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3" r:id="rId3"/>
    <p:sldId id="310" r:id="rId4"/>
    <p:sldId id="285" r:id="rId5"/>
    <p:sldId id="313" r:id="rId6"/>
    <p:sldId id="289" r:id="rId7"/>
    <p:sldId id="315" r:id="rId8"/>
    <p:sldId id="293" r:id="rId9"/>
    <p:sldId id="265" r:id="rId10"/>
    <p:sldId id="264" r:id="rId11"/>
    <p:sldId id="294" r:id="rId12"/>
    <p:sldId id="272" r:id="rId13"/>
    <p:sldId id="273" r:id="rId14"/>
    <p:sldId id="295" r:id="rId15"/>
    <p:sldId id="296" r:id="rId16"/>
    <p:sldId id="297" r:id="rId17"/>
    <p:sldId id="281" r:id="rId18"/>
    <p:sldId id="300" r:id="rId19"/>
    <p:sldId id="275" r:id="rId20"/>
    <p:sldId id="301" r:id="rId21"/>
    <p:sldId id="276" r:id="rId22"/>
    <p:sldId id="269" r:id="rId23"/>
    <p:sldId id="277" r:id="rId24"/>
    <p:sldId id="303" r:id="rId25"/>
    <p:sldId id="270" r:id="rId26"/>
    <p:sldId id="302" r:id="rId27"/>
    <p:sldId id="268" r:id="rId28"/>
    <p:sldId id="280" r:id="rId29"/>
    <p:sldId id="271" r:id="rId30"/>
    <p:sldId id="306" r:id="rId31"/>
    <p:sldId id="304" r:id="rId32"/>
    <p:sldId id="308" r:id="rId33"/>
    <p:sldId id="278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BC571D-3E16-C879-CF39-02740E86D4A6}" name="Ankriti Singh" initials="AS" userId="S::asingh43@worldbank.org::bb340dab-9b7f-4728-a0b2-818da943d1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28C"/>
    <a:srgbClr val="800280"/>
    <a:srgbClr val="CC0000"/>
    <a:srgbClr val="A04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74890-38F8-4221-87C9-CB014B949B25}" v="1020" dt="2025-07-28T15:46:15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898" autoAdjust="0"/>
  </p:normalViewPr>
  <p:slideViewPr>
    <p:cSldViewPr snapToGrid="0">
      <p:cViewPr varScale="1">
        <p:scale>
          <a:sx n="61" d="100"/>
          <a:sy n="61" d="100"/>
        </p:scale>
        <p:origin x="1206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riti Singh" userId="bb340dab-9b7f-4728-a0b2-818da943d17e" providerId="ADAL" clId="{F2C74890-38F8-4221-87C9-CB014B949B25}"/>
    <pc:docChg chg="undo redo custSel addSld delSld modSld sldOrd delMainMaster modMainMaster">
      <pc:chgData name="Ankriti Singh" userId="bb340dab-9b7f-4728-a0b2-818da943d17e" providerId="ADAL" clId="{F2C74890-38F8-4221-87C9-CB014B949B25}" dt="2025-07-28T15:46:15.754" v="7778"/>
      <pc:docMkLst>
        <pc:docMk/>
      </pc:docMkLst>
      <pc:sldChg chg="addSp delSp modSp mod modClrScheme chgLayout">
        <pc:chgData name="Ankriti Singh" userId="bb340dab-9b7f-4728-a0b2-818da943d17e" providerId="ADAL" clId="{F2C74890-38F8-4221-87C9-CB014B949B25}" dt="2025-07-23T21:49:30.579" v="3468" actId="20577"/>
        <pc:sldMkLst>
          <pc:docMk/>
          <pc:sldMk cId="4289013222" sldId="256"/>
        </pc:sldMkLst>
        <pc:spChg chg="add mod ord">
          <ac:chgData name="Ankriti Singh" userId="bb340dab-9b7f-4728-a0b2-818da943d17e" providerId="ADAL" clId="{F2C74890-38F8-4221-87C9-CB014B949B25}" dt="2025-07-22T16:14:49.356" v="186" actId="1076"/>
          <ac:spMkLst>
            <pc:docMk/>
            <pc:sldMk cId="4289013222" sldId="256"/>
            <ac:spMk id="4" creationId="{8BD2FB89-EC85-7C5A-81A2-DC8AB9144690}"/>
          </ac:spMkLst>
        </pc:spChg>
        <pc:spChg chg="add mod ord">
          <ac:chgData name="Ankriti Singh" userId="bb340dab-9b7f-4728-a0b2-818da943d17e" providerId="ADAL" clId="{F2C74890-38F8-4221-87C9-CB014B949B25}" dt="2025-07-23T21:49:30.579" v="3468" actId="20577"/>
          <ac:spMkLst>
            <pc:docMk/>
            <pc:sldMk cId="4289013222" sldId="256"/>
            <ac:spMk id="5" creationId="{26CCC32E-6E8C-8C2F-6BD6-2AC0EC5CD5D3}"/>
          </ac:spMkLst>
        </pc:spChg>
      </pc:sldChg>
      <pc:sldChg chg="modSp del mod">
        <pc:chgData name="Ankriti Singh" userId="bb340dab-9b7f-4728-a0b2-818da943d17e" providerId="ADAL" clId="{F2C74890-38F8-4221-87C9-CB014B949B25}" dt="2025-07-22T15:01:14.722" v="112" actId="47"/>
        <pc:sldMkLst>
          <pc:docMk/>
          <pc:sldMk cId="1223271717" sldId="257"/>
        </pc:sldMkLst>
      </pc:sldChg>
      <pc:sldChg chg="modSp new del mod">
        <pc:chgData name="Ankriti Singh" userId="bb340dab-9b7f-4728-a0b2-818da943d17e" providerId="ADAL" clId="{F2C74890-38F8-4221-87C9-CB014B949B25}" dt="2025-07-23T21:48:47.976" v="3466" actId="47"/>
        <pc:sldMkLst>
          <pc:docMk/>
          <pc:sldMk cId="1213195874" sldId="258"/>
        </pc:sldMkLst>
      </pc:sldChg>
      <pc:sldChg chg="addSp delSp modSp new del mod modClrScheme chgLayout">
        <pc:chgData name="Ankriti Singh" userId="bb340dab-9b7f-4728-a0b2-818da943d17e" providerId="ADAL" clId="{F2C74890-38F8-4221-87C9-CB014B949B25}" dt="2025-07-22T21:00:20.919" v="1062" actId="47"/>
        <pc:sldMkLst>
          <pc:docMk/>
          <pc:sldMk cId="1426542929" sldId="259"/>
        </pc:sldMkLst>
      </pc:sldChg>
      <pc:sldChg chg="modSp new del mod">
        <pc:chgData name="Ankriti Singh" userId="bb340dab-9b7f-4728-a0b2-818da943d17e" providerId="ADAL" clId="{F2C74890-38F8-4221-87C9-CB014B949B25}" dt="2025-07-25T23:26:45.652" v="6206" actId="47"/>
        <pc:sldMkLst>
          <pc:docMk/>
          <pc:sldMk cId="3629100018" sldId="260"/>
        </pc:sldMkLst>
      </pc:sldChg>
      <pc:sldChg chg="modSp new del mod ord">
        <pc:chgData name="Ankriti Singh" userId="bb340dab-9b7f-4728-a0b2-818da943d17e" providerId="ADAL" clId="{F2C74890-38F8-4221-87C9-CB014B949B25}" dt="2025-07-23T21:48:43.380" v="3464" actId="47"/>
        <pc:sldMkLst>
          <pc:docMk/>
          <pc:sldMk cId="3329841998" sldId="261"/>
        </pc:sldMkLst>
      </pc:sldChg>
      <pc:sldChg chg="modSp new del mod ord">
        <pc:chgData name="Ankriti Singh" userId="bb340dab-9b7f-4728-a0b2-818da943d17e" providerId="ADAL" clId="{F2C74890-38F8-4221-87C9-CB014B949B25}" dt="2025-07-23T21:48:49.699" v="3467" actId="47"/>
        <pc:sldMkLst>
          <pc:docMk/>
          <pc:sldMk cId="2370202534" sldId="262"/>
        </pc:sldMkLst>
      </pc:sldChg>
      <pc:sldChg chg="modSp new del mod ord">
        <pc:chgData name="Ankriti Singh" userId="bb340dab-9b7f-4728-a0b2-818da943d17e" providerId="ADAL" clId="{F2C74890-38F8-4221-87C9-CB014B949B25}" dt="2025-07-23T21:48:46.601" v="3465" actId="47"/>
        <pc:sldMkLst>
          <pc:docMk/>
          <pc:sldMk cId="2271384285" sldId="263"/>
        </pc:sldMkLst>
      </pc:sldChg>
      <pc:sldChg chg="addSp delSp modSp new mod ord">
        <pc:chgData name="Ankriti Singh" userId="bb340dab-9b7f-4728-a0b2-818da943d17e" providerId="ADAL" clId="{F2C74890-38F8-4221-87C9-CB014B949B25}" dt="2025-07-26T00:16:01.897" v="7262" actId="2085"/>
        <pc:sldMkLst>
          <pc:docMk/>
          <pc:sldMk cId="182255129" sldId="264"/>
        </pc:sldMkLst>
        <pc:spChg chg="mod">
          <ac:chgData name="Ankriti Singh" userId="bb340dab-9b7f-4728-a0b2-818da943d17e" providerId="ADAL" clId="{F2C74890-38F8-4221-87C9-CB014B949B25}" dt="2025-07-25T22:26:41.152" v="5113" actId="404"/>
          <ac:spMkLst>
            <pc:docMk/>
            <pc:sldMk cId="182255129" sldId="264"/>
            <ac:spMk id="2" creationId="{EDA3F90F-89DD-32FB-2123-63A546B65E2C}"/>
          </ac:spMkLst>
        </pc:spChg>
        <pc:graphicFrameChg chg="add mod modGraphic">
          <ac:chgData name="Ankriti Singh" userId="bb340dab-9b7f-4728-a0b2-818da943d17e" providerId="ADAL" clId="{F2C74890-38F8-4221-87C9-CB014B949B25}" dt="2025-07-26T00:16:01.897" v="7262" actId="2085"/>
          <ac:graphicFrameMkLst>
            <pc:docMk/>
            <pc:sldMk cId="182255129" sldId="264"/>
            <ac:graphicFrameMk id="5" creationId="{AA388168-30F1-2CE6-DD56-7B8289C0B526}"/>
          </ac:graphicFrameMkLst>
        </pc:graphicFrameChg>
      </pc:sldChg>
      <pc:sldChg chg="addSp delSp modSp new mod modClrScheme modAnim chgLayout">
        <pc:chgData name="Ankriti Singh" userId="bb340dab-9b7f-4728-a0b2-818da943d17e" providerId="ADAL" clId="{F2C74890-38F8-4221-87C9-CB014B949B25}" dt="2025-07-28T15:46:15.754" v="7778"/>
        <pc:sldMkLst>
          <pc:docMk/>
          <pc:sldMk cId="3235336606" sldId="265"/>
        </pc:sldMkLst>
        <pc:spChg chg="add mod ord">
          <ac:chgData name="Ankriti Singh" userId="bb340dab-9b7f-4728-a0b2-818da943d17e" providerId="ADAL" clId="{F2C74890-38F8-4221-87C9-CB014B949B25}" dt="2025-07-25T22:19:33.488" v="5063" actId="1076"/>
          <ac:spMkLst>
            <pc:docMk/>
            <pc:sldMk cId="3235336606" sldId="265"/>
            <ac:spMk id="4" creationId="{115834C9-4FCA-A2C6-1F13-97A65D666345}"/>
          </ac:spMkLst>
        </pc:spChg>
        <pc:spChg chg="mod topLvl">
          <ac:chgData name="Ankriti Singh" userId="bb340dab-9b7f-4728-a0b2-818da943d17e" providerId="ADAL" clId="{F2C74890-38F8-4221-87C9-CB014B949B25}" dt="2025-07-26T00:53:10.534" v="7756" actId="165"/>
          <ac:spMkLst>
            <pc:docMk/>
            <pc:sldMk cId="3235336606" sldId="265"/>
            <ac:spMk id="6" creationId="{FF1D8924-265A-2F83-ACD4-8A407097D753}"/>
          </ac:spMkLst>
        </pc:spChg>
        <pc:spChg chg="mod topLvl">
          <ac:chgData name="Ankriti Singh" userId="bb340dab-9b7f-4728-a0b2-818da943d17e" providerId="ADAL" clId="{F2C74890-38F8-4221-87C9-CB014B949B25}" dt="2025-07-26T00:53:10.534" v="7756" actId="165"/>
          <ac:spMkLst>
            <pc:docMk/>
            <pc:sldMk cId="3235336606" sldId="265"/>
            <ac:spMk id="7" creationId="{EE6E2743-C805-A5E1-009D-DAB92B70B9EE}"/>
          </ac:spMkLst>
        </pc:spChg>
        <pc:spChg chg="mod topLvl">
          <ac:chgData name="Ankriti Singh" userId="bb340dab-9b7f-4728-a0b2-818da943d17e" providerId="ADAL" clId="{F2C74890-38F8-4221-87C9-CB014B949B25}" dt="2025-07-26T00:53:10.534" v="7756" actId="165"/>
          <ac:spMkLst>
            <pc:docMk/>
            <pc:sldMk cId="3235336606" sldId="265"/>
            <ac:spMk id="8" creationId="{1692FC17-E35A-9807-A948-E2FC26C2A8FE}"/>
          </ac:spMkLst>
        </pc:spChg>
        <pc:spChg chg="mod topLvl">
          <ac:chgData name="Ankriti Singh" userId="bb340dab-9b7f-4728-a0b2-818da943d17e" providerId="ADAL" clId="{F2C74890-38F8-4221-87C9-CB014B949B25}" dt="2025-07-26T00:53:10.534" v="7756" actId="165"/>
          <ac:spMkLst>
            <pc:docMk/>
            <pc:sldMk cId="3235336606" sldId="265"/>
            <ac:spMk id="9" creationId="{368B9F26-565E-4673-A110-8D2B7E665E24}"/>
          </ac:spMkLst>
        </pc:spChg>
        <pc:spChg chg="mod topLvl">
          <ac:chgData name="Ankriti Singh" userId="bb340dab-9b7f-4728-a0b2-818da943d17e" providerId="ADAL" clId="{F2C74890-38F8-4221-87C9-CB014B949B25}" dt="2025-07-26T00:53:10.534" v="7756" actId="165"/>
          <ac:spMkLst>
            <pc:docMk/>
            <pc:sldMk cId="3235336606" sldId="265"/>
            <ac:spMk id="10" creationId="{018685DF-C892-AE5A-828C-1A3B50BDEF30}"/>
          </ac:spMkLst>
        </pc:spChg>
        <pc:spChg chg="mod topLvl">
          <ac:chgData name="Ankriti Singh" userId="bb340dab-9b7f-4728-a0b2-818da943d17e" providerId="ADAL" clId="{F2C74890-38F8-4221-87C9-CB014B949B25}" dt="2025-07-26T00:53:10.534" v="7756" actId="165"/>
          <ac:spMkLst>
            <pc:docMk/>
            <pc:sldMk cId="3235336606" sldId="265"/>
            <ac:spMk id="11" creationId="{F0C2FBBA-CF3A-94E4-78A1-A7022D9C54B6}"/>
          </ac:spMkLst>
        </pc:spChg>
        <pc:spChg chg="mod topLvl">
          <ac:chgData name="Ankriti Singh" userId="bb340dab-9b7f-4728-a0b2-818da943d17e" providerId="ADAL" clId="{F2C74890-38F8-4221-87C9-CB014B949B25}" dt="2025-07-26T00:53:10.534" v="7756" actId="165"/>
          <ac:spMkLst>
            <pc:docMk/>
            <pc:sldMk cId="3235336606" sldId="265"/>
            <ac:spMk id="12" creationId="{E649FBC0-0452-5D72-105E-D9150326F405}"/>
          </ac:spMkLst>
        </pc:spChg>
        <pc:spChg chg="mod topLvl">
          <ac:chgData name="Ankriti Singh" userId="bb340dab-9b7f-4728-a0b2-818da943d17e" providerId="ADAL" clId="{F2C74890-38F8-4221-87C9-CB014B949B25}" dt="2025-07-26T00:53:10.534" v="7756" actId="165"/>
          <ac:spMkLst>
            <pc:docMk/>
            <pc:sldMk cId="3235336606" sldId="265"/>
            <ac:spMk id="13" creationId="{EAD32DC4-2086-4ED0-59E1-685BFE105BC9}"/>
          </ac:spMkLst>
        </pc:spChg>
        <pc:picChg chg="add mod">
          <ac:chgData name="Ankriti Singh" userId="bb340dab-9b7f-4728-a0b2-818da943d17e" providerId="ADAL" clId="{F2C74890-38F8-4221-87C9-CB014B949B25}" dt="2025-07-26T00:52:14.895" v="7752" actId="1076"/>
          <ac:picMkLst>
            <pc:docMk/>
            <pc:sldMk cId="3235336606" sldId="265"/>
            <ac:picMk id="23" creationId="{0C46072E-AE96-7992-636F-DB883FFE5F9E}"/>
          </ac:picMkLst>
        </pc:picChg>
        <pc:picChg chg="add mod">
          <ac:chgData name="Ankriti Singh" userId="bb340dab-9b7f-4728-a0b2-818da943d17e" providerId="ADAL" clId="{F2C74890-38F8-4221-87C9-CB014B949B25}" dt="2025-07-26T00:16:17.456" v="7264" actId="2085"/>
          <ac:picMkLst>
            <pc:docMk/>
            <pc:sldMk cId="3235336606" sldId="265"/>
            <ac:picMk id="27" creationId="{AA5568C1-09D5-7BF2-B667-149D40B9EDC0}"/>
          </ac:picMkLst>
        </pc:picChg>
        <pc:picChg chg="add mod">
          <ac:chgData name="Ankriti Singh" userId="bb340dab-9b7f-4728-a0b2-818da943d17e" providerId="ADAL" clId="{F2C74890-38F8-4221-87C9-CB014B949B25}" dt="2025-07-26T00:16:17.456" v="7264" actId="2085"/>
          <ac:picMkLst>
            <pc:docMk/>
            <pc:sldMk cId="3235336606" sldId="265"/>
            <ac:picMk id="29" creationId="{DE738BE8-3705-AC5C-405B-70D9B4D8E770}"/>
          </ac:picMkLst>
        </pc:picChg>
        <pc:picChg chg="add mod">
          <ac:chgData name="Ankriti Singh" userId="bb340dab-9b7f-4728-a0b2-818da943d17e" providerId="ADAL" clId="{F2C74890-38F8-4221-87C9-CB014B949B25}" dt="2025-07-28T15:46:15.754" v="7778"/>
          <ac:picMkLst>
            <pc:docMk/>
            <pc:sldMk cId="3235336606" sldId="265"/>
            <ac:picMk id="1028" creationId="{FBF07E4A-9F6D-3050-4B7D-E0AD72D01ED2}"/>
          </ac:picMkLst>
        </pc:picChg>
      </pc:sldChg>
      <pc:sldChg chg="addSp delSp modSp new del mod modClrScheme chgLayout">
        <pc:chgData name="Ankriti Singh" userId="bb340dab-9b7f-4728-a0b2-818da943d17e" providerId="ADAL" clId="{F2C74890-38F8-4221-87C9-CB014B949B25}" dt="2025-07-25T22:45:18.715" v="5349" actId="47"/>
        <pc:sldMkLst>
          <pc:docMk/>
          <pc:sldMk cId="3360165952" sldId="266"/>
        </pc:sldMkLst>
      </pc:sldChg>
      <pc:sldChg chg="addSp delSp modSp new del mod">
        <pc:chgData name="Ankriti Singh" userId="bb340dab-9b7f-4728-a0b2-818da943d17e" providerId="ADAL" clId="{F2C74890-38F8-4221-87C9-CB014B949B25}" dt="2025-07-22T21:27:12.599" v="1326" actId="47"/>
        <pc:sldMkLst>
          <pc:docMk/>
          <pc:sldMk cId="1909671956" sldId="267"/>
        </pc:sldMkLst>
      </pc:sldChg>
      <pc:sldChg chg="addSp delSp modSp new mod modClrScheme modAnim chgLayout">
        <pc:chgData name="Ankriti Singh" userId="bb340dab-9b7f-4728-a0b2-818da943d17e" providerId="ADAL" clId="{F2C74890-38F8-4221-87C9-CB014B949B25}" dt="2025-07-26T00:56:47.605" v="7773"/>
        <pc:sldMkLst>
          <pc:docMk/>
          <pc:sldMk cId="1799767004" sldId="268"/>
        </pc:sldMkLst>
        <pc:spChg chg="mod ord">
          <ac:chgData name="Ankriti Singh" userId="bb340dab-9b7f-4728-a0b2-818da943d17e" providerId="ADAL" clId="{F2C74890-38F8-4221-87C9-CB014B949B25}" dt="2025-07-23T21:47:48.084" v="3439" actId="20577"/>
          <ac:spMkLst>
            <pc:docMk/>
            <pc:sldMk cId="1799767004" sldId="268"/>
            <ac:spMk id="2" creationId="{AA8ED6B2-81AC-E33B-ADCF-8A09591F3A03}"/>
          </ac:spMkLst>
        </pc:spChg>
        <pc:picChg chg="add mod ord modCrop">
          <ac:chgData name="Ankriti Singh" userId="bb340dab-9b7f-4728-a0b2-818da943d17e" providerId="ADAL" clId="{F2C74890-38F8-4221-87C9-CB014B949B25}" dt="2025-07-23T14:56:21.063" v="1873" actId="1076"/>
          <ac:picMkLst>
            <pc:docMk/>
            <pc:sldMk cId="1799767004" sldId="268"/>
            <ac:picMk id="11" creationId="{4E03979D-E0BB-E731-ECA7-8C722CA333AF}"/>
          </ac:picMkLst>
        </pc:picChg>
        <pc:picChg chg="add mod ord">
          <ac:chgData name="Ankriti Singh" userId="bb340dab-9b7f-4728-a0b2-818da943d17e" providerId="ADAL" clId="{F2C74890-38F8-4221-87C9-CB014B949B25}" dt="2025-07-26T00:02:35.315" v="6840" actId="14100"/>
          <ac:picMkLst>
            <pc:docMk/>
            <pc:sldMk cId="1799767004" sldId="268"/>
            <ac:picMk id="13" creationId="{E34F0FE4-A114-7A14-1424-76F54361BC06}"/>
          </ac:picMkLst>
        </pc:picChg>
      </pc:sldChg>
      <pc:sldChg chg="modSp new mod ord">
        <pc:chgData name="Ankriti Singh" userId="bb340dab-9b7f-4728-a0b2-818da943d17e" providerId="ADAL" clId="{F2C74890-38F8-4221-87C9-CB014B949B25}" dt="2025-07-25T23:58:00.683" v="6737"/>
        <pc:sldMkLst>
          <pc:docMk/>
          <pc:sldMk cId="850225283" sldId="269"/>
        </pc:sldMkLst>
        <pc:spChg chg="mod">
          <ac:chgData name="Ankriti Singh" userId="bb340dab-9b7f-4728-a0b2-818da943d17e" providerId="ADAL" clId="{F2C74890-38F8-4221-87C9-CB014B949B25}" dt="2025-07-23T19:26:05.143" v="3021" actId="20577"/>
          <ac:spMkLst>
            <pc:docMk/>
            <pc:sldMk cId="850225283" sldId="269"/>
            <ac:spMk id="2" creationId="{48A92DC6-62BA-6648-23A5-BE7B2B8433A6}"/>
          </ac:spMkLst>
        </pc:spChg>
        <pc:spChg chg="mod">
          <ac:chgData name="Ankriti Singh" userId="bb340dab-9b7f-4728-a0b2-818da943d17e" providerId="ADAL" clId="{F2C74890-38F8-4221-87C9-CB014B949B25}" dt="2025-07-23T21:06:08.721" v="3052"/>
          <ac:spMkLst>
            <pc:docMk/>
            <pc:sldMk cId="850225283" sldId="269"/>
            <ac:spMk id="3" creationId="{18603C94-47FA-4798-E0F2-1BCD80552EB5}"/>
          </ac:spMkLst>
        </pc:spChg>
      </pc:sldChg>
      <pc:sldChg chg="addSp delSp modSp new mod modAnim">
        <pc:chgData name="Ankriti Singh" userId="bb340dab-9b7f-4728-a0b2-818da943d17e" providerId="ADAL" clId="{F2C74890-38F8-4221-87C9-CB014B949B25}" dt="2025-07-26T00:01:53.145" v="6835" actId="20577"/>
        <pc:sldMkLst>
          <pc:docMk/>
          <pc:sldMk cId="780683110" sldId="270"/>
        </pc:sldMkLst>
        <pc:spChg chg="mod">
          <ac:chgData name="Ankriti Singh" userId="bb340dab-9b7f-4728-a0b2-818da943d17e" providerId="ADAL" clId="{F2C74890-38F8-4221-87C9-CB014B949B25}" dt="2025-07-26T00:01:53.145" v="6835" actId="20577"/>
          <ac:spMkLst>
            <pc:docMk/>
            <pc:sldMk cId="780683110" sldId="270"/>
            <ac:spMk id="2" creationId="{30506E3D-94B4-0171-E575-E04FE87D6CE0}"/>
          </ac:spMkLst>
        </pc:spChg>
        <pc:spChg chg="add mod">
          <ac:chgData name="Ankriti Singh" userId="bb340dab-9b7f-4728-a0b2-818da943d17e" providerId="ADAL" clId="{F2C74890-38F8-4221-87C9-CB014B949B25}" dt="2025-07-23T21:44:17.300" v="3395" actId="164"/>
          <ac:spMkLst>
            <pc:docMk/>
            <pc:sldMk cId="780683110" sldId="270"/>
            <ac:spMk id="21" creationId="{6399E871-56A9-7252-D83D-B6372CA5B682}"/>
          </ac:spMkLst>
        </pc:spChg>
        <pc:spChg chg="add mod">
          <ac:chgData name="Ankriti Singh" userId="bb340dab-9b7f-4728-a0b2-818da943d17e" providerId="ADAL" clId="{F2C74890-38F8-4221-87C9-CB014B949B25}" dt="2025-07-23T21:44:32.268" v="3396" actId="164"/>
          <ac:spMkLst>
            <pc:docMk/>
            <pc:sldMk cId="780683110" sldId="270"/>
            <ac:spMk id="22" creationId="{5D7FC5AA-26D7-20D4-E0CA-4F54BCE34BE0}"/>
          </ac:spMkLst>
        </pc:spChg>
        <pc:spChg chg="add mod">
          <ac:chgData name="Ankriti Singh" userId="bb340dab-9b7f-4728-a0b2-818da943d17e" providerId="ADAL" clId="{F2C74890-38F8-4221-87C9-CB014B949B25}" dt="2025-07-23T21:44:43.213" v="3398" actId="164"/>
          <ac:spMkLst>
            <pc:docMk/>
            <pc:sldMk cId="780683110" sldId="270"/>
            <ac:spMk id="24" creationId="{39FC7E69-AC12-9032-5AE9-6FEB53FCF869}"/>
          </ac:spMkLst>
        </pc:spChg>
        <pc:spChg chg="add mod">
          <ac:chgData name="Ankriti Singh" userId="bb340dab-9b7f-4728-a0b2-818da943d17e" providerId="ADAL" clId="{F2C74890-38F8-4221-87C9-CB014B949B25}" dt="2025-07-23T21:44:37.185" v="3397" actId="164"/>
          <ac:spMkLst>
            <pc:docMk/>
            <pc:sldMk cId="780683110" sldId="270"/>
            <ac:spMk id="26" creationId="{C521DF07-8F4E-0362-68C0-18FC64DF1E1C}"/>
          </ac:spMkLst>
        </pc:spChg>
        <pc:spChg chg="add mod">
          <ac:chgData name="Ankriti Singh" userId="bb340dab-9b7f-4728-a0b2-818da943d17e" providerId="ADAL" clId="{F2C74890-38F8-4221-87C9-CB014B949B25}" dt="2025-07-23T21:45:09.561" v="3400" actId="164"/>
          <ac:spMkLst>
            <pc:docMk/>
            <pc:sldMk cId="780683110" sldId="270"/>
            <ac:spMk id="27" creationId="{4A68C150-985F-4DC4-3FA2-997AA73805CF}"/>
          </ac:spMkLst>
        </pc:spChg>
        <pc:spChg chg="add mod">
          <ac:chgData name="Ankriti Singh" userId="bb340dab-9b7f-4728-a0b2-818da943d17e" providerId="ADAL" clId="{F2C74890-38F8-4221-87C9-CB014B949B25}" dt="2025-07-23T21:45:25.092" v="3402" actId="164"/>
          <ac:spMkLst>
            <pc:docMk/>
            <pc:sldMk cId="780683110" sldId="270"/>
            <ac:spMk id="29" creationId="{E8B5E587-B2C6-DC5A-BDFC-EC34475A5884}"/>
          </ac:spMkLst>
        </pc:spChg>
        <pc:spChg chg="add mod">
          <ac:chgData name="Ankriti Singh" userId="bb340dab-9b7f-4728-a0b2-818da943d17e" providerId="ADAL" clId="{F2C74890-38F8-4221-87C9-CB014B949B25}" dt="2025-07-23T21:45:47.752" v="3403" actId="164"/>
          <ac:spMkLst>
            <pc:docMk/>
            <pc:sldMk cId="780683110" sldId="270"/>
            <ac:spMk id="30" creationId="{BDCEC8D0-A840-7443-6243-2EE0F7B161E1}"/>
          </ac:spMkLst>
        </pc:spChg>
        <pc:spChg chg="add mod">
          <ac:chgData name="Ankriti Singh" userId="bb340dab-9b7f-4728-a0b2-818da943d17e" providerId="ADAL" clId="{F2C74890-38F8-4221-87C9-CB014B949B25}" dt="2025-07-23T21:45:51.456" v="3404" actId="164"/>
          <ac:spMkLst>
            <pc:docMk/>
            <pc:sldMk cId="780683110" sldId="270"/>
            <ac:spMk id="31" creationId="{BD1D0A25-443C-7214-93D0-A22C8CE3B96F}"/>
          </ac:spMkLst>
        </pc:spChg>
        <pc:spChg chg="add mod">
          <ac:chgData name="Ankriti Singh" userId="bb340dab-9b7f-4728-a0b2-818da943d17e" providerId="ADAL" clId="{F2C74890-38F8-4221-87C9-CB014B949B25}" dt="2025-07-24T15:42:02.274" v="3949" actId="208"/>
          <ac:spMkLst>
            <pc:docMk/>
            <pc:sldMk cId="780683110" sldId="270"/>
            <ac:spMk id="40" creationId="{3D3D20C3-F97B-4F32-5B02-5ABBDC7FA585}"/>
          </ac:spMkLst>
        </pc:spChg>
        <pc:grpChg chg="add mod">
          <ac:chgData name="Ankriti Singh" userId="bb340dab-9b7f-4728-a0b2-818da943d17e" providerId="ADAL" clId="{F2C74890-38F8-4221-87C9-CB014B949B25}" dt="2025-07-23T21:44:17.300" v="3395" actId="164"/>
          <ac:grpSpMkLst>
            <pc:docMk/>
            <pc:sldMk cId="780683110" sldId="270"/>
            <ac:grpSpMk id="32" creationId="{C1447C88-D82C-1E44-2C9F-BA9B85BE9AB9}"/>
          </ac:grpSpMkLst>
        </pc:grpChg>
        <pc:grpChg chg="add mod">
          <ac:chgData name="Ankriti Singh" userId="bb340dab-9b7f-4728-a0b2-818da943d17e" providerId="ADAL" clId="{F2C74890-38F8-4221-87C9-CB014B949B25}" dt="2025-07-23T21:44:32.268" v="3396" actId="164"/>
          <ac:grpSpMkLst>
            <pc:docMk/>
            <pc:sldMk cId="780683110" sldId="270"/>
            <ac:grpSpMk id="33" creationId="{4A43E7B2-D3F6-44B0-5A68-65328A4B9A34}"/>
          </ac:grpSpMkLst>
        </pc:grpChg>
        <pc:grpChg chg="add mod">
          <ac:chgData name="Ankriti Singh" userId="bb340dab-9b7f-4728-a0b2-818da943d17e" providerId="ADAL" clId="{F2C74890-38F8-4221-87C9-CB014B949B25}" dt="2025-07-23T21:44:37.185" v="3397" actId="164"/>
          <ac:grpSpMkLst>
            <pc:docMk/>
            <pc:sldMk cId="780683110" sldId="270"/>
            <ac:grpSpMk id="34" creationId="{3B917926-C31D-54E8-C79F-E509A2D9F8D8}"/>
          </ac:grpSpMkLst>
        </pc:grpChg>
        <pc:grpChg chg="add mod">
          <ac:chgData name="Ankriti Singh" userId="bb340dab-9b7f-4728-a0b2-818da943d17e" providerId="ADAL" clId="{F2C74890-38F8-4221-87C9-CB014B949B25}" dt="2025-07-23T21:44:43.213" v="3398" actId="164"/>
          <ac:grpSpMkLst>
            <pc:docMk/>
            <pc:sldMk cId="780683110" sldId="270"/>
            <ac:grpSpMk id="35" creationId="{C807D994-93B1-322A-5C8F-097E433876F6}"/>
          </ac:grpSpMkLst>
        </pc:grpChg>
        <pc:grpChg chg="add mod">
          <ac:chgData name="Ankriti Singh" userId="bb340dab-9b7f-4728-a0b2-818da943d17e" providerId="ADAL" clId="{F2C74890-38F8-4221-87C9-CB014B949B25}" dt="2025-07-23T21:45:09.561" v="3400" actId="164"/>
          <ac:grpSpMkLst>
            <pc:docMk/>
            <pc:sldMk cId="780683110" sldId="270"/>
            <ac:grpSpMk id="36" creationId="{8F9835C3-F1DF-BBD1-499E-2220EE37DA7D}"/>
          </ac:grpSpMkLst>
        </pc:grpChg>
        <pc:grpChg chg="add mod">
          <ac:chgData name="Ankriti Singh" userId="bb340dab-9b7f-4728-a0b2-818da943d17e" providerId="ADAL" clId="{F2C74890-38F8-4221-87C9-CB014B949B25}" dt="2025-07-23T21:45:25.092" v="3402" actId="164"/>
          <ac:grpSpMkLst>
            <pc:docMk/>
            <pc:sldMk cId="780683110" sldId="270"/>
            <ac:grpSpMk id="37" creationId="{073F4936-D1D7-262D-33D5-C9A3BC586C7D}"/>
          </ac:grpSpMkLst>
        </pc:grpChg>
        <pc:grpChg chg="add mod">
          <ac:chgData name="Ankriti Singh" userId="bb340dab-9b7f-4728-a0b2-818da943d17e" providerId="ADAL" clId="{F2C74890-38F8-4221-87C9-CB014B949B25}" dt="2025-07-23T21:45:47.752" v="3403" actId="164"/>
          <ac:grpSpMkLst>
            <pc:docMk/>
            <pc:sldMk cId="780683110" sldId="270"/>
            <ac:grpSpMk id="38" creationId="{4C7F88C9-5419-3417-1DC7-99A317C8CA62}"/>
          </ac:grpSpMkLst>
        </pc:grpChg>
        <pc:grpChg chg="add mod">
          <ac:chgData name="Ankriti Singh" userId="bb340dab-9b7f-4728-a0b2-818da943d17e" providerId="ADAL" clId="{F2C74890-38F8-4221-87C9-CB014B949B25}" dt="2025-07-23T21:45:51.456" v="3404" actId="164"/>
          <ac:grpSpMkLst>
            <pc:docMk/>
            <pc:sldMk cId="780683110" sldId="270"/>
            <ac:grpSpMk id="39" creationId="{DA709D86-450B-31C9-02D7-70091CCF1B0B}"/>
          </ac:grpSpMkLst>
        </pc:grpChg>
        <pc:picChg chg="add mod ord">
          <ac:chgData name="Ankriti Singh" userId="bb340dab-9b7f-4728-a0b2-818da943d17e" providerId="ADAL" clId="{F2C74890-38F8-4221-87C9-CB014B949B25}" dt="2025-07-23T21:37:50.535" v="3351" actId="14100"/>
          <ac:picMkLst>
            <pc:docMk/>
            <pc:sldMk cId="780683110" sldId="270"/>
            <ac:picMk id="9" creationId="{57134562-76BD-EA35-3D5F-79C2BEA35227}"/>
          </ac:picMkLst>
        </pc:picChg>
        <pc:picChg chg="add mod">
          <ac:chgData name="Ankriti Singh" userId="bb340dab-9b7f-4728-a0b2-818da943d17e" providerId="ADAL" clId="{F2C74890-38F8-4221-87C9-CB014B949B25}" dt="2025-07-23T21:44:32.268" v="3396" actId="164"/>
          <ac:picMkLst>
            <pc:docMk/>
            <pc:sldMk cId="780683110" sldId="270"/>
            <ac:picMk id="11" creationId="{CA549F1E-49F8-9088-77D2-F491753401B1}"/>
          </ac:picMkLst>
        </pc:picChg>
        <pc:picChg chg="add mod">
          <ac:chgData name="Ankriti Singh" userId="bb340dab-9b7f-4728-a0b2-818da943d17e" providerId="ADAL" clId="{F2C74890-38F8-4221-87C9-CB014B949B25}" dt="2025-07-23T21:44:37.185" v="3397" actId="164"/>
          <ac:picMkLst>
            <pc:docMk/>
            <pc:sldMk cId="780683110" sldId="270"/>
            <ac:picMk id="12" creationId="{D4434BE9-0B26-8830-BC5B-ABF1B9558831}"/>
          </ac:picMkLst>
        </pc:picChg>
        <pc:picChg chg="add mod">
          <ac:chgData name="Ankriti Singh" userId="bb340dab-9b7f-4728-a0b2-818da943d17e" providerId="ADAL" clId="{F2C74890-38F8-4221-87C9-CB014B949B25}" dt="2025-07-23T21:44:43.213" v="3398" actId="164"/>
          <ac:picMkLst>
            <pc:docMk/>
            <pc:sldMk cId="780683110" sldId="270"/>
            <ac:picMk id="13" creationId="{516B8110-8CF7-E228-CEFA-B49C5F43E8E7}"/>
          </ac:picMkLst>
        </pc:picChg>
        <pc:picChg chg="add mod">
          <ac:chgData name="Ankriti Singh" userId="bb340dab-9b7f-4728-a0b2-818da943d17e" providerId="ADAL" clId="{F2C74890-38F8-4221-87C9-CB014B949B25}" dt="2025-07-23T21:45:25.092" v="3402" actId="164"/>
          <ac:picMkLst>
            <pc:docMk/>
            <pc:sldMk cId="780683110" sldId="270"/>
            <ac:picMk id="14" creationId="{C50DB429-DFAE-8520-EF55-C8D4D0AE5FBD}"/>
          </ac:picMkLst>
        </pc:picChg>
        <pc:picChg chg="add mod">
          <ac:chgData name="Ankriti Singh" userId="bb340dab-9b7f-4728-a0b2-818da943d17e" providerId="ADAL" clId="{F2C74890-38F8-4221-87C9-CB014B949B25}" dt="2025-07-23T21:45:51.456" v="3404" actId="164"/>
          <ac:picMkLst>
            <pc:docMk/>
            <pc:sldMk cId="780683110" sldId="270"/>
            <ac:picMk id="15" creationId="{270DF8F4-BE25-4EDC-2F26-AE71B51E83EE}"/>
          </ac:picMkLst>
        </pc:picChg>
        <pc:picChg chg="add mod">
          <ac:chgData name="Ankriti Singh" userId="bb340dab-9b7f-4728-a0b2-818da943d17e" providerId="ADAL" clId="{F2C74890-38F8-4221-87C9-CB014B949B25}" dt="2025-07-23T21:44:17.300" v="3395" actId="164"/>
          <ac:picMkLst>
            <pc:docMk/>
            <pc:sldMk cId="780683110" sldId="270"/>
            <ac:picMk id="17" creationId="{8BC76CEF-4EF1-D8DA-0434-75078F0134D3}"/>
          </ac:picMkLst>
        </pc:picChg>
        <pc:picChg chg="add mod">
          <ac:chgData name="Ankriti Singh" userId="bb340dab-9b7f-4728-a0b2-818da943d17e" providerId="ADAL" clId="{F2C74890-38F8-4221-87C9-CB014B949B25}" dt="2025-07-23T21:45:09.561" v="3400" actId="164"/>
          <ac:picMkLst>
            <pc:docMk/>
            <pc:sldMk cId="780683110" sldId="270"/>
            <ac:picMk id="18" creationId="{89CE2C86-C72C-3A25-EBF9-D38BBEA2E467}"/>
          </ac:picMkLst>
        </pc:picChg>
        <pc:picChg chg="add mod">
          <ac:chgData name="Ankriti Singh" userId="bb340dab-9b7f-4728-a0b2-818da943d17e" providerId="ADAL" clId="{F2C74890-38F8-4221-87C9-CB014B949B25}" dt="2025-07-23T21:45:09.561" v="3400" actId="164"/>
          <ac:picMkLst>
            <pc:docMk/>
            <pc:sldMk cId="780683110" sldId="270"/>
            <ac:picMk id="19" creationId="{86AB83A5-6BBC-8646-92C8-2A12722680D7}"/>
          </ac:picMkLst>
        </pc:picChg>
        <pc:picChg chg="add mod">
          <ac:chgData name="Ankriti Singh" userId="bb340dab-9b7f-4728-a0b2-818da943d17e" providerId="ADAL" clId="{F2C74890-38F8-4221-87C9-CB014B949B25}" dt="2025-07-23T21:45:47.752" v="3403" actId="164"/>
          <ac:picMkLst>
            <pc:docMk/>
            <pc:sldMk cId="780683110" sldId="270"/>
            <ac:picMk id="20" creationId="{A2CCF3EC-0B4F-F13D-7AC3-7C618EA84092}"/>
          </ac:picMkLst>
        </pc:picChg>
      </pc:sldChg>
      <pc:sldChg chg="addSp delSp modSp new mod modClrScheme chgLayout">
        <pc:chgData name="Ankriti Singh" userId="bb340dab-9b7f-4728-a0b2-818da943d17e" providerId="ADAL" clId="{F2C74890-38F8-4221-87C9-CB014B949B25}" dt="2025-07-26T00:13:58.491" v="7257"/>
        <pc:sldMkLst>
          <pc:docMk/>
          <pc:sldMk cId="1389673422" sldId="271"/>
        </pc:sldMkLst>
        <pc:spChg chg="mod">
          <ac:chgData name="Ankriti Singh" userId="bb340dab-9b7f-4728-a0b2-818da943d17e" providerId="ADAL" clId="{F2C74890-38F8-4221-87C9-CB014B949B25}" dt="2025-07-26T00:11:31.720" v="7250" actId="26606"/>
          <ac:spMkLst>
            <pc:docMk/>
            <pc:sldMk cId="1389673422" sldId="271"/>
            <ac:spMk id="2" creationId="{87B547E8-1B34-B4B9-2BA6-FFEE940BACE9}"/>
          </ac:spMkLst>
        </pc:spChg>
        <pc:graphicFrameChg chg="add mod modGraphic">
          <ac:chgData name="Ankriti Singh" userId="bb340dab-9b7f-4728-a0b2-818da943d17e" providerId="ADAL" clId="{F2C74890-38F8-4221-87C9-CB014B949B25}" dt="2025-07-26T00:13:58.491" v="7257"/>
          <ac:graphicFrameMkLst>
            <pc:docMk/>
            <pc:sldMk cId="1389673422" sldId="271"/>
            <ac:graphicFrameMk id="5" creationId="{362C38A0-4315-668C-3DD9-658F3E1072B6}"/>
          </ac:graphicFrameMkLst>
        </pc:graphicFrameChg>
      </pc:sldChg>
      <pc:sldChg chg="addSp delSp modSp new mod ord">
        <pc:chgData name="Ankriti Singh" userId="bb340dab-9b7f-4728-a0b2-818da943d17e" providerId="ADAL" clId="{F2C74890-38F8-4221-87C9-CB014B949B25}" dt="2025-07-25T22:38:50.963" v="5246" actId="113"/>
        <pc:sldMkLst>
          <pc:docMk/>
          <pc:sldMk cId="1101234506" sldId="272"/>
        </pc:sldMkLst>
        <pc:spChg chg="mod">
          <ac:chgData name="Ankriti Singh" userId="bb340dab-9b7f-4728-a0b2-818da943d17e" providerId="ADAL" clId="{F2C74890-38F8-4221-87C9-CB014B949B25}" dt="2025-07-25T22:38:50.963" v="5246" actId="113"/>
          <ac:spMkLst>
            <pc:docMk/>
            <pc:sldMk cId="1101234506" sldId="272"/>
            <ac:spMk id="2" creationId="{EE65C309-8B04-2A5E-A410-BC56510CE961}"/>
          </ac:spMkLst>
        </pc:spChg>
        <pc:spChg chg="add mod">
          <ac:chgData name="Ankriti Singh" userId="bb340dab-9b7f-4728-a0b2-818da943d17e" providerId="ADAL" clId="{F2C74890-38F8-4221-87C9-CB014B949B25}" dt="2025-07-25T22:36:36.250" v="5209" actId="21"/>
          <ac:spMkLst>
            <pc:docMk/>
            <pc:sldMk cId="1101234506" sldId="272"/>
            <ac:spMk id="3" creationId="{1CE67EB6-08A7-8EEF-90E9-3AD589C5EA59}"/>
          </ac:spMkLst>
        </pc:spChg>
        <pc:spChg chg="add mod">
          <ac:chgData name="Ankriti Singh" userId="bb340dab-9b7f-4728-a0b2-818da943d17e" providerId="ADAL" clId="{F2C74890-38F8-4221-87C9-CB014B949B25}" dt="2025-07-22T20:58:33.283" v="1046" actId="1076"/>
          <ac:spMkLst>
            <pc:docMk/>
            <pc:sldMk cId="1101234506" sldId="272"/>
            <ac:spMk id="6" creationId="{9C684BF7-DAC6-A6DE-2702-3129A50EC198}"/>
          </ac:spMkLst>
        </pc:spChg>
        <pc:picChg chg="add mod">
          <ac:chgData name="Ankriti Singh" userId="bb340dab-9b7f-4728-a0b2-818da943d17e" providerId="ADAL" clId="{F2C74890-38F8-4221-87C9-CB014B949B25}" dt="2025-07-25T22:36:41.580" v="5211" actId="1076"/>
          <ac:picMkLst>
            <pc:docMk/>
            <pc:sldMk cId="1101234506" sldId="272"/>
            <ac:picMk id="5" creationId="{671D3D95-A72B-05B2-EBC2-69A04C944750}"/>
          </ac:picMkLst>
        </pc:picChg>
      </pc:sldChg>
      <pc:sldChg chg="addSp delSp modSp new mod modClrScheme chgLayout">
        <pc:chgData name="Ankriti Singh" userId="bb340dab-9b7f-4728-a0b2-818da943d17e" providerId="ADAL" clId="{F2C74890-38F8-4221-87C9-CB014B949B25}" dt="2025-07-25T22:38:42.498" v="5244" actId="1076"/>
        <pc:sldMkLst>
          <pc:docMk/>
          <pc:sldMk cId="2617629179" sldId="273"/>
        </pc:sldMkLst>
        <pc:spChg chg="mod ord">
          <ac:chgData name="Ankriti Singh" userId="bb340dab-9b7f-4728-a0b2-818da943d17e" providerId="ADAL" clId="{F2C74890-38F8-4221-87C9-CB014B949B25}" dt="2025-07-25T22:38:40.180" v="5243" actId="404"/>
          <ac:spMkLst>
            <pc:docMk/>
            <pc:sldMk cId="2617629179" sldId="273"/>
            <ac:spMk id="2" creationId="{BA7E9440-A371-E7BE-8875-63B61AF6D02C}"/>
          </ac:spMkLst>
        </pc:spChg>
        <pc:spChg chg="add mod">
          <ac:chgData name="Ankriti Singh" userId="bb340dab-9b7f-4728-a0b2-818da943d17e" providerId="ADAL" clId="{F2C74890-38F8-4221-87C9-CB014B949B25}" dt="2025-07-22T21:00:41.087" v="1065" actId="1076"/>
          <ac:spMkLst>
            <pc:docMk/>
            <pc:sldMk cId="2617629179" sldId="273"/>
            <ac:spMk id="6" creationId="{3C2B80AF-7A08-0342-58A3-F4E3D9825299}"/>
          </ac:spMkLst>
        </pc:spChg>
        <pc:picChg chg="add mod ord modCrop">
          <ac:chgData name="Ankriti Singh" userId="bb340dab-9b7f-4728-a0b2-818da943d17e" providerId="ADAL" clId="{F2C74890-38F8-4221-87C9-CB014B949B25}" dt="2025-07-25T22:38:42.498" v="5244" actId="1076"/>
          <ac:picMkLst>
            <pc:docMk/>
            <pc:sldMk cId="2617629179" sldId="273"/>
            <ac:picMk id="5" creationId="{2F52C922-FE34-5D86-B8BE-26B73CD502FB}"/>
          </ac:picMkLst>
        </pc:picChg>
      </pc:sldChg>
      <pc:sldChg chg="addSp delSp modSp new mod modClrScheme chgLayout">
        <pc:chgData name="Ankriti Singh" userId="bb340dab-9b7f-4728-a0b2-818da943d17e" providerId="ADAL" clId="{F2C74890-38F8-4221-87C9-CB014B949B25}" dt="2025-07-26T00:49:47.891" v="7739" actId="207"/>
        <pc:sldMkLst>
          <pc:docMk/>
          <pc:sldMk cId="2656213145" sldId="274"/>
        </pc:sldMkLst>
        <pc:spChg chg="add mod">
          <ac:chgData name="Ankriti Singh" userId="bb340dab-9b7f-4728-a0b2-818da943d17e" providerId="ADAL" clId="{F2C74890-38F8-4221-87C9-CB014B949B25}" dt="2025-07-26T00:49:47.891" v="7739" actId="207"/>
          <ac:spMkLst>
            <pc:docMk/>
            <pc:sldMk cId="2656213145" sldId="274"/>
            <ac:spMk id="2" creationId="{7297D10D-98A0-B338-8D2B-16E6B40BB47E}"/>
          </ac:spMkLst>
        </pc:spChg>
      </pc:sldChg>
      <pc:sldChg chg="addSp delSp modSp new mod ord modClrScheme chgLayout">
        <pc:chgData name="Ankriti Singh" userId="bb340dab-9b7f-4728-a0b2-818da943d17e" providerId="ADAL" clId="{F2C74890-38F8-4221-87C9-CB014B949B25}" dt="2025-07-25T23:38:14.921" v="6398" actId="12"/>
        <pc:sldMkLst>
          <pc:docMk/>
          <pc:sldMk cId="201422685" sldId="275"/>
        </pc:sldMkLst>
        <pc:spChg chg="mod ord">
          <ac:chgData name="Ankriti Singh" userId="bb340dab-9b7f-4728-a0b2-818da943d17e" providerId="ADAL" clId="{F2C74890-38F8-4221-87C9-CB014B949B25}" dt="2025-07-25T23:37:47.046" v="6387" actId="20577"/>
          <ac:spMkLst>
            <pc:docMk/>
            <pc:sldMk cId="201422685" sldId="275"/>
            <ac:spMk id="2" creationId="{66326825-A53A-7D80-BF91-41A127C8409C}"/>
          </ac:spMkLst>
        </pc:spChg>
        <pc:spChg chg="add mod ord">
          <ac:chgData name="Ankriti Singh" userId="bb340dab-9b7f-4728-a0b2-818da943d17e" providerId="ADAL" clId="{F2C74890-38F8-4221-87C9-CB014B949B25}" dt="2025-07-25T23:38:14.921" v="6398" actId="12"/>
          <ac:spMkLst>
            <pc:docMk/>
            <pc:sldMk cId="201422685" sldId="275"/>
            <ac:spMk id="4" creationId="{CA4E49AF-E65E-7CC6-ABBC-3645306BF9B9}"/>
          </ac:spMkLst>
        </pc:spChg>
        <pc:spChg chg="add mod">
          <ac:chgData name="Ankriti Singh" userId="bb340dab-9b7f-4728-a0b2-818da943d17e" providerId="ADAL" clId="{F2C74890-38F8-4221-87C9-CB014B949B25}" dt="2025-07-23T18:07:10.124" v="2228" actId="207"/>
          <ac:spMkLst>
            <pc:docMk/>
            <pc:sldMk cId="201422685" sldId="275"/>
            <ac:spMk id="12" creationId="{9077D924-DF02-4BD6-924C-AA5AC9D1C2B9}"/>
          </ac:spMkLst>
        </pc:spChg>
        <pc:picChg chg="add mod">
          <ac:chgData name="Ankriti Singh" userId="bb340dab-9b7f-4728-a0b2-818da943d17e" providerId="ADAL" clId="{F2C74890-38F8-4221-87C9-CB014B949B25}" dt="2025-07-23T18:04:05.762" v="2010" actId="1076"/>
          <ac:picMkLst>
            <pc:docMk/>
            <pc:sldMk cId="201422685" sldId="275"/>
            <ac:picMk id="11" creationId="{735FBDB6-0714-4F26-FC4E-62ECFF95E632}"/>
          </ac:picMkLst>
        </pc:picChg>
      </pc:sldChg>
      <pc:sldChg chg="addSp delSp modSp new mod ord modClrScheme chgLayout">
        <pc:chgData name="Ankriti Singh" userId="bb340dab-9b7f-4728-a0b2-818da943d17e" providerId="ADAL" clId="{F2C74890-38F8-4221-87C9-CB014B949B25}" dt="2025-07-25T23:57:23.016" v="6735" actId="20577"/>
        <pc:sldMkLst>
          <pc:docMk/>
          <pc:sldMk cId="2644971540" sldId="276"/>
        </pc:sldMkLst>
        <pc:spChg chg="mod ord">
          <ac:chgData name="Ankriti Singh" userId="bb340dab-9b7f-4728-a0b2-818da943d17e" providerId="ADAL" clId="{F2C74890-38F8-4221-87C9-CB014B949B25}" dt="2025-07-23T18:23:00.967" v="2940" actId="26606"/>
          <ac:spMkLst>
            <pc:docMk/>
            <pc:sldMk cId="2644971540" sldId="276"/>
            <ac:spMk id="2" creationId="{6D93C8C4-930F-830D-0707-7BDB5F5582F6}"/>
          </ac:spMkLst>
        </pc:spChg>
        <pc:graphicFrameChg chg="add mod modGraphic">
          <ac:chgData name="Ankriti Singh" userId="bb340dab-9b7f-4728-a0b2-818da943d17e" providerId="ADAL" clId="{F2C74890-38F8-4221-87C9-CB014B949B25}" dt="2025-07-25T23:57:23.016" v="6735" actId="20577"/>
          <ac:graphicFrameMkLst>
            <pc:docMk/>
            <pc:sldMk cId="2644971540" sldId="276"/>
            <ac:graphicFrameMk id="7" creationId="{A068D512-969D-0594-1828-0EE68F277233}"/>
          </ac:graphicFrameMkLst>
        </pc:graphicFrameChg>
      </pc:sldChg>
      <pc:sldChg chg="addSp delSp modSp new mod ord modClrScheme chgLayout">
        <pc:chgData name="Ankriti Singh" userId="bb340dab-9b7f-4728-a0b2-818da943d17e" providerId="ADAL" clId="{F2C74890-38F8-4221-87C9-CB014B949B25}" dt="2025-07-26T00:18:35.293" v="7292" actId="113"/>
        <pc:sldMkLst>
          <pc:docMk/>
          <pc:sldMk cId="1394526666" sldId="277"/>
        </pc:sldMkLst>
        <pc:spChg chg="mod ord">
          <ac:chgData name="Ankriti Singh" userId="bb340dab-9b7f-4728-a0b2-818da943d17e" providerId="ADAL" clId="{F2C74890-38F8-4221-87C9-CB014B949B25}" dt="2025-07-26T00:18:27.730" v="7291" actId="26606"/>
          <ac:spMkLst>
            <pc:docMk/>
            <pc:sldMk cId="1394526666" sldId="277"/>
            <ac:spMk id="2" creationId="{FD15FF57-D1CA-D344-2176-71F93E94EBF7}"/>
          </ac:spMkLst>
        </pc:spChg>
        <pc:spChg chg="mod ord">
          <ac:chgData name="Ankriti Singh" userId="bb340dab-9b7f-4728-a0b2-818da943d17e" providerId="ADAL" clId="{F2C74890-38F8-4221-87C9-CB014B949B25}" dt="2025-07-26T00:18:35.293" v="7292" actId="113"/>
          <ac:spMkLst>
            <pc:docMk/>
            <pc:sldMk cId="1394526666" sldId="277"/>
            <ac:spMk id="3" creationId="{425F3216-C5E5-6EBD-8829-471E348506D5}"/>
          </ac:spMkLst>
        </pc:spChg>
        <pc:picChg chg="add mod ord">
          <ac:chgData name="Ankriti Singh" userId="bb340dab-9b7f-4728-a0b2-818da943d17e" providerId="ADAL" clId="{F2C74890-38F8-4221-87C9-CB014B949B25}" dt="2025-07-26T00:18:27.730" v="7291" actId="26606"/>
          <ac:picMkLst>
            <pc:docMk/>
            <pc:sldMk cId="1394526666" sldId="277"/>
            <ac:picMk id="6" creationId="{E1314E50-48C5-2F58-C56F-81D1BFBEF01F}"/>
          </ac:picMkLst>
        </pc:picChg>
      </pc:sldChg>
      <pc:sldChg chg="addSp delSp modSp new mod ord modClrScheme delAnim modAnim chgLayout">
        <pc:chgData name="Ankriti Singh" userId="bb340dab-9b7f-4728-a0b2-818da943d17e" providerId="ADAL" clId="{F2C74890-38F8-4221-87C9-CB014B949B25}" dt="2025-07-26T00:58:07.792" v="7775"/>
        <pc:sldMkLst>
          <pc:docMk/>
          <pc:sldMk cId="2681221756" sldId="278"/>
        </pc:sldMkLst>
        <pc:spChg chg="add mod ord">
          <ac:chgData name="Ankriti Singh" userId="bb340dab-9b7f-4728-a0b2-818da943d17e" providerId="ADAL" clId="{F2C74890-38F8-4221-87C9-CB014B949B25}" dt="2025-07-26T00:46:57.771" v="7596" actId="20577"/>
          <ac:spMkLst>
            <pc:docMk/>
            <pc:sldMk cId="2681221756" sldId="278"/>
            <ac:spMk id="5" creationId="{5151B957-9040-80B3-02A1-1CA6B4EACFCE}"/>
          </ac:spMkLst>
        </pc:spChg>
        <pc:spChg chg="add mod ord">
          <ac:chgData name="Ankriti Singh" userId="bb340dab-9b7f-4728-a0b2-818da943d17e" providerId="ADAL" clId="{F2C74890-38F8-4221-87C9-CB014B949B25}" dt="2025-07-26T00:47:02.807" v="7597" actId="20577"/>
          <ac:spMkLst>
            <pc:docMk/>
            <pc:sldMk cId="2681221756" sldId="278"/>
            <ac:spMk id="7" creationId="{460B1255-D5FB-6ABB-B924-4EA16B480324}"/>
          </ac:spMkLst>
        </pc:spChg>
        <pc:spChg chg="add mod">
          <ac:chgData name="Ankriti Singh" userId="bb340dab-9b7f-4728-a0b2-818da943d17e" providerId="ADAL" clId="{F2C74890-38F8-4221-87C9-CB014B949B25}" dt="2025-07-26T00:34:55.831" v="7429" actId="1076"/>
          <ac:spMkLst>
            <pc:docMk/>
            <pc:sldMk cId="2681221756" sldId="278"/>
            <ac:spMk id="11" creationId="{0F672F12-E024-0481-5128-C09C518A279A}"/>
          </ac:spMkLst>
        </pc:spChg>
        <pc:picChg chg="add mod">
          <ac:chgData name="Ankriti Singh" userId="bb340dab-9b7f-4728-a0b2-818da943d17e" providerId="ADAL" clId="{F2C74890-38F8-4221-87C9-CB014B949B25}" dt="2025-07-26T00:34:56.882" v="7430" actId="1076"/>
          <ac:picMkLst>
            <pc:docMk/>
            <pc:sldMk cId="2681221756" sldId="278"/>
            <ac:picMk id="6" creationId="{C85FA493-708B-DB8F-B962-396B14BA48BE}"/>
          </ac:picMkLst>
        </pc:picChg>
      </pc:sldChg>
      <pc:sldChg chg="modSp new del mod">
        <pc:chgData name="Ankriti Singh" userId="bb340dab-9b7f-4728-a0b2-818da943d17e" providerId="ADAL" clId="{F2C74890-38F8-4221-87C9-CB014B949B25}" dt="2025-07-24T14:53:03.015" v="3803" actId="47"/>
        <pc:sldMkLst>
          <pc:docMk/>
          <pc:sldMk cId="3849993388" sldId="278"/>
        </pc:sldMkLst>
      </pc:sldChg>
      <pc:sldChg chg="addSp delSp modSp new mod modClrScheme chgLayout">
        <pc:chgData name="Ankriti Singh" userId="bb340dab-9b7f-4728-a0b2-818da943d17e" providerId="ADAL" clId="{F2C74890-38F8-4221-87C9-CB014B949B25}" dt="2025-07-25T21:46:33.680" v="4845" actId="20577"/>
        <pc:sldMkLst>
          <pc:docMk/>
          <pc:sldMk cId="1511188670" sldId="279"/>
        </pc:sldMkLst>
        <pc:spChg chg="add mod ord">
          <ac:chgData name="Ankriti Singh" userId="bb340dab-9b7f-4728-a0b2-818da943d17e" providerId="ADAL" clId="{F2C74890-38F8-4221-87C9-CB014B949B25}" dt="2025-07-25T21:46:33.680" v="4845" actId="20577"/>
          <ac:spMkLst>
            <pc:docMk/>
            <pc:sldMk cId="1511188670" sldId="279"/>
            <ac:spMk id="4" creationId="{0F3C6077-EE56-DBB9-620A-8F9AB616EFE6}"/>
          </ac:spMkLst>
        </pc:spChg>
        <pc:spChg chg="add mod ord">
          <ac:chgData name="Ankriti Singh" userId="bb340dab-9b7f-4728-a0b2-818da943d17e" providerId="ADAL" clId="{F2C74890-38F8-4221-87C9-CB014B949B25}" dt="2025-07-25T20:59:12.562" v="4586" actId="113"/>
          <ac:spMkLst>
            <pc:docMk/>
            <pc:sldMk cId="1511188670" sldId="279"/>
            <ac:spMk id="5" creationId="{CCAB8AB6-8389-97E6-60B8-1210963A36DA}"/>
          </ac:spMkLst>
        </pc:spChg>
        <pc:picChg chg="add mod">
          <ac:chgData name="Ankriti Singh" userId="bb340dab-9b7f-4728-a0b2-818da943d17e" providerId="ADAL" clId="{F2C74890-38F8-4221-87C9-CB014B949B25}" dt="2025-07-25T20:58:05.828" v="4580" actId="1076"/>
          <ac:picMkLst>
            <pc:docMk/>
            <pc:sldMk cId="1511188670" sldId="279"/>
            <ac:picMk id="7" creationId="{F3A24277-5CA2-31A1-B5A7-5B1D055029FE}"/>
          </ac:picMkLst>
        </pc:picChg>
      </pc:sldChg>
      <pc:sldChg chg="addSp delSp modSp new mod modClrScheme chgLayout">
        <pc:chgData name="Ankriti Singh" userId="bb340dab-9b7f-4728-a0b2-818da943d17e" providerId="ADAL" clId="{F2C74890-38F8-4221-87C9-CB014B949B25}" dt="2025-07-26T00:10:55.852" v="7249" actId="20577"/>
        <pc:sldMkLst>
          <pc:docMk/>
          <pc:sldMk cId="2990037639" sldId="280"/>
        </pc:sldMkLst>
        <pc:spChg chg="add mod ord">
          <ac:chgData name="Ankriti Singh" userId="bb340dab-9b7f-4728-a0b2-818da943d17e" providerId="ADAL" clId="{F2C74890-38F8-4221-87C9-CB014B949B25}" dt="2025-07-26T00:10:21.279" v="7218" actId="20577"/>
          <ac:spMkLst>
            <pc:docMk/>
            <pc:sldMk cId="2990037639" sldId="280"/>
            <ac:spMk id="5" creationId="{3BFC27CD-F4CA-E5A0-8403-23063F5578ED}"/>
          </ac:spMkLst>
        </pc:spChg>
        <pc:spChg chg="add mod ord">
          <ac:chgData name="Ankriti Singh" userId="bb340dab-9b7f-4728-a0b2-818da943d17e" providerId="ADAL" clId="{F2C74890-38F8-4221-87C9-CB014B949B25}" dt="2025-07-26T00:10:55.852" v="7249" actId="20577"/>
          <ac:spMkLst>
            <pc:docMk/>
            <pc:sldMk cId="2990037639" sldId="280"/>
            <ac:spMk id="6" creationId="{D1798F92-65D3-26B7-425D-36A285CD65C5}"/>
          </ac:spMkLst>
        </pc:spChg>
      </pc:sldChg>
      <pc:sldChg chg="modSp new mod">
        <pc:chgData name="Ankriti Singh" userId="bb340dab-9b7f-4728-a0b2-818da943d17e" providerId="ADAL" clId="{F2C74890-38F8-4221-87C9-CB014B949B25}" dt="2025-07-25T23:28:05.888" v="6234" actId="113"/>
        <pc:sldMkLst>
          <pc:docMk/>
          <pc:sldMk cId="1309892845" sldId="281"/>
        </pc:sldMkLst>
        <pc:spChg chg="mod">
          <ac:chgData name="Ankriti Singh" userId="bb340dab-9b7f-4728-a0b2-818da943d17e" providerId="ADAL" clId="{F2C74890-38F8-4221-87C9-CB014B949B25}" dt="2025-07-25T23:27:04.595" v="6232" actId="20577"/>
          <ac:spMkLst>
            <pc:docMk/>
            <pc:sldMk cId="1309892845" sldId="281"/>
            <ac:spMk id="2" creationId="{C160FB00-7744-8BEF-5EBE-4E669279E913}"/>
          </ac:spMkLst>
        </pc:spChg>
        <pc:spChg chg="mod">
          <ac:chgData name="Ankriti Singh" userId="bb340dab-9b7f-4728-a0b2-818da943d17e" providerId="ADAL" clId="{F2C74890-38F8-4221-87C9-CB014B949B25}" dt="2025-07-25T23:28:05.888" v="6234" actId="113"/>
          <ac:spMkLst>
            <pc:docMk/>
            <pc:sldMk cId="1309892845" sldId="281"/>
            <ac:spMk id="3" creationId="{76867C45-7D08-2F04-FC15-55AA648D664C}"/>
          </ac:spMkLst>
        </pc:spChg>
      </pc:sldChg>
      <pc:sldChg chg="modSp new del">
        <pc:chgData name="Ankriti Singh" userId="bb340dab-9b7f-4728-a0b2-818da943d17e" providerId="ADAL" clId="{F2C74890-38F8-4221-87C9-CB014B949B25}" dt="2025-07-25T21:47:48.993" v="4849" actId="47"/>
        <pc:sldMkLst>
          <pc:docMk/>
          <pc:sldMk cId="54994120" sldId="282"/>
        </pc:sldMkLst>
      </pc:sldChg>
      <pc:sldChg chg="modSp new mod">
        <pc:chgData name="Ankriti Singh" userId="bb340dab-9b7f-4728-a0b2-818da943d17e" providerId="ADAL" clId="{F2C74890-38F8-4221-87C9-CB014B949B25}" dt="2025-07-25T20:38:12.065" v="4562" actId="20577"/>
        <pc:sldMkLst>
          <pc:docMk/>
          <pc:sldMk cId="1060086762" sldId="283"/>
        </pc:sldMkLst>
        <pc:spChg chg="mod">
          <ac:chgData name="Ankriti Singh" userId="bb340dab-9b7f-4728-a0b2-818da943d17e" providerId="ADAL" clId="{F2C74890-38F8-4221-87C9-CB014B949B25}" dt="2025-07-25T20:38:03.933" v="4529" actId="20577"/>
          <ac:spMkLst>
            <pc:docMk/>
            <pc:sldMk cId="1060086762" sldId="283"/>
            <ac:spMk id="2" creationId="{323F49E9-9126-EF2F-50DB-3F52EA0286E7}"/>
          </ac:spMkLst>
        </pc:spChg>
        <pc:spChg chg="mod">
          <ac:chgData name="Ankriti Singh" userId="bb340dab-9b7f-4728-a0b2-818da943d17e" providerId="ADAL" clId="{F2C74890-38F8-4221-87C9-CB014B949B25}" dt="2025-07-25T20:38:12.065" v="4562" actId="20577"/>
          <ac:spMkLst>
            <pc:docMk/>
            <pc:sldMk cId="1060086762" sldId="283"/>
            <ac:spMk id="3" creationId="{69E7317D-1917-8CA3-E613-C6915369A2CF}"/>
          </ac:spMkLst>
        </pc:spChg>
      </pc:sldChg>
      <pc:sldChg chg="modSp new mod">
        <pc:chgData name="Ankriti Singh" userId="bb340dab-9b7f-4728-a0b2-818da943d17e" providerId="ADAL" clId="{F2C74890-38F8-4221-87C9-CB014B949B25}" dt="2025-07-25T21:46:50.585" v="4848" actId="1076"/>
        <pc:sldMkLst>
          <pc:docMk/>
          <pc:sldMk cId="433383132" sldId="284"/>
        </pc:sldMkLst>
        <pc:spChg chg="mod">
          <ac:chgData name="Ankriti Singh" userId="bb340dab-9b7f-4728-a0b2-818da943d17e" providerId="ADAL" clId="{F2C74890-38F8-4221-87C9-CB014B949B25}" dt="2025-07-25T20:59:23.815" v="4587"/>
          <ac:spMkLst>
            <pc:docMk/>
            <pc:sldMk cId="433383132" sldId="284"/>
            <ac:spMk id="2" creationId="{6E8F7F20-D7A5-A1D3-FDFB-59A99D28D55A}"/>
          </ac:spMkLst>
        </pc:spChg>
        <pc:spChg chg="mod">
          <ac:chgData name="Ankriti Singh" userId="bb340dab-9b7f-4728-a0b2-818da943d17e" providerId="ADAL" clId="{F2C74890-38F8-4221-87C9-CB014B949B25}" dt="2025-07-25T21:46:50.585" v="4848" actId="1076"/>
          <ac:spMkLst>
            <pc:docMk/>
            <pc:sldMk cId="433383132" sldId="284"/>
            <ac:spMk id="3" creationId="{B5BDB7E4-D70F-E1AF-A8E5-9D70FCF99D0B}"/>
          </ac:spMkLst>
        </pc:spChg>
      </pc:sldChg>
      <pc:sldChg chg="addSp delSp modSp new mod modAnim">
        <pc:chgData name="Ankriti Singh" userId="bb340dab-9b7f-4728-a0b2-818da943d17e" providerId="ADAL" clId="{F2C74890-38F8-4221-87C9-CB014B949B25}" dt="2025-07-26T00:22:22.377" v="7318"/>
        <pc:sldMkLst>
          <pc:docMk/>
          <pc:sldMk cId="3404941551" sldId="285"/>
        </pc:sldMkLst>
        <pc:spChg chg="mod">
          <ac:chgData name="Ankriti Singh" userId="bb340dab-9b7f-4728-a0b2-818da943d17e" providerId="ADAL" clId="{F2C74890-38F8-4221-87C9-CB014B949B25}" dt="2025-07-25T21:19:32.199" v="4639" actId="20577"/>
          <ac:spMkLst>
            <pc:docMk/>
            <pc:sldMk cId="3404941551" sldId="285"/>
            <ac:spMk id="2" creationId="{A4A1CFD7-BC54-1FCB-2EF4-64B7F1C4E665}"/>
          </ac:spMkLst>
        </pc:spChg>
        <pc:spChg chg="add mod">
          <ac:chgData name="Ankriti Singh" userId="bb340dab-9b7f-4728-a0b2-818da943d17e" providerId="ADAL" clId="{F2C74890-38F8-4221-87C9-CB014B949B25}" dt="2025-07-26T00:22:18.807" v="7317" actId="164"/>
          <ac:spMkLst>
            <pc:docMk/>
            <pc:sldMk cId="3404941551" sldId="285"/>
            <ac:spMk id="9" creationId="{21FE6C73-DA7E-8ACA-DD57-7AA114C80FFF}"/>
          </ac:spMkLst>
        </pc:spChg>
        <pc:grpChg chg="add mod">
          <ac:chgData name="Ankriti Singh" userId="bb340dab-9b7f-4728-a0b2-818da943d17e" providerId="ADAL" clId="{F2C74890-38F8-4221-87C9-CB014B949B25}" dt="2025-07-26T00:22:18.807" v="7317" actId="164"/>
          <ac:grpSpMkLst>
            <pc:docMk/>
            <pc:sldMk cId="3404941551" sldId="285"/>
            <ac:grpSpMk id="12" creationId="{8E1B13CC-723E-F0F2-D4CE-E3F598D421CC}"/>
          </ac:grpSpMkLst>
        </pc:grpChg>
        <pc:graphicFrameChg chg="add mod modGraphic">
          <ac:chgData name="Ankriti Singh" userId="bb340dab-9b7f-4728-a0b2-818da943d17e" providerId="ADAL" clId="{F2C74890-38F8-4221-87C9-CB014B949B25}" dt="2025-07-25T23:01:09.368" v="5634" actId="208"/>
          <ac:graphicFrameMkLst>
            <pc:docMk/>
            <pc:sldMk cId="3404941551" sldId="285"/>
            <ac:graphicFrameMk id="4" creationId="{E4E6705B-B453-AB52-6EEE-11877028D919}"/>
          </ac:graphicFrameMkLst>
        </pc:graphicFrameChg>
        <pc:picChg chg="add mod">
          <ac:chgData name="Ankriti Singh" userId="bb340dab-9b7f-4728-a0b2-818da943d17e" providerId="ADAL" clId="{F2C74890-38F8-4221-87C9-CB014B949B25}" dt="2025-07-26T00:22:18.807" v="7317" actId="164"/>
          <ac:picMkLst>
            <pc:docMk/>
            <pc:sldMk cId="3404941551" sldId="285"/>
            <ac:picMk id="6" creationId="{096BE9CA-9320-2D2B-822A-513B219ABC9F}"/>
          </ac:picMkLst>
        </pc:picChg>
        <pc:picChg chg="add mod">
          <ac:chgData name="Ankriti Singh" userId="bb340dab-9b7f-4728-a0b2-818da943d17e" providerId="ADAL" clId="{F2C74890-38F8-4221-87C9-CB014B949B25}" dt="2025-07-26T00:22:18.807" v="7317" actId="164"/>
          <ac:picMkLst>
            <pc:docMk/>
            <pc:sldMk cId="3404941551" sldId="285"/>
            <ac:picMk id="8" creationId="{5705983A-31D1-CCDA-A0B3-480F891B31DB}"/>
          </ac:picMkLst>
        </pc:picChg>
      </pc:sldChg>
      <pc:sldChg chg="addSp delSp modSp new del mod modClrScheme chgLayout">
        <pc:chgData name="Ankriti Singh" userId="bb340dab-9b7f-4728-a0b2-818da943d17e" providerId="ADAL" clId="{F2C74890-38F8-4221-87C9-CB014B949B25}" dt="2025-07-25T21:54:14.838" v="4914" actId="47"/>
        <pc:sldMkLst>
          <pc:docMk/>
          <pc:sldMk cId="1683394706" sldId="286"/>
        </pc:sldMkLst>
      </pc:sldChg>
      <pc:sldChg chg="new del">
        <pc:chgData name="Ankriti Singh" userId="bb340dab-9b7f-4728-a0b2-818da943d17e" providerId="ADAL" clId="{F2C74890-38F8-4221-87C9-CB014B949B25}" dt="2025-07-25T21:30:24.147" v="4732" actId="47"/>
        <pc:sldMkLst>
          <pc:docMk/>
          <pc:sldMk cId="3288240199" sldId="287"/>
        </pc:sldMkLst>
      </pc:sldChg>
      <pc:sldChg chg="addSp delSp modSp add mod">
        <pc:chgData name="Ankriti Singh" userId="bb340dab-9b7f-4728-a0b2-818da943d17e" providerId="ADAL" clId="{F2C74890-38F8-4221-87C9-CB014B949B25}" dt="2025-07-25T23:01:21.681" v="5636" actId="208"/>
        <pc:sldMkLst>
          <pc:docMk/>
          <pc:sldMk cId="519398569" sldId="288"/>
        </pc:sldMkLst>
        <pc:spChg chg="mod">
          <ac:chgData name="Ankriti Singh" userId="bb340dab-9b7f-4728-a0b2-818da943d17e" providerId="ADAL" clId="{F2C74890-38F8-4221-87C9-CB014B949B25}" dt="2025-07-25T21:42:37.274" v="4832"/>
          <ac:spMkLst>
            <pc:docMk/>
            <pc:sldMk cId="519398569" sldId="288"/>
            <ac:spMk id="2" creationId="{3C2938B7-7BD1-5771-CCB0-B09B73C4B50F}"/>
          </ac:spMkLst>
        </pc:spChg>
        <pc:graphicFrameChg chg="mod modGraphic">
          <ac:chgData name="Ankriti Singh" userId="bb340dab-9b7f-4728-a0b2-818da943d17e" providerId="ADAL" clId="{F2C74890-38F8-4221-87C9-CB014B949B25}" dt="2025-07-25T23:01:21.681" v="5636" actId="208"/>
          <ac:graphicFrameMkLst>
            <pc:docMk/>
            <pc:sldMk cId="519398569" sldId="288"/>
            <ac:graphicFrameMk id="4" creationId="{395C0B7C-73FF-9508-C871-8A83622AE2F6}"/>
          </ac:graphicFrameMkLst>
        </pc:graphicFrameChg>
        <pc:picChg chg="add mod">
          <ac:chgData name="Ankriti Singh" userId="bb340dab-9b7f-4728-a0b2-818da943d17e" providerId="ADAL" clId="{F2C74890-38F8-4221-87C9-CB014B949B25}" dt="2025-07-25T21:43:13.430" v="4838" actId="12789"/>
          <ac:picMkLst>
            <pc:docMk/>
            <pc:sldMk cId="519398569" sldId="288"/>
            <ac:picMk id="5" creationId="{174B77A1-C12A-4DB1-3257-2053B03482E2}"/>
          </ac:picMkLst>
        </pc:picChg>
        <pc:picChg chg="add mod">
          <ac:chgData name="Ankriti Singh" userId="bb340dab-9b7f-4728-a0b2-818da943d17e" providerId="ADAL" clId="{F2C74890-38F8-4221-87C9-CB014B949B25}" dt="2025-07-25T21:38:27.435" v="4817" actId="207"/>
          <ac:picMkLst>
            <pc:docMk/>
            <pc:sldMk cId="519398569" sldId="288"/>
            <ac:picMk id="12" creationId="{DCC074C4-A2B1-54D7-151A-E428D9ADB3BF}"/>
          </ac:picMkLst>
        </pc:picChg>
        <pc:picChg chg="add mod">
          <ac:chgData name="Ankriti Singh" userId="bb340dab-9b7f-4728-a0b2-818da943d17e" providerId="ADAL" clId="{F2C74890-38F8-4221-87C9-CB014B949B25}" dt="2025-07-25T21:38:27.435" v="4817" actId="207"/>
          <ac:picMkLst>
            <pc:docMk/>
            <pc:sldMk cId="519398569" sldId="288"/>
            <ac:picMk id="13" creationId="{FC902E74-47BE-D550-C9C3-8E5317AEC078}"/>
          </ac:picMkLst>
        </pc:picChg>
        <pc:picChg chg="add mod">
          <ac:chgData name="Ankriti Singh" userId="bb340dab-9b7f-4728-a0b2-818da943d17e" providerId="ADAL" clId="{F2C74890-38F8-4221-87C9-CB014B949B25}" dt="2025-07-25T21:38:27.435" v="4817" actId="207"/>
          <ac:picMkLst>
            <pc:docMk/>
            <pc:sldMk cId="519398569" sldId="288"/>
            <ac:picMk id="14" creationId="{31E1DBF7-1FDF-39D3-169D-F3DA073C9657}"/>
          </ac:picMkLst>
        </pc:picChg>
        <pc:picChg chg="add mod">
          <ac:chgData name="Ankriti Singh" userId="bb340dab-9b7f-4728-a0b2-818da943d17e" providerId="ADAL" clId="{F2C74890-38F8-4221-87C9-CB014B949B25}" dt="2025-07-25T21:43:13.430" v="4838" actId="12789"/>
          <ac:picMkLst>
            <pc:docMk/>
            <pc:sldMk cId="519398569" sldId="288"/>
            <ac:picMk id="15" creationId="{24E5F6A5-8FAC-49B7-3D6A-97E35C5EDB68}"/>
          </ac:picMkLst>
        </pc:picChg>
        <pc:picChg chg="add mod">
          <ac:chgData name="Ankriti Singh" userId="bb340dab-9b7f-4728-a0b2-818da943d17e" providerId="ADAL" clId="{F2C74890-38F8-4221-87C9-CB014B949B25}" dt="2025-07-25T21:43:13.430" v="4838" actId="12789"/>
          <ac:picMkLst>
            <pc:docMk/>
            <pc:sldMk cId="519398569" sldId="288"/>
            <ac:picMk id="16" creationId="{2A819701-686D-855E-E23F-5B6F77AAED59}"/>
          </ac:picMkLst>
        </pc:picChg>
      </pc:sldChg>
      <pc:sldChg chg="addSp delSp modSp new mod modClrScheme modAnim chgLayout">
        <pc:chgData name="Ankriti Singh" userId="bb340dab-9b7f-4728-a0b2-818da943d17e" providerId="ADAL" clId="{F2C74890-38F8-4221-87C9-CB014B949B25}" dt="2025-07-26T00:51:04.558" v="7748"/>
        <pc:sldMkLst>
          <pc:docMk/>
          <pc:sldMk cId="1962702738" sldId="289"/>
        </pc:sldMkLst>
        <pc:spChg chg="mod ord">
          <ac:chgData name="Ankriti Singh" userId="bb340dab-9b7f-4728-a0b2-818da943d17e" providerId="ADAL" clId="{F2C74890-38F8-4221-87C9-CB014B949B25}" dt="2025-07-26T00:50:54.567" v="7741" actId="14100"/>
          <ac:spMkLst>
            <pc:docMk/>
            <pc:sldMk cId="1962702738" sldId="289"/>
            <ac:spMk id="3" creationId="{3A260F67-8A5F-3BF7-6E49-35855944D6D6}"/>
          </ac:spMkLst>
        </pc:spChg>
        <pc:spChg chg="add mod">
          <ac:chgData name="Ankriti Singh" userId="bb340dab-9b7f-4728-a0b2-818da943d17e" providerId="ADAL" clId="{F2C74890-38F8-4221-87C9-CB014B949B25}" dt="2025-07-25T21:52:44.673" v="4868" actId="2085"/>
          <ac:spMkLst>
            <pc:docMk/>
            <pc:sldMk cId="1962702738" sldId="289"/>
            <ac:spMk id="5" creationId="{A9630E1B-8DDB-3EAF-F69E-1897792296E5}"/>
          </ac:spMkLst>
        </pc:spChg>
        <pc:spChg chg="add mod ord">
          <ac:chgData name="Ankriti Singh" userId="bb340dab-9b7f-4728-a0b2-818da943d17e" providerId="ADAL" clId="{F2C74890-38F8-4221-87C9-CB014B949B25}" dt="2025-07-25T21:53:58.239" v="4912" actId="20577"/>
          <ac:spMkLst>
            <pc:docMk/>
            <pc:sldMk cId="1962702738" sldId="289"/>
            <ac:spMk id="11" creationId="{B06DA4AA-85AE-4C36-7CFE-7D525C0DFC24}"/>
          </ac:spMkLst>
        </pc:spChg>
        <pc:spChg chg="add mod">
          <ac:chgData name="Ankriti Singh" userId="bb340dab-9b7f-4728-a0b2-818da943d17e" providerId="ADAL" clId="{F2C74890-38F8-4221-87C9-CB014B949B25}" dt="2025-07-26T00:51:01.605" v="7747" actId="403"/>
          <ac:spMkLst>
            <pc:docMk/>
            <pc:sldMk cId="1962702738" sldId="289"/>
            <ac:spMk id="13" creationId="{B0D41D6C-D6BB-2372-7F5C-51237B258DD8}"/>
          </ac:spMkLst>
        </pc:spChg>
      </pc:sldChg>
      <pc:sldChg chg="new del">
        <pc:chgData name="Ankriti Singh" userId="bb340dab-9b7f-4728-a0b2-818da943d17e" providerId="ADAL" clId="{F2C74890-38F8-4221-87C9-CB014B949B25}" dt="2025-07-25T21:46:14.861" v="4842" actId="47"/>
        <pc:sldMkLst>
          <pc:docMk/>
          <pc:sldMk cId="1180718168" sldId="290"/>
        </pc:sldMkLst>
      </pc:sldChg>
      <pc:sldChg chg="addSp delSp modSp new del mod">
        <pc:chgData name="Ankriti Singh" userId="bb340dab-9b7f-4728-a0b2-818da943d17e" providerId="ADAL" clId="{F2C74890-38F8-4221-87C9-CB014B949B25}" dt="2025-07-25T21:36:32.125" v="4801" actId="47"/>
        <pc:sldMkLst>
          <pc:docMk/>
          <pc:sldMk cId="1343742167" sldId="290"/>
        </pc:sldMkLst>
      </pc:sldChg>
      <pc:sldChg chg="addSp delSp modSp new mod">
        <pc:chgData name="Ankriti Singh" userId="bb340dab-9b7f-4728-a0b2-818da943d17e" providerId="ADAL" clId="{F2C74890-38F8-4221-87C9-CB014B949B25}" dt="2025-07-25T22:29:27.082" v="5133" actId="207"/>
        <pc:sldMkLst>
          <pc:docMk/>
          <pc:sldMk cId="2188680371" sldId="291"/>
        </pc:sldMkLst>
        <pc:spChg chg="mod">
          <ac:chgData name="Ankriti Singh" userId="bb340dab-9b7f-4728-a0b2-818da943d17e" providerId="ADAL" clId="{F2C74890-38F8-4221-87C9-CB014B949B25}" dt="2025-07-25T22:28:43.245" v="5128" actId="1076"/>
          <ac:spMkLst>
            <pc:docMk/>
            <pc:sldMk cId="2188680371" sldId="291"/>
            <ac:spMk id="3" creationId="{3498261D-2067-C3D5-FF45-6B107E1E1791}"/>
          </ac:spMkLst>
        </pc:spChg>
        <pc:picChg chg="add mod">
          <ac:chgData name="Ankriti Singh" userId="bb340dab-9b7f-4728-a0b2-818da943d17e" providerId="ADAL" clId="{F2C74890-38F8-4221-87C9-CB014B949B25}" dt="2025-07-25T22:29:27.082" v="5133" actId="207"/>
          <ac:picMkLst>
            <pc:docMk/>
            <pc:sldMk cId="2188680371" sldId="291"/>
            <ac:picMk id="5" creationId="{B4375173-6409-D900-C0AC-EF757316CD2A}"/>
          </ac:picMkLst>
        </pc:picChg>
      </pc:sldChg>
      <pc:sldChg chg="modSp new del mod">
        <pc:chgData name="Ankriti Singh" userId="bb340dab-9b7f-4728-a0b2-818da943d17e" providerId="ADAL" clId="{F2C74890-38F8-4221-87C9-CB014B949B25}" dt="2025-07-25T21:57:51.946" v="5017" actId="47"/>
        <pc:sldMkLst>
          <pc:docMk/>
          <pc:sldMk cId="272960012" sldId="292"/>
        </pc:sldMkLst>
      </pc:sldChg>
      <pc:sldChg chg="modSp new del mod">
        <pc:chgData name="Ankriti Singh" userId="bb340dab-9b7f-4728-a0b2-818da943d17e" providerId="ADAL" clId="{F2C74890-38F8-4221-87C9-CB014B949B25}" dt="2025-07-25T21:54:02.971" v="4913" actId="47"/>
        <pc:sldMkLst>
          <pc:docMk/>
          <pc:sldMk cId="1365677742" sldId="292"/>
        </pc:sldMkLst>
      </pc:sldChg>
      <pc:sldChg chg="addSp modSp new mod modClrScheme chgLayout">
        <pc:chgData name="Ankriti Singh" userId="bb340dab-9b7f-4728-a0b2-818da943d17e" providerId="ADAL" clId="{F2C74890-38F8-4221-87C9-CB014B949B25}" dt="2025-07-25T23:06:24.370" v="5659" actId="207"/>
        <pc:sldMkLst>
          <pc:docMk/>
          <pc:sldMk cId="1893231428" sldId="293"/>
        </pc:sldMkLst>
        <pc:spChg chg="mod ord">
          <ac:chgData name="Ankriti Singh" userId="bb340dab-9b7f-4728-a0b2-818da943d17e" providerId="ADAL" clId="{F2C74890-38F8-4221-87C9-CB014B949B25}" dt="2025-07-25T21:58:55.330" v="5038" actId="20577"/>
          <ac:spMkLst>
            <pc:docMk/>
            <pc:sldMk cId="1893231428" sldId="293"/>
            <ac:spMk id="2" creationId="{7A97ED6D-4970-D5B1-6DE8-6C562ABB5245}"/>
          </ac:spMkLst>
        </pc:spChg>
        <pc:spChg chg="mod ord">
          <ac:chgData name="Ankriti Singh" userId="bb340dab-9b7f-4728-a0b2-818da943d17e" providerId="ADAL" clId="{F2C74890-38F8-4221-87C9-CB014B949B25}" dt="2025-07-25T23:02:41.674" v="5656" actId="1076"/>
          <ac:spMkLst>
            <pc:docMk/>
            <pc:sldMk cId="1893231428" sldId="293"/>
            <ac:spMk id="3" creationId="{3ABF8944-5CFC-EC9C-E91F-2A9DC343A4D5}"/>
          </ac:spMkLst>
        </pc:spChg>
        <pc:picChg chg="add mod">
          <ac:chgData name="Ankriti Singh" userId="bb340dab-9b7f-4728-a0b2-818da943d17e" providerId="ADAL" clId="{F2C74890-38F8-4221-87C9-CB014B949B25}" dt="2025-07-25T23:06:24.370" v="5659" actId="207"/>
          <ac:picMkLst>
            <pc:docMk/>
            <pc:sldMk cId="1893231428" sldId="293"/>
            <ac:picMk id="4" creationId="{8B8E11DF-0D24-F5A5-4E6D-7F8AC276AC41}"/>
          </ac:picMkLst>
        </pc:picChg>
        <pc:picChg chg="add mod">
          <ac:chgData name="Ankriti Singh" userId="bb340dab-9b7f-4728-a0b2-818da943d17e" providerId="ADAL" clId="{F2C74890-38F8-4221-87C9-CB014B949B25}" dt="2025-07-25T23:06:24.370" v="5659" actId="207"/>
          <ac:picMkLst>
            <pc:docMk/>
            <pc:sldMk cId="1893231428" sldId="293"/>
            <ac:picMk id="5" creationId="{C3120A8F-65A5-4F30-F775-AD6D9921E7E4}"/>
          </ac:picMkLst>
        </pc:picChg>
        <pc:picChg chg="add mod">
          <ac:chgData name="Ankriti Singh" userId="bb340dab-9b7f-4728-a0b2-818da943d17e" providerId="ADAL" clId="{F2C74890-38F8-4221-87C9-CB014B949B25}" dt="2025-07-25T23:06:24.370" v="5659" actId="207"/>
          <ac:picMkLst>
            <pc:docMk/>
            <pc:sldMk cId="1893231428" sldId="293"/>
            <ac:picMk id="7" creationId="{55112F92-A437-67E6-C75D-42F4D48992DA}"/>
          </ac:picMkLst>
        </pc:picChg>
      </pc:sldChg>
      <pc:sldChg chg="modSp new del">
        <pc:chgData name="Ankriti Singh" userId="bb340dab-9b7f-4728-a0b2-818da943d17e" providerId="ADAL" clId="{F2C74890-38F8-4221-87C9-CB014B949B25}" dt="2025-07-25T22:34:32.399" v="5135" actId="47"/>
        <pc:sldMkLst>
          <pc:docMk/>
          <pc:sldMk cId="1309762913" sldId="294"/>
        </pc:sldMkLst>
      </pc:sldChg>
      <pc:sldChg chg="addSp delSp modSp new mod modClrScheme chgLayout">
        <pc:chgData name="Ankriti Singh" userId="bb340dab-9b7f-4728-a0b2-818da943d17e" providerId="ADAL" clId="{F2C74890-38F8-4221-87C9-CB014B949B25}" dt="2025-07-25T22:36:15.672" v="5206" actId="20577"/>
        <pc:sldMkLst>
          <pc:docMk/>
          <pc:sldMk cId="3832715155" sldId="294"/>
        </pc:sldMkLst>
        <pc:spChg chg="add mod ord">
          <ac:chgData name="Ankriti Singh" userId="bb340dab-9b7f-4728-a0b2-818da943d17e" providerId="ADAL" clId="{F2C74890-38F8-4221-87C9-CB014B949B25}" dt="2025-07-25T22:36:15.672" v="5206" actId="20577"/>
          <ac:spMkLst>
            <pc:docMk/>
            <pc:sldMk cId="3832715155" sldId="294"/>
            <ac:spMk id="4" creationId="{DA896EDF-0FCE-84E3-889B-2E0746072B57}"/>
          </ac:spMkLst>
        </pc:spChg>
        <pc:spChg chg="add mod ord">
          <ac:chgData name="Ankriti Singh" userId="bb340dab-9b7f-4728-a0b2-818da943d17e" providerId="ADAL" clId="{F2C74890-38F8-4221-87C9-CB014B949B25}" dt="2025-07-25T22:35:43.107" v="5167" actId="700"/>
          <ac:spMkLst>
            <pc:docMk/>
            <pc:sldMk cId="3832715155" sldId="294"/>
            <ac:spMk id="5" creationId="{BA02ACA0-457C-6FED-4687-39CD333DC581}"/>
          </ac:spMkLst>
        </pc:spChg>
      </pc:sldChg>
      <pc:sldChg chg="addSp delSp modSp new mod modClrScheme chgLayout">
        <pc:chgData name="Ankriti Singh" userId="bb340dab-9b7f-4728-a0b2-818da943d17e" providerId="ADAL" clId="{F2C74890-38F8-4221-87C9-CB014B949B25}" dt="2025-07-25T22:50:31.684" v="5355" actId="207"/>
        <pc:sldMkLst>
          <pc:docMk/>
          <pc:sldMk cId="1344617081" sldId="295"/>
        </pc:sldMkLst>
        <pc:spChg chg="add mod ord">
          <ac:chgData name="Ankriti Singh" userId="bb340dab-9b7f-4728-a0b2-818da943d17e" providerId="ADAL" clId="{F2C74890-38F8-4221-87C9-CB014B949B25}" dt="2025-07-25T22:50:03.957" v="5350"/>
          <ac:spMkLst>
            <pc:docMk/>
            <pc:sldMk cId="1344617081" sldId="295"/>
            <ac:spMk id="5" creationId="{16DC368F-5B1E-2A69-6853-9A00A7321309}"/>
          </ac:spMkLst>
        </pc:spChg>
        <pc:spChg chg="add mod ord">
          <ac:chgData name="Ankriti Singh" userId="bb340dab-9b7f-4728-a0b2-818da943d17e" providerId="ADAL" clId="{F2C74890-38F8-4221-87C9-CB014B949B25}" dt="2025-07-25T22:50:31.684" v="5355" actId="207"/>
          <ac:spMkLst>
            <pc:docMk/>
            <pc:sldMk cId="1344617081" sldId="295"/>
            <ac:spMk id="6" creationId="{98AD810A-AAFF-41DA-42BF-CF6C5D6FA9DC}"/>
          </ac:spMkLst>
        </pc:spChg>
      </pc:sldChg>
      <pc:sldChg chg="addSp modSp new mod modAnim">
        <pc:chgData name="Ankriti Singh" userId="bb340dab-9b7f-4728-a0b2-818da943d17e" providerId="ADAL" clId="{F2C74890-38F8-4221-87C9-CB014B949B25}" dt="2025-07-26T00:55:28.925" v="7772"/>
        <pc:sldMkLst>
          <pc:docMk/>
          <pc:sldMk cId="1585052851" sldId="296"/>
        </pc:sldMkLst>
        <pc:spChg chg="mod">
          <ac:chgData name="Ankriti Singh" userId="bb340dab-9b7f-4728-a0b2-818da943d17e" providerId="ADAL" clId="{F2C74890-38F8-4221-87C9-CB014B949B25}" dt="2025-07-25T22:56:58.500" v="5508" actId="20577"/>
          <ac:spMkLst>
            <pc:docMk/>
            <pc:sldMk cId="1585052851" sldId="296"/>
            <ac:spMk id="2" creationId="{C378D7A5-82FF-1868-AB32-9C4233DA63AD}"/>
          </ac:spMkLst>
        </pc:spChg>
        <pc:spChg chg="mod">
          <ac:chgData name="Ankriti Singh" userId="bb340dab-9b7f-4728-a0b2-818da943d17e" providerId="ADAL" clId="{F2C74890-38F8-4221-87C9-CB014B949B25}" dt="2025-07-25T23:08:09.343" v="5662" actId="120"/>
          <ac:spMkLst>
            <pc:docMk/>
            <pc:sldMk cId="1585052851" sldId="296"/>
            <ac:spMk id="3" creationId="{ADD06B26-0FF4-9E04-641E-B462FE44D8D5}"/>
          </ac:spMkLst>
        </pc:spChg>
        <pc:spChg chg="add mod">
          <ac:chgData name="Ankriti Singh" userId="bb340dab-9b7f-4728-a0b2-818da943d17e" providerId="ADAL" clId="{F2C74890-38F8-4221-87C9-CB014B949B25}" dt="2025-07-25T22:58:05.207" v="5537" actId="1076"/>
          <ac:spMkLst>
            <pc:docMk/>
            <pc:sldMk cId="1585052851" sldId="296"/>
            <ac:spMk id="5" creationId="{E8212F03-4575-2643-0296-64C9FA5F5D84}"/>
          </ac:spMkLst>
        </pc:spChg>
        <pc:picChg chg="add mod">
          <ac:chgData name="Ankriti Singh" userId="bb340dab-9b7f-4728-a0b2-818da943d17e" providerId="ADAL" clId="{F2C74890-38F8-4221-87C9-CB014B949B25}" dt="2025-07-25T22:58:12.969" v="5538" actId="207"/>
          <ac:picMkLst>
            <pc:docMk/>
            <pc:sldMk cId="1585052851" sldId="296"/>
            <ac:picMk id="7" creationId="{B727FA13-52F7-E4FF-437D-90C74B489CB5}"/>
          </ac:picMkLst>
        </pc:picChg>
      </pc:sldChg>
      <pc:sldChg chg="addSp delSp modSp new mod modClrScheme chgLayout">
        <pc:chgData name="Ankriti Singh" userId="bb340dab-9b7f-4728-a0b2-818da943d17e" providerId="ADAL" clId="{F2C74890-38F8-4221-87C9-CB014B949B25}" dt="2025-07-25T22:59:07.105" v="5587" actId="20577"/>
        <pc:sldMkLst>
          <pc:docMk/>
          <pc:sldMk cId="262447380" sldId="297"/>
        </pc:sldMkLst>
        <pc:spChg chg="add mod ord">
          <ac:chgData name="Ankriti Singh" userId="bb340dab-9b7f-4728-a0b2-818da943d17e" providerId="ADAL" clId="{F2C74890-38F8-4221-87C9-CB014B949B25}" dt="2025-07-25T22:58:35.273" v="5554" actId="20577"/>
          <ac:spMkLst>
            <pc:docMk/>
            <pc:sldMk cId="262447380" sldId="297"/>
            <ac:spMk id="4" creationId="{3ADBBE0A-6870-ABA7-0F44-9C8F6754921E}"/>
          </ac:spMkLst>
        </pc:spChg>
        <pc:spChg chg="add mod ord">
          <ac:chgData name="Ankriti Singh" userId="bb340dab-9b7f-4728-a0b2-818da943d17e" providerId="ADAL" clId="{F2C74890-38F8-4221-87C9-CB014B949B25}" dt="2025-07-25T22:59:07.105" v="5587" actId="20577"/>
          <ac:spMkLst>
            <pc:docMk/>
            <pc:sldMk cId="262447380" sldId="297"/>
            <ac:spMk id="5" creationId="{4DC2DC11-2453-F55A-46A5-9ABA71B8C7C2}"/>
          </ac:spMkLst>
        </pc:spChg>
      </pc:sldChg>
      <pc:sldChg chg="modSp new del mod">
        <pc:chgData name="Ankriti Singh" userId="bb340dab-9b7f-4728-a0b2-818da943d17e" providerId="ADAL" clId="{F2C74890-38F8-4221-87C9-CB014B949B25}" dt="2025-07-25T23:26:31.946" v="6190" actId="47"/>
        <pc:sldMkLst>
          <pc:docMk/>
          <pc:sldMk cId="2735082409" sldId="298"/>
        </pc:sldMkLst>
      </pc:sldChg>
      <pc:sldChg chg="addSp delSp modSp new del mod">
        <pc:chgData name="Ankriti Singh" userId="bb340dab-9b7f-4728-a0b2-818da943d17e" providerId="ADAL" clId="{F2C74890-38F8-4221-87C9-CB014B949B25}" dt="2025-07-25T23:35:36.562" v="6346" actId="47"/>
        <pc:sldMkLst>
          <pc:docMk/>
          <pc:sldMk cId="4062864055" sldId="299"/>
        </pc:sldMkLst>
      </pc:sldChg>
      <pc:sldChg chg="addSp modSp add mod">
        <pc:chgData name="Ankriti Singh" userId="bb340dab-9b7f-4728-a0b2-818da943d17e" providerId="ADAL" clId="{F2C74890-38F8-4221-87C9-CB014B949B25}" dt="2025-07-26T00:17:28.669" v="7276" actId="5793"/>
        <pc:sldMkLst>
          <pc:docMk/>
          <pc:sldMk cId="3171271807" sldId="300"/>
        </pc:sldMkLst>
        <pc:spChg chg="mod">
          <ac:chgData name="Ankriti Singh" userId="bb340dab-9b7f-4728-a0b2-818da943d17e" providerId="ADAL" clId="{F2C74890-38F8-4221-87C9-CB014B949B25}" dt="2025-07-26T00:17:28.669" v="7276" actId="5793"/>
          <ac:spMkLst>
            <pc:docMk/>
            <pc:sldMk cId="3171271807" sldId="300"/>
            <ac:spMk id="2" creationId="{3C37C522-B28A-9E41-3932-B0BDBD5A3D1C}"/>
          </ac:spMkLst>
        </pc:spChg>
        <pc:graphicFrameChg chg="add mod">
          <ac:chgData name="Ankriti Singh" userId="bb340dab-9b7f-4728-a0b2-818da943d17e" providerId="ADAL" clId="{F2C74890-38F8-4221-87C9-CB014B949B25}" dt="2025-07-26T00:17:21.277" v="7272" actId="2085"/>
          <ac:graphicFrameMkLst>
            <pc:docMk/>
            <pc:sldMk cId="3171271807" sldId="300"/>
            <ac:graphicFrameMk id="5" creationId="{D32CA339-3DBD-94EE-FDD3-E771D1F8F1E2}"/>
          </ac:graphicFrameMkLst>
        </pc:graphicFrameChg>
        <pc:cxnChg chg="add mod">
          <ac:chgData name="Ankriti Singh" userId="bb340dab-9b7f-4728-a0b2-818da943d17e" providerId="ADAL" clId="{F2C74890-38F8-4221-87C9-CB014B949B25}" dt="2025-07-25T23:51:12.912" v="6667" actId="1076"/>
          <ac:cxnSpMkLst>
            <pc:docMk/>
            <pc:sldMk cId="3171271807" sldId="300"/>
            <ac:cxnSpMk id="4" creationId="{FB25DC96-9569-B217-F6D5-3A1513F27DD9}"/>
          </ac:cxnSpMkLst>
        </pc:cxnChg>
        <pc:cxnChg chg="add mod">
          <ac:chgData name="Ankriti Singh" userId="bb340dab-9b7f-4728-a0b2-818da943d17e" providerId="ADAL" clId="{F2C74890-38F8-4221-87C9-CB014B949B25}" dt="2025-07-25T23:51:12.912" v="6667" actId="1076"/>
          <ac:cxnSpMkLst>
            <pc:docMk/>
            <pc:sldMk cId="3171271807" sldId="300"/>
            <ac:cxnSpMk id="6" creationId="{9FB6E9F2-F7A4-5350-E971-9375E3BEC0D2}"/>
          </ac:cxnSpMkLst>
        </pc:cxnChg>
      </pc:sldChg>
      <pc:sldChg chg="addSp delSp modSp new mod modClrScheme chgLayout">
        <pc:chgData name="Ankriti Singh" userId="bb340dab-9b7f-4728-a0b2-818da943d17e" providerId="ADAL" clId="{F2C74890-38F8-4221-87C9-CB014B949B25}" dt="2025-07-26T00:18:00.613" v="7289" actId="5793"/>
        <pc:sldMkLst>
          <pc:docMk/>
          <pc:sldMk cId="1675970340" sldId="301"/>
        </pc:sldMkLst>
        <pc:spChg chg="mod ord">
          <ac:chgData name="Ankriti Singh" userId="bb340dab-9b7f-4728-a0b2-818da943d17e" providerId="ADAL" clId="{F2C74890-38F8-4221-87C9-CB014B949B25}" dt="2025-07-25T23:39:05.162" v="6426" actId="700"/>
          <ac:spMkLst>
            <pc:docMk/>
            <pc:sldMk cId="1675970340" sldId="301"/>
            <ac:spMk id="2" creationId="{ECC8834E-56B5-9174-B9E8-9130A1C43478}"/>
          </ac:spMkLst>
        </pc:spChg>
        <pc:spChg chg="add mod ord">
          <ac:chgData name="Ankriti Singh" userId="bb340dab-9b7f-4728-a0b2-818da943d17e" providerId="ADAL" clId="{F2C74890-38F8-4221-87C9-CB014B949B25}" dt="2025-07-26T00:18:00.613" v="7289" actId="5793"/>
          <ac:spMkLst>
            <pc:docMk/>
            <pc:sldMk cId="1675970340" sldId="301"/>
            <ac:spMk id="5" creationId="{B3F5AA9A-9B6C-6FA5-2772-6ADD8C30AB94}"/>
          </ac:spMkLst>
        </pc:spChg>
      </pc:sldChg>
      <pc:sldChg chg="modSp new mod">
        <pc:chgData name="Ankriti Singh" userId="bb340dab-9b7f-4728-a0b2-818da943d17e" providerId="ADAL" clId="{F2C74890-38F8-4221-87C9-CB014B949B25}" dt="2025-07-26T00:10:48.320" v="7236" actId="20577"/>
        <pc:sldMkLst>
          <pc:docMk/>
          <pc:sldMk cId="2043144695" sldId="302"/>
        </pc:sldMkLst>
        <pc:spChg chg="mod">
          <ac:chgData name="Ankriti Singh" userId="bb340dab-9b7f-4728-a0b2-818da943d17e" providerId="ADAL" clId="{F2C74890-38F8-4221-87C9-CB014B949B25}" dt="2025-07-26T00:02:50.992" v="6866" actId="20577"/>
          <ac:spMkLst>
            <pc:docMk/>
            <pc:sldMk cId="2043144695" sldId="302"/>
            <ac:spMk id="2" creationId="{2C7CFD43-D7A8-5B6A-C579-6E6733E93A05}"/>
          </ac:spMkLst>
        </pc:spChg>
        <pc:spChg chg="mod">
          <ac:chgData name="Ankriti Singh" userId="bb340dab-9b7f-4728-a0b2-818da943d17e" providerId="ADAL" clId="{F2C74890-38F8-4221-87C9-CB014B949B25}" dt="2025-07-26T00:10:48.320" v="7236" actId="20577"/>
          <ac:spMkLst>
            <pc:docMk/>
            <pc:sldMk cId="2043144695" sldId="302"/>
            <ac:spMk id="3" creationId="{DADB12AC-12F2-9F07-B6F6-D1EBC77B5C81}"/>
          </ac:spMkLst>
        </pc:spChg>
      </pc:sldChg>
      <pc:sldChg chg="addSp delSp modSp new mod modClrScheme chgLayout">
        <pc:chgData name="Ankriti Singh" userId="bb340dab-9b7f-4728-a0b2-818da943d17e" providerId="ADAL" clId="{F2C74890-38F8-4221-87C9-CB014B949B25}" dt="2025-07-26T00:20:51.596" v="7316" actId="20577"/>
        <pc:sldMkLst>
          <pc:docMk/>
          <pc:sldMk cId="2974206360" sldId="303"/>
        </pc:sldMkLst>
        <pc:spChg chg="add mod ord">
          <ac:chgData name="Ankriti Singh" userId="bb340dab-9b7f-4728-a0b2-818da943d17e" providerId="ADAL" clId="{F2C74890-38F8-4221-87C9-CB014B949B25}" dt="2025-07-26T00:20:45.205" v="7315" actId="20577"/>
          <ac:spMkLst>
            <pc:docMk/>
            <pc:sldMk cId="2974206360" sldId="303"/>
            <ac:spMk id="5" creationId="{B7DF2753-83DC-210F-3343-4EBF76D36877}"/>
          </ac:spMkLst>
        </pc:spChg>
        <pc:spChg chg="add mod ord">
          <ac:chgData name="Ankriti Singh" userId="bb340dab-9b7f-4728-a0b2-818da943d17e" providerId="ADAL" clId="{F2C74890-38F8-4221-87C9-CB014B949B25}" dt="2025-07-26T00:20:51.596" v="7316" actId="20577"/>
          <ac:spMkLst>
            <pc:docMk/>
            <pc:sldMk cId="2974206360" sldId="303"/>
            <ac:spMk id="6" creationId="{4C18838C-439A-84F1-6FF5-5CDB21C721F2}"/>
          </ac:spMkLst>
        </pc:spChg>
      </pc:sldChg>
      <pc:sldChg chg="addSp delSp modSp new mod modClrScheme chgLayout">
        <pc:chgData name="Ankriti Singh" userId="bb340dab-9b7f-4728-a0b2-818da943d17e" providerId="ADAL" clId="{F2C74890-38F8-4221-87C9-CB014B949B25}" dt="2025-07-26T00:30:40.918" v="7372" actId="20577"/>
        <pc:sldMkLst>
          <pc:docMk/>
          <pc:sldMk cId="4091649863" sldId="304"/>
        </pc:sldMkLst>
        <pc:spChg chg="mod ord">
          <ac:chgData name="Ankriti Singh" userId="bb340dab-9b7f-4728-a0b2-818da943d17e" providerId="ADAL" clId="{F2C74890-38F8-4221-87C9-CB014B949B25}" dt="2025-07-26T00:30:36.990" v="7369"/>
          <ac:spMkLst>
            <pc:docMk/>
            <pc:sldMk cId="4091649863" sldId="304"/>
            <ac:spMk id="2" creationId="{C2EB0A8F-E692-DDFA-298C-1884512F7146}"/>
          </ac:spMkLst>
        </pc:spChg>
        <pc:spChg chg="add mod ord">
          <ac:chgData name="Ankriti Singh" userId="bb340dab-9b7f-4728-a0b2-818da943d17e" providerId="ADAL" clId="{F2C74890-38F8-4221-87C9-CB014B949B25}" dt="2025-07-26T00:30:40.918" v="7372" actId="20577"/>
          <ac:spMkLst>
            <pc:docMk/>
            <pc:sldMk cId="4091649863" sldId="304"/>
            <ac:spMk id="5" creationId="{705B57D7-2F52-8207-BFB6-6E7ECE308B88}"/>
          </ac:spMkLst>
        </pc:spChg>
      </pc:sldChg>
      <pc:sldChg chg="modSp new del mod">
        <pc:chgData name="Ankriti Singh" userId="bb340dab-9b7f-4728-a0b2-818da943d17e" providerId="ADAL" clId="{F2C74890-38F8-4221-87C9-CB014B949B25}" dt="2025-07-26T00:35:58.621" v="7449" actId="47"/>
        <pc:sldMkLst>
          <pc:docMk/>
          <pc:sldMk cId="3539930186" sldId="305"/>
        </pc:sldMkLst>
      </pc:sldChg>
      <pc:sldChg chg="modSp new mod">
        <pc:chgData name="Ankriti Singh" userId="bb340dab-9b7f-4728-a0b2-818da943d17e" providerId="ADAL" clId="{F2C74890-38F8-4221-87C9-CB014B949B25}" dt="2025-07-26T00:30:23.817" v="7367" actId="20577"/>
        <pc:sldMkLst>
          <pc:docMk/>
          <pc:sldMk cId="2508731845" sldId="306"/>
        </pc:sldMkLst>
        <pc:spChg chg="mod">
          <ac:chgData name="Ankriti Singh" userId="bb340dab-9b7f-4728-a0b2-818da943d17e" providerId="ADAL" clId="{F2C74890-38F8-4221-87C9-CB014B949B25}" dt="2025-07-26T00:30:20.105" v="7361" actId="20577"/>
          <ac:spMkLst>
            <pc:docMk/>
            <pc:sldMk cId="2508731845" sldId="306"/>
            <ac:spMk id="2" creationId="{DE821F6B-FE43-D7C5-D7AF-98503B5C9E5F}"/>
          </ac:spMkLst>
        </pc:spChg>
        <pc:spChg chg="mod">
          <ac:chgData name="Ankriti Singh" userId="bb340dab-9b7f-4728-a0b2-818da943d17e" providerId="ADAL" clId="{F2C74890-38F8-4221-87C9-CB014B949B25}" dt="2025-07-26T00:30:23.817" v="7367" actId="20577"/>
          <ac:spMkLst>
            <pc:docMk/>
            <pc:sldMk cId="2508731845" sldId="306"/>
            <ac:spMk id="3" creationId="{6A40F7CB-AD19-449D-764A-BEE46AA5EDA3}"/>
          </ac:spMkLst>
        </pc:spChg>
      </pc:sldChg>
      <pc:sldChg chg="addSp delSp modSp new del mod modClrScheme chgLayout">
        <pc:chgData name="Ankriti Singh" userId="bb340dab-9b7f-4728-a0b2-818da943d17e" providerId="ADAL" clId="{F2C74890-38F8-4221-87C9-CB014B949B25}" dt="2025-07-26T00:47:52.973" v="7598" actId="47"/>
        <pc:sldMkLst>
          <pc:docMk/>
          <pc:sldMk cId="3675074443" sldId="307"/>
        </pc:sldMkLst>
      </pc:sldChg>
      <pc:sldChg chg="addSp delSp modSp new mod">
        <pc:chgData name="Ankriti Singh" userId="bb340dab-9b7f-4728-a0b2-818da943d17e" providerId="ADAL" clId="{F2C74890-38F8-4221-87C9-CB014B949B25}" dt="2025-07-26T00:45:18.625" v="7551"/>
        <pc:sldMkLst>
          <pc:docMk/>
          <pc:sldMk cId="760642553" sldId="308"/>
        </pc:sldMkLst>
        <pc:spChg chg="mod">
          <ac:chgData name="Ankriti Singh" userId="bb340dab-9b7f-4728-a0b2-818da943d17e" providerId="ADAL" clId="{F2C74890-38F8-4221-87C9-CB014B949B25}" dt="2025-07-26T00:45:18.625" v="7551"/>
          <ac:spMkLst>
            <pc:docMk/>
            <pc:sldMk cId="760642553" sldId="308"/>
            <ac:spMk id="2" creationId="{595B9FC5-DF55-1FF7-7BFB-6C297D055391}"/>
          </ac:spMkLst>
        </pc:spChg>
        <pc:graphicFrameChg chg="add mod">
          <ac:chgData name="Ankriti Singh" userId="bb340dab-9b7f-4728-a0b2-818da943d17e" providerId="ADAL" clId="{F2C74890-38F8-4221-87C9-CB014B949B25}" dt="2025-07-26T00:44:31.379" v="7482" actId="12100"/>
          <ac:graphicFrameMkLst>
            <pc:docMk/>
            <pc:sldMk cId="760642553" sldId="308"/>
            <ac:graphicFrameMk id="5" creationId="{C77CEE24-F177-0C28-0EA9-E052189660D9}"/>
          </ac:graphicFrameMkLst>
        </pc:graphicFrameChg>
      </pc:sldChg>
      <pc:sldMasterChg chg="del delSldLayout">
        <pc:chgData name="Ankriti Singh" userId="bb340dab-9b7f-4728-a0b2-818da943d17e" providerId="ADAL" clId="{F2C74890-38F8-4221-87C9-CB014B949B25}" dt="2025-07-23T21:48:47.976" v="3466" actId="47"/>
        <pc:sldMasterMkLst>
          <pc:docMk/>
          <pc:sldMasterMk cId="3587517404" sldId="2147483648"/>
        </pc:sldMasterMkLst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963126791" sldId="2147483649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1720361119" sldId="2147483650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963624142" sldId="2147483651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2234420866" sldId="2147483652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4126017132" sldId="2147483653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3545759936" sldId="2147483654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1782738086" sldId="2147483655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1762915628" sldId="2147483656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3182228545" sldId="2147483657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2034046531" sldId="2147483658"/>
          </pc:sldLayoutMkLst>
        </pc:sldLayoutChg>
        <pc:sldLayoutChg chg="del">
          <pc:chgData name="Ankriti Singh" userId="bb340dab-9b7f-4728-a0b2-818da943d17e" providerId="ADAL" clId="{F2C74890-38F8-4221-87C9-CB014B949B25}" dt="2025-07-23T21:48:47.976" v="3466" actId="47"/>
          <pc:sldLayoutMkLst>
            <pc:docMk/>
            <pc:sldMasterMk cId="3587517404" sldId="2147483648"/>
            <pc:sldLayoutMk cId="3302968617" sldId="2147483659"/>
          </pc:sldLayoutMkLst>
        </pc:sldLayoutChg>
      </pc:sldMasterChg>
      <pc:sldMasterChg chg="modSldLayout">
        <pc:chgData name="Ankriti Singh" userId="bb340dab-9b7f-4728-a0b2-818da943d17e" providerId="ADAL" clId="{F2C74890-38F8-4221-87C9-CB014B949B25}" dt="2025-07-22T14:32:47.795" v="22" actId="478"/>
        <pc:sldMasterMkLst>
          <pc:docMk/>
          <pc:sldMasterMk cId="1848548725" sldId="2147483660"/>
        </pc:sldMasterMkLst>
        <pc:sldLayoutChg chg="addSp delSp modSp mod">
          <pc:chgData name="Ankriti Singh" userId="bb340dab-9b7f-4728-a0b2-818da943d17e" providerId="ADAL" clId="{F2C74890-38F8-4221-87C9-CB014B949B25}" dt="2025-07-22T14:32:26.568" v="18" actId="5793"/>
          <pc:sldLayoutMkLst>
            <pc:docMk/>
            <pc:sldMasterMk cId="1848548725" sldId="2147483660"/>
            <pc:sldLayoutMk cId="1890747613" sldId="2147483661"/>
          </pc:sldLayoutMkLst>
        </pc:sldLayoutChg>
        <pc:sldLayoutChg chg="delSp mod">
          <pc:chgData name="Ankriti Singh" userId="bb340dab-9b7f-4728-a0b2-818da943d17e" providerId="ADAL" clId="{F2C74890-38F8-4221-87C9-CB014B949B25}" dt="2025-07-22T14:32:35.065" v="20" actId="478"/>
          <pc:sldLayoutMkLst>
            <pc:docMk/>
            <pc:sldMasterMk cId="1848548725" sldId="2147483660"/>
            <pc:sldLayoutMk cId="399583306" sldId="2147483662"/>
          </pc:sldLayoutMkLst>
        </pc:sldLayoutChg>
        <pc:sldLayoutChg chg="delSp mod">
          <pc:chgData name="Ankriti Singh" userId="bb340dab-9b7f-4728-a0b2-818da943d17e" providerId="ADAL" clId="{F2C74890-38F8-4221-87C9-CB014B949B25}" dt="2025-07-22T14:32:47.795" v="22" actId="478"/>
          <pc:sldLayoutMkLst>
            <pc:docMk/>
            <pc:sldMasterMk cId="1848548725" sldId="2147483660"/>
            <pc:sldLayoutMk cId="1238449786" sldId="2147483669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4E2BB-655D-4080-BFD6-BFFD75EC6B65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F00956-3ED1-4683-909A-F3FF979CD0E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Design</a:t>
          </a:r>
        </a:p>
      </dgm:t>
    </dgm:pt>
    <dgm:pt modelId="{AAE9BF1D-C16D-4A79-8C5A-C3A77E65D5C7}" type="parTrans" cxnId="{384E3F68-6DD2-4346-A493-327B80357FDB}">
      <dgm:prSet/>
      <dgm:spPr/>
      <dgm:t>
        <a:bodyPr/>
        <a:lstStyle/>
        <a:p>
          <a:endParaRPr lang="en-US"/>
        </a:p>
      </dgm:t>
    </dgm:pt>
    <dgm:pt modelId="{CE5E7C70-59D2-4FB4-83C2-2623390D7DBC}" type="sibTrans" cxnId="{384E3F68-6DD2-4346-A493-327B80357FDB}">
      <dgm:prSet/>
      <dgm:spPr/>
      <dgm:t>
        <a:bodyPr/>
        <a:lstStyle/>
        <a:p>
          <a:endParaRPr lang="en-US"/>
        </a:p>
      </dgm:t>
    </dgm:pt>
    <dgm:pt modelId="{384F061E-241D-48E1-B013-5E61723D0BD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Acquisition </a:t>
          </a:r>
        </a:p>
      </dgm:t>
    </dgm:pt>
    <dgm:pt modelId="{2B13F531-34D9-40E6-BBF8-EB287FBC78B6}" type="parTrans" cxnId="{65911114-F030-42DF-8631-ADA7455F8F1C}">
      <dgm:prSet/>
      <dgm:spPr/>
      <dgm:t>
        <a:bodyPr/>
        <a:lstStyle/>
        <a:p>
          <a:endParaRPr lang="en-US"/>
        </a:p>
      </dgm:t>
    </dgm:pt>
    <dgm:pt modelId="{CFDB439C-D889-4211-94CE-275BDAB8CD53}" type="sibTrans" cxnId="{65911114-F030-42DF-8631-ADA7455F8F1C}">
      <dgm:prSet/>
      <dgm:spPr/>
      <dgm:t>
        <a:bodyPr/>
        <a:lstStyle/>
        <a:p>
          <a:endParaRPr lang="en-US"/>
        </a:p>
      </dgm:t>
    </dgm:pt>
    <dgm:pt modelId="{8ECB84CF-E3B3-4A90-922A-118CECA0893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Processing</a:t>
          </a:r>
        </a:p>
      </dgm:t>
    </dgm:pt>
    <dgm:pt modelId="{300A18DB-876A-4C9D-A919-9F07BBD92960}" type="parTrans" cxnId="{C77B1B82-8D58-40D3-B670-1EB925827B78}">
      <dgm:prSet/>
      <dgm:spPr/>
      <dgm:t>
        <a:bodyPr/>
        <a:lstStyle/>
        <a:p>
          <a:endParaRPr lang="en-US"/>
        </a:p>
      </dgm:t>
    </dgm:pt>
    <dgm:pt modelId="{02A13624-403E-4A44-B9BE-64C80782B91C}" type="sibTrans" cxnId="{C77B1B82-8D58-40D3-B670-1EB925827B78}">
      <dgm:prSet/>
      <dgm:spPr/>
      <dgm:t>
        <a:bodyPr/>
        <a:lstStyle/>
        <a:p>
          <a:endParaRPr lang="en-US"/>
        </a:p>
      </dgm:t>
    </dgm:pt>
    <dgm:pt modelId="{277E960A-1D8E-4322-8193-7F2B89FAFA4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Analysis</a:t>
          </a:r>
        </a:p>
      </dgm:t>
    </dgm:pt>
    <dgm:pt modelId="{F77C722D-1330-448E-9AB8-7C911A40F6FD}" type="parTrans" cxnId="{EEA919D2-7537-459B-A608-BA73466206A9}">
      <dgm:prSet/>
      <dgm:spPr/>
      <dgm:t>
        <a:bodyPr/>
        <a:lstStyle/>
        <a:p>
          <a:endParaRPr lang="en-US"/>
        </a:p>
      </dgm:t>
    </dgm:pt>
    <dgm:pt modelId="{D122522A-8697-485B-8FC7-050CF5AB5E94}" type="sibTrans" cxnId="{EEA919D2-7537-459B-A608-BA73466206A9}">
      <dgm:prSet/>
      <dgm:spPr/>
      <dgm:t>
        <a:bodyPr/>
        <a:lstStyle/>
        <a:p>
          <a:endParaRPr lang="en-US"/>
        </a:p>
      </dgm:t>
    </dgm:pt>
    <dgm:pt modelId="{298793D2-C33F-4B29-9D97-1E08E947238C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Publication</a:t>
          </a:r>
        </a:p>
      </dgm:t>
    </dgm:pt>
    <dgm:pt modelId="{A7E30936-CB6D-4EC5-95E9-54056DA081E3}" type="parTrans" cxnId="{1046688E-A769-42BE-B1D8-F24F72A02EF5}">
      <dgm:prSet/>
      <dgm:spPr/>
      <dgm:t>
        <a:bodyPr/>
        <a:lstStyle/>
        <a:p>
          <a:endParaRPr lang="en-US"/>
        </a:p>
      </dgm:t>
    </dgm:pt>
    <dgm:pt modelId="{5BE8A252-14EF-489F-8108-A167482C7535}" type="sibTrans" cxnId="{1046688E-A769-42BE-B1D8-F24F72A02EF5}">
      <dgm:prSet/>
      <dgm:spPr/>
      <dgm:t>
        <a:bodyPr/>
        <a:lstStyle/>
        <a:p>
          <a:endParaRPr lang="en-US"/>
        </a:p>
      </dgm:t>
    </dgm:pt>
    <dgm:pt modelId="{64C34CC9-73A5-4E54-A790-DCE0281C62B1}" type="pres">
      <dgm:prSet presAssocID="{3854E2BB-655D-4080-BFD6-BFFD75EC6B65}" presName="Name0" presStyleCnt="0">
        <dgm:presLayoutVars>
          <dgm:dir/>
          <dgm:resizeHandles val="exact"/>
        </dgm:presLayoutVars>
      </dgm:prSet>
      <dgm:spPr/>
    </dgm:pt>
    <dgm:pt modelId="{4C4F28C7-A8C0-4B2B-86CE-04E80BA69124}" type="pres">
      <dgm:prSet presAssocID="{F3F00956-3ED1-4683-909A-F3FF979CD0E5}" presName="node" presStyleLbl="node1" presStyleIdx="0" presStyleCnt="5">
        <dgm:presLayoutVars>
          <dgm:bulletEnabled val="1"/>
        </dgm:presLayoutVars>
      </dgm:prSet>
      <dgm:spPr/>
    </dgm:pt>
    <dgm:pt modelId="{7F274EF5-A514-40CC-BD6A-218530FA2CC6}" type="pres">
      <dgm:prSet presAssocID="{CE5E7C70-59D2-4FB4-83C2-2623390D7DBC}" presName="sibTrans" presStyleLbl="sibTrans2D1" presStyleIdx="0" presStyleCnt="4" custScaleY="66128"/>
      <dgm:spPr/>
    </dgm:pt>
    <dgm:pt modelId="{9E7F5ACE-979A-4155-9792-E5C709E2B067}" type="pres">
      <dgm:prSet presAssocID="{CE5E7C70-59D2-4FB4-83C2-2623390D7DBC}" presName="connectorText" presStyleLbl="sibTrans2D1" presStyleIdx="0" presStyleCnt="4"/>
      <dgm:spPr/>
    </dgm:pt>
    <dgm:pt modelId="{15DA3FAA-5E19-46DE-BC34-D253F56F502F}" type="pres">
      <dgm:prSet presAssocID="{384F061E-241D-48E1-B013-5E61723D0BDE}" presName="node" presStyleLbl="node1" presStyleIdx="1" presStyleCnt="5">
        <dgm:presLayoutVars>
          <dgm:bulletEnabled val="1"/>
        </dgm:presLayoutVars>
      </dgm:prSet>
      <dgm:spPr/>
    </dgm:pt>
    <dgm:pt modelId="{7D7E8B2C-A39C-4960-B1DD-6372EEB4A353}" type="pres">
      <dgm:prSet presAssocID="{CFDB439C-D889-4211-94CE-275BDAB8CD53}" presName="sibTrans" presStyleLbl="sibTrans2D1" presStyleIdx="1" presStyleCnt="4" custScaleY="66128"/>
      <dgm:spPr/>
    </dgm:pt>
    <dgm:pt modelId="{7B8B9709-76C0-43FE-8A6C-327F7319E231}" type="pres">
      <dgm:prSet presAssocID="{CFDB439C-D889-4211-94CE-275BDAB8CD53}" presName="connectorText" presStyleLbl="sibTrans2D1" presStyleIdx="1" presStyleCnt="4"/>
      <dgm:spPr/>
    </dgm:pt>
    <dgm:pt modelId="{6D29C181-F242-4D8E-A21C-86E69D371079}" type="pres">
      <dgm:prSet presAssocID="{8ECB84CF-E3B3-4A90-922A-118CECA08938}" presName="node" presStyleLbl="node1" presStyleIdx="2" presStyleCnt="5">
        <dgm:presLayoutVars>
          <dgm:bulletEnabled val="1"/>
        </dgm:presLayoutVars>
      </dgm:prSet>
      <dgm:spPr/>
    </dgm:pt>
    <dgm:pt modelId="{676095A2-139E-4842-80C1-9ED984AF840C}" type="pres">
      <dgm:prSet presAssocID="{02A13624-403E-4A44-B9BE-64C80782B91C}" presName="sibTrans" presStyleLbl="sibTrans2D1" presStyleIdx="2" presStyleCnt="4" custScaleY="66128"/>
      <dgm:spPr/>
    </dgm:pt>
    <dgm:pt modelId="{E5BF131A-827C-4C62-B3AC-0E81E96FE1B8}" type="pres">
      <dgm:prSet presAssocID="{02A13624-403E-4A44-B9BE-64C80782B91C}" presName="connectorText" presStyleLbl="sibTrans2D1" presStyleIdx="2" presStyleCnt="4"/>
      <dgm:spPr/>
    </dgm:pt>
    <dgm:pt modelId="{46FA0220-B6B6-44B0-B71A-0F4CDF2F8458}" type="pres">
      <dgm:prSet presAssocID="{277E960A-1D8E-4322-8193-7F2B89FAFA49}" presName="node" presStyleLbl="node1" presStyleIdx="3" presStyleCnt="5">
        <dgm:presLayoutVars>
          <dgm:bulletEnabled val="1"/>
        </dgm:presLayoutVars>
      </dgm:prSet>
      <dgm:spPr/>
    </dgm:pt>
    <dgm:pt modelId="{16B6A33B-C171-45A5-8A13-55475B9CD193}" type="pres">
      <dgm:prSet presAssocID="{D122522A-8697-485B-8FC7-050CF5AB5E94}" presName="sibTrans" presStyleLbl="sibTrans2D1" presStyleIdx="3" presStyleCnt="4" custScaleY="66128"/>
      <dgm:spPr/>
    </dgm:pt>
    <dgm:pt modelId="{93F2E106-2132-4EC1-8213-4EC1D651D3BE}" type="pres">
      <dgm:prSet presAssocID="{D122522A-8697-485B-8FC7-050CF5AB5E94}" presName="connectorText" presStyleLbl="sibTrans2D1" presStyleIdx="3" presStyleCnt="4"/>
      <dgm:spPr/>
    </dgm:pt>
    <dgm:pt modelId="{52DB276A-3472-4E36-A5A3-AA5A69BFC60C}" type="pres">
      <dgm:prSet presAssocID="{298793D2-C33F-4B29-9D97-1E08E947238C}" presName="node" presStyleLbl="node1" presStyleIdx="4" presStyleCnt="5">
        <dgm:presLayoutVars>
          <dgm:bulletEnabled val="1"/>
        </dgm:presLayoutVars>
      </dgm:prSet>
      <dgm:spPr/>
    </dgm:pt>
  </dgm:ptLst>
  <dgm:cxnLst>
    <dgm:cxn modelId="{CC1A5707-E81C-45DB-BD15-DBF92BB3D5F6}" type="presOf" srcId="{CE5E7C70-59D2-4FB4-83C2-2623390D7DBC}" destId="{7F274EF5-A514-40CC-BD6A-218530FA2CC6}" srcOrd="0" destOrd="0" presId="urn:microsoft.com/office/officeart/2005/8/layout/process1"/>
    <dgm:cxn modelId="{A1299311-3350-46BB-A2A6-44D92FEB8DE2}" type="presOf" srcId="{02A13624-403E-4A44-B9BE-64C80782B91C}" destId="{676095A2-139E-4842-80C1-9ED984AF840C}" srcOrd="0" destOrd="0" presId="urn:microsoft.com/office/officeart/2005/8/layout/process1"/>
    <dgm:cxn modelId="{65911114-F030-42DF-8631-ADA7455F8F1C}" srcId="{3854E2BB-655D-4080-BFD6-BFFD75EC6B65}" destId="{384F061E-241D-48E1-B013-5E61723D0BDE}" srcOrd="1" destOrd="0" parTransId="{2B13F531-34D9-40E6-BBF8-EB287FBC78B6}" sibTransId="{CFDB439C-D889-4211-94CE-275BDAB8CD53}"/>
    <dgm:cxn modelId="{29BA2F15-6EF2-4C83-B378-4B4D941621FF}" type="presOf" srcId="{384F061E-241D-48E1-B013-5E61723D0BDE}" destId="{15DA3FAA-5E19-46DE-BC34-D253F56F502F}" srcOrd="0" destOrd="0" presId="urn:microsoft.com/office/officeart/2005/8/layout/process1"/>
    <dgm:cxn modelId="{04E07729-F06B-4A8B-86BC-4DC3FDBB3FC1}" type="presOf" srcId="{CE5E7C70-59D2-4FB4-83C2-2623390D7DBC}" destId="{9E7F5ACE-979A-4155-9792-E5C709E2B067}" srcOrd="1" destOrd="0" presId="urn:microsoft.com/office/officeart/2005/8/layout/process1"/>
    <dgm:cxn modelId="{18A6912D-F124-4360-B5B7-7E1BF16B1E70}" type="presOf" srcId="{298793D2-C33F-4B29-9D97-1E08E947238C}" destId="{52DB276A-3472-4E36-A5A3-AA5A69BFC60C}" srcOrd="0" destOrd="0" presId="urn:microsoft.com/office/officeart/2005/8/layout/process1"/>
    <dgm:cxn modelId="{6B2C8C34-2710-47C1-A725-137278CAC914}" type="presOf" srcId="{02A13624-403E-4A44-B9BE-64C80782B91C}" destId="{E5BF131A-827C-4C62-B3AC-0E81E96FE1B8}" srcOrd="1" destOrd="0" presId="urn:microsoft.com/office/officeart/2005/8/layout/process1"/>
    <dgm:cxn modelId="{85AFD567-A759-4DE9-B4AB-9C299677253C}" type="presOf" srcId="{D122522A-8697-485B-8FC7-050CF5AB5E94}" destId="{16B6A33B-C171-45A5-8A13-55475B9CD193}" srcOrd="0" destOrd="0" presId="urn:microsoft.com/office/officeart/2005/8/layout/process1"/>
    <dgm:cxn modelId="{384E3F68-6DD2-4346-A493-327B80357FDB}" srcId="{3854E2BB-655D-4080-BFD6-BFFD75EC6B65}" destId="{F3F00956-3ED1-4683-909A-F3FF979CD0E5}" srcOrd="0" destOrd="0" parTransId="{AAE9BF1D-C16D-4A79-8C5A-C3A77E65D5C7}" sibTransId="{CE5E7C70-59D2-4FB4-83C2-2623390D7DBC}"/>
    <dgm:cxn modelId="{91651E6F-EF23-4736-8D5B-8782562EB6F6}" type="presOf" srcId="{CFDB439C-D889-4211-94CE-275BDAB8CD53}" destId="{7B8B9709-76C0-43FE-8A6C-327F7319E231}" srcOrd="1" destOrd="0" presId="urn:microsoft.com/office/officeart/2005/8/layout/process1"/>
    <dgm:cxn modelId="{68CC0D55-03EF-4DC4-A0A7-B23420E40709}" type="presOf" srcId="{F3F00956-3ED1-4683-909A-F3FF979CD0E5}" destId="{4C4F28C7-A8C0-4B2B-86CE-04E80BA69124}" srcOrd="0" destOrd="0" presId="urn:microsoft.com/office/officeart/2005/8/layout/process1"/>
    <dgm:cxn modelId="{C4104A58-76A2-46F8-A7AA-9A09D5603CD9}" type="presOf" srcId="{D122522A-8697-485B-8FC7-050CF5AB5E94}" destId="{93F2E106-2132-4EC1-8213-4EC1D651D3BE}" srcOrd="1" destOrd="0" presId="urn:microsoft.com/office/officeart/2005/8/layout/process1"/>
    <dgm:cxn modelId="{3DADA37C-C13D-4CDD-9022-4BE2E87CC39A}" type="presOf" srcId="{3854E2BB-655D-4080-BFD6-BFFD75EC6B65}" destId="{64C34CC9-73A5-4E54-A790-DCE0281C62B1}" srcOrd="0" destOrd="0" presId="urn:microsoft.com/office/officeart/2005/8/layout/process1"/>
    <dgm:cxn modelId="{C77B1B82-8D58-40D3-B670-1EB925827B78}" srcId="{3854E2BB-655D-4080-BFD6-BFFD75EC6B65}" destId="{8ECB84CF-E3B3-4A90-922A-118CECA08938}" srcOrd="2" destOrd="0" parTransId="{300A18DB-876A-4C9D-A919-9F07BBD92960}" sibTransId="{02A13624-403E-4A44-B9BE-64C80782B91C}"/>
    <dgm:cxn modelId="{1046688E-A769-42BE-B1D8-F24F72A02EF5}" srcId="{3854E2BB-655D-4080-BFD6-BFFD75EC6B65}" destId="{298793D2-C33F-4B29-9D97-1E08E947238C}" srcOrd="4" destOrd="0" parTransId="{A7E30936-CB6D-4EC5-95E9-54056DA081E3}" sibTransId="{5BE8A252-14EF-489F-8108-A167482C7535}"/>
    <dgm:cxn modelId="{C49590AA-0528-4B22-A701-570B9D4A5CAE}" type="presOf" srcId="{CFDB439C-D889-4211-94CE-275BDAB8CD53}" destId="{7D7E8B2C-A39C-4960-B1DD-6372EEB4A353}" srcOrd="0" destOrd="0" presId="urn:microsoft.com/office/officeart/2005/8/layout/process1"/>
    <dgm:cxn modelId="{D0C9D4AA-4EAE-4AE2-BEFA-D97FC42821D8}" type="presOf" srcId="{8ECB84CF-E3B3-4A90-922A-118CECA08938}" destId="{6D29C181-F242-4D8E-A21C-86E69D371079}" srcOrd="0" destOrd="0" presId="urn:microsoft.com/office/officeart/2005/8/layout/process1"/>
    <dgm:cxn modelId="{EEA919D2-7537-459B-A608-BA73466206A9}" srcId="{3854E2BB-655D-4080-BFD6-BFFD75EC6B65}" destId="{277E960A-1D8E-4322-8193-7F2B89FAFA49}" srcOrd="3" destOrd="0" parTransId="{F77C722D-1330-448E-9AB8-7C911A40F6FD}" sibTransId="{D122522A-8697-485B-8FC7-050CF5AB5E94}"/>
    <dgm:cxn modelId="{4010FFE5-E016-404B-9123-91BD6FBD8810}" type="presOf" srcId="{277E960A-1D8E-4322-8193-7F2B89FAFA49}" destId="{46FA0220-B6B6-44B0-B71A-0F4CDF2F8458}" srcOrd="0" destOrd="0" presId="urn:microsoft.com/office/officeart/2005/8/layout/process1"/>
    <dgm:cxn modelId="{02736C3A-6380-47D8-8BF8-B7E980A30819}" type="presParOf" srcId="{64C34CC9-73A5-4E54-A790-DCE0281C62B1}" destId="{4C4F28C7-A8C0-4B2B-86CE-04E80BA69124}" srcOrd="0" destOrd="0" presId="urn:microsoft.com/office/officeart/2005/8/layout/process1"/>
    <dgm:cxn modelId="{E43146AF-E208-4B07-9BF1-2316E43F5FC2}" type="presParOf" srcId="{64C34CC9-73A5-4E54-A790-DCE0281C62B1}" destId="{7F274EF5-A514-40CC-BD6A-218530FA2CC6}" srcOrd="1" destOrd="0" presId="urn:microsoft.com/office/officeart/2005/8/layout/process1"/>
    <dgm:cxn modelId="{710E7CC9-FE9C-4070-998F-7BD1682966FD}" type="presParOf" srcId="{7F274EF5-A514-40CC-BD6A-218530FA2CC6}" destId="{9E7F5ACE-979A-4155-9792-E5C709E2B067}" srcOrd="0" destOrd="0" presId="urn:microsoft.com/office/officeart/2005/8/layout/process1"/>
    <dgm:cxn modelId="{0E74AE24-1328-4D19-90A4-81AB3CD135EA}" type="presParOf" srcId="{64C34CC9-73A5-4E54-A790-DCE0281C62B1}" destId="{15DA3FAA-5E19-46DE-BC34-D253F56F502F}" srcOrd="2" destOrd="0" presId="urn:microsoft.com/office/officeart/2005/8/layout/process1"/>
    <dgm:cxn modelId="{6A78FF19-8582-44D3-9ED9-5AFAC8BE6EBC}" type="presParOf" srcId="{64C34CC9-73A5-4E54-A790-DCE0281C62B1}" destId="{7D7E8B2C-A39C-4960-B1DD-6372EEB4A353}" srcOrd="3" destOrd="0" presId="urn:microsoft.com/office/officeart/2005/8/layout/process1"/>
    <dgm:cxn modelId="{9C8B6334-383A-4A1D-9B36-D82BF725E1E6}" type="presParOf" srcId="{7D7E8B2C-A39C-4960-B1DD-6372EEB4A353}" destId="{7B8B9709-76C0-43FE-8A6C-327F7319E231}" srcOrd="0" destOrd="0" presId="urn:microsoft.com/office/officeart/2005/8/layout/process1"/>
    <dgm:cxn modelId="{EF5F4C88-5553-4972-9369-EFCD3BD1ACBB}" type="presParOf" srcId="{64C34CC9-73A5-4E54-A790-DCE0281C62B1}" destId="{6D29C181-F242-4D8E-A21C-86E69D371079}" srcOrd="4" destOrd="0" presId="urn:microsoft.com/office/officeart/2005/8/layout/process1"/>
    <dgm:cxn modelId="{3DFA5A1C-71C4-4887-882A-225E8E1AF3DF}" type="presParOf" srcId="{64C34CC9-73A5-4E54-A790-DCE0281C62B1}" destId="{676095A2-139E-4842-80C1-9ED984AF840C}" srcOrd="5" destOrd="0" presId="urn:microsoft.com/office/officeart/2005/8/layout/process1"/>
    <dgm:cxn modelId="{2A56F6FC-61EE-4C0F-8C9F-B8E87F7C7736}" type="presParOf" srcId="{676095A2-139E-4842-80C1-9ED984AF840C}" destId="{E5BF131A-827C-4C62-B3AC-0E81E96FE1B8}" srcOrd="0" destOrd="0" presId="urn:microsoft.com/office/officeart/2005/8/layout/process1"/>
    <dgm:cxn modelId="{A116B9EA-B040-410A-A17F-6C532028CAE2}" type="presParOf" srcId="{64C34CC9-73A5-4E54-A790-DCE0281C62B1}" destId="{46FA0220-B6B6-44B0-B71A-0F4CDF2F8458}" srcOrd="6" destOrd="0" presId="urn:microsoft.com/office/officeart/2005/8/layout/process1"/>
    <dgm:cxn modelId="{C5C3E28B-D93A-4612-84AF-01515998EA5C}" type="presParOf" srcId="{64C34CC9-73A5-4E54-A790-DCE0281C62B1}" destId="{16B6A33B-C171-45A5-8A13-55475B9CD193}" srcOrd="7" destOrd="0" presId="urn:microsoft.com/office/officeart/2005/8/layout/process1"/>
    <dgm:cxn modelId="{51B74660-ED5D-4A15-9EA5-416775C191F5}" type="presParOf" srcId="{16B6A33B-C171-45A5-8A13-55475B9CD193}" destId="{93F2E106-2132-4EC1-8213-4EC1D651D3BE}" srcOrd="0" destOrd="0" presId="urn:microsoft.com/office/officeart/2005/8/layout/process1"/>
    <dgm:cxn modelId="{9A52EA4F-2301-4A20-A8DC-595DD4BF1990}" type="presParOf" srcId="{64C34CC9-73A5-4E54-A790-DCE0281C62B1}" destId="{52DB276A-3472-4E36-A5A3-AA5A69BFC60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4E2BB-655D-4080-BFD6-BFFD75EC6B65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F3F00956-3ED1-4683-909A-F3FF979CD0E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Design</a:t>
          </a:r>
        </a:p>
      </dgm:t>
    </dgm:pt>
    <dgm:pt modelId="{AAE9BF1D-C16D-4A79-8C5A-C3A77E65D5C7}" type="parTrans" cxnId="{384E3F68-6DD2-4346-A493-327B80357FDB}">
      <dgm:prSet/>
      <dgm:spPr/>
      <dgm:t>
        <a:bodyPr/>
        <a:lstStyle/>
        <a:p>
          <a:endParaRPr lang="en-US" sz="1800"/>
        </a:p>
      </dgm:t>
    </dgm:pt>
    <dgm:pt modelId="{CE5E7C70-59D2-4FB4-83C2-2623390D7DBC}" type="sibTrans" cxnId="{384E3F68-6DD2-4346-A493-327B80357FDB}">
      <dgm:prSet custT="1"/>
      <dgm:spPr/>
      <dgm:t>
        <a:bodyPr/>
        <a:lstStyle/>
        <a:p>
          <a:endParaRPr lang="en-US" sz="1800"/>
        </a:p>
      </dgm:t>
    </dgm:pt>
    <dgm:pt modelId="{384F061E-241D-48E1-B013-5E61723D0BD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Acquisition </a:t>
          </a:r>
        </a:p>
      </dgm:t>
    </dgm:pt>
    <dgm:pt modelId="{2B13F531-34D9-40E6-BBF8-EB287FBC78B6}" type="parTrans" cxnId="{65911114-F030-42DF-8631-ADA7455F8F1C}">
      <dgm:prSet/>
      <dgm:spPr/>
      <dgm:t>
        <a:bodyPr/>
        <a:lstStyle/>
        <a:p>
          <a:endParaRPr lang="en-US" sz="1800"/>
        </a:p>
      </dgm:t>
    </dgm:pt>
    <dgm:pt modelId="{CFDB439C-D889-4211-94CE-275BDAB8CD53}" type="sibTrans" cxnId="{65911114-F030-42DF-8631-ADA7455F8F1C}">
      <dgm:prSet custT="1"/>
      <dgm:spPr/>
      <dgm:t>
        <a:bodyPr/>
        <a:lstStyle/>
        <a:p>
          <a:endParaRPr lang="en-US" sz="1800"/>
        </a:p>
      </dgm:t>
    </dgm:pt>
    <dgm:pt modelId="{8ECB84CF-E3B3-4A90-922A-118CECA0893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Processing</a:t>
          </a:r>
        </a:p>
      </dgm:t>
    </dgm:pt>
    <dgm:pt modelId="{300A18DB-876A-4C9D-A919-9F07BBD92960}" type="parTrans" cxnId="{C77B1B82-8D58-40D3-B670-1EB925827B78}">
      <dgm:prSet/>
      <dgm:spPr/>
      <dgm:t>
        <a:bodyPr/>
        <a:lstStyle/>
        <a:p>
          <a:endParaRPr lang="en-US" sz="1800"/>
        </a:p>
      </dgm:t>
    </dgm:pt>
    <dgm:pt modelId="{02A13624-403E-4A44-B9BE-64C80782B91C}" type="sibTrans" cxnId="{C77B1B82-8D58-40D3-B670-1EB925827B78}">
      <dgm:prSet custT="1"/>
      <dgm:spPr/>
      <dgm:t>
        <a:bodyPr/>
        <a:lstStyle/>
        <a:p>
          <a:endParaRPr lang="en-US" sz="1800"/>
        </a:p>
      </dgm:t>
    </dgm:pt>
    <dgm:pt modelId="{277E960A-1D8E-4322-8193-7F2B89FAFA4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Analysis</a:t>
          </a:r>
        </a:p>
      </dgm:t>
    </dgm:pt>
    <dgm:pt modelId="{F77C722D-1330-448E-9AB8-7C911A40F6FD}" type="parTrans" cxnId="{EEA919D2-7537-459B-A608-BA73466206A9}">
      <dgm:prSet/>
      <dgm:spPr/>
      <dgm:t>
        <a:bodyPr/>
        <a:lstStyle/>
        <a:p>
          <a:endParaRPr lang="en-US" sz="1800"/>
        </a:p>
      </dgm:t>
    </dgm:pt>
    <dgm:pt modelId="{D122522A-8697-485B-8FC7-050CF5AB5E94}" type="sibTrans" cxnId="{EEA919D2-7537-459B-A608-BA73466206A9}">
      <dgm:prSet custT="1"/>
      <dgm:spPr/>
      <dgm:t>
        <a:bodyPr/>
        <a:lstStyle/>
        <a:p>
          <a:endParaRPr lang="en-US" sz="1800"/>
        </a:p>
      </dgm:t>
    </dgm:pt>
    <dgm:pt modelId="{298793D2-C33F-4B29-9D97-1E08E947238C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Publication</a:t>
          </a:r>
        </a:p>
      </dgm:t>
    </dgm:pt>
    <dgm:pt modelId="{A7E30936-CB6D-4EC5-95E9-54056DA081E3}" type="parTrans" cxnId="{1046688E-A769-42BE-B1D8-F24F72A02EF5}">
      <dgm:prSet/>
      <dgm:spPr/>
      <dgm:t>
        <a:bodyPr/>
        <a:lstStyle/>
        <a:p>
          <a:endParaRPr lang="en-US" sz="1800"/>
        </a:p>
      </dgm:t>
    </dgm:pt>
    <dgm:pt modelId="{5BE8A252-14EF-489F-8108-A167482C7535}" type="sibTrans" cxnId="{1046688E-A769-42BE-B1D8-F24F72A02EF5}">
      <dgm:prSet/>
      <dgm:spPr/>
      <dgm:t>
        <a:bodyPr/>
        <a:lstStyle/>
        <a:p>
          <a:endParaRPr lang="en-US" sz="1800"/>
        </a:p>
      </dgm:t>
    </dgm:pt>
    <dgm:pt modelId="{64C34CC9-73A5-4E54-A790-DCE0281C62B1}" type="pres">
      <dgm:prSet presAssocID="{3854E2BB-655D-4080-BFD6-BFFD75EC6B65}" presName="Name0" presStyleCnt="0">
        <dgm:presLayoutVars>
          <dgm:dir/>
          <dgm:resizeHandles val="exact"/>
        </dgm:presLayoutVars>
      </dgm:prSet>
      <dgm:spPr/>
    </dgm:pt>
    <dgm:pt modelId="{4C4F28C7-A8C0-4B2B-86CE-04E80BA69124}" type="pres">
      <dgm:prSet presAssocID="{F3F00956-3ED1-4683-909A-F3FF979CD0E5}" presName="node" presStyleLbl="node1" presStyleIdx="0" presStyleCnt="5">
        <dgm:presLayoutVars>
          <dgm:bulletEnabled val="1"/>
        </dgm:presLayoutVars>
      </dgm:prSet>
      <dgm:spPr/>
    </dgm:pt>
    <dgm:pt modelId="{7F274EF5-A514-40CC-BD6A-218530FA2CC6}" type="pres">
      <dgm:prSet presAssocID="{CE5E7C70-59D2-4FB4-83C2-2623390D7DBC}" presName="sibTrans" presStyleLbl="sibTrans2D1" presStyleIdx="0" presStyleCnt="4" custScaleY="66128"/>
      <dgm:spPr/>
    </dgm:pt>
    <dgm:pt modelId="{9E7F5ACE-979A-4155-9792-E5C709E2B067}" type="pres">
      <dgm:prSet presAssocID="{CE5E7C70-59D2-4FB4-83C2-2623390D7DBC}" presName="connectorText" presStyleLbl="sibTrans2D1" presStyleIdx="0" presStyleCnt="4"/>
      <dgm:spPr/>
    </dgm:pt>
    <dgm:pt modelId="{15DA3FAA-5E19-46DE-BC34-D253F56F502F}" type="pres">
      <dgm:prSet presAssocID="{384F061E-241D-48E1-B013-5E61723D0BDE}" presName="node" presStyleLbl="node1" presStyleIdx="1" presStyleCnt="5">
        <dgm:presLayoutVars>
          <dgm:bulletEnabled val="1"/>
        </dgm:presLayoutVars>
      </dgm:prSet>
      <dgm:spPr/>
    </dgm:pt>
    <dgm:pt modelId="{7D7E8B2C-A39C-4960-B1DD-6372EEB4A353}" type="pres">
      <dgm:prSet presAssocID="{CFDB439C-D889-4211-94CE-275BDAB8CD53}" presName="sibTrans" presStyleLbl="sibTrans2D1" presStyleIdx="1" presStyleCnt="4" custScaleY="66128"/>
      <dgm:spPr/>
    </dgm:pt>
    <dgm:pt modelId="{7B8B9709-76C0-43FE-8A6C-327F7319E231}" type="pres">
      <dgm:prSet presAssocID="{CFDB439C-D889-4211-94CE-275BDAB8CD53}" presName="connectorText" presStyleLbl="sibTrans2D1" presStyleIdx="1" presStyleCnt="4"/>
      <dgm:spPr/>
    </dgm:pt>
    <dgm:pt modelId="{6D29C181-F242-4D8E-A21C-86E69D371079}" type="pres">
      <dgm:prSet presAssocID="{8ECB84CF-E3B3-4A90-922A-118CECA08938}" presName="node" presStyleLbl="node1" presStyleIdx="2" presStyleCnt="5">
        <dgm:presLayoutVars>
          <dgm:bulletEnabled val="1"/>
        </dgm:presLayoutVars>
      </dgm:prSet>
      <dgm:spPr/>
    </dgm:pt>
    <dgm:pt modelId="{676095A2-139E-4842-80C1-9ED984AF840C}" type="pres">
      <dgm:prSet presAssocID="{02A13624-403E-4A44-B9BE-64C80782B91C}" presName="sibTrans" presStyleLbl="sibTrans2D1" presStyleIdx="2" presStyleCnt="4" custScaleY="66128"/>
      <dgm:spPr/>
    </dgm:pt>
    <dgm:pt modelId="{E5BF131A-827C-4C62-B3AC-0E81E96FE1B8}" type="pres">
      <dgm:prSet presAssocID="{02A13624-403E-4A44-B9BE-64C80782B91C}" presName="connectorText" presStyleLbl="sibTrans2D1" presStyleIdx="2" presStyleCnt="4"/>
      <dgm:spPr/>
    </dgm:pt>
    <dgm:pt modelId="{46FA0220-B6B6-44B0-B71A-0F4CDF2F8458}" type="pres">
      <dgm:prSet presAssocID="{277E960A-1D8E-4322-8193-7F2B89FAFA49}" presName="node" presStyleLbl="node1" presStyleIdx="3" presStyleCnt="5">
        <dgm:presLayoutVars>
          <dgm:bulletEnabled val="1"/>
        </dgm:presLayoutVars>
      </dgm:prSet>
      <dgm:spPr/>
    </dgm:pt>
    <dgm:pt modelId="{16B6A33B-C171-45A5-8A13-55475B9CD193}" type="pres">
      <dgm:prSet presAssocID="{D122522A-8697-485B-8FC7-050CF5AB5E94}" presName="sibTrans" presStyleLbl="sibTrans2D1" presStyleIdx="3" presStyleCnt="4" custScaleY="66128"/>
      <dgm:spPr/>
    </dgm:pt>
    <dgm:pt modelId="{93F2E106-2132-4EC1-8213-4EC1D651D3BE}" type="pres">
      <dgm:prSet presAssocID="{D122522A-8697-485B-8FC7-050CF5AB5E94}" presName="connectorText" presStyleLbl="sibTrans2D1" presStyleIdx="3" presStyleCnt="4"/>
      <dgm:spPr/>
    </dgm:pt>
    <dgm:pt modelId="{52DB276A-3472-4E36-A5A3-AA5A69BFC60C}" type="pres">
      <dgm:prSet presAssocID="{298793D2-C33F-4B29-9D97-1E08E947238C}" presName="node" presStyleLbl="node1" presStyleIdx="4" presStyleCnt="5">
        <dgm:presLayoutVars>
          <dgm:bulletEnabled val="1"/>
        </dgm:presLayoutVars>
      </dgm:prSet>
      <dgm:spPr/>
    </dgm:pt>
  </dgm:ptLst>
  <dgm:cxnLst>
    <dgm:cxn modelId="{CC1A5707-E81C-45DB-BD15-DBF92BB3D5F6}" type="presOf" srcId="{CE5E7C70-59D2-4FB4-83C2-2623390D7DBC}" destId="{7F274EF5-A514-40CC-BD6A-218530FA2CC6}" srcOrd="0" destOrd="0" presId="urn:microsoft.com/office/officeart/2005/8/layout/process1"/>
    <dgm:cxn modelId="{A1299311-3350-46BB-A2A6-44D92FEB8DE2}" type="presOf" srcId="{02A13624-403E-4A44-B9BE-64C80782B91C}" destId="{676095A2-139E-4842-80C1-9ED984AF840C}" srcOrd="0" destOrd="0" presId="urn:microsoft.com/office/officeart/2005/8/layout/process1"/>
    <dgm:cxn modelId="{65911114-F030-42DF-8631-ADA7455F8F1C}" srcId="{3854E2BB-655D-4080-BFD6-BFFD75EC6B65}" destId="{384F061E-241D-48E1-B013-5E61723D0BDE}" srcOrd="1" destOrd="0" parTransId="{2B13F531-34D9-40E6-BBF8-EB287FBC78B6}" sibTransId="{CFDB439C-D889-4211-94CE-275BDAB8CD53}"/>
    <dgm:cxn modelId="{29BA2F15-6EF2-4C83-B378-4B4D941621FF}" type="presOf" srcId="{384F061E-241D-48E1-B013-5E61723D0BDE}" destId="{15DA3FAA-5E19-46DE-BC34-D253F56F502F}" srcOrd="0" destOrd="0" presId="urn:microsoft.com/office/officeart/2005/8/layout/process1"/>
    <dgm:cxn modelId="{04E07729-F06B-4A8B-86BC-4DC3FDBB3FC1}" type="presOf" srcId="{CE5E7C70-59D2-4FB4-83C2-2623390D7DBC}" destId="{9E7F5ACE-979A-4155-9792-E5C709E2B067}" srcOrd="1" destOrd="0" presId="urn:microsoft.com/office/officeart/2005/8/layout/process1"/>
    <dgm:cxn modelId="{18A6912D-F124-4360-B5B7-7E1BF16B1E70}" type="presOf" srcId="{298793D2-C33F-4B29-9D97-1E08E947238C}" destId="{52DB276A-3472-4E36-A5A3-AA5A69BFC60C}" srcOrd="0" destOrd="0" presId="urn:microsoft.com/office/officeart/2005/8/layout/process1"/>
    <dgm:cxn modelId="{6B2C8C34-2710-47C1-A725-137278CAC914}" type="presOf" srcId="{02A13624-403E-4A44-B9BE-64C80782B91C}" destId="{E5BF131A-827C-4C62-B3AC-0E81E96FE1B8}" srcOrd="1" destOrd="0" presId="urn:microsoft.com/office/officeart/2005/8/layout/process1"/>
    <dgm:cxn modelId="{85AFD567-A759-4DE9-B4AB-9C299677253C}" type="presOf" srcId="{D122522A-8697-485B-8FC7-050CF5AB5E94}" destId="{16B6A33B-C171-45A5-8A13-55475B9CD193}" srcOrd="0" destOrd="0" presId="urn:microsoft.com/office/officeart/2005/8/layout/process1"/>
    <dgm:cxn modelId="{384E3F68-6DD2-4346-A493-327B80357FDB}" srcId="{3854E2BB-655D-4080-BFD6-BFFD75EC6B65}" destId="{F3F00956-3ED1-4683-909A-F3FF979CD0E5}" srcOrd="0" destOrd="0" parTransId="{AAE9BF1D-C16D-4A79-8C5A-C3A77E65D5C7}" sibTransId="{CE5E7C70-59D2-4FB4-83C2-2623390D7DBC}"/>
    <dgm:cxn modelId="{91651E6F-EF23-4736-8D5B-8782562EB6F6}" type="presOf" srcId="{CFDB439C-D889-4211-94CE-275BDAB8CD53}" destId="{7B8B9709-76C0-43FE-8A6C-327F7319E231}" srcOrd="1" destOrd="0" presId="urn:microsoft.com/office/officeart/2005/8/layout/process1"/>
    <dgm:cxn modelId="{68CC0D55-03EF-4DC4-A0A7-B23420E40709}" type="presOf" srcId="{F3F00956-3ED1-4683-909A-F3FF979CD0E5}" destId="{4C4F28C7-A8C0-4B2B-86CE-04E80BA69124}" srcOrd="0" destOrd="0" presId="urn:microsoft.com/office/officeart/2005/8/layout/process1"/>
    <dgm:cxn modelId="{C4104A58-76A2-46F8-A7AA-9A09D5603CD9}" type="presOf" srcId="{D122522A-8697-485B-8FC7-050CF5AB5E94}" destId="{93F2E106-2132-4EC1-8213-4EC1D651D3BE}" srcOrd="1" destOrd="0" presId="urn:microsoft.com/office/officeart/2005/8/layout/process1"/>
    <dgm:cxn modelId="{3DADA37C-C13D-4CDD-9022-4BE2E87CC39A}" type="presOf" srcId="{3854E2BB-655D-4080-BFD6-BFFD75EC6B65}" destId="{64C34CC9-73A5-4E54-A790-DCE0281C62B1}" srcOrd="0" destOrd="0" presId="urn:microsoft.com/office/officeart/2005/8/layout/process1"/>
    <dgm:cxn modelId="{C77B1B82-8D58-40D3-B670-1EB925827B78}" srcId="{3854E2BB-655D-4080-BFD6-BFFD75EC6B65}" destId="{8ECB84CF-E3B3-4A90-922A-118CECA08938}" srcOrd="2" destOrd="0" parTransId="{300A18DB-876A-4C9D-A919-9F07BBD92960}" sibTransId="{02A13624-403E-4A44-B9BE-64C80782B91C}"/>
    <dgm:cxn modelId="{1046688E-A769-42BE-B1D8-F24F72A02EF5}" srcId="{3854E2BB-655D-4080-BFD6-BFFD75EC6B65}" destId="{298793D2-C33F-4B29-9D97-1E08E947238C}" srcOrd="4" destOrd="0" parTransId="{A7E30936-CB6D-4EC5-95E9-54056DA081E3}" sibTransId="{5BE8A252-14EF-489F-8108-A167482C7535}"/>
    <dgm:cxn modelId="{C49590AA-0528-4B22-A701-570B9D4A5CAE}" type="presOf" srcId="{CFDB439C-D889-4211-94CE-275BDAB8CD53}" destId="{7D7E8B2C-A39C-4960-B1DD-6372EEB4A353}" srcOrd="0" destOrd="0" presId="urn:microsoft.com/office/officeart/2005/8/layout/process1"/>
    <dgm:cxn modelId="{D0C9D4AA-4EAE-4AE2-BEFA-D97FC42821D8}" type="presOf" srcId="{8ECB84CF-E3B3-4A90-922A-118CECA08938}" destId="{6D29C181-F242-4D8E-A21C-86E69D371079}" srcOrd="0" destOrd="0" presId="urn:microsoft.com/office/officeart/2005/8/layout/process1"/>
    <dgm:cxn modelId="{EEA919D2-7537-459B-A608-BA73466206A9}" srcId="{3854E2BB-655D-4080-BFD6-BFFD75EC6B65}" destId="{277E960A-1D8E-4322-8193-7F2B89FAFA49}" srcOrd="3" destOrd="0" parTransId="{F77C722D-1330-448E-9AB8-7C911A40F6FD}" sibTransId="{D122522A-8697-485B-8FC7-050CF5AB5E94}"/>
    <dgm:cxn modelId="{4010FFE5-E016-404B-9123-91BD6FBD8810}" type="presOf" srcId="{277E960A-1D8E-4322-8193-7F2B89FAFA49}" destId="{46FA0220-B6B6-44B0-B71A-0F4CDF2F8458}" srcOrd="0" destOrd="0" presId="urn:microsoft.com/office/officeart/2005/8/layout/process1"/>
    <dgm:cxn modelId="{02736C3A-6380-47D8-8BF8-B7E980A30819}" type="presParOf" srcId="{64C34CC9-73A5-4E54-A790-DCE0281C62B1}" destId="{4C4F28C7-A8C0-4B2B-86CE-04E80BA69124}" srcOrd="0" destOrd="0" presId="urn:microsoft.com/office/officeart/2005/8/layout/process1"/>
    <dgm:cxn modelId="{E43146AF-E208-4B07-9BF1-2316E43F5FC2}" type="presParOf" srcId="{64C34CC9-73A5-4E54-A790-DCE0281C62B1}" destId="{7F274EF5-A514-40CC-BD6A-218530FA2CC6}" srcOrd="1" destOrd="0" presId="urn:microsoft.com/office/officeart/2005/8/layout/process1"/>
    <dgm:cxn modelId="{710E7CC9-FE9C-4070-998F-7BD1682966FD}" type="presParOf" srcId="{7F274EF5-A514-40CC-BD6A-218530FA2CC6}" destId="{9E7F5ACE-979A-4155-9792-E5C709E2B067}" srcOrd="0" destOrd="0" presId="urn:microsoft.com/office/officeart/2005/8/layout/process1"/>
    <dgm:cxn modelId="{0E74AE24-1328-4D19-90A4-81AB3CD135EA}" type="presParOf" srcId="{64C34CC9-73A5-4E54-A790-DCE0281C62B1}" destId="{15DA3FAA-5E19-46DE-BC34-D253F56F502F}" srcOrd="2" destOrd="0" presId="urn:microsoft.com/office/officeart/2005/8/layout/process1"/>
    <dgm:cxn modelId="{6A78FF19-8582-44D3-9ED9-5AFAC8BE6EBC}" type="presParOf" srcId="{64C34CC9-73A5-4E54-A790-DCE0281C62B1}" destId="{7D7E8B2C-A39C-4960-B1DD-6372EEB4A353}" srcOrd="3" destOrd="0" presId="urn:microsoft.com/office/officeart/2005/8/layout/process1"/>
    <dgm:cxn modelId="{9C8B6334-383A-4A1D-9B36-D82BF725E1E6}" type="presParOf" srcId="{7D7E8B2C-A39C-4960-B1DD-6372EEB4A353}" destId="{7B8B9709-76C0-43FE-8A6C-327F7319E231}" srcOrd="0" destOrd="0" presId="urn:microsoft.com/office/officeart/2005/8/layout/process1"/>
    <dgm:cxn modelId="{EF5F4C88-5553-4972-9369-EFCD3BD1ACBB}" type="presParOf" srcId="{64C34CC9-73A5-4E54-A790-DCE0281C62B1}" destId="{6D29C181-F242-4D8E-A21C-86E69D371079}" srcOrd="4" destOrd="0" presId="urn:microsoft.com/office/officeart/2005/8/layout/process1"/>
    <dgm:cxn modelId="{3DFA5A1C-71C4-4887-882A-225E8E1AF3DF}" type="presParOf" srcId="{64C34CC9-73A5-4E54-A790-DCE0281C62B1}" destId="{676095A2-139E-4842-80C1-9ED984AF840C}" srcOrd="5" destOrd="0" presId="urn:microsoft.com/office/officeart/2005/8/layout/process1"/>
    <dgm:cxn modelId="{2A56F6FC-61EE-4C0F-8C9F-B8E87F7C7736}" type="presParOf" srcId="{676095A2-139E-4842-80C1-9ED984AF840C}" destId="{E5BF131A-827C-4C62-B3AC-0E81E96FE1B8}" srcOrd="0" destOrd="0" presId="urn:microsoft.com/office/officeart/2005/8/layout/process1"/>
    <dgm:cxn modelId="{A116B9EA-B040-410A-A17F-6C532028CAE2}" type="presParOf" srcId="{64C34CC9-73A5-4E54-A790-DCE0281C62B1}" destId="{46FA0220-B6B6-44B0-B71A-0F4CDF2F8458}" srcOrd="6" destOrd="0" presId="urn:microsoft.com/office/officeart/2005/8/layout/process1"/>
    <dgm:cxn modelId="{C5C3E28B-D93A-4612-84AF-01515998EA5C}" type="presParOf" srcId="{64C34CC9-73A5-4E54-A790-DCE0281C62B1}" destId="{16B6A33B-C171-45A5-8A13-55475B9CD193}" srcOrd="7" destOrd="0" presId="urn:microsoft.com/office/officeart/2005/8/layout/process1"/>
    <dgm:cxn modelId="{51B74660-ED5D-4A15-9EA5-416775C191F5}" type="presParOf" srcId="{16B6A33B-C171-45A5-8A13-55475B9CD193}" destId="{93F2E106-2132-4EC1-8213-4EC1D651D3BE}" srcOrd="0" destOrd="0" presId="urn:microsoft.com/office/officeart/2005/8/layout/process1"/>
    <dgm:cxn modelId="{9A52EA4F-2301-4A20-A8DC-595DD4BF1990}" type="presParOf" srcId="{64C34CC9-73A5-4E54-A790-DCE0281C62B1}" destId="{52DB276A-3472-4E36-A5A3-AA5A69BFC60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F8D7F-F320-4377-A05A-656D9053303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BB5089F-714F-4CBC-8A51-A5C8A429CE4C}">
      <dgm:prSet custT="1"/>
      <dgm:spPr>
        <a:xfrm>
          <a:off x="5890" y="1605481"/>
          <a:ext cx="2396249" cy="5054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Enhances Research Quality</a:t>
          </a:r>
        </a:p>
      </dgm:t>
    </dgm:pt>
    <dgm:pt modelId="{FCEE4A2F-1BE7-4272-873E-41E63BFF3267}" type="parTrans" cxnId="{0013546D-BCE5-4FBF-A943-01285CD48BD0}">
      <dgm:prSet/>
      <dgm:spPr/>
      <dgm:t>
        <a:bodyPr/>
        <a:lstStyle/>
        <a:p>
          <a:pPr algn="l"/>
          <a:endParaRPr lang="en-US"/>
        </a:p>
      </dgm:t>
    </dgm:pt>
    <dgm:pt modelId="{CC8CBAAB-4BD3-475B-B378-D318FE1F98A0}" type="sibTrans" cxnId="{0013546D-BCE5-4FBF-A943-01285CD48BD0}">
      <dgm:prSet/>
      <dgm:spPr/>
      <dgm:t>
        <a:bodyPr/>
        <a:lstStyle/>
        <a:p>
          <a:pPr algn="l"/>
          <a:endParaRPr lang="en-US"/>
        </a:p>
      </dgm:t>
    </dgm:pt>
    <dgm:pt modelId="{4A466507-93D0-4DC6-B3BD-DC2311776F1E}">
      <dgm:prSet custT="1"/>
      <dgm:spPr>
        <a:xfrm>
          <a:off x="5890" y="2182105"/>
          <a:ext cx="2396249" cy="19899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</a:pP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Encourages good practices from the start, not just at publication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07265324-0936-46AC-B739-C54437501E92}" type="parTrans" cxnId="{D41C6A07-9EC7-4532-9278-6CBFB6EBC5DB}">
      <dgm:prSet/>
      <dgm:spPr/>
      <dgm:t>
        <a:bodyPr/>
        <a:lstStyle/>
        <a:p>
          <a:pPr algn="l"/>
          <a:endParaRPr lang="en-US"/>
        </a:p>
      </dgm:t>
    </dgm:pt>
    <dgm:pt modelId="{E04AF1AD-5CFF-40A1-A1A7-B972AB4817AA}" type="sibTrans" cxnId="{D41C6A07-9EC7-4532-9278-6CBFB6EBC5DB}">
      <dgm:prSet/>
      <dgm:spPr/>
      <dgm:t>
        <a:bodyPr/>
        <a:lstStyle/>
        <a:p>
          <a:pPr algn="l"/>
          <a:endParaRPr lang="en-US"/>
        </a:p>
      </dgm:t>
    </dgm:pt>
    <dgm:pt modelId="{05C8D7DB-1521-4607-AB3F-6BBEB3672E78}">
      <dgm:prSet custT="1"/>
      <dgm:spPr>
        <a:xfrm>
          <a:off x="2821484" y="2182105"/>
          <a:ext cx="2396249" cy="19899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</a:pP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Helps catch errors or ambiguity early, when they’re easier to fix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29172E58-4D13-4437-B686-EBA3530F5095}" type="parTrans" cxnId="{FEFFD98C-E58C-4599-A275-DEF4BB76BE45}">
      <dgm:prSet/>
      <dgm:spPr/>
      <dgm:t>
        <a:bodyPr/>
        <a:lstStyle/>
        <a:p>
          <a:pPr algn="l"/>
          <a:endParaRPr lang="en-US"/>
        </a:p>
      </dgm:t>
    </dgm:pt>
    <dgm:pt modelId="{5CA5DAE0-CCC0-4B10-A15A-9DF80153F8E8}" type="sibTrans" cxnId="{FEFFD98C-E58C-4599-A275-DEF4BB76BE45}">
      <dgm:prSet/>
      <dgm:spPr/>
      <dgm:t>
        <a:bodyPr/>
        <a:lstStyle/>
        <a:p>
          <a:pPr algn="l"/>
          <a:endParaRPr lang="en-US"/>
        </a:p>
      </dgm:t>
    </dgm:pt>
    <dgm:pt modelId="{899CB14F-71E4-424A-871B-861A63B1D2AF}">
      <dgm:prSet custT="1"/>
      <dgm:spPr>
        <a:xfrm>
          <a:off x="5637078" y="1605481"/>
          <a:ext cx="2396249" cy="5054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Promotes Reproducibility</a:t>
          </a:r>
        </a:p>
      </dgm:t>
    </dgm:pt>
    <dgm:pt modelId="{7FECDB67-F0F3-443C-AE2A-8031E771B7C5}" type="parTrans" cxnId="{414FACAD-4360-4730-BC9E-51D87DA51962}">
      <dgm:prSet/>
      <dgm:spPr/>
      <dgm:t>
        <a:bodyPr/>
        <a:lstStyle/>
        <a:p>
          <a:pPr algn="l"/>
          <a:endParaRPr lang="en-US"/>
        </a:p>
      </dgm:t>
    </dgm:pt>
    <dgm:pt modelId="{7609E070-8F75-4F6F-AB1C-BE2DE7A9B7B2}" type="sibTrans" cxnId="{414FACAD-4360-4730-BC9E-51D87DA51962}">
      <dgm:prSet/>
      <dgm:spPr/>
      <dgm:t>
        <a:bodyPr/>
        <a:lstStyle/>
        <a:p>
          <a:pPr algn="l"/>
          <a:endParaRPr lang="en-US"/>
        </a:p>
      </dgm:t>
    </dgm:pt>
    <dgm:pt modelId="{0719B701-34C2-40B5-9BCA-37C0E94C1218}">
      <dgm:prSet custT="1"/>
      <dgm:spPr>
        <a:xfrm>
          <a:off x="5637078" y="2182105"/>
          <a:ext cx="2396249" cy="19899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</a:pP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Makes final verification faster, cheaper, and more reliable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D5C74976-6344-4906-B453-8EA08EBEA20B}" type="parTrans" cxnId="{CD0E59A9-A7A9-44D6-9131-7BDB7D1051F2}">
      <dgm:prSet/>
      <dgm:spPr/>
      <dgm:t>
        <a:bodyPr/>
        <a:lstStyle/>
        <a:p>
          <a:pPr algn="l"/>
          <a:endParaRPr lang="en-US"/>
        </a:p>
      </dgm:t>
    </dgm:pt>
    <dgm:pt modelId="{8D3C06F5-6BC7-4D62-ADBA-26D36F9CAFB5}" type="sibTrans" cxnId="{CD0E59A9-A7A9-44D6-9131-7BDB7D1051F2}">
      <dgm:prSet/>
      <dgm:spPr/>
      <dgm:t>
        <a:bodyPr/>
        <a:lstStyle/>
        <a:p>
          <a:pPr algn="l"/>
          <a:endParaRPr lang="en-US"/>
        </a:p>
      </dgm:t>
    </dgm:pt>
    <dgm:pt modelId="{6393ADF5-0BB1-4FCE-BDD4-FA3AF6F44A0F}">
      <dgm:prSet custT="1"/>
      <dgm:spPr>
        <a:xfrm>
          <a:off x="8452672" y="1605481"/>
          <a:ext cx="2396249" cy="5054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Fosters Collaboration and Learning:</a:t>
          </a:r>
        </a:p>
      </dgm:t>
    </dgm:pt>
    <dgm:pt modelId="{2380C92D-943F-48B6-8DC1-B327CAA29407}" type="parTrans" cxnId="{C2A7C835-A5BC-43FC-97D4-3A91A83F7EE7}">
      <dgm:prSet/>
      <dgm:spPr/>
      <dgm:t>
        <a:bodyPr/>
        <a:lstStyle/>
        <a:p>
          <a:pPr algn="l"/>
          <a:endParaRPr lang="en-US"/>
        </a:p>
      </dgm:t>
    </dgm:pt>
    <dgm:pt modelId="{A39F943A-2F97-4B84-89D2-8C9EA6B18827}" type="sibTrans" cxnId="{C2A7C835-A5BC-43FC-97D4-3A91A83F7EE7}">
      <dgm:prSet/>
      <dgm:spPr/>
      <dgm:t>
        <a:bodyPr/>
        <a:lstStyle/>
        <a:p>
          <a:pPr algn="l"/>
          <a:endParaRPr lang="en-US"/>
        </a:p>
      </dgm:t>
    </dgm:pt>
    <dgm:pt modelId="{528D81C7-3812-4DD5-9CC6-04E94EACBFE3}">
      <dgm:prSet custT="1"/>
      <dgm:spPr>
        <a:xfrm>
          <a:off x="8452672" y="2182105"/>
          <a:ext cx="2396249" cy="19899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</a:pP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Builds a culture of shared responsibility for code quality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2C3FAA95-B28C-4003-8D29-79FA61463C0E}" type="parTrans" cxnId="{A15897B0-1B35-4923-9A57-BC056C5041E0}">
      <dgm:prSet/>
      <dgm:spPr/>
      <dgm:t>
        <a:bodyPr/>
        <a:lstStyle/>
        <a:p>
          <a:pPr algn="l"/>
          <a:endParaRPr lang="en-US"/>
        </a:p>
      </dgm:t>
    </dgm:pt>
    <dgm:pt modelId="{B6E722D3-2DE4-4CAC-9B9C-FF086564D8BC}" type="sibTrans" cxnId="{A15897B0-1B35-4923-9A57-BC056C5041E0}">
      <dgm:prSet/>
      <dgm:spPr/>
      <dgm:t>
        <a:bodyPr/>
        <a:lstStyle/>
        <a:p>
          <a:pPr algn="l"/>
          <a:endParaRPr lang="en-US"/>
        </a:p>
      </dgm:t>
    </dgm:pt>
    <dgm:pt modelId="{A27B2379-F162-4DD8-AD84-2ECE59B69876}">
      <dgm:prSet custT="1"/>
      <dgm:spPr>
        <a:xfrm>
          <a:off x="2821484" y="1605481"/>
          <a:ext cx="2396249" cy="5054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Early Detection of Issues</a:t>
          </a:r>
        </a:p>
      </dgm:t>
    </dgm:pt>
    <dgm:pt modelId="{C43B3AB5-56DC-47D1-A49F-85867046DE30}" type="sibTrans" cxnId="{20B65092-4AD1-4758-991F-10621F748D21}">
      <dgm:prSet/>
      <dgm:spPr/>
      <dgm:t>
        <a:bodyPr/>
        <a:lstStyle/>
        <a:p>
          <a:pPr algn="l"/>
          <a:endParaRPr lang="en-US"/>
        </a:p>
      </dgm:t>
    </dgm:pt>
    <dgm:pt modelId="{4BCA0A2C-2081-4787-8817-6EB464E90FFA}" type="parTrans" cxnId="{20B65092-4AD1-4758-991F-10621F748D21}">
      <dgm:prSet/>
      <dgm:spPr/>
      <dgm:t>
        <a:bodyPr/>
        <a:lstStyle/>
        <a:p>
          <a:pPr algn="l"/>
          <a:endParaRPr lang="en-US"/>
        </a:p>
      </dgm:t>
    </dgm:pt>
    <dgm:pt modelId="{797D1370-6046-48A4-A5C1-F9A6E2625525}" type="pres">
      <dgm:prSet presAssocID="{425F8D7F-F320-4377-A05A-656D90533039}" presName="root" presStyleCnt="0">
        <dgm:presLayoutVars>
          <dgm:dir/>
          <dgm:resizeHandles val="exact"/>
        </dgm:presLayoutVars>
      </dgm:prSet>
      <dgm:spPr/>
    </dgm:pt>
    <dgm:pt modelId="{F72334F3-E594-4504-99BF-3820F1A719C0}" type="pres">
      <dgm:prSet presAssocID="{4BB5089F-714F-4CBC-8A51-A5C8A429CE4C}" presName="compNode" presStyleCnt="0"/>
      <dgm:spPr/>
    </dgm:pt>
    <dgm:pt modelId="{833BAE0B-3859-4ECF-882C-684B9C5BFE11}" type="pres">
      <dgm:prSet presAssocID="{4BB5089F-714F-4CBC-8A51-A5C8A429CE4C}" presName="iconRect" presStyleLbl="node1" presStyleIdx="0" presStyleCnt="4" custLinFactNeighborX="88711" custLinFactNeighborY="-69408"/>
      <dgm:spPr>
        <a:xfrm>
          <a:off x="395679" y="651813"/>
          <a:ext cx="838687" cy="838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lipboard Badge with solid fill"/>
        </a:ext>
      </dgm:extLst>
    </dgm:pt>
    <dgm:pt modelId="{120FDD1F-60DA-401F-B4A9-5DE6F124B932}" type="pres">
      <dgm:prSet presAssocID="{4BB5089F-714F-4CBC-8A51-A5C8A429CE4C}" presName="iconSpace" presStyleCnt="0"/>
      <dgm:spPr/>
    </dgm:pt>
    <dgm:pt modelId="{3AA1BA10-5AE7-42F7-9C95-65A1CCBC0D2C}" type="pres">
      <dgm:prSet presAssocID="{4BB5089F-714F-4CBC-8A51-A5C8A429CE4C}" presName="parTx" presStyleLbl="revTx" presStyleIdx="0" presStyleCnt="8" custLinFactNeighborX="1347" custLinFactNeighborY="-50810">
        <dgm:presLayoutVars>
          <dgm:chMax val="0"/>
          <dgm:chPref val="0"/>
        </dgm:presLayoutVars>
      </dgm:prSet>
      <dgm:spPr/>
    </dgm:pt>
    <dgm:pt modelId="{EE69C398-5BC1-4F8A-9F39-FAF7BFF187FA}" type="pres">
      <dgm:prSet presAssocID="{4BB5089F-714F-4CBC-8A51-A5C8A429CE4C}" presName="txSpace" presStyleCnt="0"/>
      <dgm:spPr/>
    </dgm:pt>
    <dgm:pt modelId="{159640DD-D547-4CC3-8C1D-D1C5312270E8}" type="pres">
      <dgm:prSet presAssocID="{4BB5089F-714F-4CBC-8A51-A5C8A429CE4C}" presName="desTx" presStyleLbl="revTx" presStyleIdx="1" presStyleCnt="8">
        <dgm:presLayoutVars/>
      </dgm:prSet>
      <dgm:spPr/>
    </dgm:pt>
    <dgm:pt modelId="{E188DB44-9C0E-435A-8608-82F0DE6A4EA0}" type="pres">
      <dgm:prSet presAssocID="{CC8CBAAB-4BD3-475B-B378-D318FE1F98A0}" presName="sibTrans" presStyleCnt="0"/>
      <dgm:spPr/>
    </dgm:pt>
    <dgm:pt modelId="{EEF012FF-4DBC-4DCC-ABDA-256549061FFA}" type="pres">
      <dgm:prSet presAssocID="{A27B2379-F162-4DD8-AD84-2ECE59B69876}" presName="compNode" presStyleCnt="0"/>
      <dgm:spPr/>
    </dgm:pt>
    <dgm:pt modelId="{4A1B253A-812D-4D14-8C36-CF862F0327E9}" type="pres">
      <dgm:prSet presAssocID="{A27B2379-F162-4DD8-AD84-2ECE59B69876}" presName="iconRect" presStyleLbl="node1" presStyleIdx="1" presStyleCnt="4" custLinFactNeighborX="88711" custLinFactNeighborY="-69408"/>
      <dgm:spPr>
        <a:xfrm>
          <a:off x="3211273" y="651813"/>
          <a:ext cx="838687" cy="838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06DBACF-7742-42B8-B97B-BBF3CC6FFB42}" type="pres">
      <dgm:prSet presAssocID="{A27B2379-F162-4DD8-AD84-2ECE59B69876}" presName="iconSpace" presStyleCnt="0"/>
      <dgm:spPr/>
    </dgm:pt>
    <dgm:pt modelId="{1A8458BF-A264-4B15-B05A-215105DE125B}" type="pres">
      <dgm:prSet presAssocID="{A27B2379-F162-4DD8-AD84-2ECE59B69876}" presName="parTx" presStyleLbl="revTx" presStyleIdx="2" presStyleCnt="8" custLinFactNeighborX="-1347" custLinFactNeighborY="-50810">
        <dgm:presLayoutVars>
          <dgm:chMax val="0"/>
          <dgm:chPref val="0"/>
        </dgm:presLayoutVars>
      </dgm:prSet>
      <dgm:spPr/>
    </dgm:pt>
    <dgm:pt modelId="{EAA06726-689F-4A2A-94B5-1E6059EC4557}" type="pres">
      <dgm:prSet presAssocID="{A27B2379-F162-4DD8-AD84-2ECE59B69876}" presName="txSpace" presStyleCnt="0"/>
      <dgm:spPr/>
    </dgm:pt>
    <dgm:pt modelId="{150CC20A-DABD-4F89-86D5-CA8BAC86439C}" type="pres">
      <dgm:prSet presAssocID="{A27B2379-F162-4DD8-AD84-2ECE59B69876}" presName="desTx" presStyleLbl="revTx" presStyleIdx="3" presStyleCnt="8">
        <dgm:presLayoutVars/>
      </dgm:prSet>
      <dgm:spPr/>
    </dgm:pt>
    <dgm:pt modelId="{3439503F-DDC1-4573-BE53-64F4AEB90B84}" type="pres">
      <dgm:prSet presAssocID="{C43B3AB5-56DC-47D1-A49F-85867046DE30}" presName="sibTrans" presStyleCnt="0"/>
      <dgm:spPr/>
    </dgm:pt>
    <dgm:pt modelId="{D6ADE19F-5B15-43D3-9F5F-A41D83A88C36}" type="pres">
      <dgm:prSet presAssocID="{899CB14F-71E4-424A-871B-861A63B1D2AF}" presName="compNode" presStyleCnt="0"/>
      <dgm:spPr/>
    </dgm:pt>
    <dgm:pt modelId="{36EEF526-C92A-4F66-83AC-EF45B43B0EBA}" type="pres">
      <dgm:prSet presAssocID="{899CB14F-71E4-424A-871B-861A63B1D2AF}" presName="iconRect" presStyleLbl="node1" presStyleIdx="2" presStyleCnt="4" custLinFactNeighborX="91276" custLinFactNeighborY="-69408"/>
      <dgm:spPr>
        <a:xfrm>
          <a:off x="6026866" y="651813"/>
          <a:ext cx="838687" cy="838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Arrow circle with solid fill"/>
        </a:ext>
      </dgm:extLst>
    </dgm:pt>
    <dgm:pt modelId="{6E2E50EE-22D5-45E9-99D5-3524005EB423}" type="pres">
      <dgm:prSet presAssocID="{899CB14F-71E4-424A-871B-861A63B1D2AF}" presName="iconSpace" presStyleCnt="0"/>
      <dgm:spPr/>
    </dgm:pt>
    <dgm:pt modelId="{4AD86A07-A8FC-48A1-85C9-A6A9212714AD}" type="pres">
      <dgm:prSet presAssocID="{899CB14F-71E4-424A-871B-861A63B1D2AF}" presName="parTx" presStyleLbl="revTx" presStyleIdx="4" presStyleCnt="8" custLinFactNeighborX="1347" custLinFactNeighborY="-48894">
        <dgm:presLayoutVars>
          <dgm:chMax val="0"/>
          <dgm:chPref val="0"/>
        </dgm:presLayoutVars>
      </dgm:prSet>
      <dgm:spPr/>
    </dgm:pt>
    <dgm:pt modelId="{64184D21-6EC3-4559-8D56-7992E59D36B9}" type="pres">
      <dgm:prSet presAssocID="{899CB14F-71E4-424A-871B-861A63B1D2AF}" presName="txSpace" presStyleCnt="0"/>
      <dgm:spPr/>
    </dgm:pt>
    <dgm:pt modelId="{76FAD944-D1B6-48E2-95C0-FB1BA366C1A4}" type="pres">
      <dgm:prSet presAssocID="{899CB14F-71E4-424A-871B-861A63B1D2AF}" presName="desTx" presStyleLbl="revTx" presStyleIdx="5" presStyleCnt="8">
        <dgm:presLayoutVars/>
      </dgm:prSet>
      <dgm:spPr/>
    </dgm:pt>
    <dgm:pt modelId="{7A2EC5B1-595C-4402-953E-825545F9DED8}" type="pres">
      <dgm:prSet presAssocID="{7609E070-8F75-4F6F-AB1C-BE2DE7A9B7B2}" presName="sibTrans" presStyleCnt="0"/>
      <dgm:spPr/>
    </dgm:pt>
    <dgm:pt modelId="{3761D9D0-54AE-4AE7-B63F-A2E8479BAB4E}" type="pres">
      <dgm:prSet presAssocID="{6393ADF5-0BB1-4FCE-BDD4-FA3AF6F44A0F}" presName="compNode" presStyleCnt="0"/>
      <dgm:spPr/>
    </dgm:pt>
    <dgm:pt modelId="{863E5214-944A-4886-B4B6-8C55E61F436D}" type="pres">
      <dgm:prSet presAssocID="{6393ADF5-0BB1-4FCE-BDD4-FA3AF6F44A0F}" presName="iconRect" presStyleLbl="node1" presStyleIdx="3" presStyleCnt="4" custLinFactNeighborX="92652" custLinFactNeighborY="-92845"/>
      <dgm:spPr>
        <a:xfrm>
          <a:off x="8842460" y="651813"/>
          <a:ext cx="838687" cy="838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22C9A45-AAFF-4AEB-B3AF-35D16742C1D3}" type="pres">
      <dgm:prSet presAssocID="{6393ADF5-0BB1-4FCE-BDD4-FA3AF6F44A0F}" presName="iconSpace" presStyleCnt="0"/>
      <dgm:spPr/>
    </dgm:pt>
    <dgm:pt modelId="{554FACD3-22FF-4A41-AF1A-BCBFAE3337DE}" type="pres">
      <dgm:prSet presAssocID="{6393ADF5-0BB1-4FCE-BDD4-FA3AF6F44A0F}" presName="parTx" presStyleLbl="revTx" presStyleIdx="6" presStyleCnt="8" custLinFactNeighborX="-449" custLinFactNeighborY="-49848">
        <dgm:presLayoutVars>
          <dgm:chMax val="0"/>
          <dgm:chPref val="0"/>
        </dgm:presLayoutVars>
      </dgm:prSet>
      <dgm:spPr/>
    </dgm:pt>
    <dgm:pt modelId="{AFD378A1-C451-4055-95BD-3D83E1F672AC}" type="pres">
      <dgm:prSet presAssocID="{6393ADF5-0BB1-4FCE-BDD4-FA3AF6F44A0F}" presName="txSpace" presStyleCnt="0"/>
      <dgm:spPr/>
    </dgm:pt>
    <dgm:pt modelId="{07909FBE-A813-49C9-A743-A5EB170842E7}" type="pres">
      <dgm:prSet presAssocID="{6393ADF5-0BB1-4FCE-BDD4-FA3AF6F44A0F}" presName="desTx" presStyleLbl="revTx" presStyleIdx="7" presStyleCnt="8">
        <dgm:presLayoutVars/>
      </dgm:prSet>
      <dgm:spPr/>
    </dgm:pt>
  </dgm:ptLst>
  <dgm:cxnLst>
    <dgm:cxn modelId="{709E8601-AD7C-42EC-AE78-1AA44715DF63}" type="presOf" srcId="{425F8D7F-F320-4377-A05A-656D90533039}" destId="{797D1370-6046-48A4-A5C1-F9A6E2625525}" srcOrd="0" destOrd="0" presId="urn:microsoft.com/office/officeart/2018/2/layout/IconLabelDescriptionList"/>
    <dgm:cxn modelId="{D41C6A07-9EC7-4532-9278-6CBFB6EBC5DB}" srcId="{4BB5089F-714F-4CBC-8A51-A5C8A429CE4C}" destId="{4A466507-93D0-4DC6-B3BD-DC2311776F1E}" srcOrd="0" destOrd="0" parTransId="{07265324-0936-46AC-B739-C54437501E92}" sibTransId="{E04AF1AD-5CFF-40A1-A1A7-B972AB4817AA}"/>
    <dgm:cxn modelId="{DA456416-E82C-4E77-8BC5-04452817CDDE}" type="presOf" srcId="{05C8D7DB-1521-4607-AB3F-6BBEB3672E78}" destId="{150CC20A-DABD-4F89-86D5-CA8BAC86439C}" srcOrd="0" destOrd="0" presId="urn:microsoft.com/office/officeart/2018/2/layout/IconLabelDescriptionList"/>
    <dgm:cxn modelId="{C2A7C835-A5BC-43FC-97D4-3A91A83F7EE7}" srcId="{425F8D7F-F320-4377-A05A-656D90533039}" destId="{6393ADF5-0BB1-4FCE-BDD4-FA3AF6F44A0F}" srcOrd="3" destOrd="0" parTransId="{2380C92D-943F-48B6-8DC1-B327CAA29407}" sibTransId="{A39F943A-2F97-4B84-89D2-8C9EA6B18827}"/>
    <dgm:cxn modelId="{55F2B93C-7706-455B-868B-3EE22B814695}" type="presOf" srcId="{899CB14F-71E4-424A-871B-861A63B1D2AF}" destId="{4AD86A07-A8FC-48A1-85C9-A6A9212714AD}" srcOrd="0" destOrd="0" presId="urn:microsoft.com/office/officeart/2018/2/layout/IconLabelDescriptionList"/>
    <dgm:cxn modelId="{0013546D-BCE5-4FBF-A943-01285CD48BD0}" srcId="{425F8D7F-F320-4377-A05A-656D90533039}" destId="{4BB5089F-714F-4CBC-8A51-A5C8A429CE4C}" srcOrd="0" destOrd="0" parTransId="{FCEE4A2F-1BE7-4272-873E-41E63BFF3267}" sibTransId="{CC8CBAAB-4BD3-475B-B378-D318FE1F98A0}"/>
    <dgm:cxn modelId="{FEFFD98C-E58C-4599-A275-DEF4BB76BE45}" srcId="{A27B2379-F162-4DD8-AD84-2ECE59B69876}" destId="{05C8D7DB-1521-4607-AB3F-6BBEB3672E78}" srcOrd="0" destOrd="0" parTransId="{29172E58-4D13-4437-B686-EBA3530F5095}" sibTransId="{5CA5DAE0-CCC0-4B10-A15A-9DF80153F8E8}"/>
    <dgm:cxn modelId="{20B65092-4AD1-4758-991F-10621F748D21}" srcId="{425F8D7F-F320-4377-A05A-656D90533039}" destId="{A27B2379-F162-4DD8-AD84-2ECE59B69876}" srcOrd="1" destOrd="0" parTransId="{4BCA0A2C-2081-4787-8817-6EB464E90FFA}" sibTransId="{C43B3AB5-56DC-47D1-A49F-85867046DE30}"/>
    <dgm:cxn modelId="{54511EA1-17FD-4EDD-B96E-55B572F551EE}" type="presOf" srcId="{A27B2379-F162-4DD8-AD84-2ECE59B69876}" destId="{1A8458BF-A264-4B15-B05A-215105DE125B}" srcOrd="0" destOrd="0" presId="urn:microsoft.com/office/officeart/2018/2/layout/IconLabelDescriptionList"/>
    <dgm:cxn modelId="{CD0E59A9-A7A9-44D6-9131-7BDB7D1051F2}" srcId="{899CB14F-71E4-424A-871B-861A63B1D2AF}" destId="{0719B701-34C2-40B5-9BCA-37C0E94C1218}" srcOrd="0" destOrd="0" parTransId="{D5C74976-6344-4906-B453-8EA08EBEA20B}" sibTransId="{8D3C06F5-6BC7-4D62-ADBA-26D36F9CAFB5}"/>
    <dgm:cxn modelId="{414FACAD-4360-4730-BC9E-51D87DA51962}" srcId="{425F8D7F-F320-4377-A05A-656D90533039}" destId="{899CB14F-71E4-424A-871B-861A63B1D2AF}" srcOrd="2" destOrd="0" parTransId="{7FECDB67-F0F3-443C-AE2A-8031E771B7C5}" sibTransId="{7609E070-8F75-4F6F-AB1C-BE2DE7A9B7B2}"/>
    <dgm:cxn modelId="{EC2782AE-0F8C-428E-B2F5-517FBA0958A1}" type="presOf" srcId="{6393ADF5-0BB1-4FCE-BDD4-FA3AF6F44A0F}" destId="{554FACD3-22FF-4A41-AF1A-BCBFAE3337DE}" srcOrd="0" destOrd="0" presId="urn:microsoft.com/office/officeart/2018/2/layout/IconLabelDescriptionList"/>
    <dgm:cxn modelId="{A15897B0-1B35-4923-9A57-BC056C5041E0}" srcId="{6393ADF5-0BB1-4FCE-BDD4-FA3AF6F44A0F}" destId="{528D81C7-3812-4DD5-9CC6-04E94EACBFE3}" srcOrd="0" destOrd="0" parTransId="{2C3FAA95-B28C-4003-8D29-79FA61463C0E}" sibTransId="{B6E722D3-2DE4-4CAC-9B9C-FF086564D8BC}"/>
    <dgm:cxn modelId="{FC9631B4-2271-4995-9BBC-9ED485994E66}" type="presOf" srcId="{0719B701-34C2-40B5-9BCA-37C0E94C1218}" destId="{76FAD944-D1B6-48E2-95C0-FB1BA366C1A4}" srcOrd="0" destOrd="0" presId="urn:microsoft.com/office/officeart/2018/2/layout/IconLabelDescriptionList"/>
    <dgm:cxn modelId="{22EC63B9-095A-47E4-9115-1A1EAB46383B}" type="presOf" srcId="{4BB5089F-714F-4CBC-8A51-A5C8A429CE4C}" destId="{3AA1BA10-5AE7-42F7-9C95-65A1CCBC0D2C}" srcOrd="0" destOrd="0" presId="urn:microsoft.com/office/officeart/2018/2/layout/IconLabelDescriptionList"/>
    <dgm:cxn modelId="{DCE46CC0-25A8-4B8D-BA78-A3F0F1558D46}" type="presOf" srcId="{4A466507-93D0-4DC6-B3BD-DC2311776F1E}" destId="{159640DD-D547-4CC3-8C1D-D1C5312270E8}" srcOrd="0" destOrd="0" presId="urn:microsoft.com/office/officeart/2018/2/layout/IconLabelDescriptionList"/>
    <dgm:cxn modelId="{2C21B8C5-B344-41AA-8EBF-B971168D9770}" type="presOf" srcId="{528D81C7-3812-4DD5-9CC6-04E94EACBFE3}" destId="{07909FBE-A813-49C9-A743-A5EB170842E7}" srcOrd="0" destOrd="0" presId="urn:microsoft.com/office/officeart/2018/2/layout/IconLabelDescriptionList"/>
    <dgm:cxn modelId="{036526BD-598B-429E-9C52-7C8CF0DEF67D}" type="presParOf" srcId="{797D1370-6046-48A4-A5C1-F9A6E2625525}" destId="{F72334F3-E594-4504-99BF-3820F1A719C0}" srcOrd="0" destOrd="0" presId="urn:microsoft.com/office/officeart/2018/2/layout/IconLabelDescriptionList"/>
    <dgm:cxn modelId="{414A9FE0-C498-4CA9-A692-CABC2EBECAFD}" type="presParOf" srcId="{F72334F3-E594-4504-99BF-3820F1A719C0}" destId="{833BAE0B-3859-4ECF-882C-684B9C5BFE11}" srcOrd="0" destOrd="0" presId="urn:microsoft.com/office/officeart/2018/2/layout/IconLabelDescriptionList"/>
    <dgm:cxn modelId="{35064C47-09B6-4907-9215-C779324C3480}" type="presParOf" srcId="{F72334F3-E594-4504-99BF-3820F1A719C0}" destId="{120FDD1F-60DA-401F-B4A9-5DE6F124B932}" srcOrd="1" destOrd="0" presId="urn:microsoft.com/office/officeart/2018/2/layout/IconLabelDescriptionList"/>
    <dgm:cxn modelId="{010DDB32-4183-43B4-ADEC-FC79FF4CE913}" type="presParOf" srcId="{F72334F3-E594-4504-99BF-3820F1A719C0}" destId="{3AA1BA10-5AE7-42F7-9C95-65A1CCBC0D2C}" srcOrd="2" destOrd="0" presId="urn:microsoft.com/office/officeart/2018/2/layout/IconLabelDescriptionList"/>
    <dgm:cxn modelId="{48D1A770-628B-461B-BF7B-3EE4163835F2}" type="presParOf" srcId="{F72334F3-E594-4504-99BF-3820F1A719C0}" destId="{EE69C398-5BC1-4F8A-9F39-FAF7BFF187FA}" srcOrd="3" destOrd="0" presId="urn:microsoft.com/office/officeart/2018/2/layout/IconLabelDescriptionList"/>
    <dgm:cxn modelId="{38B82C97-DFFD-4218-B03C-0B38885516BD}" type="presParOf" srcId="{F72334F3-E594-4504-99BF-3820F1A719C0}" destId="{159640DD-D547-4CC3-8C1D-D1C5312270E8}" srcOrd="4" destOrd="0" presId="urn:microsoft.com/office/officeart/2018/2/layout/IconLabelDescriptionList"/>
    <dgm:cxn modelId="{D9063F67-5032-4117-86BD-C40F3EEEDD2B}" type="presParOf" srcId="{797D1370-6046-48A4-A5C1-F9A6E2625525}" destId="{E188DB44-9C0E-435A-8608-82F0DE6A4EA0}" srcOrd="1" destOrd="0" presId="urn:microsoft.com/office/officeart/2018/2/layout/IconLabelDescriptionList"/>
    <dgm:cxn modelId="{D384F175-BCC1-4050-AD4F-8639914E774D}" type="presParOf" srcId="{797D1370-6046-48A4-A5C1-F9A6E2625525}" destId="{EEF012FF-4DBC-4DCC-ABDA-256549061FFA}" srcOrd="2" destOrd="0" presId="urn:microsoft.com/office/officeart/2018/2/layout/IconLabelDescriptionList"/>
    <dgm:cxn modelId="{FC367D14-8C3E-4C31-9858-8E6E046D3320}" type="presParOf" srcId="{EEF012FF-4DBC-4DCC-ABDA-256549061FFA}" destId="{4A1B253A-812D-4D14-8C36-CF862F0327E9}" srcOrd="0" destOrd="0" presId="urn:microsoft.com/office/officeart/2018/2/layout/IconLabelDescriptionList"/>
    <dgm:cxn modelId="{1099EAC2-CF10-452A-A0A6-D56AE70E1F4B}" type="presParOf" srcId="{EEF012FF-4DBC-4DCC-ABDA-256549061FFA}" destId="{B06DBACF-7742-42B8-B97B-BBF3CC6FFB42}" srcOrd="1" destOrd="0" presId="urn:microsoft.com/office/officeart/2018/2/layout/IconLabelDescriptionList"/>
    <dgm:cxn modelId="{76F3551B-BB86-4256-B4C5-2108C15F27D1}" type="presParOf" srcId="{EEF012FF-4DBC-4DCC-ABDA-256549061FFA}" destId="{1A8458BF-A264-4B15-B05A-215105DE125B}" srcOrd="2" destOrd="0" presId="urn:microsoft.com/office/officeart/2018/2/layout/IconLabelDescriptionList"/>
    <dgm:cxn modelId="{13536D3E-2E45-4A00-8822-B3B4A16BE757}" type="presParOf" srcId="{EEF012FF-4DBC-4DCC-ABDA-256549061FFA}" destId="{EAA06726-689F-4A2A-94B5-1E6059EC4557}" srcOrd="3" destOrd="0" presId="urn:microsoft.com/office/officeart/2018/2/layout/IconLabelDescriptionList"/>
    <dgm:cxn modelId="{9C23ACCC-B411-4432-9CD8-50A8C4E0F479}" type="presParOf" srcId="{EEF012FF-4DBC-4DCC-ABDA-256549061FFA}" destId="{150CC20A-DABD-4F89-86D5-CA8BAC86439C}" srcOrd="4" destOrd="0" presId="urn:microsoft.com/office/officeart/2018/2/layout/IconLabelDescriptionList"/>
    <dgm:cxn modelId="{77F61875-3497-43B1-9AD8-8B5444138423}" type="presParOf" srcId="{797D1370-6046-48A4-A5C1-F9A6E2625525}" destId="{3439503F-DDC1-4573-BE53-64F4AEB90B84}" srcOrd="3" destOrd="0" presId="urn:microsoft.com/office/officeart/2018/2/layout/IconLabelDescriptionList"/>
    <dgm:cxn modelId="{5EAC0D3C-AC8A-468C-85F3-558854F641A7}" type="presParOf" srcId="{797D1370-6046-48A4-A5C1-F9A6E2625525}" destId="{D6ADE19F-5B15-43D3-9F5F-A41D83A88C36}" srcOrd="4" destOrd="0" presId="urn:microsoft.com/office/officeart/2018/2/layout/IconLabelDescriptionList"/>
    <dgm:cxn modelId="{818936DE-FC0C-41D4-9823-7C2A3C7A5890}" type="presParOf" srcId="{D6ADE19F-5B15-43D3-9F5F-A41D83A88C36}" destId="{36EEF526-C92A-4F66-83AC-EF45B43B0EBA}" srcOrd="0" destOrd="0" presId="urn:microsoft.com/office/officeart/2018/2/layout/IconLabelDescriptionList"/>
    <dgm:cxn modelId="{3B94C116-9D6E-421E-ACD3-0F06EB66A437}" type="presParOf" srcId="{D6ADE19F-5B15-43D3-9F5F-A41D83A88C36}" destId="{6E2E50EE-22D5-45E9-99D5-3524005EB423}" srcOrd="1" destOrd="0" presId="urn:microsoft.com/office/officeart/2018/2/layout/IconLabelDescriptionList"/>
    <dgm:cxn modelId="{DF09FDA7-964D-42D2-B4FE-6CFA18A80A8F}" type="presParOf" srcId="{D6ADE19F-5B15-43D3-9F5F-A41D83A88C36}" destId="{4AD86A07-A8FC-48A1-85C9-A6A9212714AD}" srcOrd="2" destOrd="0" presId="urn:microsoft.com/office/officeart/2018/2/layout/IconLabelDescriptionList"/>
    <dgm:cxn modelId="{70C5E113-C375-4B14-A4BC-B195EA809ED3}" type="presParOf" srcId="{D6ADE19F-5B15-43D3-9F5F-A41D83A88C36}" destId="{64184D21-6EC3-4559-8D56-7992E59D36B9}" srcOrd="3" destOrd="0" presId="urn:microsoft.com/office/officeart/2018/2/layout/IconLabelDescriptionList"/>
    <dgm:cxn modelId="{F8858E31-9DB7-41D4-8E87-67DDC036BAA7}" type="presParOf" srcId="{D6ADE19F-5B15-43D3-9F5F-A41D83A88C36}" destId="{76FAD944-D1B6-48E2-95C0-FB1BA366C1A4}" srcOrd="4" destOrd="0" presId="urn:microsoft.com/office/officeart/2018/2/layout/IconLabelDescriptionList"/>
    <dgm:cxn modelId="{E04FFB09-01A6-4BDD-B730-93EE48FDA498}" type="presParOf" srcId="{797D1370-6046-48A4-A5C1-F9A6E2625525}" destId="{7A2EC5B1-595C-4402-953E-825545F9DED8}" srcOrd="5" destOrd="0" presId="urn:microsoft.com/office/officeart/2018/2/layout/IconLabelDescriptionList"/>
    <dgm:cxn modelId="{3C9E06F9-72AB-4333-94A2-BDEBBCF4BE64}" type="presParOf" srcId="{797D1370-6046-48A4-A5C1-F9A6E2625525}" destId="{3761D9D0-54AE-4AE7-B63F-A2E8479BAB4E}" srcOrd="6" destOrd="0" presId="urn:microsoft.com/office/officeart/2018/2/layout/IconLabelDescriptionList"/>
    <dgm:cxn modelId="{2B3FCB33-1528-4478-B8F6-76700C088389}" type="presParOf" srcId="{3761D9D0-54AE-4AE7-B63F-A2E8479BAB4E}" destId="{863E5214-944A-4886-B4B6-8C55E61F436D}" srcOrd="0" destOrd="0" presId="urn:microsoft.com/office/officeart/2018/2/layout/IconLabelDescriptionList"/>
    <dgm:cxn modelId="{B7CBE761-4A2B-4C26-80E6-FEBED828102F}" type="presParOf" srcId="{3761D9D0-54AE-4AE7-B63F-A2E8479BAB4E}" destId="{522C9A45-AAFF-4AEB-B3AF-35D16742C1D3}" srcOrd="1" destOrd="0" presId="urn:microsoft.com/office/officeart/2018/2/layout/IconLabelDescriptionList"/>
    <dgm:cxn modelId="{4ADDCE04-3DEC-44A2-A209-8EEC08B7D9AE}" type="presParOf" srcId="{3761D9D0-54AE-4AE7-B63F-A2E8479BAB4E}" destId="{554FACD3-22FF-4A41-AF1A-BCBFAE3337DE}" srcOrd="2" destOrd="0" presId="urn:microsoft.com/office/officeart/2018/2/layout/IconLabelDescriptionList"/>
    <dgm:cxn modelId="{B3AF18FB-373C-49A6-9480-27974C4013E6}" type="presParOf" srcId="{3761D9D0-54AE-4AE7-B63F-A2E8479BAB4E}" destId="{AFD378A1-C451-4055-95BD-3D83E1F672AC}" srcOrd="3" destOrd="0" presId="urn:microsoft.com/office/officeart/2018/2/layout/IconLabelDescriptionList"/>
    <dgm:cxn modelId="{57E74261-30BA-4500-AA65-B517FA93DDCA}" type="presParOf" srcId="{3761D9D0-54AE-4AE7-B63F-A2E8479BAB4E}" destId="{07909FBE-A813-49C9-A743-A5EB170842E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F8D7F-F320-4377-A05A-656D9053303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BB5089F-714F-4CBC-8A51-A5C8A429CE4C}">
      <dgm:prSet custT="1"/>
      <dgm:spPr>
        <a:xfrm>
          <a:off x="5890" y="1605481"/>
          <a:ext cx="2396249" cy="5054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Prepare &amp; Submit        Code Package</a:t>
          </a:r>
        </a:p>
      </dgm:t>
    </dgm:pt>
    <dgm:pt modelId="{FCEE4A2F-1BE7-4272-873E-41E63BFF3267}" type="parTrans" cxnId="{0013546D-BCE5-4FBF-A943-01285CD48BD0}">
      <dgm:prSet/>
      <dgm:spPr/>
      <dgm:t>
        <a:bodyPr/>
        <a:lstStyle/>
        <a:p>
          <a:pPr algn="l"/>
          <a:endParaRPr lang="en-US"/>
        </a:p>
      </dgm:t>
    </dgm:pt>
    <dgm:pt modelId="{CC8CBAAB-4BD3-475B-B378-D318FE1F98A0}" type="sibTrans" cxnId="{0013546D-BCE5-4FBF-A943-01285CD48BD0}">
      <dgm:prSet/>
      <dgm:spPr/>
      <dgm:t>
        <a:bodyPr/>
        <a:lstStyle/>
        <a:p>
          <a:pPr algn="l"/>
          <a:endParaRPr lang="en-US"/>
        </a:p>
      </dgm:t>
    </dgm:pt>
    <dgm:pt modelId="{A27B2379-F162-4DD8-AD84-2ECE59B69876}">
      <dgm:prSet custT="1"/>
      <dgm:spPr>
        <a:xfrm>
          <a:off x="2821484" y="1605481"/>
          <a:ext cx="2396249" cy="5054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dirty="0">
              <a:solidFill>
                <a:srgbClr val="000000"/>
              </a:solidFill>
              <a:latin typeface="Montserrat Ultra-Bold"/>
            </a:rPr>
            <a:t>Exchange Code &amp;    Review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43B3AB5-56DC-47D1-A49F-85867046DE30}" type="sibTrans" cxnId="{20B65092-4AD1-4758-991F-10621F748D21}">
      <dgm:prSet/>
      <dgm:spPr/>
      <dgm:t>
        <a:bodyPr/>
        <a:lstStyle/>
        <a:p>
          <a:pPr algn="l"/>
          <a:endParaRPr lang="en-US"/>
        </a:p>
      </dgm:t>
    </dgm:pt>
    <dgm:pt modelId="{4BCA0A2C-2081-4787-8817-6EB464E90FFA}" type="parTrans" cxnId="{20B65092-4AD1-4758-991F-10621F748D21}">
      <dgm:prSet/>
      <dgm:spPr/>
      <dgm:t>
        <a:bodyPr/>
        <a:lstStyle/>
        <a:p>
          <a:pPr algn="l"/>
          <a:endParaRPr lang="en-US"/>
        </a:p>
      </dgm:t>
    </dgm:pt>
    <dgm:pt modelId="{899CB14F-71E4-424A-871B-861A63B1D2AF}">
      <dgm:prSet custT="1"/>
      <dgm:spPr>
        <a:xfrm>
          <a:off x="5637078" y="1605481"/>
          <a:ext cx="2396249" cy="50545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Provide Feedback</a:t>
          </a:r>
        </a:p>
      </dgm:t>
    </dgm:pt>
    <dgm:pt modelId="{7609E070-8F75-4F6F-AB1C-BE2DE7A9B7B2}" type="sibTrans" cxnId="{414FACAD-4360-4730-BC9E-51D87DA51962}">
      <dgm:prSet/>
      <dgm:spPr/>
      <dgm:t>
        <a:bodyPr/>
        <a:lstStyle/>
        <a:p>
          <a:pPr algn="l"/>
          <a:endParaRPr lang="en-US"/>
        </a:p>
      </dgm:t>
    </dgm:pt>
    <dgm:pt modelId="{7FECDB67-F0F3-443C-AE2A-8031E771B7C5}" type="parTrans" cxnId="{414FACAD-4360-4730-BC9E-51D87DA51962}">
      <dgm:prSet/>
      <dgm:spPr/>
      <dgm:t>
        <a:bodyPr/>
        <a:lstStyle/>
        <a:p>
          <a:pPr algn="l"/>
          <a:endParaRPr lang="en-US"/>
        </a:p>
      </dgm:t>
    </dgm:pt>
    <dgm:pt modelId="{17B6D17E-96A4-4405-9A9C-73B1286A8FAC}">
      <dgm:prSet/>
      <dgm:spPr>
        <a:xfrm>
          <a:off x="2821484" y="2182105"/>
          <a:ext cx="2396249" cy="1989958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9F66A935-CE6D-4ADA-945E-F3A57EDD000B}" type="parTrans" cxnId="{F01BEFA4-342F-4B84-B765-5D9B83E57CB3}">
      <dgm:prSet/>
      <dgm:spPr/>
      <dgm:t>
        <a:bodyPr/>
        <a:lstStyle/>
        <a:p>
          <a:endParaRPr lang="en-US"/>
        </a:p>
      </dgm:t>
    </dgm:pt>
    <dgm:pt modelId="{EFB9E17D-F526-4B76-8FCE-567E9C299CF3}" type="sibTrans" cxnId="{F01BEFA4-342F-4B84-B765-5D9B83E57CB3}">
      <dgm:prSet/>
      <dgm:spPr/>
      <dgm:t>
        <a:bodyPr/>
        <a:lstStyle/>
        <a:p>
          <a:endParaRPr lang="en-US"/>
        </a:p>
      </dgm:t>
    </dgm:pt>
    <dgm:pt modelId="{8ACDFD46-10E5-451B-B7BF-707D4942039B}">
      <dgm:prSet/>
      <dgm:spPr>
        <a:xfrm>
          <a:off x="5637078" y="2182105"/>
          <a:ext cx="2396249" cy="1989958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9493702D-DEA0-46E4-B620-DC9AF9198F7C}" type="sibTrans" cxnId="{78150D8A-3EC4-41A2-A2A7-4DE5836F8A8D}">
      <dgm:prSet/>
      <dgm:spPr/>
      <dgm:t>
        <a:bodyPr/>
        <a:lstStyle/>
        <a:p>
          <a:endParaRPr lang="en-US"/>
        </a:p>
      </dgm:t>
    </dgm:pt>
    <dgm:pt modelId="{DD092F64-7723-4B78-84B5-FAE899793717}" type="parTrans" cxnId="{78150D8A-3EC4-41A2-A2A7-4DE5836F8A8D}">
      <dgm:prSet/>
      <dgm:spPr/>
      <dgm:t>
        <a:bodyPr/>
        <a:lstStyle/>
        <a:p>
          <a:endParaRPr lang="en-US"/>
        </a:p>
      </dgm:t>
    </dgm:pt>
    <dgm:pt modelId="{797D1370-6046-48A4-A5C1-F9A6E2625525}" type="pres">
      <dgm:prSet presAssocID="{425F8D7F-F320-4377-A05A-656D90533039}" presName="root" presStyleCnt="0">
        <dgm:presLayoutVars>
          <dgm:dir/>
          <dgm:resizeHandles val="exact"/>
        </dgm:presLayoutVars>
      </dgm:prSet>
      <dgm:spPr/>
    </dgm:pt>
    <dgm:pt modelId="{F72334F3-E594-4504-99BF-3820F1A719C0}" type="pres">
      <dgm:prSet presAssocID="{4BB5089F-714F-4CBC-8A51-A5C8A429CE4C}" presName="compNode" presStyleCnt="0"/>
      <dgm:spPr/>
    </dgm:pt>
    <dgm:pt modelId="{833BAE0B-3859-4ECF-882C-684B9C5BFE11}" type="pres">
      <dgm:prSet presAssocID="{4BB5089F-714F-4CBC-8A51-A5C8A429CE4C}" presName="iconRect" presStyleLbl="node1" presStyleIdx="0" presStyleCnt="3" custScaleX="90910" custScaleY="90909" custLinFactX="76" custLinFactNeighborX="100000" custLinFactNeighborY="-92845"/>
      <dgm:spPr>
        <a:xfrm>
          <a:off x="395679" y="651813"/>
          <a:ext cx="838687" cy="838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120FDD1F-60DA-401F-B4A9-5DE6F124B932}" type="pres">
      <dgm:prSet presAssocID="{4BB5089F-714F-4CBC-8A51-A5C8A429CE4C}" presName="iconSpace" presStyleCnt="0"/>
      <dgm:spPr/>
    </dgm:pt>
    <dgm:pt modelId="{3AA1BA10-5AE7-42F7-9C95-65A1CCBC0D2C}" type="pres">
      <dgm:prSet presAssocID="{4BB5089F-714F-4CBC-8A51-A5C8A429CE4C}" presName="parTx" presStyleLbl="revTx" presStyleIdx="0" presStyleCnt="6" custLinFactNeighborX="1347" custLinFactNeighborY="-50810">
        <dgm:presLayoutVars>
          <dgm:chMax val="0"/>
          <dgm:chPref val="0"/>
        </dgm:presLayoutVars>
      </dgm:prSet>
      <dgm:spPr/>
    </dgm:pt>
    <dgm:pt modelId="{EE69C398-5BC1-4F8A-9F39-FAF7BFF187FA}" type="pres">
      <dgm:prSet presAssocID="{4BB5089F-714F-4CBC-8A51-A5C8A429CE4C}" presName="txSpace" presStyleCnt="0"/>
      <dgm:spPr/>
    </dgm:pt>
    <dgm:pt modelId="{159640DD-D547-4CC3-8C1D-D1C5312270E8}" type="pres">
      <dgm:prSet presAssocID="{4BB5089F-714F-4CBC-8A51-A5C8A429CE4C}" presName="desTx" presStyleLbl="revTx" presStyleIdx="1" presStyleCnt="6">
        <dgm:presLayoutVars/>
      </dgm:prSet>
      <dgm:spPr>
        <a:prstGeom prst="rect">
          <a:avLst/>
        </a:prstGeom>
      </dgm:spPr>
    </dgm:pt>
    <dgm:pt modelId="{E188DB44-9C0E-435A-8608-82F0DE6A4EA0}" type="pres">
      <dgm:prSet presAssocID="{CC8CBAAB-4BD3-475B-B378-D318FE1F98A0}" presName="sibTrans" presStyleCnt="0"/>
      <dgm:spPr/>
    </dgm:pt>
    <dgm:pt modelId="{EEF012FF-4DBC-4DCC-ABDA-256549061FFA}" type="pres">
      <dgm:prSet presAssocID="{A27B2379-F162-4DD8-AD84-2ECE59B69876}" presName="compNode" presStyleCnt="0"/>
      <dgm:spPr/>
    </dgm:pt>
    <dgm:pt modelId="{4A1B253A-812D-4D14-8C36-CF862F0327E9}" type="pres">
      <dgm:prSet presAssocID="{A27B2379-F162-4DD8-AD84-2ECE59B69876}" presName="iconRect" presStyleLbl="node1" presStyleIdx="1" presStyleCnt="3" custScaleX="90910" custScaleY="90909" custLinFactX="76" custLinFactNeighborX="100000" custLinFactNeighborY="-92845"/>
      <dgm:spPr>
        <a:xfrm>
          <a:off x="3211273" y="651813"/>
          <a:ext cx="838687" cy="838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B06DBACF-7742-42B8-B97B-BBF3CC6FFB42}" type="pres">
      <dgm:prSet presAssocID="{A27B2379-F162-4DD8-AD84-2ECE59B69876}" presName="iconSpace" presStyleCnt="0"/>
      <dgm:spPr/>
    </dgm:pt>
    <dgm:pt modelId="{1A8458BF-A264-4B15-B05A-215105DE125B}" type="pres">
      <dgm:prSet presAssocID="{A27B2379-F162-4DD8-AD84-2ECE59B69876}" presName="parTx" presStyleLbl="revTx" presStyleIdx="2" presStyleCnt="6" custLinFactNeighborX="-1347" custLinFactNeighborY="-50810">
        <dgm:presLayoutVars>
          <dgm:chMax val="0"/>
          <dgm:chPref val="0"/>
        </dgm:presLayoutVars>
      </dgm:prSet>
      <dgm:spPr/>
    </dgm:pt>
    <dgm:pt modelId="{EAA06726-689F-4A2A-94B5-1E6059EC4557}" type="pres">
      <dgm:prSet presAssocID="{A27B2379-F162-4DD8-AD84-2ECE59B69876}" presName="txSpace" presStyleCnt="0"/>
      <dgm:spPr/>
    </dgm:pt>
    <dgm:pt modelId="{150CC20A-DABD-4F89-86D5-CA8BAC86439C}" type="pres">
      <dgm:prSet presAssocID="{A27B2379-F162-4DD8-AD84-2ECE59B69876}" presName="desTx" presStyleLbl="revTx" presStyleIdx="3" presStyleCnt="6">
        <dgm:presLayoutVars/>
      </dgm:prSet>
      <dgm:spPr>
        <a:prstGeom prst="rect">
          <a:avLst/>
        </a:prstGeom>
      </dgm:spPr>
    </dgm:pt>
    <dgm:pt modelId="{3439503F-DDC1-4573-BE53-64F4AEB90B84}" type="pres">
      <dgm:prSet presAssocID="{C43B3AB5-56DC-47D1-A49F-85867046DE30}" presName="sibTrans" presStyleCnt="0"/>
      <dgm:spPr/>
    </dgm:pt>
    <dgm:pt modelId="{D6ADE19F-5B15-43D3-9F5F-A41D83A88C36}" type="pres">
      <dgm:prSet presAssocID="{899CB14F-71E4-424A-871B-861A63B1D2AF}" presName="compNode" presStyleCnt="0"/>
      <dgm:spPr/>
    </dgm:pt>
    <dgm:pt modelId="{36EEF526-C92A-4F66-83AC-EF45B43B0EBA}" type="pres">
      <dgm:prSet presAssocID="{899CB14F-71E4-424A-871B-861A63B1D2AF}" presName="iconRect" presStyleLbl="node1" presStyleIdx="2" presStyleCnt="3" custScaleX="90910" custScaleY="90909" custLinFactX="2641" custLinFactNeighborX="100000" custLinFactNeighborY="-92845"/>
      <dgm:spPr>
        <a:xfrm>
          <a:off x="6026866" y="651813"/>
          <a:ext cx="838687" cy="838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lipboard All Crosses with solid fill"/>
        </a:ext>
      </dgm:extLst>
    </dgm:pt>
    <dgm:pt modelId="{6E2E50EE-22D5-45E9-99D5-3524005EB423}" type="pres">
      <dgm:prSet presAssocID="{899CB14F-71E4-424A-871B-861A63B1D2AF}" presName="iconSpace" presStyleCnt="0"/>
      <dgm:spPr/>
    </dgm:pt>
    <dgm:pt modelId="{4AD86A07-A8FC-48A1-85C9-A6A9212714AD}" type="pres">
      <dgm:prSet presAssocID="{899CB14F-71E4-424A-871B-861A63B1D2AF}" presName="parTx" presStyleLbl="revTx" presStyleIdx="4" presStyleCnt="6" custLinFactNeighborX="1347" custLinFactNeighborY="-48894">
        <dgm:presLayoutVars>
          <dgm:chMax val="0"/>
          <dgm:chPref val="0"/>
        </dgm:presLayoutVars>
      </dgm:prSet>
      <dgm:spPr/>
    </dgm:pt>
    <dgm:pt modelId="{64184D21-6EC3-4559-8D56-7992E59D36B9}" type="pres">
      <dgm:prSet presAssocID="{899CB14F-71E4-424A-871B-861A63B1D2AF}" presName="txSpace" presStyleCnt="0"/>
      <dgm:spPr/>
    </dgm:pt>
    <dgm:pt modelId="{76FAD944-D1B6-48E2-95C0-FB1BA366C1A4}" type="pres">
      <dgm:prSet presAssocID="{899CB14F-71E4-424A-871B-861A63B1D2AF}" presName="desTx" presStyleLbl="revTx" presStyleIdx="5" presStyleCnt="6">
        <dgm:presLayoutVars/>
      </dgm:prSet>
      <dgm:spPr>
        <a:prstGeom prst="rect">
          <a:avLst/>
        </a:prstGeom>
      </dgm:spPr>
    </dgm:pt>
  </dgm:ptLst>
  <dgm:cxnLst>
    <dgm:cxn modelId="{709E8601-AD7C-42EC-AE78-1AA44715DF63}" type="presOf" srcId="{425F8D7F-F320-4377-A05A-656D90533039}" destId="{797D1370-6046-48A4-A5C1-F9A6E2625525}" srcOrd="0" destOrd="0" presId="urn:microsoft.com/office/officeart/2018/2/layout/IconLabelDescriptionList"/>
    <dgm:cxn modelId="{55F2B93C-7706-455B-868B-3EE22B814695}" type="presOf" srcId="{899CB14F-71E4-424A-871B-861A63B1D2AF}" destId="{4AD86A07-A8FC-48A1-85C9-A6A9212714AD}" srcOrd="0" destOrd="0" presId="urn:microsoft.com/office/officeart/2018/2/layout/IconLabelDescriptionList"/>
    <dgm:cxn modelId="{15772B40-99D5-48BC-B3EC-15C752F23A3D}" type="presOf" srcId="{17B6D17E-96A4-4405-9A9C-73B1286A8FAC}" destId="{150CC20A-DABD-4F89-86D5-CA8BAC86439C}" srcOrd="0" destOrd="0" presId="urn:microsoft.com/office/officeart/2018/2/layout/IconLabelDescriptionList"/>
    <dgm:cxn modelId="{0013546D-BCE5-4FBF-A943-01285CD48BD0}" srcId="{425F8D7F-F320-4377-A05A-656D90533039}" destId="{4BB5089F-714F-4CBC-8A51-A5C8A429CE4C}" srcOrd="0" destOrd="0" parTransId="{FCEE4A2F-1BE7-4272-873E-41E63BFF3267}" sibTransId="{CC8CBAAB-4BD3-475B-B378-D318FE1F98A0}"/>
    <dgm:cxn modelId="{0508C750-61AC-454C-ABD9-145D62F3AADD}" type="presOf" srcId="{8ACDFD46-10E5-451B-B7BF-707D4942039B}" destId="{76FAD944-D1B6-48E2-95C0-FB1BA366C1A4}" srcOrd="0" destOrd="0" presId="urn:microsoft.com/office/officeart/2018/2/layout/IconLabelDescriptionList"/>
    <dgm:cxn modelId="{78150D8A-3EC4-41A2-A2A7-4DE5836F8A8D}" srcId="{899CB14F-71E4-424A-871B-861A63B1D2AF}" destId="{8ACDFD46-10E5-451B-B7BF-707D4942039B}" srcOrd="0" destOrd="0" parTransId="{DD092F64-7723-4B78-84B5-FAE899793717}" sibTransId="{9493702D-DEA0-46E4-B620-DC9AF9198F7C}"/>
    <dgm:cxn modelId="{20B65092-4AD1-4758-991F-10621F748D21}" srcId="{425F8D7F-F320-4377-A05A-656D90533039}" destId="{A27B2379-F162-4DD8-AD84-2ECE59B69876}" srcOrd="1" destOrd="0" parTransId="{4BCA0A2C-2081-4787-8817-6EB464E90FFA}" sibTransId="{C43B3AB5-56DC-47D1-A49F-85867046DE30}"/>
    <dgm:cxn modelId="{54511EA1-17FD-4EDD-B96E-55B572F551EE}" type="presOf" srcId="{A27B2379-F162-4DD8-AD84-2ECE59B69876}" destId="{1A8458BF-A264-4B15-B05A-215105DE125B}" srcOrd="0" destOrd="0" presId="urn:microsoft.com/office/officeart/2018/2/layout/IconLabelDescriptionList"/>
    <dgm:cxn modelId="{F01BEFA4-342F-4B84-B765-5D9B83E57CB3}" srcId="{A27B2379-F162-4DD8-AD84-2ECE59B69876}" destId="{17B6D17E-96A4-4405-9A9C-73B1286A8FAC}" srcOrd="0" destOrd="0" parTransId="{9F66A935-CE6D-4ADA-945E-F3A57EDD000B}" sibTransId="{EFB9E17D-F526-4B76-8FCE-567E9C299CF3}"/>
    <dgm:cxn modelId="{414FACAD-4360-4730-BC9E-51D87DA51962}" srcId="{425F8D7F-F320-4377-A05A-656D90533039}" destId="{899CB14F-71E4-424A-871B-861A63B1D2AF}" srcOrd="2" destOrd="0" parTransId="{7FECDB67-F0F3-443C-AE2A-8031E771B7C5}" sibTransId="{7609E070-8F75-4F6F-AB1C-BE2DE7A9B7B2}"/>
    <dgm:cxn modelId="{22EC63B9-095A-47E4-9115-1A1EAB46383B}" type="presOf" srcId="{4BB5089F-714F-4CBC-8A51-A5C8A429CE4C}" destId="{3AA1BA10-5AE7-42F7-9C95-65A1CCBC0D2C}" srcOrd="0" destOrd="0" presId="urn:microsoft.com/office/officeart/2018/2/layout/IconLabelDescriptionList"/>
    <dgm:cxn modelId="{036526BD-598B-429E-9C52-7C8CF0DEF67D}" type="presParOf" srcId="{797D1370-6046-48A4-A5C1-F9A6E2625525}" destId="{F72334F3-E594-4504-99BF-3820F1A719C0}" srcOrd="0" destOrd="0" presId="urn:microsoft.com/office/officeart/2018/2/layout/IconLabelDescriptionList"/>
    <dgm:cxn modelId="{414A9FE0-C498-4CA9-A692-CABC2EBECAFD}" type="presParOf" srcId="{F72334F3-E594-4504-99BF-3820F1A719C0}" destId="{833BAE0B-3859-4ECF-882C-684B9C5BFE11}" srcOrd="0" destOrd="0" presId="urn:microsoft.com/office/officeart/2018/2/layout/IconLabelDescriptionList"/>
    <dgm:cxn modelId="{35064C47-09B6-4907-9215-C779324C3480}" type="presParOf" srcId="{F72334F3-E594-4504-99BF-3820F1A719C0}" destId="{120FDD1F-60DA-401F-B4A9-5DE6F124B932}" srcOrd="1" destOrd="0" presId="urn:microsoft.com/office/officeart/2018/2/layout/IconLabelDescriptionList"/>
    <dgm:cxn modelId="{010DDB32-4183-43B4-ADEC-FC79FF4CE913}" type="presParOf" srcId="{F72334F3-E594-4504-99BF-3820F1A719C0}" destId="{3AA1BA10-5AE7-42F7-9C95-65A1CCBC0D2C}" srcOrd="2" destOrd="0" presId="urn:microsoft.com/office/officeart/2018/2/layout/IconLabelDescriptionList"/>
    <dgm:cxn modelId="{48D1A770-628B-461B-BF7B-3EE4163835F2}" type="presParOf" srcId="{F72334F3-E594-4504-99BF-3820F1A719C0}" destId="{EE69C398-5BC1-4F8A-9F39-FAF7BFF187FA}" srcOrd="3" destOrd="0" presId="urn:microsoft.com/office/officeart/2018/2/layout/IconLabelDescriptionList"/>
    <dgm:cxn modelId="{38B82C97-DFFD-4218-B03C-0B38885516BD}" type="presParOf" srcId="{F72334F3-E594-4504-99BF-3820F1A719C0}" destId="{159640DD-D547-4CC3-8C1D-D1C5312270E8}" srcOrd="4" destOrd="0" presId="urn:microsoft.com/office/officeart/2018/2/layout/IconLabelDescriptionList"/>
    <dgm:cxn modelId="{D9063F67-5032-4117-86BD-C40F3EEEDD2B}" type="presParOf" srcId="{797D1370-6046-48A4-A5C1-F9A6E2625525}" destId="{E188DB44-9C0E-435A-8608-82F0DE6A4EA0}" srcOrd="1" destOrd="0" presId="urn:microsoft.com/office/officeart/2018/2/layout/IconLabelDescriptionList"/>
    <dgm:cxn modelId="{D384F175-BCC1-4050-AD4F-8639914E774D}" type="presParOf" srcId="{797D1370-6046-48A4-A5C1-F9A6E2625525}" destId="{EEF012FF-4DBC-4DCC-ABDA-256549061FFA}" srcOrd="2" destOrd="0" presId="urn:microsoft.com/office/officeart/2018/2/layout/IconLabelDescriptionList"/>
    <dgm:cxn modelId="{FC367D14-8C3E-4C31-9858-8E6E046D3320}" type="presParOf" srcId="{EEF012FF-4DBC-4DCC-ABDA-256549061FFA}" destId="{4A1B253A-812D-4D14-8C36-CF862F0327E9}" srcOrd="0" destOrd="0" presId="urn:microsoft.com/office/officeart/2018/2/layout/IconLabelDescriptionList"/>
    <dgm:cxn modelId="{1099EAC2-CF10-452A-A0A6-D56AE70E1F4B}" type="presParOf" srcId="{EEF012FF-4DBC-4DCC-ABDA-256549061FFA}" destId="{B06DBACF-7742-42B8-B97B-BBF3CC6FFB42}" srcOrd="1" destOrd="0" presId="urn:microsoft.com/office/officeart/2018/2/layout/IconLabelDescriptionList"/>
    <dgm:cxn modelId="{76F3551B-BB86-4256-B4C5-2108C15F27D1}" type="presParOf" srcId="{EEF012FF-4DBC-4DCC-ABDA-256549061FFA}" destId="{1A8458BF-A264-4B15-B05A-215105DE125B}" srcOrd="2" destOrd="0" presId="urn:microsoft.com/office/officeart/2018/2/layout/IconLabelDescriptionList"/>
    <dgm:cxn modelId="{13536D3E-2E45-4A00-8822-B3B4A16BE757}" type="presParOf" srcId="{EEF012FF-4DBC-4DCC-ABDA-256549061FFA}" destId="{EAA06726-689F-4A2A-94B5-1E6059EC4557}" srcOrd="3" destOrd="0" presId="urn:microsoft.com/office/officeart/2018/2/layout/IconLabelDescriptionList"/>
    <dgm:cxn modelId="{9C23ACCC-B411-4432-9CD8-50A8C4E0F479}" type="presParOf" srcId="{EEF012FF-4DBC-4DCC-ABDA-256549061FFA}" destId="{150CC20A-DABD-4F89-86D5-CA8BAC86439C}" srcOrd="4" destOrd="0" presId="urn:microsoft.com/office/officeart/2018/2/layout/IconLabelDescriptionList"/>
    <dgm:cxn modelId="{77F61875-3497-43B1-9AD8-8B5444138423}" type="presParOf" srcId="{797D1370-6046-48A4-A5C1-F9A6E2625525}" destId="{3439503F-DDC1-4573-BE53-64F4AEB90B84}" srcOrd="3" destOrd="0" presId="urn:microsoft.com/office/officeart/2018/2/layout/IconLabelDescriptionList"/>
    <dgm:cxn modelId="{5EAC0D3C-AC8A-468C-85F3-558854F641A7}" type="presParOf" srcId="{797D1370-6046-48A4-A5C1-F9A6E2625525}" destId="{D6ADE19F-5B15-43D3-9F5F-A41D83A88C36}" srcOrd="4" destOrd="0" presId="urn:microsoft.com/office/officeart/2018/2/layout/IconLabelDescriptionList"/>
    <dgm:cxn modelId="{818936DE-FC0C-41D4-9823-7C2A3C7A5890}" type="presParOf" srcId="{D6ADE19F-5B15-43D3-9F5F-A41D83A88C36}" destId="{36EEF526-C92A-4F66-83AC-EF45B43B0EBA}" srcOrd="0" destOrd="0" presId="urn:microsoft.com/office/officeart/2018/2/layout/IconLabelDescriptionList"/>
    <dgm:cxn modelId="{3B94C116-9D6E-421E-ACD3-0F06EB66A437}" type="presParOf" srcId="{D6ADE19F-5B15-43D3-9F5F-A41D83A88C36}" destId="{6E2E50EE-22D5-45E9-99D5-3524005EB423}" srcOrd="1" destOrd="0" presId="urn:microsoft.com/office/officeart/2018/2/layout/IconLabelDescriptionList"/>
    <dgm:cxn modelId="{DF09FDA7-964D-42D2-B4FE-6CFA18A80A8F}" type="presParOf" srcId="{D6ADE19F-5B15-43D3-9F5F-A41D83A88C36}" destId="{4AD86A07-A8FC-48A1-85C9-A6A9212714AD}" srcOrd="2" destOrd="0" presId="urn:microsoft.com/office/officeart/2018/2/layout/IconLabelDescriptionList"/>
    <dgm:cxn modelId="{70C5E113-C375-4B14-A4BC-B195EA809ED3}" type="presParOf" srcId="{D6ADE19F-5B15-43D3-9F5F-A41D83A88C36}" destId="{64184D21-6EC3-4559-8D56-7992E59D36B9}" srcOrd="3" destOrd="0" presId="urn:microsoft.com/office/officeart/2018/2/layout/IconLabelDescriptionList"/>
    <dgm:cxn modelId="{F8858E31-9DB7-41D4-8E87-67DDC036BAA7}" type="presParOf" srcId="{D6ADE19F-5B15-43D3-9F5F-A41D83A88C36}" destId="{76FAD944-D1B6-48E2-95C0-FB1BA366C1A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751728-85ED-41A1-8F73-49C92B931C62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FFC9282-D742-4E50-B379-75FCF3BACE9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None/>
            <a:defRPr b="1"/>
          </a:pPr>
          <a:r>
            <a:rPr lang="en-US" dirty="0">
              <a:latin typeface="+mj-lt"/>
            </a:rPr>
            <a:t>Cleaning</a:t>
          </a:r>
        </a:p>
      </dgm:t>
    </dgm:pt>
    <dgm:pt modelId="{2049BFFF-1EC4-4673-9342-3E947E78AF40}" type="parTrans" cxnId="{AF929BA5-CE63-4086-81A9-E6070E9247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9C1510D-03CA-40FF-B9DA-8D9DAFA17F29}" type="sibTrans" cxnId="{AF929BA5-CE63-4086-81A9-E6070E9247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838FBBD-1BA4-433D-B3C6-82C6EB1CBFE6}">
      <dgm:prSet/>
      <dgm:spPr>
        <a:noFill/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None/>
            <a:defRPr b="1"/>
          </a:pPr>
          <a:r>
            <a:rPr lang="en-US" dirty="0">
              <a:solidFill>
                <a:schemeClr val="tx1"/>
              </a:solidFill>
              <a:latin typeface="+mj-lt"/>
            </a:rPr>
            <a:t>Construction</a:t>
          </a:r>
        </a:p>
      </dgm:t>
    </dgm:pt>
    <dgm:pt modelId="{3A4CCF79-3E3B-4470-A989-82B6FD630103}" type="parTrans" cxnId="{1EF45CA3-98AF-4F5F-862B-EFF13EFF455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AF9A44B-BB9E-449F-AAB3-572136AEB78C}" type="sibTrans" cxnId="{1EF45CA3-98AF-4F5F-862B-EFF13EFF455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EE5E4B-A46A-49E5-AF06-FB299EE97579}">
      <dgm:prSet/>
      <dgm:spPr>
        <a:noFill/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FontTx/>
            <a:buNone/>
            <a:defRPr b="1"/>
          </a:pPr>
          <a:r>
            <a:rPr lang="en-US" b="0" dirty="0">
              <a:solidFill>
                <a:schemeClr val="tx1"/>
              </a:solidFill>
              <a:latin typeface="+mj-lt"/>
            </a:rPr>
            <a:t>Create and transform variables, group-level calculations, and save outputs.</a:t>
          </a:r>
        </a:p>
      </dgm:t>
    </dgm:pt>
    <dgm:pt modelId="{EAF99E55-F92D-43A7-BED7-55F2EB721506}" type="parTrans" cxnId="{45C94515-7C46-4C87-880B-E4C0063BB5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0155BC7-DB1D-44AE-9674-1FC53B47AA65}" type="sibTrans" cxnId="{45C94515-7C46-4C87-880B-E4C0063BB5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FAB7534-FAF1-4E44-AF03-236B65CE841A}">
      <dgm:prSet/>
      <dgm:spPr>
        <a:noFill/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None/>
            <a:defRPr b="1"/>
          </a:pPr>
          <a:r>
            <a:rPr lang="en-US" dirty="0">
              <a:solidFill>
                <a:schemeClr val="tx1"/>
              </a:solidFill>
              <a:latin typeface="+mj-lt"/>
            </a:rPr>
            <a:t>Analysis</a:t>
          </a:r>
        </a:p>
      </dgm:t>
    </dgm:pt>
    <dgm:pt modelId="{10F63371-9E16-45CE-9D31-0460882C73A3}" type="parTrans" cxnId="{5558D5E1-DF39-4685-BE67-50824ECA7B8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1E0A15-287E-4135-8D92-D828E8729AB2}" type="sibTrans" cxnId="{5558D5E1-DF39-4685-BE67-50824ECA7B8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87065D-5852-4EA9-B01E-52A086AA7A98}">
      <dgm:prSet/>
      <dgm:spPr>
        <a:noFill/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None/>
            <a:defRPr b="1"/>
          </a:pPr>
          <a:r>
            <a:rPr lang="en-US" b="0" dirty="0">
              <a:solidFill>
                <a:schemeClr val="tx1"/>
              </a:solidFill>
              <a:latin typeface="+mj-lt"/>
            </a:rPr>
            <a:t>Organize code, document decisions, and generate final outputs.</a:t>
          </a:r>
        </a:p>
      </dgm:t>
    </dgm:pt>
    <dgm:pt modelId="{88D2A94F-0ED2-43B6-9915-A3721206324A}" type="parTrans" cxnId="{6A9DA74E-D59A-413E-8FEE-E4013541665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A7E3FE-1722-4F31-AFDC-75D08DAF89A1}" type="sibTrans" cxnId="{6A9DA74E-D59A-413E-8FEE-E4013541665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EAC8849-79FA-41F9-A25F-BF252976CA9F}">
      <dgm:prSet/>
      <dgm:spPr>
        <a:noFill/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None/>
            <a:defRPr b="1"/>
          </a:pPr>
          <a:r>
            <a:rPr lang="en-US" dirty="0">
              <a:solidFill>
                <a:schemeClr val="tx1"/>
              </a:solidFill>
              <a:latin typeface="+mj-lt"/>
            </a:rPr>
            <a:t>High-frequency Checks</a:t>
          </a:r>
        </a:p>
      </dgm:t>
    </dgm:pt>
    <dgm:pt modelId="{A09F5BF4-EA07-45E6-BF34-6A15ED9840AF}" type="parTrans" cxnId="{BCBD58A5-A247-41D5-8B8A-3CC7ACA969B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02B927-9EDD-49D0-9E2B-359ECDEA632F}" type="sibTrans" cxnId="{BCBD58A5-A247-41D5-8B8A-3CC7ACA969B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B44C761-3965-4519-92B0-61AC2A9F7919}">
      <dgm:prSet/>
      <dgm:spPr>
        <a:noFill/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None/>
            <a:defRPr b="1"/>
          </a:pPr>
          <a:r>
            <a:rPr lang="en-US" b="0" dirty="0">
              <a:solidFill>
                <a:schemeClr val="tx1"/>
              </a:solidFill>
              <a:latin typeface="+mj-lt"/>
            </a:rPr>
            <a:t>Survey-specific checks to assess data quality and consistency.</a:t>
          </a:r>
        </a:p>
      </dgm:t>
    </dgm:pt>
    <dgm:pt modelId="{5740A311-CD2D-4B7D-A0D4-C60BD908E7D1}" type="parTrans" cxnId="{D0E77A5D-0E2C-41EB-A906-A80EBA9320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FCBAFC0-4059-471B-8B0A-20D4CA3B668C}" type="sibTrans" cxnId="{D0E77A5D-0E2C-41EB-A906-A80EBA9320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80B8A0-8C60-4F41-9C86-D1690AE9D1B3}">
      <dgm:prSet/>
      <dgm:spPr>
        <a:noFill/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None/>
            <a:defRPr b="1"/>
          </a:pPr>
          <a:r>
            <a:rPr lang="en-US" dirty="0">
              <a:solidFill>
                <a:schemeClr val="tx1"/>
              </a:solidFill>
              <a:latin typeface="+mj-lt"/>
            </a:rPr>
            <a:t>Randomization and Sampling</a:t>
          </a:r>
        </a:p>
      </dgm:t>
    </dgm:pt>
    <dgm:pt modelId="{E21C5220-1873-49CC-9C13-CF5E9FE98A52}" type="parTrans" cxnId="{39C07F84-D16A-43EF-BCEC-7E9A191BEF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6843345-94AB-4052-BF77-DF63BF84EAC2}" type="sibTrans" cxnId="{39C07F84-D16A-43EF-BCEC-7E9A191BEF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0999695-930C-4B07-B8FB-AF1A0FA4D874}">
      <dgm:prSet/>
      <dgm:spPr>
        <a:noFill/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None/>
            <a:defRPr b="1"/>
          </a:pPr>
          <a:r>
            <a:rPr lang="en-US" b="0" dirty="0">
              <a:solidFill>
                <a:schemeClr val="tx1"/>
              </a:solidFill>
              <a:latin typeface="+mj-lt"/>
            </a:rPr>
            <a:t>Set parameters and assign units to treatment or control.</a:t>
          </a:r>
        </a:p>
      </dgm:t>
    </dgm:pt>
    <dgm:pt modelId="{36886F14-4412-46A5-8B31-FEFB00B9A1A5}" type="parTrans" cxnId="{B8743DAF-FA31-4F70-A102-03FE05F1386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B80FEFF-95AD-4C41-B2D0-04E4AD953E53}" type="sibTrans" cxnId="{B8743DAF-FA31-4F70-A102-03FE05F1386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F75EEBC-1219-4EB7-84DE-9903C7A6E86D}">
      <dgm:prSet/>
      <dgm:spPr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ctr">
            <a:buFontTx/>
            <a:buNone/>
            <a:defRPr b="1"/>
          </a:pPr>
          <a:r>
            <a:rPr lang="en-US" b="0" dirty="0">
              <a:latin typeface="+mj-lt"/>
            </a:rPr>
            <a:t>Check duplicates, data types, labels, missing values, merges, and save cleaned data.</a:t>
          </a:r>
        </a:p>
      </dgm:t>
    </dgm:pt>
    <dgm:pt modelId="{77C7EDE5-E219-49A0-8112-DB94CB35FCC4}" type="parTrans" cxnId="{79B415AB-E051-40A5-8FE7-F95DDB311A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5D9C22-CB7E-4A62-9FDD-B6191F3E4BA6}" type="sibTrans" cxnId="{79B415AB-E051-40A5-8FE7-F95DDB311A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83602B9-52EB-4FAC-AEBC-553D3204FB61}" type="pres">
      <dgm:prSet presAssocID="{DD751728-85ED-41A1-8F73-49C92B931C62}" presName="diagram" presStyleCnt="0">
        <dgm:presLayoutVars>
          <dgm:dir/>
          <dgm:resizeHandles val="exact"/>
        </dgm:presLayoutVars>
      </dgm:prSet>
      <dgm:spPr/>
    </dgm:pt>
    <dgm:pt modelId="{6F2852E1-58C2-4CC0-8C6E-DFEB0B648E94}" type="pres">
      <dgm:prSet presAssocID="{AFFC9282-D742-4E50-B379-75FCF3BACE91}" presName="node" presStyleLbl="node1" presStyleIdx="0" presStyleCnt="5">
        <dgm:presLayoutVars>
          <dgm:bulletEnabled val="1"/>
        </dgm:presLayoutVars>
      </dgm:prSet>
      <dgm:spPr/>
    </dgm:pt>
    <dgm:pt modelId="{CFFDDA08-728E-42F6-9C0B-ACB80657AD9F}" type="pres">
      <dgm:prSet presAssocID="{99C1510D-03CA-40FF-B9DA-8D9DAFA17F29}" presName="sibTrans" presStyleCnt="0"/>
      <dgm:spPr/>
    </dgm:pt>
    <dgm:pt modelId="{61750012-7644-4573-BFF9-ADDE05A7C4A3}" type="pres">
      <dgm:prSet presAssocID="{A838FBBD-1BA4-433D-B3C6-82C6EB1CBFE6}" presName="node" presStyleLbl="node1" presStyleIdx="1" presStyleCnt="5">
        <dgm:presLayoutVars>
          <dgm:bulletEnabled val="1"/>
        </dgm:presLayoutVars>
      </dgm:prSet>
      <dgm:spPr/>
    </dgm:pt>
    <dgm:pt modelId="{9A1121C0-7CCD-4775-880B-C90C95716CEB}" type="pres">
      <dgm:prSet presAssocID="{EAF9A44B-BB9E-449F-AAB3-572136AEB78C}" presName="sibTrans" presStyleCnt="0"/>
      <dgm:spPr/>
    </dgm:pt>
    <dgm:pt modelId="{262CF436-FF94-441F-A157-F69E4E2D32F1}" type="pres">
      <dgm:prSet presAssocID="{EFAB7534-FAF1-4E44-AF03-236B65CE841A}" presName="node" presStyleLbl="node1" presStyleIdx="2" presStyleCnt="5">
        <dgm:presLayoutVars>
          <dgm:bulletEnabled val="1"/>
        </dgm:presLayoutVars>
      </dgm:prSet>
      <dgm:spPr/>
    </dgm:pt>
    <dgm:pt modelId="{E57FFB05-BB5A-4C5D-9B3D-F7A23331C292}" type="pres">
      <dgm:prSet presAssocID="{5A1E0A15-287E-4135-8D92-D828E8729AB2}" presName="sibTrans" presStyleCnt="0"/>
      <dgm:spPr/>
    </dgm:pt>
    <dgm:pt modelId="{3C17E2BB-A6D2-4476-BFFC-F628DEC9C0BA}" type="pres">
      <dgm:prSet presAssocID="{CEAC8849-79FA-41F9-A25F-BF252976CA9F}" presName="node" presStyleLbl="node1" presStyleIdx="3" presStyleCnt="5">
        <dgm:presLayoutVars>
          <dgm:bulletEnabled val="1"/>
        </dgm:presLayoutVars>
      </dgm:prSet>
      <dgm:spPr/>
    </dgm:pt>
    <dgm:pt modelId="{7A3BFF84-7DEB-4547-BB8A-410AA0956F95}" type="pres">
      <dgm:prSet presAssocID="{3D02B927-9EDD-49D0-9E2B-359ECDEA632F}" presName="sibTrans" presStyleCnt="0"/>
      <dgm:spPr/>
    </dgm:pt>
    <dgm:pt modelId="{17C723C4-E8F0-4CE5-883B-5B6E36FB0CF2}" type="pres">
      <dgm:prSet presAssocID="{3180B8A0-8C60-4F41-9C86-D1690AE9D1B3}" presName="node" presStyleLbl="node1" presStyleIdx="4" presStyleCnt="5">
        <dgm:presLayoutVars>
          <dgm:bulletEnabled val="1"/>
        </dgm:presLayoutVars>
      </dgm:prSet>
      <dgm:spPr/>
    </dgm:pt>
  </dgm:ptLst>
  <dgm:cxnLst>
    <dgm:cxn modelId="{A6D54405-091B-4D92-81BE-73328F91E725}" type="presOf" srcId="{A838FBBD-1BA4-433D-B3C6-82C6EB1CBFE6}" destId="{61750012-7644-4573-BFF9-ADDE05A7C4A3}" srcOrd="0" destOrd="0" presId="urn:microsoft.com/office/officeart/2005/8/layout/default"/>
    <dgm:cxn modelId="{45C94515-7C46-4C87-880B-E4C0063BB56E}" srcId="{A838FBBD-1BA4-433D-B3C6-82C6EB1CBFE6}" destId="{54EE5E4B-A46A-49E5-AF06-FB299EE97579}" srcOrd="0" destOrd="0" parTransId="{EAF99E55-F92D-43A7-BED7-55F2EB721506}" sibTransId="{90155BC7-DB1D-44AE-9674-1FC53B47AA65}"/>
    <dgm:cxn modelId="{EE714F17-B33D-4462-9FC7-A027C8AEB80F}" type="presOf" srcId="{3B44C761-3965-4519-92B0-61AC2A9F7919}" destId="{3C17E2BB-A6D2-4476-BFFC-F628DEC9C0BA}" srcOrd="0" destOrd="1" presId="urn:microsoft.com/office/officeart/2005/8/layout/default"/>
    <dgm:cxn modelId="{3502CD3A-F44B-4FA5-8B59-6467B7200EDA}" type="presOf" srcId="{CEAC8849-79FA-41F9-A25F-BF252976CA9F}" destId="{3C17E2BB-A6D2-4476-BFFC-F628DEC9C0BA}" srcOrd="0" destOrd="0" presId="urn:microsoft.com/office/officeart/2005/8/layout/default"/>
    <dgm:cxn modelId="{239A8F3E-276C-441F-B9B8-21CB252CBFAE}" type="presOf" srcId="{40999695-930C-4B07-B8FB-AF1A0FA4D874}" destId="{17C723C4-E8F0-4CE5-883B-5B6E36FB0CF2}" srcOrd="0" destOrd="1" presId="urn:microsoft.com/office/officeart/2005/8/layout/default"/>
    <dgm:cxn modelId="{D0E77A5D-0E2C-41EB-A906-A80EBA932074}" srcId="{CEAC8849-79FA-41F9-A25F-BF252976CA9F}" destId="{3B44C761-3965-4519-92B0-61AC2A9F7919}" srcOrd="0" destOrd="0" parTransId="{5740A311-CD2D-4B7D-A0D4-C60BD908E7D1}" sibTransId="{6FCBAFC0-4059-471B-8B0A-20D4CA3B668C}"/>
    <dgm:cxn modelId="{6A9DA74E-D59A-413E-8FEE-E40135416658}" srcId="{EFAB7534-FAF1-4E44-AF03-236B65CE841A}" destId="{F687065D-5852-4EA9-B01E-52A086AA7A98}" srcOrd="0" destOrd="0" parTransId="{88D2A94F-0ED2-43B6-9915-A3721206324A}" sibTransId="{E7A7E3FE-1722-4F31-AFDC-75D08DAF89A1}"/>
    <dgm:cxn modelId="{63154072-9C0C-466C-8943-21EAE20F42EF}" type="presOf" srcId="{3180B8A0-8C60-4F41-9C86-D1690AE9D1B3}" destId="{17C723C4-E8F0-4CE5-883B-5B6E36FB0CF2}" srcOrd="0" destOrd="0" presId="urn:microsoft.com/office/officeart/2005/8/layout/default"/>
    <dgm:cxn modelId="{39C07F84-D16A-43EF-BCEC-7E9A191BEF7F}" srcId="{DD751728-85ED-41A1-8F73-49C92B931C62}" destId="{3180B8A0-8C60-4F41-9C86-D1690AE9D1B3}" srcOrd="4" destOrd="0" parTransId="{E21C5220-1873-49CC-9C13-CF5E9FE98A52}" sibTransId="{26843345-94AB-4052-BF77-DF63BF84EAC2}"/>
    <dgm:cxn modelId="{8A0C888F-3ABE-4C13-B3B9-848EB13E6278}" type="presOf" srcId="{4F75EEBC-1219-4EB7-84DE-9903C7A6E86D}" destId="{6F2852E1-58C2-4CC0-8C6E-DFEB0B648E94}" srcOrd="0" destOrd="1" presId="urn:microsoft.com/office/officeart/2005/8/layout/default"/>
    <dgm:cxn modelId="{832A02A0-350F-4AE9-B5CB-CE1B81A1AC73}" type="presOf" srcId="{54EE5E4B-A46A-49E5-AF06-FB299EE97579}" destId="{61750012-7644-4573-BFF9-ADDE05A7C4A3}" srcOrd="0" destOrd="1" presId="urn:microsoft.com/office/officeart/2005/8/layout/default"/>
    <dgm:cxn modelId="{1EF45CA3-98AF-4F5F-862B-EFF13EFF455F}" srcId="{DD751728-85ED-41A1-8F73-49C92B931C62}" destId="{A838FBBD-1BA4-433D-B3C6-82C6EB1CBFE6}" srcOrd="1" destOrd="0" parTransId="{3A4CCF79-3E3B-4470-A989-82B6FD630103}" sibTransId="{EAF9A44B-BB9E-449F-AAB3-572136AEB78C}"/>
    <dgm:cxn modelId="{BCBD58A5-A247-41D5-8B8A-3CC7ACA969B9}" srcId="{DD751728-85ED-41A1-8F73-49C92B931C62}" destId="{CEAC8849-79FA-41F9-A25F-BF252976CA9F}" srcOrd="3" destOrd="0" parTransId="{A09F5BF4-EA07-45E6-BF34-6A15ED9840AF}" sibTransId="{3D02B927-9EDD-49D0-9E2B-359ECDEA632F}"/>
    <dgm:cxn modelId="{AF929BA5-CE63-4086-81A9-E6070E92477A}" srcId="{DD751728-85ED-41A1-8F73-49C92B931C62}" destId="{AFFC9282-D742-4E50-B379-75FCF3BACE91}" srcOrd="0" destOrd="0" parTransId="{2049BFFF-1EC4-4673-9342-3E947E78AF40}" sibTransId="{99C1510D-03CA-40FF-B9DA-8D9DAFA17F29}"/>
    <dgm:cxn modelId="{79B415AB-E051-40A5-8FE7-F95DDB311A7A}" srcId="{AFFC9282-D742-4E50-B379-75FCF3BACE91}" destId="{4F75EEBC-1219-4EB7-84DE-9903C7A6E86D}" srcOrd="0" destOrd="0" parTransId="{77C7EDE5-E219-49A0-8112-DB94CB35FCC4}" sibTransId="{715D9C22-CB7E-4A62-9FDD-B6191F3E4BA6}"/>
    <dgm:cxn modelId="{B8743DAF-FA31-4F70-A102-03FE05F13867}" srcId="{3180B8A0-8C60-4F41-9C86-D1690AE9D1B3}" destId="{40999695-930C-4B07-B8FB-AF1A0FA4D874}" srcOrd="0" destOrd="0" parTransId="{36886F14-4412-46A5-8B31-FEFB00B9A1A5}" sibTransId="{9B80FEFF-95AD-4C41-B2D0-04E4AD953E53}"/>
    <dgm:cxn modelId="{65A818B4-74D5-4D5E-A29D-8B1273B113D8}" type="presOf" srcId="{AFFC9282-D742-4E50-B379-75FCF3BACE91}" destId="{6F2852E1-58C2-4CC0-8C6E-DFEB0B648E94}" srcOrd="0" destOrd="0" presId="urn:microsoft.com/office/officeart/2005/8/layout/default"/>
    <dgm:cxn modelId="{3DF3FEC4-92E6-4C3C-8BF2-661589C47A7E}" type="presOf" srcId="{EFAB7534-FAF1-4E44-AF03-236B65CE841A}" destId="{262CF436-FF94-441F-A157-F69E4E2D32F1}" srcOrd="0" destOrd="0" presId="urn:microsoft.com/office/officeart/2005/8/layout/default"/>
    <dgm:cxn modelId="{EA7D6ED6-CCF4-4B2F-96F4-B5C7B25507F6}" type="presOf" srcId="{DD751728-85ED-41A1-8F73-49C92B931C62}" destId="{083602B9-52EB-4FAC-AEBC-553D3204FB61}" srcOrd="0" destOrd="0" presId="urn:microsoft.com/office/officeart/2005/8/layout/default"/>
    <dgm:cxn modelId="{5558D5E1-DF39-4685-BE67-50824ECA7B87}" srcId="{DD751728-85ED-41A1-8F73-49C92B931C62}" destId="{EFAB7534-FAF1-4E44-AF03-236B65CE841A}" srcOrd="2" destOrd="0" parTransId="{10F63371-9E16-45CE-9D31-0460882C73A3}" sibTransId="{5A1E0A15-287E-4135-8D92-D828E8729AB2}"/>
    <dgm:cxn modelId="{081C13ED-7700-4A0F-A60D-CDC058608A0A}" type="presOf" srcId="{F687065D-5852-4EA9-B01E-52A086AA7A98}" destId="{262CF436-FF94-441F-A157-F69E4E2D32F1}" srcOrd="0" destOrd="1" presId="urn:microsoft.com/office/officeart/2005/8/layout/default"/>
    <dgm:cxn modelId="{BA180D74-C1B4-4F24-BF21-2AB6394C8B50}" type="presParOf" srcId="{083602B9-52EB-4FAC-AEBC-553D3204FB61}" destId="{6F2852E1-58C2-4CC0-8C6E-DFEB0B648E94}" srcOrd="0" destOrd="0" presId="urn:microsoft.com/office/officeart/2005/8/layout/default"/>
    <dgm:cxn modelId="{F466D967-4019-4617-920F-8C5E297FBCDA}" type="presParOf" srcId="{083602B9-52EB-4FAC-AEBC-553D3204FB61}" destId="{CFFDDA08-728E-42F6-9C0B-ACB80657AD9F}" srcOrd="1" destOrd="0" presId="urn:microsoft.com/office/officeart/2005/8/layout/default"/>
    <dgm:cxn modelId="{DD97512C-6408-4368-BAD4-3EA2470972E9}" type="presParOf" srcId="{083602B9-52EB-4FAC-AEBC-553D3204FB61}" destId="{61750012-7644-4573-BFF9-ADDE05A7C4A3}" srcOrd="2" destOrd="0" presId="urn:microsoft.com/office/officeart/2005/8/layout/default"/>
    <dgm:cxn modelId="{34F94184-04DD-4B0F-8007-86F4F4A9801E}" type="presParOf" srcId="{083602B9-52EB-4FAC-AEBC-553D3204FB61}" destId="{9A1121C0-7CCD-4775-880B-C90C95716CEB}" srcOrd="3" destOrd="0" presId="urn:microsoft.com/office/officeart/2005/8/layout/default"/>
    <dgm:cxn modelId="{6B84E5DA-BD8D-4BC5-92FC-102D14B214A5}" type="presParOf" srcId="{083602B9-52EB-4FAC-AEBC-553D3204FB61}" destId="{262CF436-FF94-441F-A157-F69E4E2D32F1}" srcOrd="4" destOrd="0" presId="urn:microsoft.com/office/officeart/2005/8/layout/default"/>
    <dgm:cxn modelId="{3C89F180-FA42-4D4C-89A3-C167B360684D}" type="presParOf" srcId="{083602B9-52EB-4FAC-AEBC-553D3204FB61}" destId="{E57FFB05-BB5A-4C5D-9B3D-F7A23331C292}" srcOrd="5" destOrd="0" presId="urn:microsoft.com/office/officeart/2005/8/layout/default"/>
    <dgm:cxn modelId="{B262D481-CACC-4DF4-A195-794C1FF1C924}" type="presParOf" srcId="{083602B9-52EB-4FAC-AEBC-553D3204FB61}" destId="{3C17E2BB-A6D2-4476-BFFC-F628DEC9C0BA}" srcOrd="6" destOrd="0" presId="urn:microsoft.com/office/officeart/2005/8/layout/default"/>
    <dgm:cxn modelId="{77B494D4-085D-4E81-B26F-503DDB83C08F}" type="presParOf" srcId="{083602B9-52EB-4FAC-AEBC-553D3204FB61}" destId="{7A3BFF84-7DEB-4547-BB8A-410AA0956F95}" srcOrd="7" destOrd="0" presId="urn:microsoft.com/office/officeart/2005/8/layout/default"/>
    <dgm:cxn modelId="{6368A1CE-FFDC-477D-97A3-06E2743AFF6E}" type="presParOf" srcId="{083602B9-52EB-4FAC-AEBC-553D3204FB61}" destId="{17C723C4-E8F0-4CE5-883B-5B6E36FB0C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41E76-CE6A-4C4A-8A14-74BA28C0F6BD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F23FDAEE-6783-4992-809D-FA0F08BC089C}">
      <dgm:prSet/>
      <dgm:spPr/>
      <dgm:t>
        <a:bodyPr/>
        <a:lstStyle/>
        <a:p>
          <a:r>
            <a:rPr lang="en-US" dirty="0">
              <a:latin typeface="+mj-lt"/>
            </a:rPr>
            <a:t>“According to the HFCs checklist, there is space for improvement. For instance, I was not able to find any code specifically tracking survey progress, like checks/summary stats for the number/share of surveys attempted, completed, and declined...”</a:t>
          </a:r>
        </a:p>
      </dgm:t>
    </dgm:pt>
    <dgm:pt modelId="{2EF8B2AC-0355-4269-89EF-F7A50F961847}" type="parTrans" cxnId="{54DBD35A-750E-41B5-831A-2761044246B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B9991D5-0ADE-4B51-AE80-BDB739529FB2}" type="sibTrans" cxnId="{54DBD35A-750E-41B5-831A-2761044246B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65B6F7F-504F-4C25-98AD-12C4145DBA40}">
      <dgm:prSet/>
      <dgm:spPr/>
      <dgm:t>
        <a:bodyPr/>
        <a:lstStyle/>
        <a:p>
          <a:r>
            <a:rPr lang="en-US">
              <a:latin typeface="+mj-lt"/>
            </a:rPr>
            <a:t>“If the code will be run on a weekly basis, the coder could focus on preparing a function that takes as inputs the existing dataset and new data, checks which listings are not in the existing data, appends new entries to the table and saves a new master dataset with the name of the week (better not to overwrite the same file).”</a:t>
          </a:r>
        </a:p>
      </dgm:t>
    </dgm:pt>
    <dgm:pt modelId="{8024F8CA-AB3E-43D6-8D7A-781A628E2BC6}" type="parTrans" cxnId="{C65CCA27-1428-431F-8274-53AE4408F7A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38EC08-A935-47E9-BBFC-3A9997D9883E}" type="sibTrans" cxnId="{C65CCA27-1428-431F-8274-53AE4408F7A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53AC08-A78A-48B1-B5B0-E3A7D038AF4A}" type="pres">
      <dgm:prSet presAssocID="{3A041E76-CE6A-4C4A-8A14-74BA28C0F6BD}" presName="vert0" presStyleCnt="0">
        <dgm:presLayoutVars>
          <dgm:dir/>
          <dgm:animOne val="branch"/>
          <dgm:animLvl val="lvl"/>
        </dgm:presLayoutVars>
      </dgm:prSet>
      <dgm:spPr/>
    </dgm:pt>
    <dgm:pt modelId="{BA569A4B-450E-4C53-AA0C-7069D3602AA5}" type="pres">
      <dgm:prSet presAssocID="{F23FDAEE-6783-4992-809D-FA0F08BC089C}" presName="thickLine" presStyleLbl="alignNode1" presStyleIdx="0" presStyleCnt="2"/>
      <dgm:spPr/>
    </dgm:pt>
    <dgm:pt modelId="{755FF0B1-F1E2-4A1E-8507-46480752EBE2}" type="pres">
      <dgm:prSet presAssocID="{F23FDAEE-6783-4992-809D-FA0F08BC089C}" presName="horz1" presStyleCnt="0"/>
      <dgm:spPr/>
    </dgm:pt>
    <dgm:pt modelId="{D5A1E8F6-C23B-4117-BDA7-6D6205D02BCE}" type="pres">
      <dgm:prSet presAssocID="{F23FDAEE-6783-4992-809D-FA0F08BC089C}" presName="tx1" presStyleLbl="revTx" presStyleIdx="0" presStyleCnt="2"/>
      <dgm:spPr/>
    </dgm:pt>
    <dgm:pt modelId="{10BAF643-BCE6-4256-BFB3-EF62FB75EA2D}" type="pres">
      <dgm:prSet presAssocID="{F23FDAEE-6783-4992-809D-FA0F08BC089C}" presName="vert1" presStyleCnt="0"/>
      <dgm:spPr/>
    </dgm:pt>
    <dgm:pt modelId="{7BBF5D35-7AAA-4AF4-9DBA-634D2105546F}" type="pres">
      <dgm:prSet presAssocID="{465B6F7F-504F-4C25-98AD-12C4145DBA40}" presName="thickLine" presStyleLbl="alignNode1" presStyleIdx="1" presStyleCnt="2"/>
      <dgm:spPr/>
    </dgm:pt>
    <dgm:pt modelId="{1D969D5D-66BE-4DFF-9713-ECAB09131806}" type="pres">
      <dgm:prSet presAssocID="{465B6F7F-504F-4C25-98AD-12C4145DBA40}" presName="horz1" presStyleCnt="0"/>
      <dgm:spPr/>
    </dgm:pt>
    <dgm:pt modelId="{8D5416DA-8148-48AF-8C48-A423A2525386}" type="pres">
      <dgm:prSet presAssocID="{465B6F7F-504F-4C25-98AD-12C4145DBA40}" presName="tx1" presStyleLbl="revTx" presStyleIdx="1" presStyleCnt="2"/>
      <dgm:spPr/>
    </dgm:pt>
    <dgm:pt modelId="{F908CC2E-08DC-4350-956A-5BDE88D28934}" type="pres">
      <dgm:prSet presAssocID="{465B6F7F-504F-4C25-98AD-12C4145DBA40}" presName="vert1" presStyleCnt="0"/>
      <dgm:spPr/>
    </dgm:pt>
  </dgm:ptLst>
  <dgm:cxnLst>
    <dgm:cxn modelId="{56DBCA06-DC5D-46C5-AE7F-EE5A49A6BBE1}" type="presOf" srcId="{3A041E76-CE6A-4C4A-8A14-74BA28C0F6BD}" destId="{3853AC08-A78A-48B1-B5B0-E3A7D038AF4A}" srcOrd="0" destOrd="0" presId="urn:microsoft.com/office/officeart/2008/layout/LinedList"/>
    <dgm:cxn modelId="{C65CCA27-1428-431F-8274-53AE4408F7A8}" srcId="{3A041E76-CE6A-4C4A-8A14-74BA28C0F6BD}" destId="{465B6F7F-504F-4C25-98AD-12C4145DBA40}" srcOrd="1" destOrd="0" parTransId="{8024F8CA-AB3E-43D6-8D7A-781A628E2BC6}" sibTransId="{2438EC08-A935-47E9-BBFC-3A9997D9883E}"/>
    <dgm:cxn modelId="{45E4D355-FD57-422E-B899-82E85525C9AB}" type="presOf" srcId="{465B6F7F-504F-4C25-98AD-12C4145DBA40}" destId="{8D5416DA-8148-48AF-8C48-A423A2525386}" srcOrd="0" destOrd="0" presId="urn:microsoft.com/office/officeart/2008/layout/LinedList"/>
    <dgm:cxn modelId="{54DBD35A-750E-41B5-831A-2761044246B4}" srcId="{3A041E76-CE6A-4C4A-8A14-74BA28C0F6BD}" destId="{F23FDAEE-6783-4992-809D-FA0F08BC089C}" srcOrd="0" destOrd="0" parTransId="{2EF8B2AC-0355-4269-89EF-F7A50F961847}" sibTransId="{FB9991D5-0ADE-4B51-AE80-BDB739529FB2}"/>
    <dgm:cxn modelId="{1664D8FA-C848-4E31-BB11-26F2F1761E69}" type="presOf" srcId="{F23FDAEE-6783-4992-809D-FA0F08BC089C}" destId="{D5A1E8F6-C23B-4117-BDA7-6D6205D02BCE}" srcOrd="0" destOrd="0" presId="urn:microsoft.com/office/officeart/2008/layout/LinedList"/>
    <dgm:cxn modelId="{AC2437CC-82D5-480F-B392-F92B1252AD58}" type="presParOf" srcId="{3853AC08-A78A-48B1-B5B0-E3A7D038AF4A}" destId="{BA569A4B-450E-4C53-AA0C-7069D3602AA5}" srcOrd="0" destOrd="0" presId="urn:microsoft.com/office/officeart/2008/layout/LinedList"/>
    <dgm:cxn modelId="{6D47186F-D8F6-4D13-B06A-AF4762B3221F}" type="presParOf" srcId="{3853AC08-A78A-48B1-B5B0-E3A7D038AF4A}" destId="{755FF0B1-F1E2-4A1E-8507-46480752EBE2}" srcOrd="1" destOrd="0" presId="urn:microsoft.com/office/officeart/2008/layout/LinedList"/>
    <dgm:cxn modelId="{7A194B94-9770-4CE7-8271-1BFD95DB64AD}" type="presParOf" srcId="{755FF0B1-F1E2-4A1E-8507-46480752EBE2}" destId="{D5A1E8F6-C23B-4117-BDA7-6D6205D02BCE}" srcOrd="0" destOrd="0" presId="urn:microsoft.com/office/officeart/2008/layout/LinedList"/>
    <dgm:cxn modelId="{21212A66-732C-433B-B236-921AA79999DE}" type="presParOf" srcId="{755FF0B1-F1E2-4A1E-8507-46480752EBE2}" destId="{10BAF643-BCE6-4256-BFB3-EF62FB75EA2D}" srcOrd="1" destOrd="0" presId="urn:microsoft.com/office/officeart/2008/layout/LinedList"/>
    <dgm:cxn modelId="{0AC2553D-B3D6-4492-A3D8-4CEAA9F556AE}" type="presParOf" srcId="{3853AC08-A78A-48B1-B5B0-E3A7D038AF4A}" destId="{7BBF5D35-7AAA-4AF4-9DBA-634D2105546F}" srcOrd="2" destOrd="0" presId="urn:microsoft.com/office/officeart/2008/layout/LinedList"/>
    <dgm:cxn modelId="{47B9A536-FF3E-4056-A58A-2DE8BD2F5993}" type="presParOf" srcId="{3853AC08-A78A-48B1-B5B0-E3A7D038AF4A}" destId="{1D969D5D-66BE-4DFF-9713-ECAB09131806}" srcOrd="3" destOrd="0" presId="urn:microsoft.com/office/officeart/2008/layout/LinedList"/>
    <dgm:cxn modelId="{BF7DB8C9-931F-4740-892A-705C2C59C2A6}" type="presParOf" srcId="{1D969D5D-66BE-4DFF-9713-ECAB09131806}" destId="{8D5416DA-8148-48AF-8C48-A423A2525386}" srcOrd="0" destOrd="0" presId="urn:microsoft.com/office/officeart/2008/layout/LinedList"/>
    <dgm:cxn modelId="{9278A9F1-A71A-4B40-A856-987929E82BA9}" type="presParOf" srcId="{1D969D5D-66BE-4DFF-9713-ECAB09131806}" destId="{F908CC2E-08DC-4350-956A-5BDE88D289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F28C7-A8C0-4B2B-86CE-04E80BA69124}">
      <dsp:nvSpPr>
        <dsp:cNvPr id="0" name=""/>
        <dsp:cNvSpPr/>
      </dsp:nvSpPr>
      <dsp:spPr>
        <a:xfrm>
          <a:off x="5134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</a:t>
          </a:r>
        </a:p>
      </dsp:txBody>
      <dsp:txXfrm>
        <a:off x="33106" y="1835662"/>
        <a:ext cx="1535772" cy="899086"/>
      </dsp:txXfrm>
    </dsp:sp>
    <dsp:sp modelId="{7F274EF5-A514-40CC-BD6A-218530FA2CC6}">
      <dsp:nvSpPr>
        <dsp:cNvPr id="0" name=""/>
        <dsp:cNvSpPr/>
      </dsp:nvSpPr>
      <dsp:spPr>
        <a:xfrm>
          <a:off x="1756023" y="2154687"/>
          <a:ext cx="337443" cy="26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56023" y="2206894"/>
        <a:ext cx="259132" cy="156623"/>
      </dsp:txXfrm>
    </dsp:sp>
    <dsp:sp modelId="{15DA3FAA-5E19-46DE-BC34-D253F56F502F}">
      <dsp:nvSpPr>
        <dsp:cNvPr id="0" name=""/>
        <dsp:cNvSpPr/>
      </dsp:nvSpPr>
      <dsp:spPr>
        <a:xfrm>
          <a:off x="2233538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Acquisition </a:t>
          </a:r>
        </a:p>
      </dsp:txBody>
      <dsp:txXfrm>
        <a:off x="2261510" y="1835662"/>
        <a:ext cx="1535772" cy="899086"/>
      </dsp:txXfrm>
    </dsp:sp>
    <dsp:sp modelId="{7D7E8B2C-A39C-4960-B1DD-6372EEB4A353}">
      <dsp:nvSpPr>
        <dsp:cNvPr id="0" name=""/>
        <dsp:cNvSpPr/>
      </dsp:nvSpPr>
      <dsp:spPr>
        <a:xfrm>
          <a:off x="3984426" y="2154687"/>
          <a:ext cx="337443" cy="26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984426" y="2206894"/>
        <a:ext cx="259132" cy="156623"/>
      </dsp:txXfrm>
    </dsp:sp>
    <dsp:sp modelId="{6D29C181-F242-4D8E-A21C-86E69D371079}">
      <dsp:nvSpPr>
        <dsp:cNvPr id="0" name=""/>
        <dsp:cNvSpPr/>
      </dsp:nvSpPr>
      <dsp:spPr>
        <a:xfrm>
          <a:off x="4461941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Processing</a:t>
          </a:r>
        </a:p>
      </dsp:txBody>
      <dsp:txXfrm>
        <a:off x="4489913" y="1835662"/>
        <a:ext cx="1535772" cy="899086"/>
      </dsp:txXfrm>
    </dsp:sp>
    <dsp:sp modelId="{676095A2-139E-4842-80C1-9ED984AF840C}">
      <dsp:nvSpPr>
        <dsp:cNvPr id="0" name=""/>
        <dsp:cNvSpPr/>
      </dsp:nvSpPr>
      <dsp:spPr>
        <a:xfrm>
          <a:off x="6212830" y="2154687"/>
          <a:ext cx="337443" cy="26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212830" y="2206894"/>
        <a:ext cx="259132" cy="156623"/>
      </dsp:txXfrm>
    </dsp:sp>
    <dsp:sp modelId="{46FA0220-B6B6-44B0-B71A-0F4CDF2F8458}">
      <dsp:nvSpPr>
        <dsp:cNvPr id="0" name=""/>
        <dsp:cNvSpPr/>
      </dsp:nvSpPr>
      <dsp:spPr>
        <a:xfrm>
          <a:off x="6690345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</a:t>
          </a:r>
        </a:p>
      </dsp:txBody>
      <dsp:txXfrm>
        <a:off x="6718317" y="1835662"/>
        <a:ext cx="1535772" cy="899086"/>
      </dsp:txXfrm>
    </dsp:sp>
    <dsp:sp modelId="{16B6A33B-C171-45A5-8A13-55475B9CD193}">
      <dsp:nvSpPr>
        <dsp:cNvPr id="0" name=""/>
        <dsp:cNvSpPr/>
      </dsp:nvSpPr>
      <dsp:spPr>
        <a:xfrm>
          <a:off x="8441233" y="2154687"/>
          <a:ext cx="337443" cy="26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441233" y="2206894"/>
        <a:ext cx="259132" cy="156623"/>
      </dsp:txXfrm>
    </dsp:sp>
    <dsp:sp modelId="{52DB276A-3472-4E36-A5A3-AA5A69BFC60C}">
      <dsp:nvSpPr>
        <dsp:cNvPr id="0" name=""/>
        <dsp:cNvSpPr/>
      </dsp:nvSpPr>
      <dsp:spPr>
        <a:xfrm>
          <a:off x="8918748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Publication</a:t>
          </a:r>
        </a:p>
      </dsp:txBody>
      <dsp:txXfrm>
        <a:off x="8946720" y="1835662"/>
        <a:ext cx="1535772" cy="89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F28C7-A8C0-4B2B-86CE-04E80BA69124}">
      <dsp:nvSpPr>
        <dsp:cNvPr id="0" name=""/>
        <dsp:cNvSpPr/>
      </dsp:nvSpPr>
      <dsp:spPr>
        <a:xfrm>
          <a:off x="5134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</a:t>
          </a:r>
        </a:p>
      </dsp:txBody>
      <dsp:txXfrm>
        <a:off x="33106" y="1835662"/>
        <a:ext cx="1535772" cy="899086"/>
      </dsp:txXfrm>
    </dsp:sp>
    <dsp:sp modelId="{7F274EF5-A514-40CC-BD6A-218530FA2CC6}">
      <dsp:nvSpPr>
        <dsp:cNvPr id="0" name=""/>
        <dsp:cNvSpPr/>
      </dsp:nvSpPr>
      <dsp:spPr>
        <a:xfrm>
          <a:off x="1756023" y="2154687"/>
          <a:ext cx="337443" cy="26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756023" y="2206894"/>
        <a:ext cx="259132" cy="156623"/>
      </dsp:txXfrm>
    </dsp:sp>
    <dsp:sp modelId="{15DA3FAA-5E19-46DE-BC34-D253F56F502F}">
      <dsp:nvSpPr>
        <dsp:cNvPr id="0" name=""/>
        <dsp:cNvSpPr/>
      </dsp:nvSpPr>
      <dsp:spPr>
        <a:xfrm>
          <a:off x="2233538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Acquisition </a:t>
          </a:r>
        </a:p>
      </dsp:txBody>
      <dsp:txXfrm>
        <a:off x="2261510" y="1835662"/>
        <a:ext cx="1535772" cy="899086"/>
      </dsp:txXfrm>
    </dsp:sp>
    <dsp:sp modelId="{7D7E8B2C-A39C-4960-B1DD-6372EEB4A353}">
      <dsp:nvSpPr>
        <dsp:cNvPr id="0" name=""/>
        <dsp:cNvSpPr/>
      </dsp:nvSpPr>
      <dsp:spPr>
        <a:xfrm>
          <a:off x="3984426" y="2154687"/>
          <a:ext cx="337443" cy="26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84426" y="2206894"/>
        <a:ext cx="259132" cy="156623"/>
      </dsp:txXfrm>
    </dsp:sp>
    <dsp:sp modelId="{6D29C181-F242-4D8E-A21C-86E69D371079}">
      <dsp:nvSpPr>
        <dsp:cNvPr id="0" name=""/>
        <dsp:cNvSpPr/>
      </dsp:nvSpPr>
      <dsp:spPr>
        <a:xfrm>
          <a:off x="4461941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Processing</a:t>
          </a:r>
        </a:p>
      </dsp:txBody>
      <dsp:txXfrm>
        <a:off x="4489913" y="1835662"/>
        <a:ext cx="1535772" cy="899086"/>
      </dsp:txXfrm>
    </dsp:sp>
    <dsp:sp modelId="{676095A2-139E-4842-80C1-9ED984AF840C}">
      <dsp:nvSpPr>
        <dsp:cNvPr id="0" name=""/>
        <dsp:cNvSpPr/>
      </dsp:nvSpPr>
      <dsp:spPr>
        <a:xfrm>
          <a:off x="6212830" y="2154687"/>
          <a:ext cx="337443" cy="26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12830" y="2206894"/>
        <a:ext cx="259132" cy="156623"/>
      </dsp:txXfrm>
    </dsp:sp>
    <dsp:sp modelId="{46FA0220-B6B6-44B0-B71A-0F4CDF2F8458}">
      <dsp:nvSpPr>
        <dsp:cNvPr id="0" name=""/>
        <dsp:cNvSpPr/>
      </dsp:nvSpPr>
      <dsp:spPr>
        <a:xfrm>
          <a:off x="6690345" y="1807690"/>
          <a:ext cx="1591716" cy="9550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</a:t>
          </a:r>
        </a:p>
      </dsp:txBody>
      <dsp:txXfrm>
        <a:off x="6718317" y="1835662"/>
        <a:ext cx="1535772" cy="899086"/>
      </dsp:txXfrm>
    </dsp:sp>
    <dsp:sp modelId="{16B6A33B-C171-45A5-8A13-55475B9CD193}">
      <dsp:nvSpPr>
        <dsp:cNvPr id="0" name=""/>
        <dsp:cNvSpPr/>
      </dsp:nvSpPr>
      <dsp:spPr>
        <a:xfrm>
          <a:off x="8441233" y="2154687"/>
          <a:ext cx="337443" cy="26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441233" y="2206894"/>
        <a:ext cx="259132" cy="156623"/>
      </dsp:txXfrm>
    </dsp:sp>
    <dsp:sp modelId="{52DB276A-3472-4E36-A5A3-AA5A69BFC60C}">
      <dsp:nvSpPr>
        <dsp:cNvPr id="0" name=""/>
        <dsp:cNvSpPr/>
      </dsp:nvSpPr>
      <dsp:spPr>
        <a:xfrm>
          <a:off x="8918748" y="1807690"/>
          <a:ext cx="1591716" cy="95503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Publication</a:t>
          </a:r>
        </a:p>
      </dsp:txBody>
      <dsp:txXfrm>
        <a:off x="8946720" y="1835662"/>
        <a:ext cx="1535772" cy="899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AE0B-3859-4ECF-882C-684B9C5BFE11}">
      <dsp:nvSpPr>
        <dsp:cNvPr id="0" name=""/>
        <dsp:cNvSpPr/>
      </dsp:nvSpPr>
      <dsp:spPr>
        <a:xfrm>
          <a:off x="771605" y="0"/>
          <a:ext cx="859359" cy="859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1BA10-5AE7-42F7-9C95-65A1CCBC0D2C}">
      <dsp:nvSpPr>
        <dsp:cNvPr id="0" name=""/>
        <dsp:cNvSpPr/>
      </dsp:nvSpPr>
      <dsp:spPr>
        <a:xfrm>
          <a:off x="42332" y="1022100"/>
          <a:ext cx="2455312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Enhances Research Quality</a:t>
          </a:r>
        </a:p>
      </dsp:txBody>
      <dsp:txXfrm>
        <a:off x="42332" y="1022100"/>
        <a:ext cx="2455312" cy="1123875"/>
      </dsp:txXfrm>
    </dsp:sp>
    <dsp:sp modelId="{159640DD-D547-4CC3-8C1D-D1C5312270E8}">
      <dsp:nvSpPr>
        <dsp:cNvPr id="0" name=""/>
        <dsp:cNvSpPr/>
      </dsp:nvSpPr>
      <dsp:spPr>
        <a:xfrm>
          <a:off x="9259" y="2785888"/>
          <a:ext cx="2455312" cy="124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Encourages good practices from the start, not just at publication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sp:txBody>
      <dsp:txXfrm>
        <a:off x="9259" y="2785888"/>
        <a:ext cx="2455312" cy="1243434"/>
      </dsp:txXfrm>
    </dsp:sp>
    <dsp:sp modelId="{4A1B253A-812D-4D14-8C36-CF862F0327E9}">
      <dsp:nvSpPr>
        <dsp:cNvPr id="0" name=""/>
        <dsp:cNvSpPr/>
      </dsp:nvSpPr>
      <dsp:spPr>
        <a:xfrm>
          <a:off x="3656597" y="0"/>
          <a:ext cx="859359" cy="859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58BF-A264-4B15-B05A-215105DE125B}">
      <dsp:nvSpPr>
        <dsp:cNvPr id="0" name=""/>
        <dsp:cNvSpPr/>
      </dsp:nvSpPr>
      <dsp:spPr>
        <a:xfrm>
          <a:off x="2861178" y="1022100"/>
          <a:ext cx="2455312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Early Detection of Issues</a:t>
          </a:r>
        </a:p>
      </dsp:txBody>
      <dsp:txXfrm>
        <a:off x="2861178" y="1022100"/>
        <a:ext cx="2455312" cy="1123875"/>
      </dsp:txXfrm>
    </dsp:sp>
    <dsp:sp modelId="{150CC20A-DABD-4F89-86D5-CA8BAC86439C}">
      <dsp:nvSpPr>
        <dsp:cNvPr id="0" name=""/>
        <dsp:cNvSpPr/>
      </dsp:nvSpPr>
      <dsp:spPr>
        <a:xfrm>
          <a:off x="2894251" y="2785888"/>
          <a:ext cx="2455312" cy="124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Helps catch errors or ambiguity early, when they’re easier to fix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sp:txBody>
      <dsp:txXfrm>
        <a:off x="2894251" y="2785888"/>
        <a:ext cx="2455312" cy="1243434"/>
      </dsp:txXfrm>
    </dsp:sp>
    <dsp:sp modelId="{36EEF526-C92A-4F66-83AC-EF45B43B0EBA}">
      <dsp:nvSpPr>
        <dsp:cNvPr id="0" name=""/>
        <dsp:cNvSpPr/>
      </dsp:nvSpPr>
      <dsp:spPr>
        <a:xfrm>
          <a:off x="6563632" y="0"/>
          <a:ext cx="859359" cy="859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86A07-A8FC-48A1-85C9-A6A9212714AD}">
      <dsp:nvSpPr>
        <dsp:cNvPr id="0" name=""/>
        <dsp:cNvSpPr/>
      </dsp:nvSpPr>
      <dsp:spPr>
        <a:xfrm>
          <a:off x="5812316" y="1043634"/>
          <a:ext cx="2455312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Promotes Reproducibility</a:t>
          </a:r>
        </a:p>
      </dsp:txBody>
      <dsp:txXfrm>
        <a:off x="5812316" y="1043634"/>
        <a:ext cx="2455312" cy="1123875"/>
      </dsp:txXfrm>
    </dsp:sp>
    <dsp:sp modelId="{76FAD944-D1B6-48E2-95C0-FB1BA366C1A4}">
      <dsp:nvSpPr>
        <dsp:cNvPr id="0" name=""/>
        <dsp:cNvSpPr/>
      </dsp:nvSpPr>
      <dsp:spPr>
        <a:xfrm>
          <a:off x="5779243" y="2785888"/>
          <a:ext cx="2455312" cy="124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Makes final verification faster, cheaper, and more reliable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sp:txBody>
      <dsp:txXfrm>
        <a:off x="5779243" y="2785888"/>
        <a:ext cx="2455312" cy="1243434"/>
      </dsp:txXfrm>
    </dsp:sp>
    <dsp:sp modelId="{863E5214-944A-4886-B4B6-8C55E61F436D}">
      <dsp:nvSpPr>
        <dsp:cNvPr id="0" name=""/>
        <dsp:cNvSpPr/>
      </dsp:nvSpPr>
      <dsp:spPr>
        <a:xfrm>
          <a:off x="9460449" y="0"/>
          <a:ext cx="859359" cy="8593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FACD3-22FF-4A41-AF1A-BCBFAE3337DE}">
      <dsp:nvSpPr>
        <dsp:cNvPr id="0" name=""/>
        <dsp:cNvSpPr/>
      </dsp:nvSpPr>
      <dsp:spPr>
        <a:xfrm>
          <a:off x="8653211" y="1032912"/>
          <a:ext cx="2455312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Fosters Collaboration and Learning:</a:t>
          </a:r>
        </a:p>
      </dsp:txBody>
      <dsp:txXfrm>
        <a:off x="8653211" y="1032912"/>
        <a:ext cx="2455312" cy="1123875"/>
      </dsp:txXfrm>
    </dsp:sp>
    <dsp:sp modelId="{07909FBE-A813-49C9-A743-A5EB170842E7}">
      <dsp:nvSpPr>
        <dsp:cNvPr id="0" name=""/>
        <dsp:cNvSpPr/>
      </dsp:nvSpPr>
      <dsp:spPr>
        <a:xfrm>
          <a:off x="8664236" y="2785888"/>
          <a:ext cx="2455312" cy="124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Builds a culture of shared responsibility for code quality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sp:txBody>
      <dsp:txXfrm>
        <a:off x="8664236" y="2785888"/>
        <a:ext cx="2455312" cy="1243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AE0B-3859-4ECF-882C-684B9C5BFE11}">
      <dsp:nvSpPr>
        <dsp:cNvPr id="0" name=""/>
        <dsp:cNvSpPr/>
      </dsp:nvSpPr>
      <dsp:spPr>
        <a:xfrm>
          <a:off x="1175158" y="231027"/>
          <a:ext cx="1067162" cy="1067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1BA10-5AE7-42F7-9C95-65A1CCBC0D2C}">
      <dsp:nvSpPr>
        <dsp:cNvPr id="0" name=""/>
        <dsp:cNvSpPr/>
      </dsp:nvSpPr>
      <dsp:spPr>
        <a:xfrm>
          <a:off x="45576" y="2207021"/>
          <a:ext cx="3353906" cy="7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Prepare &amp; Submit        Code Package</a:t>
          </a:r>
        </a:p>
      </dsp:txBody>
      <dsp:txXfrm>
        <a:off x="45576" y="2207021"/>
        <a:ext cx="3353906" cy="749250"/>
      </dsp:txXfrm>
    </dsp:sp>
    <dsp:sp modelId="{159640DD-D547-4CC3-8C1D-D1C5312270E8}">
      <dsp:nvSpPr>
        <dsp:cNvPr id="0" name=""/>
        <dsp:cNvSpPr/>
      </dsp:nvSpPr>
      <dsp:spPr>
        <a:xfrm>
          <a:off x="399" y="3380194"/>
          <a:ext cx="3353906" cy="102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B253A-812D-4D14-8C36-CF862F0327E9}">
      <dsp:nvSpPr>
        <dsp:cNvPr id="0" name=""/>
        <dsp:cNvSpPr/>
      </dsp:nvSpPr>
      <dsp:spPr>
        <a:xfrm>
          <a:off x="5169350" y="257706"/>
          <a:ext cx="1067162" cy="1067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58BF-A264-4B15-B05A-215105DE125B}">
      <dsp:nvSpPr>
        <dsp:cNvPr id="0" name=""/>
        <dsp:cNvSpPr/>
      </dsp:nvSpPr>
      <dsp:spPr>
        <a:xfrm>
          <a:off x="3896062" y="2180342"/>
          <a:ext cx="3353906" cy="7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rgbClr val="000000"/>
              </a:solidFill>
              <a:latin typeface="Montserrat Ultra-Bold"/>
            </a:rPr>
            <a:t>Exchange Code &amp;    Review</a:t>
          </a:r>
          <a:endParaRPr 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96062" y="2180342"/>
        <a:ext cx="3353906" cy="749250"/>
      </dsp:txXfrm>
    </dsp:sp>
    <dsp:sp modelId="{150CC20A-DABD-4F89-86D5-CA8BAC86439C}">
      <dsp:nvSpPr>
        <dsp:cNvPr id="0" name=""/>
        <dsp:cNvSpPr/>
      </dsp:nvSpPr>
      <dsp:spPr>
        <a:xfrm>
          <a:off x="3941239" y="3353515"/>
          <a:ext cx="3353906" cy="102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sp:txBody>
      <dsp:txXfrm>
        <a:off x="3941239" y="3353515"/>
        <a:ext cx="3353906" cy="102189"/>
      </dsp:txXfrm>
    </dsp:sp>
    <dsp:sp modelId="{36EEF526-C92A-4F66-83AC-EF45B43B0EBA}">
      <dsp:nvSpPr>
        <dsp:cNvPr id="0" name=""/>
        <dsp:cNvSpPr/>
      </dsp:nvSpPr>
      <dsp:spPr>
        <a:xfrm>
          <a:off x="9140300" y="257706"/>
          <a:ext cx="1067162" cy="1067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86A07-A8FC-48A1-85C9-A6A9212714AD}">
      <dsp:nvSpPr>
        <dsp:cNvPr id="0" name=""/>
        <dsp:cNvSpPr/>
      </dsp:nvSpPr>
      <dsp:spPr>
        <a:xfrm>
          <a:off x="7882478" y="2194697"/>
          <a:ext cx="3353906" cy="7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Provide Feedback</a:t>
          </a:r>
        </a:p>
      </dsp:txBody>
      <dsp:txXfrm>
        <a:off x="7882478" y="2194697"/>
        <a:ext cx="3353906" cy="749250"/>
      </dsp:txXfrm>
    </dsp:sp>
    <dsp:sp modelId="{76FAD944-D1B6-48E2-95C0-FB1BA366C1A4}">
      <dsp:nvSpPr>
        <dsp:cNvPr id="0" name=""/>
        <dsp:cNvSpPr/>
      </dsp:nvSpPr>
      <dsp:spPr>
        <a:xfrm>
          <a:off x="7882079" y="3353515"/>
          <a:ext cx="3353906" cy="102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sp:txBody>
      <dsp:txXfrm>
        <a:off x="7882079" y="3353515"/>
        <a:ext cx="3353906" cy="1021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852E1-58C2-4CC0-8C6E-DFEB0B648E94}">
      <dsp:nvSpPr>
        <dsp:cNvPr id="0" name=""/>
        <dsp:cNvSpPr/>
      </dsp:nvSpPr>
      <dsp:spPr>
        <a:xfrm>
          <a:off x="0" y="149224"/>
          <a:ext cx="3286125" cy="19716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>
              <a:latin typeface="+mj-lt"/>
            </a:rPr>
            <a:t>Cleaning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defRPr b="1"/>
          </a:pPr>
          <a:r>
            <a:rPr lang="en-US" sz="2000" b="0" kern="1200" dirty="0">
              <a:latin typeface="+mj-lt"/>
            </a:rPr>
            <a:t>Check duplicates, data types, labels, missing values, merges, and save cleaned data.</a:t>
          </a:r>
        </a:p>
      </dsp:txBody>
      <dsp:txXfrm>
        <a:off x="0" y="149224"/>
        <a:ext cx="3286125" cy="1971675"/>
      </dsp:txXfrm>
    </dsp:sp>
    <dsp:sp modelId="{61750012-7644-4573-BFF9-ADDE05A7C4A3}">
      <dsp:nvSpPr>
        <dsp:cNvPr id="0" name=""/>
        <dsp:cNvSpPr/>
      </dsp:nvSpPr>
      <dsp:spPr>
        <a:xfrm>
          <a:off x="3614737" y="149224"/>
          <a:ext cx="3286125" cy="1971675"/>
        </a:xfrm>
        <a:prstGeom prst="rect">
          <a:avLst/>
        </a:prstGeom>
        <a:noFill/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>
              <a:solidFill>
                <a:schemeClr val="tx1"/>
              </a:solidFill>
              <a:latin typeface="+mj-lt"/>
            </a:rPr>
            <a:t>Construction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defRPr b="1"/>
          </a:pPr>
          <a:r>
            <a:rPr lang="en-US" sz="2000" b="0" kern="1200" dirty="0">
              <a:solidFill>
                <a:schemeClr val="tx1"/>
              </a:solidFill>
              <a:latin typeface="+mj-lt"/>
            </a:rPr>
            <a:t>Create and transform variables, group-level calculations, and save outputs.</a:t>
          </a:r>
        </a:p>
      </dsp:txBody>
      <dsp:txXfrm>
        <a:off x="3614737" y="149224"/>
        <a:ext cx="3286125" cy="1971675"/>
      </dsp:txXfrm>
    </dsp:sp>
    <dsp:sp modelId="{262CF436-FF94-441F-A157-F69E4E2D32F1}">
      <dsp:nvSpPr>
        <dsp:cNvPr id="0" name=""/>
        <dsp:cNvSpPr/>
      </dsp:nvSpPr>
      <dsp:spPr>
        <a:xfrm>
          <a:off x="7229475" y="149224"/>
          <a:ext cx="3286125" cy="1971675"/>
        </a:xfrm>
        <a:prstGeom prst="rect">
          <a:avLst/>
        </a:prstGeom>
        <a:noFill/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>
              <a:solidFill>
                <a:schemeClr val="tx1"/>
              </a:solidFill>
              <a:latin typeface="+mj-lt"/>
            </a:rPr>
            <a:t>Analysis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b="1"/>
          </a:pPr>
          <a:r>
            <a:rPr lang="en-US" sz="2000" b="0" kern="1200" dirty="0">
              <a:solidFill>
                <a:schemeClr val="tx1"/>
              </a:solidFill>
              <a:latin typeface="+mj-lt"/>
            </a:rPr>
            <a:t>Organize code, document decisions, and generate final outputs.</a:t>
          </a:r>
        </a:p>
      </dsp:txBody>
      <dsp:txXfrm>
        <a:off x="7229475" y="149224"/>
        <a:ext cx="3286125" cy="1971675"/>
      </dsp:txXfrm>
    </dsp:sp>
    <dsp:sp modelId="{3C17E2BB-A6D2-4476-BFFC-F628DEC9C0BA}">
      <dsp:nvSpPr>
        <dsp:cNvPr id="0" name=""/>
        <dsp:cNvSpPr/>
      </dsp:nvSpPr>
      <dsp:spPr>
        <a:xfrm>
          <a:off x="1807368" y="2449512"/>
          <a:ext cx="3286125" cy="1971675"/>
        </a:xfrm>
        <a:prstGeom prst="rect">
          <a:avLst/>
        </a:prstGeom>
        <a:noFill/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>
              <a:solidFill>
                <a:schemeClr val="tx1"/>
              </a:solidFill>
              <a:latin typeface="+mj-lt"/>
            </a:rPr>
            <a:t>High-frequency Checks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b="1"/>
          </a:pPr>
          <a:r>
            <a:rPr lang="en-US" sz="2000" b="0" kern="1200" dirty="0">
              <a:solidFill>
                <a:schemeClr val="tx1"/>
              </a:solidFill>
              <a:latin typeface="+mj-lt"/>
            </a:rPr>
            <a:t>Survey-specific checks to assess data quality and consistency.</a:t>
          </a:r>
        </a:p>
      </dsp:txBody>
      <dsp:txXfrm>
        <a:off x="1807368" y="2449512"/>
        <a:ext cx="3286125" cy="1971675"/>
      </dsp:txXfrm>
    </dsp:sp>
    <dsp:sp modelId="{17C723C4-E8F0-4CE5-883B-5B6E36FB0CF2}">
      <dsp:nvSpPr>
        <dsp:cNvPr id="0" name=""/>
        <dsp:cNvSpPr/>
      </dsp:nvSpPr>
      <dsp:spPr>
        <a:xfrm>
          <a:off x="5422106" y="2449512"/>
          <a:ext cx="3286125" cy="1971675"/>
        </a:xfrm>
        <a:prstGeom prst="rect">
          <a:avLst/>
        </a:prstGeom>
        <a:noFill/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>
              <a:solidFill>
                <a:schemeClr val="tx1"/>
              </a:solidFill>
              <a:latin typeface="+mj-lt"/>
            </a:rPr>
            <a:t>Randomization and Sampling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b="1"/>
          </a:pPr>
          <a:r>
            <a:rPr lang="en-US" sz="2000" b="0" kern="1200" dirty="0">
              <a:solidFill>
                <a:schemeClr val="tx1"/>
              </a:solidFill>
              <a:latin typeface="+mj-lt"/>
            </a:rPr>
            <a:t>Set parameters and assign units to treatment or control.</a:t>
          </a:r>
        </a:p>
      </dsp:txBody>
      <dsp:txXfrm>
        <a:off x="5422106" y="2449512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69A4B-450E-4C53-AA0C-7069D3602AA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1E8F6-C23B-4117-BDA7-6D6205D02BCE}">
      <dsp:nvSpPr>
        <dsp:cNvPr id="0" name=""/>
        <dsp:cNvSpPr/>
      </dsp:nvSpPr>
      <dsp:spPr>
        <a:xfrm>
          <a:off x="0" y="0"/>
          <a:ext cx="10515600" cy="228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j-lt"/>
            </a:rPr>
            <a:t>“According to the HFCs checklist, there is space for improvement. For instance, I was not able to find any code specifically tracking survey progress, like checks/summary stats for the number/share of surveys attempted, completed, and declined...”</a:t>
          </a:r>
        </a:p>
      </dsp:txBody>
      <dsp:txXfrm>
        <a:off x="0" y="0"/>
        <a:ext cx="10515600" cy="2285205"/>
      </dsp:txXfrm>
    </dsp:sp>
    <dsp:sp modelId="{7BBF5D35-7AAA-4AF4-9DBA-634D2105546F}">
      <dsp:nvSpPr>
        <dsp:cNvPr id="0" name=""/>
        <dsp:cNvSpPr/>
      </dsp:nvSpPr>
      <dsp:spPr>
        <a:xfrm>
          <a:off x="0" y="2285205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416DA-8148-48AF-8C48-A423A2525386}">
      <dsp:nvSpPr>
        <dsp:cNvPr id="0" name=""/>
        <dsp:cNvSpPr/>
      </dsp:nvSpPr>
      <dsp:spPr>
        <a:xfrm>
          <a:off x="0" y="2285205"/>
          <a:ext cx="10515600" cy="228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+mj-lt"/>
            </a:rPr>
            <a:t>“If the code will be run on a weekly basis, the coder could focus on preparing a function that takes as inputs the existing dataset and new data, checks which listings are not in the existing data, appends new entries to the table and saves a new master dataset with the name of the week (better not to overwrite the same file).”</a:t>
          </a:r>
        </a:p>
      </dsp:txBody>
      <dsp:txXfrm>
        <a:off x="0" y="2285205"/>
        <a:ext cx="10515600" cy="2285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4EE45-380A-4F1C-9112-0654A7407483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8082-6A41-4290-894A-39DB5F02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End: But code isn’t just for the final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6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How to organize code  better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Understand what it means to write reproducible code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They gain perspective by seeing how others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Contextual understanding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In-depth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More than the code</a:t>
            </a:r>
          </a:p>
          <a:p>
            <a:pPr marL="171450" indent="-171450">
              <a:buFontTx/>
              <a:buChar char="-"/>
            </a:pPr>
            <a:r>
              <a:rPr lang="en-US" dirty="0"/>
              <a:t>Growing together as a research community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code isn’t just for the final stage—it’s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at every step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the nature of work – span over multiple years – impractical for researchers to review </a:t>
            </a:r>
          </a:p>
          <a:p>
            <a:pPr marL="171450" indent="-171450">
              <a:buFontTx/>
              <a:buChar char="-"/>
            </a:pP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Next: When code isn’t reviewed 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-When code isn’t reviewed early, problems tend to surface at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worst possible moment—during publication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Teams are under pressure to trace the error through months/years of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-And the truth is,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unnoticed error at any stage can undo years of effort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dirty="0"/>
              <a:t>Next: This is the challenge we 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1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Not enough to check at the end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 checks throughout research </a:t>
            </a:r>
            <a:r>
              <a:rPr lang="en-US" dirty="0" err="1"/>
              <a:t>lifesycle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resulting in a continuous cycle of learning and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 they can get early feedback on any structural or conceptual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These two checklists serve as a guide for reviewers</a:t>
            </a:r>
          </a:p>
          <a:p>
            <a:r>
              <a:rPr lang="en-US" dirty="0"/>
              <a:t>- They help ensure that even without deep subject-matter knowledge, reviewers can still perform basic but important checks for good coding practices and reproducibility.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88082-6A41-4290-894A-39DB5F02CC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40010C-8419-92FB-5B80-91269DBC0EFB}"/>
              </a:ext>
            </a:extLst>
          </p:cNvPr>
          <p:cNvSpPr/>
          <p:nvPr userDrawn="1"/>
        </p:nvSpPr>
        <p:spPr>
          <a:xfrm>
            <a:off x="374073" y="5694218"/>
            <a:ext cx="3483032" cy="955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850D72-D11F-B340-FB69-605EFBE4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073" y="2135736"/>
            <a:ext cx="6409806" cy="1496926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800280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037F49-2437-2B1A-67EC-3EBEDB07F9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073" y="4039958"/>
            <a:ext cx="2311400" cy="581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80028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0EED4D-8FFF-91B0-FB50-491AF4D95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8002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07818"/>
            <a:ext cx="2044931" cy="5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chemeClr val="accent6">
                <a:lumMod val="67000"/>
                <a:alpha val="70000"/>
              </a:schemeClr>
            </a:gs>
            <a:gs pos="3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BD610BF-EE67-135C-3EBF-5D9E8122F7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75326" y="415741"/>
            <a:ext cx="6041347" cy="712788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BB75F-1D53-1A3D-609B-4BA877CC34A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89000" y="1762125"/>
            <a:ext cx="10525125" cy="45053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4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Center)"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9A52A6C-A485-1511-1ED0-2D1733ADA7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4843" y="1518690"/>
            <a:ext cx="3262313" cy="941387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C451538-BF8E-9071-0E6C-658D1A10229A}"/>
              </a:ext>
            </a:extLst>
          </p:cNvPr>
          <p:cNvCxnSpPr/>
          <p:nvPr userDrawn="1"/>
        </p:nvCxnSpPr>
        <p:spPr>
          <a:xfrm>
            <a:off x="4129741" y="2829772"/>
            <a:ext cx="3932518" cy="2989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09C3AA3-1319-AE03-510F-FABCD9AFFB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4843" y="3064604"/>
            <a:ext cx="3262313" cy="728792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0321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chemeClr val="accent6">
                <a:lumMod val="67000"/>
                <a:alpha val="70000"/>
              </a:schemeClr>
            </a:gs>
            <a:gs pos="3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2B37C21-9E4D-87AD-F720-5EDE15E74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75326" y="415741"/>
            <a:ext cx="6041347" cy="712788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AB47D0-CD6F-7134-2A76-ECC6EEFAF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0E768DD-7B0C-21D4-410A-BF7D1ECA1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80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A67F4A-5AF0-90CD-4E64-F92CED96F3CD}"/>
              </a:ext>
            </a:extLst>
          </p:cNvPr>
          <p:cNvSpPr/>
          <p:nvPr userDrawn="1"/>
        </p:nvSpPr>
        <p:spPr>
          <a:xfrm>
            <a:off x="569167" y="5533053"/>
            <a:ext cx="3788229" cy="1175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4BA7C3-A64F-7614-208B-6ADD89C2D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270" y="1238598"/>
            <a:ext cx="6920740" cy="1523220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800280"/>
                </a:solidFill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987FDD1-BB3A-BBB0-41DC-5946AE5B26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3535" y="3380138"/>
            <a:ext cx="4580312" cy="817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C7CDB7-90AC-1BE4-BD25-E2D155389757}"/>
              </a:ext>
            </a:extLst>
          </p:cNvPr>
          <p:cNvCxnSpPr>
            <a:cxnSpLocks/>
          </p:cNvCxnSpPr>
          <p:nvPr userDrawn="1"/>
        </p:nvCxnSpPr>
        <p:spPr>
          <a:xfrm>
            <a:off x="1039092" y="3017520"/>
            <a:ext cx="5187141" cy="0"/>
          </a:xfrm>
          <a:prstGeom prst="line">
            <a:avLst/>
          </a:prstGeom>
          <a:ln w="57150">
            <a:solidFill>
              <a:srgbClr val="D3A6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3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DDDA2-1C82-61B8-9242-3119BD29B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2326" r="13938"/>
          <a:stretch/>
        </p:blipFill>
        <p:spPr>
          <a:xfrm rot="16200000">
            <a:off x="6004560" y="-6004562"/>
            <a:ext cx="182881" cy="12192001"/>
          </a:xfrm>
          <a:prstGeom prst="rect">
            <a:avLst/>
          </a:prstGeom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B5ED0A-7C25-1AA7-CBC6-446930DE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8002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DB468F-85D3-C1E1-015C-1E40A740B4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922463"/>
            <a:ext cx="10515600" cy="4570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58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DDDA2-1C82-61B8-9242-3119BD29B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2326" r="13938"/>
          <a:stretch/>
        </p:blipFill>
        <p:spPr>
          <a:xfrm rot="16200000">
            <a:off x="6004560" y="-6004562"/>
            <a:ext cx="182881" cy="12192001"/>
          </a:xfrm>
          <a:prstGeom prst="rect">
            <a:avLst/>
          </a:prstGeom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1B488-810C-7E5A-50EB-E14B33B6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8002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A7A0BA-9AE1-C565-B95B-737D0B4A2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0DDEF1-84D0-4CE4-487D-B044A1DC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2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DDDA2-1C82-61B8-9242-3119BD29B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2326" r="13938"/>
          <a:stretch/>
        </p:blipFill>
        <p:spPr>
          <a:xfrm rot="16200000">
            <a:off x="6004560" y="-6004562"/>
            <a:ext cx="182881" cy="12192001"/>
          </a:xfrm>
          <a:prstGeom prst="rect">
            <a:avLst/>
          </a:prstGeom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9E9689-8680-A687-6AB2-630DDC26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8002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59B6F8-E39E-89D3-6914-A8A0D9070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9207C59-81CC-D97F-F1E3-E09346605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08435F8-41D7-4A67-986D-DC5C5B25D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66CFE18-7A35-C852-8225-D3D3EF440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173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DDDA2-1C82-61B8-9242-3119BD29B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2326" r="13938"/>
          <a:stretch/>
        </p:blipFill>
        <p:spPr>
          <a:xfrm rot="16200000">
            <a:off x="6004560" y="-6004562"/>
            <a:ext cx="182881" cy="12192001"/>
          </a:xfrm>
          <a:prstGeom prst="rect">
            <a:avLst/>
          </a:prstGeom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B5ED0A-7C25-1AA7-CBC6-446930DE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8002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20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DDDA2-1C82-61B8-9242-3119BD29B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2326" r="13938"/>
          <a:stretch/>
        </p:blipFill>
        <p:spPr>
          <a:xfrm rot="16200000">
            <a:off x="6004560" y="-6004562"/>
            <a:ext cx="182881" cy="12192001"/>
          </a:xfrm>
          <a:prstGeom prst="rect">
            <a:avLst/>
          </a:prstGeom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7952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FFD154-7CAA-3956-B969-FA127EBE0A6D}"/>
              </a:ext>
            </a:extLst>
          </p:cNvPr>
          <p:cNvSpPr txBox="1"/>
          <p:nvPr userDrawn="1"/>
        </p:nvSpPr>
        <p:spPr>
          <a:xfrm>
            <a:off x="726822" y="2333659"/>
            <a:ext cx="3415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Thank  you!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9C2DB800-BF66-D408-D9BB-9D04C3D4F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3" y="207818"/>
            <a:ext cx="2044931" cy="513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6A7236-3191-3C09-745E-0EF2BF5256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422" y="5485106"/>
            <a:ext cx="3287350" cy="11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BF8B-AD52-44BF-8CB3-4196DA91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>
            <a:lvl1pPr>
              <a:defRPr sz="3200" b="0">
                <a:solidFill>
                  <a:schemeClr val="bg2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DB45-0089-450E-9430-0CADA133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F6B4F-2C17-4D90-80F3-A9BB5C9EA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571500" indent="-2286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000"/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E2600-D804-4AAA-A8D2-7ACECF83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F9E5-AEC4-40B0-811C-0E8F7F452B0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7AACB-30C5-444F-B893-39A31F84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Research in Practice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D5C79-7C16-413F-A71A-9D985E1B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C25-2681-4BBC-8E1F-A04E933C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54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producibility.worldbank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worldbank/dime-standards/blob/master/dime-coding-standards/checklists/Peer%20Code%20Review%20Submission%20Checklist.m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worldbank/dime-standards/blob/master/dime-coding-standards/checklists/Stata%20Code%20Review%20Checklist.m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singh43@worldbank.org" TargetMode="External"/><Relationship Id="rId2" Type="http://schemas.openxmlformats.org/officeDocument/2006/relationships/hyperlink" Target="mailto:dimeanalytics@worldbank.or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D2FB89-EC85-7C5A-81A2-DC8AB914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57" y="2030819"/>
            <a:ext cx="7454835" cy="1496926"/>
          </a:xfrm>
        </p:spPr>
        <p:txBody>
          <a:bodyPr/>
          <a:lstStyle/>
          <a:p>
            <a:r>
              <a:rPr lang="en-US" sz="4400" dirty="0"/>
              <a:t>Peer Code Review: </a:t>
            </a:r>
            <a:br>
              <a:rPr lang="en-US" dirty="0"/>
            </a:br>
            <a:r>
              <a:rPr lang="en-US" sz="3200" dirty="0"/>
              <a:t>Streamlining, Standardizing, and </a:t>
            </a:r>
            <a:br>
              <a:rPr lang="en-US" sz="3200" dirty="0"/>
            </a:br>
            <a:r>
              <a:rPr lang="en-US" sz="3200" dirty="0"/>
              <a:t>Improving Stata Code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CC32E-6E8C-8C2F-6BD6-2AC0EC5CD5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990" y="4563939"/>
            <a:ext cx="4201314" cy="581919"/>
          </a:xfrm>
        </p:spPr>
        <p:txBody>
          <a:bodyPr/>
          <a:lstStyle/>
          <a:p>
            <a:r>
              <a:rPr lang="en-US" sz="2000" dirty="0"/>
              <a:t>Ankriti Singh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B7958-0E3E-AAE0-E3D9-7C0F58710D56}"/>
              </a:ext>
            </a:extLst>
          </p:cNvPr>
          <p:cNvSpPr txBox="1"/>
          <p:nvPr/>
        </p:nvSpPr>
        <p:spPr>
          <a:xfrm>
            <a:off x="439219" y="935218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00280"/>
                </a:solidFill>
              </a:rPr>
              <a:t>2025 Stata Conference</a:t>
            </a:r>
          </a:p>
        </p:txBody>
      </p:sp>
    </p:spTree>
    <p:extLst>
      <p:ext uri="{BB962C8B-B14F-4D97-AF65-F5344CB8AC3E}">
        <p14:creationId xmlns:p14="http://schemas.microsoft.com/office/powerpoint/2010/main" val="428901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F90F-89DD-32FB-2123-63A546B6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Peer Code Review as a Quality Checkpoint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A388168-30F1-2CE6-DD56-7B8289C0B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077357"/>
              </p:ext>
            </p:extLst>
          </p:nvPr>
        </p:nvGraphicFramePr>
        <p:xfrm>
          <a:off x="656217" y="2242970"/>
          <a:ext cx="11128808" cy="46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5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896EDF-0FCE-84E3-889B-2E0746072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Peer Code Review in Stata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02ACA0-457C-6FED-4687-39CD333DC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C309-8B04-2A5E-A410-BC56510C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Stata Remains Dominant in Economics/Development </a:t>
            </a:r>
          </a:p>
        </p:txBody>
      </p:sp>
      <p:pic>
        <p:nvPicPr>
          <p:cNvPr id="5" name="Picture 4" descr="A graph of software usage&#10;&#10;Description automatically generated">
            <a:extLst>
              <a:ext uri="{FF2B5EF4-FFF2-40B4-BE49-F238E27FC236}">
                <a16:creationId xmlns:a16="http://schemas.microsoft.com/office/drawing/2014/main" id="{671D3D95-A72B-05B2-EBC2-69A04C944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77" y="2148294"/>
            <a:ext cx="6040748" cy="4423056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1CE67EB6-08A7-8EEF-90E9-3AD589C5EA59}"/>
              </a:ext>
            </a:extLst>
          </p:cNvPr>
          <p:cNvSpPr txBox="1">
            <a:spLocks/>
          </p:cNvSpPr>
          <p:nvPr/>
        </p:nvSpPr>
        <p:spPr>
          <a:xfrm>
            <a:off x="7215692" y="2847603"/>
            <a:ext cx="4133625" cy="60560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84BF7-DAC6-A6DE-2702-3129A50EC198}"/>
              </a:ext>
            </a:extLst>
          </p:cNvPr>
          <p:cNvSpPr txBox="1"/>
          <p:nvPr/>
        </p:nvSpPr>
        <p:spPr>
          <a:xfrm>
            <a:off x="0" y="6627168"/>
            <a:ext cx="9176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Source: </a:t>
            </a:r>
            <a:r>
              <a:rPr lang="en-US" sz="900" dirty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rgbClr val="262626"/>
                </a:solidFill>
                <a:latin typeface="+mj-lt"/>
              </a:rPr>
              <a:t>Vilhuber</a:t>
            </a:r>
            <a:r>
              <a:rPr lang="en-US" sz="900" dirty="0">
                <a:solidFill>
                  <a:srgbClr val="262626"/>
                </a:solidFill>
                <a:latin typeface="+mj-lt"/>
              </a:rPr>
              <a:t>, L. (2020). Reproducibility and Replicability in Economics . Harvard Data Science Review, 2(4). https://doi.org/10.1162/99608f92.4f6b9e67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23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9440-A371-E7BE-8875-63B61AF6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More Journals Demand Full Access to Data and Code for Reproducibility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52C922-FE34-5D86-B8BE-26B73CD502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44731" y="2222000"/>
            <a:ext cx="5181600" cy="4096470"/>
          </a:xfr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B80AF-7A08-0342-58A3-F4E3D9825299}"/>
              </a:ext>
            </a:extLst>
          </p:cNvPr>
          <p:cNvSpPr txBox="1"/>
          <p:nvPr/>
        </p:nvSpPr>
        <p:spPr>
          <a:xfrm>
            <a:off x="0" y="6642556"/>
            <a:ext cx="9325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Source: Data and Code Availability Standard. Version 1.0 (December 15, 2022). https://datacodestandard.org. DOI: 10.5281/zenodo.7436134.</a:t>
            </a:r>
          </a:p>
        </p:txBody>
      </p:sp>
    </p:spTree>
    <p:extLst>
      <p:ext uri="{BB962C8B-B14F-4D97-AF65-F5344CB8AC3E}">
        <p14:creationId xmlns:p14="http://schemas.microsoft.com/office/powerpoint/2010/main" val="261762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DC368F-5B1E-2A69-6853-9A00A732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Reproducibility Gaps in Stata-Based Packages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D810A-AAFF-41DA-42BF-CF6C5D6FA9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893807"/>
            <a:ext cx="10515600" cy="3599068"/>
          </a:xfrm>
        </p:spPr>
        <p:txBody>
          <a:bodyPr/>
          <a:lstStyle/>
          <a:p>
            <a:r>
              <a:rPr lang="en-US" dirty="0">
                <a:latin typeface="+mj-lt"/>
              </a:rPr>
              <a:t>Based on our review of ~350 reproducibility packages and the publication of 250+ packages on the </a:t>
            </a:r>
            <a:r>
              <a:rPr lang="en-US" dirty="0">
                <a:latin typeface="+mj-lt"/>
                <a:hlinkClick r:id="rId2"/>
              </a:rPr>
              <a:t>Reproducible Research Repository (RRR</a:t>
            </a:r>
            <a:r>
              <a:rPr lang="en-US" dirty="0">
                <a:latin typeface="+mj-lt"/>
              </a:rPr>
              <a:t>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80%</a:t>
            </a:r>
            <a:r>
              <a:rPr lang="en-US" dirty="0">
                <a:latin typeface="+mj-lt"/>
              </a:rPr>
              <a:t> of the packages are in Stata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solidFill>
                  <a:srgbClr val="FF0000"/>
                </a:solidFill>
                <a:latin typeface="+mj-lt"/>
              </a:rPr>
              <a:t>50% </a:t>
            </a:r>
            <a:r>
              <a:rPr lang="en-US" dirty="0">
                <a:latin typeface="+mj-lt"/>
              </a:rPr>
              <a:t>of Stata packages fail to run on the first attempt.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6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D7A5-82FF-1868-AB32-9C4233DA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Issues are Code-Related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6B26-0FF4-9E04-641E-B462FE44D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733" y="2339333"/>
            <a:ext cx="5181600" cy="4351338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Broken file paths</a:t>
            </a:r>
          </a:p>
          <a:p>
            <a:r>
              <a:rPr lang="en-US" sz="2400" dirty="0">
                <a:latin typeface="+mj-lt"/>
              </a:rPr>
              <a:t>Missing dependencies</a:t>
            </a:r>
          </a:p>
          <a:p>
            <a:r>
              <a:rPr lang="en-US" sz="2400" dirty="0">
                <a:latin typeface="+mj-lt"/>
              </a:rPr>
              <a:t>Unstable results</a:t>
            </a:r>
          </a:p>
          <a:p>
            <a:r>
              <a:rPr lang="en-US" sz="2400" dirty="0">
                <a:latin typeface="+mj-lt"/>
              </a:rPr>
              <a:t>Missing or mismatched data files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… and more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D0014-9C62-D28B-7195-F37D6F043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8505" y="1835899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All of these can be caught early with peer code review.</a:t>
            </a:r>
          </a:p>
          <a:p>
            <a:endParaRPr lang="en-US" dirty="0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B727FA13-52F7-E4FF-437D-90C74B489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3126" y="2310850"/>
            <a:ext cx="902936" cy="9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BBE0A-6870-ABA7-0F44-9C8F67549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we did it?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C2DC11-2453-F55A-46A5-9ABA71B8C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Peer Code Review in Practice</a:t>
            </a:r>
          </a:p>
        </p:txBody>
      </p:sp>
    </p:spTree>
    <p:extLst>
      <p:ext uri="{BB962C8B-B14F-4D97-AF65-F5344CB8AC3E}">
        <p14:creationId xmlns:p14="http://schemas.microsoft.com/office/powerpoint/2010/main" val="26244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FB00-7744-8BEF-5EBE-4E66927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Peer Code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7C45-7D08-2F04-FC15-55AA648D66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28600" indent="-228600">
              <a:spcBef>
                <a:spcPts val="576"/>
              </a:spcBef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Quarterly peer code reviews held for the past </a:t>
            </a:r>
            <a:r>
              <a:rPr lang="en-US" b="1" dirty="0">
                <a:solidFill>
                  <a:srgbClr val="000000"/>
                </a:solidFill>
                <a:latin typeface="Montserrat Ultra-Bold"/>
              </a:rPr>
              <a:t>5 years</a:t>
            </a:r>
          </a:p>
          <a:p>
            <a:pPr marL="228600" indent="-228600">
              <a:spcBef>
                <a:spcPts val="576"/>
              </a:spcBef>
            </a:pPr>
            <a:endParaRPr lang="en-US" dirty="0">
              <a:solidFill>
                <a:srgbClr val="000000"/>
              </a:solidFill>
              <a:latin typeface="Montserrat Ultra-Bold"/>
            </a:endParaRPr>
          </a:p>
          <a:p>
            <a:pPr marL="228600" indent="-228600">
              <a:spcBef>
                <a:spcPts val="576"/>
              </a:spcBef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Open to RAs and economists</a:t>
            </a:r>
          </a:p>
          <a:p>
            <a:pPr marL="228600" indent="-228600">
              <a:spcBef>
                <a:spcPts val="576"/>
              </a:spcBef>
            </a:pPr>
            <a:endParaRPr lang="en-US" dirty="0">
              <a:solidFill>
                <a:srgbClr val="000000"/>
              </a:solidFill>
              <a:latin typeface="Montserrat Ultra-Bold"/>
            </a:endParaRPr>
          </a:p>
          <a:p>
            <a:pPr marL="228600" indent="-228600">
              <a:spcBef>
                <a:spcPts val="576"/>
              </a:spcBef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15 registrations (people/projects) per quarter on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9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D04D7-E543-3DC2-750A-602DF5ED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522-B28A-9E41-3932-B0BDBD5A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Practice…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32CA339-3DBD-94EE-FDD3-E771D1F8F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005135"/>
              </p:ext>
            </p:extLst>
          </p:nvPr>
        </p:nvGraphicFramePr>
        <p:xfrm>
          <a:off x="645459" y="1947134"/>
          <a:ext cx="11236385" cy="480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25DC96-9569-B217-F6D5-3A1513F27DD9}"/>
              </a:ext>
            </a:extLst>
          </p:cNvPr>
          <p:cNvCxnSpPr>
            <a:cxnSpLocks/>
          </p:cNvCxnSpPr>
          <p:nvPr/>
        </p:nvCxnSpPr>
        <p:spPr>
          <a:xfrm>
            <a:off x="3517751" y="2837329"/>
            <a:ext cx="4303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B6E9F2-F7A4-5350-E971-9375E3BEC0D2}"/>
              </a:ext>
            </a:extLst>
          </p:cNvPr>
          <p:cNvCxnSpPr>
            <a:cxnSpLocks/>
          </p:cNvCxnSpPr>
          <p:nvPr/>
        </p:nvCxnSpPr>
        <p:spPr>
          <a:xfrm>
            <a:off x="7725784" y="2837329"/>
            <a:ext cx="4303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7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6825-A53A-7D80-BF91-41A127C8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and Submit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E49AF-E65E-7CC6-ABBC-3645306BF9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Participants start by preparing the code review package using a checklist. The package must include:</a:t>
            </a:r>
          </a:p>
          <a:p>
            <a:pPr lvl="1"/>
            <a:r>
              <a:rPr lang="en-US" dirty="0">
                <a:latin typeface="+mj-lt"/>
              </a:rPr>
              <a:t>Code and outputs</a:t>
            </a:r>
          </a:p>
          <a:p>
            <a:pPr lvl="1"/>
            <a:r>
              <a:rPr lang="en-US" dirty="0">
                <a:latin typeface="+mj-lt"/>
              </a:rPr>
              <a:t>Data</a:t>
            </a:r>
          </a:p>
          <a:p>
            <a:pPr lvl="1"/>
            <a:r>
              <a:rPr lang="en-US" dirty="0">
                <a:latin typeface="+mj-lt"/>
              </a:rPr>
              <a:t>Documentation: README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0000"/>
                </a:solidFill>
                <a:latin typeface="Montserrat Ultra-Bold"/>
              </a:rPr>
              <a:t>Submission of code still in progress (up to 1000 lines) is encouraged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FBDB6-0714-4F26-FC4E-62ECFF95E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176" y="1243396"/>
            <a:ext cx="4452718" cy="53241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77D924-DF02-4BD6-924C-AA5AC9D1C2B9}"/>
              </a:ext>
            </a:extLst>
          </p:cNvPr>
          <p:cNvSpPr txBox="1"/>
          <p:nvPr/>
        </p:nvSpPr>
        <p:spPr>
          <a:xfrm>
            <a:off x="7325957" y="6499425"/>
            <a:ext cx="2463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Available </a:t>
            </a:r>
            <a:r>
              <a:rPr lang="en-US" sz="1050" dirty="0">
                <a:latin typeface="+mj-lt"/>
                <a:hlinkClick r:id="rId4"/>
              </a:rPr>
              <a:t>here</a:t>
            </a:r>
            <a:r>
              <a:rPr lang="en-US" sz="105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49E9-9126-EF2F-50DB-3F52EA02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80" y="1218050"/>
            <a:ext cx="6920740" cy="1523220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7317D-1917-8CA3-E613-C6915369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534" y="3380138"/>
            <a:ext cx="4757121" cy="817787"/>
          </a:xfrm>
        </p:spPr>
        <p:txBody>
          <a:bodyPr/>
          <a:lstStyle/>
          <a:p>
            <a:r>
              <a:rPr lang="en-US" dirty="0"/>
              <a:t>The Nature of Research at the Development Impact Group</a:t>
            </a:r>
          </a:p>
        </p:txBody>
      </p:sp>
    </p:spTree>
    <p:extLst>
      <p:ext uri="{BB962C8B-B14F-4D97-AF65-F5344CB8AC3E}">
        <p14:creationId xmlns:p14="http://schemas.microsoft.com/office/powerpoint/2010/main" val="1060086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834E-56B5-9174-B9E8-9130A1C4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Code and 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F5AA9A-9B6C-6FA5-2772-6ADD8C30AB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4262" y="1782614"/>
            <a:ext cx="10515600" cy="45704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Packages are reviewed using three types of checklists: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ontserrat Ultra-Bold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1. Task-specific checklists</a:t>
            </a:r>
          </a:p>
          <a:p>
            <a:pPr marL="304815" lvl="1" indent="0">
              <a:buNone/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Focused on steps like cleaning and analysis; language-neutral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ontserrat Ultra-Bold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2. Best-practice checklist (Stata)</a:t>
            </a:r>
          </a:p>
          <a:p>
            <a:pPr marL="304815" lvl="1" indent="0">
              <a:buNone/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Covers reproducibility and coding standards in Stata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ontserrat Ultra-Bold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3. Feedback checklist</a:t>
            </a:r>
          </a:p>
          <a:p>
            <a:pPr marL="304815" lvl="1" indent="0">
              <a:buNone/>
            </a:pPr>
            <a:r>
              <a:rPr lang="en-US" dirty="0">
                <a:solidFill>
                  <a:srgbClr val="000000"/>
                </a:solidFill>
                <a:latin typeface="Montserrat Ultra-Bold"/>
              </a:rPr>
              <a:t>High-level impressions: structure, clarity, ease of use</a:t>
            </a:r>
          </a:p>
        </p:txBody>
      </p:sp>
    </p:spTree>
    <p:extLst>
      <p:ext uri="{BB962C8B-B14F-4D97-AF65-F5344CB8AC3E}">
        <p14:creationId xmlns:p14="http://schemas.microsoft.com/office/powerpoint/2010/main" val="16759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C8C4-930F-830D-0707-7BDB5F55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Task Specific Checklists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068D512-969D-0594-1828-0EE68F27723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81447860"/>
              </p:ext>
            </p:extLst>
          </p:nvPr>
        </p:nvGraphicFramePr>
        <p:xfrm>
          <a:off x="838200" y="1922463"/>
          <a:ext cx="10515600" cy="45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971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2DC6-62BA-6648-23A5-BE7B2B84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3C94-47FA-4798-E0F2-1BCD80552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524" y="170233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General best practices: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Main do-file set up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Data Management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Code Readability &amp; Style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0E906-8572-DC4F-9ADF-C488B157BF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3715D-2E17-58A1-F913-447D5346B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07" y="1356189"/>
            <a:ext cx="6684309" cy="5131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4DC70-6752-E3D0-814F-4C14A30DB325}"/>
              </a:ext>
            </a:extLst>
          </p:cNvPr>
          <p:cNvSpPr txBox="1"/>
          <p:nvPr/>
        </p:nvSpPr>
        <p:spPr>
          <a:xfrm>
            <a:off x="5763802" y="6493267"/>
            <a:ext cx="2137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Available </a:t>
            </a:r>
            <a:r>
              <a:rPr lang="en-US" sz="1200" dirty="0">
                <a:latin typeface="+mj-lt"/>
                <a:hlinkClick r:id="rId4"/>
              </a:rPr>
              <a:t>here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225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FF57-D1CA-D344-2176-71F93E94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Feedback Checklist: Key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F3216-C5E5-6EBD-8829-471E34850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58" y="1578199"/>
            <a:ext cx="5648661" cy="5026996"/>
          </a:xfrm>
        </p:spPr>
        <p:txBody>
          <a:bodyPr/>
          <a:lstStyle/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Structure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Reproducibility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Clarity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Coding Practices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Feedback and suggestions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314E50-48C5-2F58-C56F-81D1BFBEF0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8380" y="1459865"/>
            <a:ext cx="5091185" cy="5209876"/>
          </a:xfrm>
        </p:spPr>
      </p:pic>
    </p:spTree>
    <p:extLst>
      <p:ext uri="{BB962C8B-B14F-4D97-AF65-F5344CB8AC3E}">
        <p14:creationId xmlns:p14="http://schemas.microsoft.com/office/powerpoint/2010/main" val="1394526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DF2753-83DC-210F-3343-4EBF76D3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These Checks Specifically?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838C-439A-84F1-6FF5-5CDB21C721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Reflect common issues we've seen in our work with researchers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Based on experience reviewing hundreds of reproducibility packages</a:t>
            </a:r>
          </a:p>
        </p:txBody>
      </p:sp>
    </p:spTree>
    <p:extLst>
      <p:ext uri="{BB962C8B-B14F-4D97-AF65-F5344CB8AC3E}">
        <p14:creationId xmlns:p14="http://schemas.microsoft.com/office/powerpoint/2010/main" val="297420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6E3D-94B4-0171-E575-E04FE87D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Snapshot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134562-76BD-EA35-3D5F-79C2BEA352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949380" y="1509811"/>
            <a:ext cx="6193698" cy="5191894"/>
          </a:xfr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1447C88-D82C-1E44-2C9F-BA9B85BE9AB9}"/>
              </a:ext>
            </a:extLst>
          </p:cNvPr>
          <p:cNvGrpSpPr/>
          <p:nvPr/>
        </p:nvGrpSpPr>
        <p:grpSpPr>
          <a:xfrm>
            <a:off x="5488194" y="1753496"/>
            <a:ext cx="3558985" cy="390848"/>
            <a:chOff x="5488194" y="1753496"/>
            <a:chExt cx="3558985" cy="390848"/>
          </a:xfrm>
        </p:grpSpPr>
        <p:pic>
          <p:nvPicPr>
            <p:cNvPr id="17" name="Graphic 16" descr="Checkbox Checked with solid fill">
              <a:extLst>
                <a:ext uri="{FF2B5EF4-FFF2-40B4-BE49-F238E27FC236}">
                  <a16:creationId xmlns:a16="http://schemas.microsoft.com/office/drawing/2014/main" id="{8BC76CEF-4EF1-D8DA-0434-75078F013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194" y="1753496"/>
              <a:ext cx="363967" cy="36396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99E871-56A9-7252-D83D-B6372CA5B682}"/>
                </a:ext>
              </a:extLst>
            </p:cNvPr>
            <p:cNvSpPr txBox="1"/>
            <p:nvPr/>
          </p:nvSpPr>
          <p:spPr>
            <a:xfrm>
              <a:off x="6217918" y="1775012"/>
              <a:ext cx="2829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1F2328"/>
                  </a:solidFill>
                  <a:effectLst/>
                  <a:latin typeface="+mj-lt"/>
                </a:rPr>
                <a:t> Sets core configuration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43E7B2-D3F6-44B0-5A68-65328A4B9A34}"/>
              </a:ext>
            </a:extLst>
          </p:cNvPr>
          <p:cNvGrpSpPr/>
          <p:nvPr/>
        </p:nvGrpSpPr>
        <p:grpSpPr>
          <a:xfrm>
            <a:off x="5541981" y="2271655"/>
            <a:ext cx="3517750" cy="369332"/>
            <a:chOff x="5541981" y="2271655"/>
            <a:chExt cx="3517750" cy="369332"/>
          </a:xfrm>
        </p:grpSpPr>
        <p:pic>
          <p:nvPicPr>
            <p:cNvPr id="11" name="Graphic 10" descr="Warning with solid fill">
              <a:extLst>
                <a:ext uri="{FF2B5EF4-FFF2-40B4-BE49-F238E27FC236}">
                  <a16:creationId xmlns:a16="http://schemas.microsoft.com/office/drawing/2014/main" id="{CA549F1E-49F8-9088-77D2-F4917534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41981" y="2371165"/>
              <a:ext cx="245633" cy="24563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7FC5AA-26D7-20D4-E0CA-4F54BCE34BE0}"/>
                </a:ext>
              </a:extLst>
            </p:cNvPr>
            <p:cNvSpPr txBox="1"/>
            <p:nvPr/>
          </p:nvSpPr>
          <p:spPr>
            <a:xfrm>
              <a:off x="6230470" y="2271655"/>
              <a:ext cx="2829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F2328"/>
                  </a:solidFill>
                  <a:latin typeface="+mj-lt"/>
                </a:rPr>
                <a:t>Uses absolute path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07D994-93B1-322A-5C8F-097E433876F6}"/>
              </a:ext>
            </a:extLst>
          </p:cNvPr>
          <p:cNvGrpSpPr/>
          <p:nvPr/>
        </p:nvGrpSpPr>
        <p:grpSpPr>
          <a:xfrm>
            <a:off x="5556326" y="3096417"/>
            <a:ext cx="4211617" cy="369332"/>
            <a:chOff x="5556326" y="3096417"/>
            <a:chExt cx="4211617" cy="369332"/>
          </a:xfrm>
        </p:grpSpPr>
        <p:pic>
          <p:nvPicPr>
            <p:cNvPr id="13" name="Graphic 12" descr="Warning with solid fill">
              <a:extLst>
                <a:ext uri="{FF2B5EF4-FFF2-40B4-BE49-F238E27FC236}">
                  <a16:creationId xmlns:a16="http://schemas.microsoft.com/office/drawing/2014/main" id="{516B8110-8CF7-E228-CEFA-B49C5F43E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6326" y="3106271"/>
              <a:ext cx="245633" cy="2456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FC7E69-AC12-9032-5AE9-6FEB53FCF869}"/>
                </a:ext>
              </a:extLst>
            </p:cNvPr>
            <p:cNvSpPr txBox="1"/>
            <p:nvPr/>
          </p:nvSpPr>
          <p:spPr>
            <a:xfrm>
              <a:off x="6231367" y="3096417"/>
              <a:ext cx="35365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No global/local directory used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917926-C31D-54E8-C79F-E509A2D9F8D8}"/>
              </a:ext>
            </a:extLst>
          </p:cNvPr>
          <p:cNvGrpSpPr/>
          <p:nvPr/>
        </p:nvGrpSpPr>
        <p:grpSpPr>
          <a:xfrm>
            <a:off x="5554532" y="2687626"/>
            <a:ext cx="4823906" cy="369332"/>
            <a:chOff x="5554532" y="2687626"/>
            <a:chExt cx="4823906" cy="369332"/>
          </a:xfrm>
        </p:grpSpPr>
        <p:pic>
          <p:nvPicPr>
            <p:cNvPr id="12" name="Graphic 11" descr="Warning with solid fill">
              <a:extLst>
                <a:ext uri="{FF2B5EF4-FFF2-40B4-BE49-F238E27FC236}">
                  <a16:creationId xmlns:a16="http://schemas.microsoft.com/office/drawing/2014/main" id="{D4434BE9-0B26-8830-BC5B-ABF1B9558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4532" y="2792507"/>
              <a:ext cx="245633" cy="24563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21DF07-8F4E-0362-68C0-18FC64DF1E1C}"/>
                </a:ext>
              </a:extLst>
            </p:cNvPr>
            <p:cNvSpPr txBox="1"/>
            <p:nvPr/>
          </p:nvSpPr>
          <p:spPr>
            <a:xfrm>
              <a:off x="6228676" y="2687626"/>
              <a:ext cx="41497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1F2328"/>
                  </a:solidFill>
                  <a:effectLst/>
                  <a:latin typeface="+mj-lt"/>
                </a:rPr>
                <a:t>Duplicate resolution is not stable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9835C3-F1DF-BBD1-499E-2220EE37DA7D}"/>
              </a:ext>
            </a:extLst>
          </p:cNvPr>
          <p:cNvGrpSpPr/>
          <p:nvPr/>
        </p:nvGrpSpPr>
        <p:grpSpPr>
          <a:xfrm>
            <a:off x="5511501" y="3702423"/>
            <a:ext cx="4247478" cy="1043492"/>
            <a:chOff x="5511501" y="3702423"/>
            <a:chExt cx="4247478" cy="1043492"/>
          </a:xfrm>
        </p:grpSpPr>
        <p:pic>
          <p:nvPicPr>
            <p:cNvPr id="18" name="Graphic 17" descr="Checkbox Checked with solid fill">
              <a:extLst>
                <a:ext uri="{FF2B5EF4-FFF2-40B4-BE49-F238E27FC236}">
                  <a16:creationId xmlns:a16="http://schemas.microsoft.com/office/drawing/2014/main" id="{89CE2C86-C72C-3A25-EBF9-D38BBEA2E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1501" y="3702423"/>
              <a:ext cx="363967" cy="363967"/>
            </a:xfrm>
            <a:prstGeom prst="rect">
              <a:avLst/>
            </a:prstGeom>
          </p:spPr>
        </p:pic>
        <p:pic>
          <p:nvPicPr>
            <p:cNvPr id="19" name="Graphic 18" descr="Checkbox Checked with solid fill">
              <a:extLst>
                <a:ext uri="{FF2B5EF4-FFF2-40B4-BE49-F238E27FC236}">
                  <a16:creationId xmlns:a16="http://schemas.microsoft.com/office/drawing/2014/main" id="{86AB83A5-6BBC-8646-92C8-2A1272268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3295" y="4381948"/>
              <a:ext cx="363967" cy="36396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68C150-985F-4DC4-3FA2-997AA73805CF}"/>
                </a:ext>
              </a:extLst>
            </p:cNvPr>
            <p:cNvSpPr txBox="1"/>
            <p:nvPr/>
          </p:nvSpPr>
          <p:spPr>
            <a:xfrm>
              <a:off x="6222403" y="4012609"/>
              <a:ext cx="35365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effectLst/>
                  <a:latin typeface="Montserrat Ultra-Bold"/>
                </a:rPr>
                <a:t>Labels assigned, comment utilized.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3F4936-D1D7-262D-33D5-C9A3BC586C7D}"/>
              </a:ext>
            </a:extLst>
          </p:cNvPr>
          <p:cNvGrpSpPr/>
          <p:nvPr/>
        </p:nvGrpSpPr>
        <p:grpSpPr>
          <a:xfrm>
            <a:off x="5568876" y="5011278"/>
            <a:ext cx="4250165" cy="369332"/>
            <a:chOff x="5568876" y="5011278"/>
            <a:chExt cx="4250165" cy="369332"/>
          </a:xfrm>
        </p:grpSpPr>
        <p:pic>
          <p:nvPicPr>
            <p:cNvPr id="14" name="Graphic 13" descr="Warning with solid fill">
              <a:extLst>
                <a:ext uri="{FF2B5EF4-FFF2-40B4-BE49-F238E27FC236}">
                  <a16:creationId xmlns:a16="http://schemas.microsoft.com/office/drawing/2014/main" id="{C50DB429-DFAE-8520-EF55-C8D4D0AE5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68876" y="5065957"/>
              <a:ext cx="245633" cy="24563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B5E587-B2C6-DC5A-BDFC-EC34475A5884}"/>
                </a:ext>
              </a:extLst>
            </p:cNvPr>
            <p:cNvSpPr txBox="1"/>
            <p:nvPr/>
          </p:nvSpPr>
          <p:spPr>
            <a:xfrm>
              <a:off x="6260950" y="5011278"/>
              <a:ext cx="35580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Data  is overwritten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7F88C9-5419-3417-1DC7-99A317C8CA62}"/>
              </a:ext>
            </a:extLst>
          </p:cNvPr>
          <p:cNvGrpSpPr/>
          <p:nvPr/>
        </p:nvGrpSpPr>
        <p:grpSpPr>
          <a:xfrm>
            <a:off x="5515088" y="5692595"/>
            <a:ext cx="4288713" cy="378304"/>
            <a:chOff x="5515088" y="5692595"/>
            <a:chExt cx="4288713" cy="378304"/>
          </a:xfrm>
        </p:grpSpPr>
        <p:pic>
          <p:nvPicPr>
            <p:cNvPr id="20" name="Graphic 19" descr="Checkbox Checked with solid fill">
              <a:extLst>
                <a:ext uri="{FF2B5EF4-FFF2-40B4-BE49-F238E27FC236}">
                  <a16:creationId xmlns:a16="http://schemas.microsoft.com/office/drawing/2014/main" id="{A2CCF3EC-0B4F-F13D-7AC3-7C618EA8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5088" y="5706932"/>
              <a:ext cx="363967" cy="36396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CEC8D0-A840-7443-6243-2EE0F7B161E1}"/>
                </a:ext>
              </a:extLst>
            </p:cNvPr>
            <p:cNvSpPr txBox="1"/>
            <p:nvPr/>
          </p:nvSpPr>
          <p:spPr>
            <a:xfrm>
              <a:off x="6267225" y="5692595"/>
              <a:ext cx="35365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Uses line breaks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709D86-450B-31C9-02D7-70091CCF1B0B}"/>
              </a:ext>
            </a:extLst>
          </p:cNvPr>
          <p:cNvGrpSpPr/>
          <p:nvPr/>
        </p:nvGrpSpPr>
        <p:grpSpPr>
          <a:xfrm>
            <a:off x="5592185" y="6307573"/>
            <a:ext cx="5246145" cy="369332"/>
            <a:chOff x="5592185" y="6307573"/>
            <a:chExt cx="5246145" cy="369332"/>
          </a:xfrm>
        </p:grpSpPr>
        <p:pic>
          <p:nvPicPr>
            <p:cNvPr id="15" name="Graphic 14" descr="Warning with solid fill">
              <a:extLst>
                <a:ext uri="{FF2B5EF4-FFF2-40B4-BE49-F238E27FC236}">
                  <a16:creationId xmlns:a16="http://schemas.microsoft.com/office/drawing/2014/main" id="{270DF8F4-BE25-4EDC-2F26-AE71B51E8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92185" y="6423212"/>
              <a:ext cx="245633" cy="24563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1D0A25-443C-7214-93D0-A22C8CE3B96F}"/>
                </a:ext>
              </a:extLst>
            </p:cNvPr>
            <p:cNvSpPr txBox="1"/>
            <p:nvPr/>
          </p:nvSpPr>
          <p:spPr>
            <a:xfrm>
              <a:off x="6282466" y="6307573"/>
              <a:ext cx="45558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Output not saved in a dedicated folder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D3D20C3-F97B-4F32-5B02-5ABBDC7FA585}"/>
              </a:ext>
            </a:extLst>
          </p:cNvPr>
          <p:cNvSpPr/>
          <p:nvPr/>
        </p:nvSpPr>
        <p:spPr>
          <a:xfrm>
            <a:off x="1446663" y="1733266"/>
            <a:ext cx="1064525" cy="177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FD43-D7A8-5B6A-C579-6E6733E9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the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12AC-12F2-9F07-B6F6-D1EBC77B5C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Feedback is submitted via a form and assessed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Summary is shared with the coder and their team leads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Coder revises the code based on the feedback</a:t>
            </a:r>
          </a:p>
        </p:txBody>
      </p:sp>
    </p:spTree>
    <p:extLst>
      <p:ext uri="{BB962C8B-B14F-4D97-AF65-F5344CB8AC3E}">
        <p14:creationId xmlns:p14="http://schemas.microsoft.com/office/powerpoint/2010/main" val="2043144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D6B2-81AC-E33B-ADCF-8A09591F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from Code Review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34F0FE4-A114-7A14-1424-76F54361BC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7426" y="1502894"/>
            <a:ext cx="5538304" cy="4889619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03979D-E0BB-E731-ECA7-8C722CA33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8722" r="9030"/>
          <a:stretch/>
        </p:blipFill>
        <p:spPr>
          <a:xfrm>
            <a:off x="6078072" y="1510822"/>
            <a:ext cx="5982614" cy="4868464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97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FC27CD-F4CA-E5A0-8403-23063F55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Feedback Helps the Research Team?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98F92-65D3-26B7-425D-36A285CD65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Highlights strengths and gaps across projects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Guides us in designing relevant trainings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Helps team leads assess and support team members effectively</a:t>
            </a:r>
          </a:p>
        </p:txBody>
      </p:sp>
    </p:spTree>
    <p:extLst>
      <p:ext uri="{BB962C8B-B14F-4D97-AF65-F5344CB8AC3E}">
        <p14:creationId xmlns:p14="http://schemas.microsoft.com/office/powerpoint/2010/main" val="2990037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47E8-1B34-B4B9-2BA6-FFEE940B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Participant Learnings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415AA4-81B8-585E-CE14-9010F51D82B2}"/>
              </a:ext>
            </a:extLst>
          </p:cNvPr>
          <p:cNvSpPr/>
          <p:nvPr/>
        </p:nvSpPr>
        <p:spPr>
          <a:xfrm>
            <a:off x="773653" y="1731981"/>
            <a:ext cx="10909152" cy="484301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CA3280-0990-0ED0-1E99-DDDBEC612971}"/>
              </a:ext>
            </a:extLst>
          </p:cNvPr>
          <p:cNvSpPr/>
          <p:nvPr/>
        </p:nvSpPr>
        <p:spPr>
          <a:xfrm>
            <a:off x="777754" y="1757217"/>
            <a:ext cx="2466278" cy="729941"/>
          </a:xfrm>
          <a:custGeom>
            <a:avLst/>
            <a:gdLst>
              <a:gd name="connsiteX0" fmla="*/ 0 w 2466278"/>
              <a:gd name="connsiteY0" fmla="*/ 0 h 729941"/>
              <a:gd name="connsiteX1" fmla="*/ 2466278 w 2466278"/>
              <a:gd name="connsiteY1" fmla="*/ 0 h 729941"/>
              <a:gd name="connsiteX2" fmla="*/ 2466278 w 2466278"/>
              <a:gd name="connsiteY2" fmla="*/ 729941 h 729941"/>
              <a:gd name="connsiteX3" fmla="*/ 0 w 2466278"/>
              <a:gd name="connsiteY3" fmla="*/ 729941 h 729941"/>
              <a:gd name="connsiteX4" fmla="*/ 0 w 2466278"/>
              <a:gd name="connsiteY4" fmla="*/ 0 h 72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278" h="729941">
                <a:moveTo>
                  <a:pt x="0" y="0"/>
                </a:moveTo>
                <a:lnTo>
                  <a:pt x="2466278" y="0"/>
                </a:lnTo>
                <a:lnTo>
                  <a:pt x="2466278" y="729941"/>
                </a:lnTo>
                <a:lnTo>
                  <a:pt x="0" y="729941"/>
                </a:lnTo>
                <a:lnTo>
                  <a:pt x="0" y="0"/>
                </a:lnTo>
                <a:close/>
              </a:path>
            </a:pathLst>
          </a:custGeom>
          <a:solidFill>
            <a:srgbClr val="800280"/>
          </a:solid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bg1"/>
                </a:solidFill>
                <a:latin typeface="+mj-lt"/>
              </a:rPr>
              <a:t>Coding practices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0F7742E-7850-B713-D2BF-B85A6502A644}"/>
              </a:ext>
            </a:extLst>
          </p:cNvPr>
          <p:cNvSpPr/>
          <p:nvPr/>
        </p:nvSpPr>
        <p:spPr>
          <a:xfrm>
            <a:off x="777754" y="2487159"/>
            <a:ext cx="2466278" cy="4062599"/>
          </a:xfrm>
          <a:custGeom>
            <a:avLst/>
            <a:gdLst>
              <a:gd name="connsiteX0" fmla="*/ 0 w 2466278"/>
              <a:gd name="connsiteY0" fmla="*/ 0 h 4062599"/>
              <a:gd name="connsiteX1" fmla="*/ 2466278 w 2466278"/>
              <a:gd name="connsiteY1" fmla="*/ 0 h 4062599"/>
              <a:gd name="connsiteX2" fmla="*/ 2466278 w 2466278"/>
              <a:gd name="connsiteY2" fmla="*/ 4062599 h 4062599"/>
              <a:gd name="connsiteX3" fmla="*/ 0 w 2466278"/>
              <a:gd name="connsiteY3" fmla="*/ 4062599 h 4062599"/>
              <a:gd name="connsiteX4" fmla="*/ 0 w 2466278"/>
              <a:gd name="connsiteY4" fmla="*/ 0 h 406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278" h="4062599">
                <a:moveTo>
                  <a:pt x="0" y="0"/>
                </a:moveTo>
                <a:lnTo>
                  <a:pt x="2466278" y="0"/>
                </a:lnTo>
                <a:lnTo>
                  <a:pt x="2466278" y="4062599"/>
                </a:lnTo>
                <a:lnTo>
                  <a:pt x="0" y="406259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4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+mj-lt"/>
              </a:rPr>
              <a:t>Improved code organization (e.g., folder structure, main do-files, modular scripts)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Better use of comments and documentation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Efficient use of loops, and functions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Avoid modifying raw data directly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F13DFB-F2E7-E96E-91A2-BE957A6992BF}"/>
              </a:ext>
            </a:extLst>
          </p:cNvPr>
          <p:cNvSpPr/>
          <p:nvPr/>
        </p:nvSpPr>
        <p:spPr>
          <a:xfrm>
            <a:off x="3589311" y="1757217"/>
            <a:ext cx="2466278" cy="729941"/>
          </a:xfrm>
          <a:custGeom>
            <a:avLst/>
            <a:gdLst>
              <a:gd name="connsiteX0" fmla="*/ 0 w 2466278"/>
              <a:gd name="connsiteY0" fmla="*/ 0 h 729941"/>
              <a:gd name="connsiteX1" fmla="*/ 2466278 w 2466278"/>
              <a:gd name="connsiteY1" fmla="*/ 0 h 729941"/>
              <a:gd name="connsiteX2" fmla="*/ 2466278 w 2466278"/>
              <a:gd name="connsiteY2" fmla="*/ 729941 h 729941"/>
              <a:gd name="connsiteX3" fmla="*/ 0 w 2466278"/>
              <a:gd name="connsiteY3" fmla="*/ 729941 h 729941"/>
              <a:gd name="connsiteX4" fmla="*/ 0 w 2466278"/>
              <a:gd name="connsiteY4" fmla="*/ 0 h 72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278" h="729941">
                <a:moveTo>
                  <a:pt x="0" y="0"/>
                </a:moveTo>
                <a:lnTo>
                  <a:pt x="2466278" y="0"/>
                </a:lnTo>
                <a:lnTo>
                  <a:pt x="2466278" y="729941"/>
                </a:lnTo>
                <a:lnTo>
                  <a:pt x="0" y="729941"/>
                </a:lnTo>
                <a:lnTo>
                  <a:pt x="0" y="0"/>
                </a:lnTo>
                <a:close/>
              </a:path>
            </a:pathLst>
          </a:custGeom>
          <a:solidFill>
            <a:srgbClr val="800280"/>
          </a:solid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bg1"/>
                </a:solidFill>
                <a:latin typeface="+mj-lt"/>
              </a:rPr>
              <a:t>Commands and tools discovery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1AAE49-B8FE-75D2-5D93-B0C7D05B6BA3}"/>
              </a:ext>
            </a:extLst>
          </p:cNvPr>
          <p:cNvSpPr/>
          <p:nvPr/>
        </p:nvSpPr>
        <p:spPr>
          <a:xfrm>
            <a:off x="3589311" y="2487159"/>
            <a:ext cx="2466278" cy="4062599"/>
          </a:xfrm>
          <a:custGeom>
            <a:avLst/>
            <a:gdLst>
              <a:gd name="connsiteX0" fmla="*/ 0 w 2466278"/>
              <a:gd name="connsiteY0" fmla="*/ 0 h 4062599"/>
              <a:gd name="connsiteX1" fmla="*/ 2466278 w 2466278"/>
              <a:gd name="connsiteY1" fmla="*/ 0 h 4062599"/>
              <a:gd name="connsiteX2" fmla="*/ 2466278 w 2466278"/>
              <a:gd name="connsiteY2" fmla="*/ 4062599 h 4062599"/>
              <a:gd name="connsiteX3" fmla="*/ 0 w 2466278"/>
              <a:gd name="connsiteY3" fmla="*/ 4062599 h 4062599"/>
              <a:gd name="connsiteX4" fmla="*/ 0 w 2466278"/>
              <a:gd name="connsiteY4" fmla="*/ 0 h 406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278" h="4062599">
                <a:moveTo>
                  <a:pt x="0" y="0"/>
                </a:moveTo>
                <a:lnTo>
                  <a:pt x="2466278" y="0"/>
                </a:lnTo>
                <a:lnTo>
                  <a:pt x="2466278" y="4062599"/>
                </a:lnTo>
                <a:lnTo>
                  <a:pt x="0" y="406259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4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+mj-lt"/>
              </a:rPr>
              <a:t>Discovered: </a:t>
            </a:r>
            <a:r>
              <a:rPr lang="en-US" sz="2000" kern="1200" dirty="0" err="1">
                <a:latin typeface="+mj-lt"/>
              </a:rPr>
              <a:t>ieboilstart</a:t>
            </a:r>
            <a:r>
              <a:rPr lang="en-US" sz="2000" kern="1200" dirty="0">
                <a:latin typeface="+mj-lt"/>
              </a:rPr>
              <a:t>, </a:t>
            </a:r>
            <a:r>
              <a:rPr lang="en-US" sz="2000" kern="1200" dirty="0" err="1">
                <a:latin typeface="+mj-lt"/>
              </a:rPr>
              <a:t>iebaltab</a:t>
            </a:r>
            <a:r>
              <a:rPr lang="en-US" sz="2000" kern="1200" dirty="0">
                <a:latin typeface="+mj-lt"/>
              </a:rPr>
              <a:t>, collect, collapse2, </a:t>
            </a:r>
            <a:r>
              <a:rPr lang="en-US" sz="2000" kern="1200" dirty="0" err="1">
                <a:latin typeface="+mj-lt"/>
              </a:rPr>
              <a:t>addoc</a:t>
            </a:r>
            <a:r>
              <a:rPr lang="en-US" sz="2000" kern="1200" dirty="0">
                <a:latin typeface="+mj-lt"/>
              </a:rPr>
              <a:t>, </a:t>
            </a:r>
            <a:r>
              <a:rPr lang="en-US" sz="2000" kern="1200" dirty="0" err="1">
                <a:latin typeface="+mj-lt"/>
              </a:rPr>
              <a:t>winsorize</a:t>
            </a:r>
            <a:r>
              <a:rPr lang="en-US" sz="2000" kern="1200" dirty="0">
                <a:latin typeface="+mj-lt"/>
              </a:rPr>
              <a:t>, </a:t>
            </a:r>
            <a:r>
              <a:rPr lang="en-US" sz="2000" kern="1200" dirty="0" err="1">
                <a:latin typeface="+mj-lt"/>
              </a:rPr>
              <a:t>gtools</a:t>
            </a:r>
            <a:endParaRPr lang="en-US" sz="2000" kern="1200" dirty="0">
              <a:latin typeface="+mj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9C4ECC-61B4-7186-848D-A7DF90A6FBF5}"/>
              </a:ext>
            </a:extLst>
          </p:cNvPr>
          <p:cNvSpPr/>
          <p:nvPr/>
        </p:nvSpPr>
        <p:spPr>
          <a:xfrm>
            <a:off x="6400868" y="1757217"/>
            <a:ext cx="2466278" cy="729941"/>
          </a:xfrm>
          <a:custGeom>
            <a:avLst/>
            <a:gdLst>
              <a:gd name="connsiteX0" fmla="*/ 0 w 2466278"/>
              <a:gd name="connsiteY0" fmla="*/ 0 h 729941"/>
              <a:gd name="connsiteX1" fmla="*/ 2466278 w 2466278"/>
              <a:gd name="connsiteY1" fmla="*/ 0 h 729941"/>
              <a:gd name="connsiteX2" fmla="*/ 2466278 w 2466278"/>
              <a:gd name="connsiteY2" fmla="*/ 729941 h 729941"/>
              <a:gd name="connsiteX3" fmla="*/ 0 w 2466278"/>
              <a:gd name="connsiteY3" fmla="*/ 729941 h 729941"/>
              <a:gd name="connsiteX4" fmla="*/ 0 w 2466278"/>
              <a:gd name="connsiteY4" fmla="*/ 0 h 72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278" h="729941">
                <a:moveTo>
                  <a:pt x="0" y="0"/>
                </a:moveTo>
                <a:lnTo>
                  <a:pt x="2466278" y="0"/>
                </a:lnTo>
                <a:lnTo>
                  <a:pt x="2466278" y="729941"/>
                </a:lnTo>
                <a:lnTo>
                  <a:pt x="0" y="729941"/>
                </a:lnTo>
                <a:lnTo>
                  <a:pt x="0" y="0"/>
                </a:lnTo>
                <a:close/>
              </a:path>
            </a:pathLst>
          </a:custGeom>
          <a:solidFill>
            <a:srgbClr val="800280"/>
          </a:solid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solidFill>
                  <a:schemeClr val="bg1"/>
                </a:solidFill>
                <a:latin typeface="+mj-lt"/>
              </a:rPr>
              <a:t>Reproducibility &amp; Project Organization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140AC8B-AD18-D704-EFF6-A3CACBA7B853}"/>
              </a:ext>
            </a:extLst>
          </p:cNvPr>
          <p:cNvSpPr/>
          <p:nvPr/>
        </p:nvSpPr>
        <p:spPr>
          <a:xfrm>
            <a:off x="6400868" y="2487159"/>
            <a:ext cx="2466278" cy="4062599"/>
          </a:xfrm>
          <a:custGeom>
            <a:avLst/>
            <a:gdLst>
              <a:gd name="connsiteX0" fmla="*/ 0 w 2466278"/>
              <a:gd name="connsiteY0" fmla="*/ 0 h 4062599"/>
              <a:gd name="connsiteX1" fmla="*/ 2466278 w 2466278"/>
              <a:gd name="connsiteY1" fmla="*/ 0 h 4062599"/>
              <a:gd name="connsiteX2" fmla="*/ 2466278 w 2466278"/>
              <a:gd name="connsiteY2" fmla="*/ 4062599 h 4062599"/>
              <a:gd name="connsiteX3" fmla="*/ 0 w 2466278"/>
              <a:gd name="connsiteY3" fmla="*/ 4062599 h 4062599"/>
              <a:gd name="connsiteX4" fmla="*/ 0 w 2466278"/>
              <a:gd name="connsiteY4" fmla="*/ 0 h 406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278" h="4062599">
                <a:moveTo>
                  <a:pt x="0" y="0"/>
                </a:moveTo>
                <a:lnTo>
                  <a:pt x="2466278" y="0"/>
                </a:lnTo>
                <a:lnTo>
                  <a:pt x="2466278" y="4062599"/>
                </a:lnTo>
                <a:lnTo>
                  <a:pt x="0" y="406259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4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Setting up environment for reproducible code execution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Creating README files for transparency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Installing user-written packages at the top of scripts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9E200F-FC05-FD15-C483-B8102098C454}"/>
              </a:ext>
            </a:extLst>
          </p:cNvPr>
          <p:cNvSpPr/>
          <p:nvPr/>
        </p:nvSpPr>
        <p:spPr>
          <a:xfrm>
            <a:off x="9212425" y="1757217"/>
            <a:ext cx="2466278" cy="729941"/>
          </a:xfrm>
          <a:custGeom>
            <a:avLst/>
            <a:gdLst>
              <a:gd name="connsiteX0" fmla="*/ 0 w 2466278"/>
              <a:gd name="connsiteY0" fmla="*/ 0 h 729941"/>
              <a:gd name="connsiteX1" fmla="*/ 2466278 w 2466278"/>
              <a:gd name="connsiteY1" fmla="*/ 0 h 729941"/>
              <a:gd name="connsiteX2" fmla="*/ 2466278 w 2466278"/>
              <a:gd name="connsiteY2" fmla="*/ 729941 h 729941"/>
              <a:gd name="connsiteX3" fmla="*/ 0 w 2466278"/>
              <a:gd name="connsiteY3" fmla="*/ 729941 h 729941"/>
              <a:gd name="connsiteX4" fmla="*/ 0 w 2466278"/>
              <a:gd name="connsiteY4" fmla="*/ 0 h 72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278" h="729941">
                <a:moveTo>
                  <a:pt x="0" y="0"/>
                </a:moveTo>
                <a:lnTo>
                  <a:pt x="2466278" y="0"/>
                </a:lnTo>
                <a:lnTo>
                  <a:pt x="2466278" y="729941"/>
                </a:lnTo>
                <a:lnTo>
                  <a:pt x="0" y="729941"/>
                </a:lnTo>
                <a:lnTo>
                  <a:pt x="0" y="0"/>
                </a:lnTo>
                <a:close/>
              </a:path>
            </a:pathLst>
          </a:custGeom>
          <a:solidFill>
            <a:srgbClr val="800280"/>
          </a:solid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solidFill>
                  <a:schemeClr val="bg1"/>
                </a:solidFill>
                <a:latin typeface="+mj-lt"/>
              </a:rPr>
              <a:t>Review Mindset &amp; Learning from Peers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879F42-2ADC-FAAE-9402-3374F0234C5F}"/>
              </a:ext>
            </a:extLst>
          </p:cNvPr>
          <p:cNvSpPr/>
          <p:nvPr/>
        </p:nvSpPr>
        <p:spPr>
          <a:xfrm>
            <a:off x="9212425" y="2487159"/>
            <a:ext cx="2466278" cy="4062599"/>
          </a:xfrm>
          <a:custGeom>
            <a:avLst/>
            <a:gdLst>
              <a:gd name="connsiteX0" fmla="*/ 0 w 2466278"/>
              <a:gd name="connsiteY0" fmla="*/ 0 h 4062599"/>
              <a:gd name="connsiteX1" fmla="*/ 2466278 w 2466278"/>
              <a:gd name="connsiteY1" fmla="*/ 0 h 4062599"/>
              <a:gd name="connsiteX2" fmla="*/ 2466278 w 2466278"/>
              <a:gd name="connsiteY2" fmla="*/ 4062599 h 4062599"/>
              <a:gd name="connsiteX3" fmla="*/ 0 w 2466278"/>
              <a:gd name="connsiteY3" fmla="*/ 4062599 h 4062599"/>
              <a:gd name="connsiteX4" fmla="*/ 0 w 2466278"/>
              <a:gd name="connsiteY4" fmla="*/ 0 h 406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278" h="4062599">
                <a:moveTo>
                  <a:pt x="0" y="0"/>
                </a:moveTo>
                <a:lnTo>
                  <a:pt x="2466278" y="0"/>
                </a:lnTo>
                <a:lnTo>
                  <a:pt x="2466278" y="4062599"/>
                </a:lnTo>
                <a:lnTo>
                  <a:pt x="0" y="406259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4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Realizing the importance of external readability in code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Getting inspiration from others’ project organization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latin typeface="+mj-lt"/>
              </a:rPr>
              <a:t>Reinforcing the habit of rerunning code from scratch</a:t>
            </a:r>
          </a:p>
        </p:txBody>
      </p:sp>
    </p:spTree>
    <p:extLst>
      <p:ext uri="{BB962C8B-B14F-4D97-AF65-F5344CB8AC3E}">
        <p14:creationId xmlns:p14="http://schemas.microsoft.com/office/powerpoint/2010/main" val="13896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F2D7-6630-3A8E-E184-87DE6975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Research at the Development Impact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01D1-D1A1-91E4-645B-3F42ED58CC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Over 200 studies across more than 60 countries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Most are </a:t>
            </a:r>
            <a:r>
              <a:rPr lang="en-US" b="1" dirty="0">
                <a:latin typeface="+mj-lt"/>
              </a:rPr>
              <a:t>empirical</a:t>
            </a:r>
            <a:r>
              <a:rPr lang="en-US" dirty="0">
                <a:latin typeface="+mj-lt"/>
              </a:rPr>
              <a:t> projects, relying on data and statistical analysis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All papers are verified for </a:t>
            </a:r>
            <a:r>
              <a:rPr lang="en-US" b="1" dirty="0">
                <a:latin typeface="+mj-lt"/>
              </a:rPr>
              <a:t>computational reproducibility </a:t>
            </a:r>
            <a:r>
              <a:rPr lang="en-US" dirty="0">
                <a:latin typeface="+mj-lt"/>
              </a:rPr>
              <a:t>at publication, in line with leading economics journals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0990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1F6B-FE43-D7C5-D7AF-98503B5C9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 We Still Need Peer Reviews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0F7CB-AD19-449D-764A-BEE46AA5E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Even with AI tools?</a:t>
            </a:r>
          </a:p>
        </p:txBody>
      </p:sp>
    </p:spTree>
    <p:extLst>
      <p:ext uri="{BB962C8B-B14F-4D97-AF65-F5344CB8AC3E}">
        <p14:creationId xmlns:p14="http://schemas.microsoft.com/office/powerpoint/2010/main" val="2508731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0A8F-E692-DDFA-298C-1884512F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Can Assist, </a:t>
            </a:r>
            <a:br>
              <a:rPr lang="en-US" dirty="0"/>
            </a:br>
            <a:r>
              <a:rPr lang="en-US" dirty="0"/>
              <a:t>But Can’t Replace Judgment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B57D7-2F52-8207-BFB6-6E7ECE308B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Context matters</a:t>
            </a:r>
          </a:p>
          <a:p>
            <a:r>
              <a:rPr lang="en-US" dirty="0">
                <a:latin typeface="+mj-lt"/>
              </a:rPr>
              <a:t>AI tools don’t always understand project-specific logic, file structures, or intent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649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9FC5-DF55-1FF7-7BFB-6C297D05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AI Can’t Easily Catch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7CEE24-F177-0C28-0EA9-E052189660D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31246982"/>
              </p:ext>
            </p:extLst>
          </p:nvPr>
        </p:nvGraphicFramePr>
        <p:xfrm>
          <a:off x="838200" y="1922463"/>
          <a:ext cx="10515600" cy="45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642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1B957-9040-80B3-02A1-1CA6B4EA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Finally…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0B1255-D5FB-6ABB-B924-4EA16B480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056" y="1887270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Peer code review isn’t just about the code…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It promotes collaboration, shared practices, and mutual growth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72F12-E024-0481-5128-C09C518A279A}"/>
              </a:ext>
            </a:extLst>
          </p:cNvPr>
          <p:cNvSpPr txBox="1"/>
          <p:nvPr/>
        </p:nvSpPr>
        <p:spPr>
          <a:xfrm>
            <a:off x="6513814" y="5989834"/>
            <a:ext cx="478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AI can’t replace Human Feedback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FA493-708B-DB8F-B962-396B14BA4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4" y="2587787"/>
            <a:ext cx="6209524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7D10D-98A0-B338-8D2B-16E6B40BB47E}"/>
              </a:ext>
            </a:extLst>
          </p:cNvPr>
          <p:cNvSpPr txBox="1"/>
          <p:nvPr/>
        </p:nvSpPr>
        <p:spPr>
          <a:xfrm>
            <a:off x="4182821" y="786504"/>
            <a:ext cx="5075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For more details or to adapt this model to your team, please don’t hesitate to reach out.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dimeanalytics@worldbank.org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asingh43@worldbank.org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2B382-482E-867E-4BD1-2301B5E91E11}"/>
              </a:ext>
            </a:extLst>
          </p:cNvPr>
          <p:cNvSpPr/>
          <p:nvPr/>
        </p:nvSpPr>
        <p:spPr>
          <a:xfrm>
            <a:off x="709448" y="2427889"/>
            <a:ext cx="2948152" cy="1261242"/>
          </a:xfrm>
          <a:prstGeom prst="rect">
            <a:avLst/>
          </a:prstGeom>
          <a:solidFill>
            <a:srgbClr val="8C1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96B6E-B5AE-61EA-FA15-67FE435C4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31" y="932793"/>
            <a:ext cx="2787869" cy="2787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CC2A61-5CBB-F6DA-4948-E6627D002C64}"/>
              </a:ext>
            </a:extLst>
          </p:cNvPr>
          <p:cNvSpPr txBox="1"/>
          <p:nvPr/>
        </p:nvSpPr>
        <p:spPr>
          <a:xfrm>
            <a:off x="1056292" y="4603531"/>
            <a:ext cx="282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1B683-77A0-FB11-42E3-D444634C8FC9}"/>
              </a:ext>
            </a:extLst>
          </p:cNvPr>
          <p:cNvSpPr txBox="1"/>
          <p:nvPr/>
        </p:nvSpPr>
        <p:spPr>
          <a:xfrm>
            <a:off x="-110359" y="3969548"/>
            <a:ext cx="4773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https://bit.ly/peer-code-review</a:t>
            </a:r>
          </a:p>
        </p:txBody>
      </p:sp>
    </p:spTree>
    <p:extLst>
      <p:ext uri="{BB962C8B-B14F-4D97-AF65-F5344CB8AC3E}">
        <p14:creationId xmlns:p14="http://schemas.microsoft.com/office/powerpoint/2010/main" val="265621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CFD7-BC54-1FCB-2EF4-64B7F1C4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is Central to Nearly Every Stage:</a:t>
            </a:r>
            <a:br>
              <a:rPr lang="en-US" dirty="0"/>
            </a:br>
            <a:r>
              <a:rPr lang="en-US" dirty="0"/>
              <a:t>from Design to Final Publication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E6705B-B453-AB52-6EEE-11877028D91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72294853"/>
              </p:ext>
            </p:extLst>
          </p:nvPr>
        </p:nvGraphicFramePr>
        <p:xfrm>
          <a:off x="891988" y="1750340"/>
          <a:ext cx="10515600" cy="45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096BE9CA-9320-2D2B-822A-513B219ABC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40685" y="4739559"/>
            <a:ext cx="914400" cy="914400"/>
          </a:xfrm>
          <a:prstGeom prst="rect">
            <a:avLst/>
          </a:prstGeom>
        </p:spPr>
      </p:pic>
      <p:pic>
        <p:nvPicPr>
          <p:cNvPr id="8" name="Graphic 7" descr="Web design with solid fill">
            <a:extLst>
              <a:ext uri="{FF2B5EF4-FFF2-40B4-BE49-F238E27FC236}">
                <a16:creationId xmlns:a16="http://schemas.microsoft.com/office/drawing/2014/main" id="{5705983A-31D1-CCDA-A0B3-480F891B31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91753" y="479334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F50B1A-FCEB-80F0-D73B-58129DAD1A12}"/>
              </a:ext>
            </a:extLst>
          </p:cNvPr>
          <p:cNvSpPr txBox="1"/>
          <p:nvPr/>
        </p:nvSpPr>
        <p:spPr>
          <a:xfrm>
            <a:off x="3041151" y="6242088"/>
            <a:ext cx="6495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</a:rPr>
              <a:t>Lead researchers can't review all the code files in detail</a:t>
            </a:r>
          </a:p>
        </p:txBody>
      </p:sp>
    </p:spTree>
    <p:extLst>
      <p:ext uri="{BB962C8B-B14F-4D97-AF65-F5344CB8AC3E}">
        <p14:creationId xmlns:p14="http://schemas.microsoft.com/office/powerpoint/2010/main" val="34049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DF55-4955-7BE9-B08E-24788322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Often Surface at Publication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778CE2-3801-73C6-179D-2699D237A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001420"/>
              </p:ext>
            </p:extLst>
          </p:nvPr>
        </p:nvGraphicFramePr>
        <p:xfrm>
          <a:off x="891988" y="1750340"/>
          <a:ext cx="10515600" cy="45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FDE81FC6-3ABF-3409-D9A0-1625DC544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8635" y="4797123"/>
            <a:ext cx="761196" cy="7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7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06DA4AA-85AE-4C36-7CFE-7D525C0D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0F67-8A5F-3BF7-6E49-35855944D6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922463"/>
            <a:ext cx="10515600" cy="3101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How do we ensure that the final publication or reproducibility package can reliably reproduce </a:t>
            </a:r>
            <a:r>
              <a:rPr lang="en-US" sz="3600" i="1" u="sng" dirty="0">
                <a:solidFill>
                  <a:schemeClr val="tx1"/>
                </a:solidFill>
              </a:rPr>
              <a:t>all</a:t>
            </a:r>
            <a:r>
              <a:rPr lang="en-US" sz="3600" dirty="0">
                <a:solidFill>
                  <a:schemeClr val="tx1"/>
                </a:solidFill>
              </a:rPr>
              <a:t> key steps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30E1B-8DDB-3EAF-F69E-1897792296E5}"/>
              </a:ext>
            </a:extLst>
          </p:cNvPr>
          <p:cNvSpPr/>
          <p:nvPr/>
        </p:nvSpPr>
        <p:spPr>
          <a:xfrm>
            <a:off x="516367" y="5561704"/>
            <a:ext cx="3313355" cy="112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41D6C-D6BB-2372-7F5C-51237B258DD8}"/>
              </a:ext>
            </a:extLst>
          </p:cNvPr>
          <p:cNvSpPr txBox="1"/>
          <p:nvPr/>
        </p:nvSpPr>
        <p:spPr>
          <a:xfrm>
            <a:off x="2946114" y="5425023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 …years later?</a:t>
            </a:r>
          </a:p>
        </p:txBody>
      </p:sp>
    </p:spTree>
    <p:extLst>
      <p:ext uri="{BB962C8B-B14F-4D97-AF65-F5344CB8AC3E}">
        <p14:creationId xmlns:p14="http://schemas.microsoft.com/office/powerpoint/2010/main" val="19627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68CF-7B42-304B-9AE8-6553DA54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Checks, </a:t>
            </a:r>
            <a:br>
              <a:rPr lang="en-US" dirty="0"/>
            </a:br>
            <a:r>
              <a:rPr lang="en-US" dirty="0"/>
              <a:t>But Not Just at the End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64B59A-A523-8FA3-21ED-667509AB57EA}"/>
              </a:ext>
            </a:extLst>
          </p:cNvPr>
          <p:cNvSpPr txBox="1">
            <a:spLocks/>
          </p:cNvSpPr>
          <p:nvPr/>
        </p:nvSpPr>
        <p:spPr>
          <a:xfrm>
            <a:off x="934052" y="4128445"/>
            <a:ext cx="10515600" cy="2729555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/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/>
              <a:t>Think of it as preventive maintenance for your research pipeline.</a:t>
            </a:r>
          </a:p>
        </p:txBody>
      </p:sp>
      <p:pic>
        <p:nvPicPr>
          <p:cNvPr id="9" name="Graphic 8" descr="Tools with solid fill">
            <a:extLst>
              <a:ext uri="{FF2B5EF4-FFF2-40B4-BE49-F238E27FC236}">
                <a16:creationId xmlns:a16="http://schemas.microsoft.com/office/drawing/2014/main" id="{99EB00FA-1B1B-110E-7C0D-A09B204DF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6673" y="32252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ED6D-4970-D5B1-6DE8-6C562ABB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Our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F8944-5CFC-EC9C-E91F-2A9DC343A4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7306" y="2535649"/>
            <a:ext cx="6025179" cy="1831956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/>
              <a:t>Peer Code Reviews</a:t>
            </a:r>
          </a:p>
        </p:txBody>
      </p:sp>
      <p:pic>
        <p:nvPicPr>
          <p:cNvPr id="4" name="Graphic 3" descr="Programmer female with solid fill">
            <a:extLst>
              <a:ext uri="{FF2B5EF4-FFF2-40B4-BE49-F238E27FC236}">
                <a16:creationId xmlns:a16="http://schemas.microsoft.com/office/drawing/2014/main" id="{8B8E11DF-0D24-F5A5-4E6D-7F8AC276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0584" y="4079838"/>
            <a:ext cx="914400" cy="914400"/>
          </a:xfrm>
          <a:prstGeom prst="rect">
            <a:avLst/>
          </a:prstGeom>
        </p:spPr>
      </p:pic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C3120A8F-65A5-4F30-F775-AD6D9921E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53642" y="4079838"/>
            <a:ext cx="914400" cy="91440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55112F92-A437-67E6-C75D-42F4D4899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1831" y="21757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3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5834C9-4FCA-A2C6-1F13-97A65D66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72" y="433419"/>
            <a:ext cx="5203004" cy="1325563"/>
          </a:xfrm>
        </p:spPr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Peer Code Review?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F1D8924-265A-2F83-ACD4-8A407097D753}"/>
              </a:ext>
            </a:extLst>
          </p:cNvPr>
          <p:cNvSpPr/>
          <p:nvPr/>
        </p:nvSpPr>
        <p:spPr>
          <a:xfrm>
            <a:off x="7446758" y="1304108"/>
            <a:ext cx="1792855" cy="821086"/>
          </a:xfrm>
          <a:custGeom>
            <a:avLst/>
            <a:gdLst>
              <a:gd name="connsiteX0" fmla="*/ 0 w 1792855"/>
              <a:gd name="connsiteY0" fmla="*/ 136850 h 821086"/>
              <a:gd name="connsiteX1" fmla="*/ 136850 w 1792855"/>
              <a:gd name="connsiteY1" fmla="*/ 0 h 821086"/>
              <a:gd name="connsiteX2" fmla="*/ 1656005 w 1792855"/>
              <a:gd name="connsiteY2" fmla="*/ 0 h 821086"/>
              <a:gd name="connsiteX3" fmla="*/ 1792855 w 1792855"/>
              <a:gd name="connsiteY3" fmla="*/ 136850 h 821086"/>
              <a:gd name="connsiteX4" fmla="*/ 1792855 w 1792855"/>
              <a:gd name="connsiteY4" fmla="*/ 684236 h 821086"/>
              <a:gd name="connsiteX5" fmla="*/ 1656005 w 1792855"/>
              <a:gd name="connsiteY5" fmla="*/ 821086 h 821086"/>
              <a:gd name="connsiteX6" fmla="*/ 136850 w 1792855"/>
              <a:gd name="connsiteY6" fmla="*/ 821086 h 821086"/>
              <a:gd name="connsiteX7" fmla="*/ 0 w 1792855"/>
              <a:gd name="connsiteY7" fmla="*/ 684236 h 821086"/>
              <a:gd name="connsiteX8" fmla="*/ 0 w 1792855"/>
              <a:gd name="connsiteY8" fmla="*/ 136850 h 8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855" h="821086">
                <a:moveTo>
                  <a:pt x="0" y="136850"/>
                </a:moveTo>
                <a:cubicBezTo>
                  <a:pt x="0" y="61270"/>
                  <a:pt x="61270" y="0"/>
                  <a:pt x="136850" y="0"/>
                </a:cubicBezTo>
                <a:lnTo>
                  <a:pt x="1656005" y="0"/>
                </a:lnTo>
                <a:cubicBezTo>
                  <a:pt x="1731585" y="0"/>
                  <a:pt x="1792855" y="61270"/>
                  <a:pt x="1792855" y="136850"/>
                </a:cubicBezTo>
                <a:lnTo>
                  <a:pt x="1792855" y="684236"/>
                </a:lnTo>
                <a:cubicBezTo>
                  <a:pt x="1792855" y="759816"/>
                  <a:pt x="1731585" y="821086"/>
                  <a:pt x="1656005" y="821086"/>
                </a:cubicBezTo>
                <a:lnTo>
                  <a:pt x="136850" y="821086"/>
                </a:lnTo>
                <a:cubicBezTo>
                  <a:pt x="61270" y="821086"/>
                  <a:pt x="0" y="759816"/>
                  <a:pt x="0" y="684236"/>
                </a:cubicBezTo>
                <a:lnTo>
                  <a:pt x="0" y="13685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042" tIns="101042" rIns="101042" bIns="10104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Researcher writes code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6E2743-C805-A5E1-009D-DAB92B70B9EE}"/>
              </a:ext>
            </a:extLst>
          </p:cNvPr>
          <p:cNvSpPr/>
          <p:nvPr/>
        </p:nvSpPr>
        <p:spPr>
          <a:xfrm>
            <a:off x="6417981" y="1714652"/>
            <a:ext cx="3850409" cy="38504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95195" y="396304"/>
                </a:moveTo>
                <a:arcTo wR="1925204" hR="1925204" stAng="18445500" swAng="1835288"/>
              </a:path>
            </a:pathLst>
          </a:custGeom>
          <a:noFill/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692FC17-E35A-9807-A948-E2FC26C2A8FE}"/>
              </a:ext>
            </a:extLst>
          </p:cNvPr>
          <p:cNvSpPr/>
          <p:nvPr/>
        </p:nvSpPr>
        <p:spPr>
          <a:xfrm>
            <a:off x="9371963" y="3229313"/>
            <a:ext cx="1792855" cy="821086"/>
          </a:xfrm>
          <a:custGeom>
            <a:avLst/>
            <a:gdLst>
              <a:gd name="connsiteX0" fmla="*/ 0 w 1792855"/>
              <a:gd name="connsiteY0" fmla="*/ 136850 h 821086"/>
              <a:gd name="connsiteX1" fmla="*/ 136850 w 1792855"/>
              <a:gd name="connsiteY1" fmla="*/ 0 h 821086"/>
              <a:gd name="connsiteX2" fmla="*/ 1656005 w 1792855"/>
              <a:gd name="connsiteY2" fmla="*/ 0 h 821086"/>
              <a:gd name="connsiteX3" fmla="*/ 1792855 w 1792855"/>
              <a:gd name="connsiteY3" fmla="*/ 136850 h 821086"/>
              <a:gd name="connsiteX4" fmla="*/ 1792855 w 1792855"/>
              <a:gd name="connsiteY4" fmla="*/ 684236 h 821086"/>
              <a:gd name="connsiteX5" fmla="*/ 1656005 w 1792855"/>
              <a:gd name="connsiteY5" fmla="*/ 821086 h 821086"/>
              <a:gd name="connsiteX6" fmla="*/ 136850 w 1792855"/>
              <a:gd name="connsiteY6" fmla="*/ 821086 h 821086"/>
              <a:gd name="connsiteX7" fmla="*/ 0 w 1792855"/>
              <a:gd name="connsiteY7" fmla="*/ 684236 h 821086"/>
              <a:gd name="connsiteX8" fmla="*/ 0 w 1792855"/>
              <a:gd name="connsiteY8" fmla="*/ 136850 h 8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855" h="821086">
                <a:moveTo>
                  <a:pt x="0" y="136850"/>
                </a:moveTo>
                <a:cubicBezTo>
                  <a:pt x="0" y="61270"/>
                  <a:pt x="61270" y="0"/>
                  <a:pt x="136850" y="0"/>
                </a:cubicBezTo>
                <a:lnTo>
                  <a:pt x="1656005" y="0"/>
                </a:lnTo>
                <a:cubicBezTo>
                  <a:pt x="1731585" y="0"/>
                  <a:pt x="1792855" y="61270"/>
                  <a:pt x="1792855" y="136850"/>
                </a:cubicBezTo>
                <a:lnTo>
                  <a:pt x="1792855" y="684236"/>
                </a:lnTo>
                <a:cubicBezTo>
                  <a:pt x="1792855" y="759816"/>
                  <a:pt x="1731585" y="821086"/>
                  <a:pt x="1656005" y="821086"/>
                </a:cubicBezTo>
                <a:lnTo>
                  <a:pt x="136850" y="821086"/>
                </a:lnTo>
                <a:cubicBezTo>
                  <a:pt x="61270" y="821086"/>
                  <a:pt x="0" y="759816"/>
                  <a:pt x="0" y="684236"/>
                </a:cubicBezTo>
                <a:lnTo>
                  <a:pt x="0" y="13685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042" tIns="101042" rIns="101042" bIns="10104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Peer reviews code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68B9F26-565E-4673-A110-8D2B7E665E24}"/>
              </a:ext>
            </a:extLst>
          </p:cNvPr>
          <p:cNvSpPr/>
          <p:nvPr/>
        </p:nvSpPr>
        <p:spPr>
          <a:xfrm>
            <a:off x="6417981" y="1714652"/>
            <a:ext cx="3850409" cy="38504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10388" y="2645989"/>
                </a:moveTo>
                <a:arcTo wR="1925204" hR="1925204" stAng="1319212" swAng="1835288"/>
              </a:path>
            </a:pathLst>
          </a:custGeom>
          <a:noFill/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8685DF-C892-AE5A-828C-1A3B50BDEF30}"/>
              </a:ext>
            </a:extLst>
          </p:cNvPr>
          <p:cNvSpPr/>
          <p:nvPr/>
        </p:nvSpPr>
        <p:spPr>
          <a:xfrm>
            <a:off x="7446758" y="5154518"/>
            <a:ext cx="1792855" cy="821086"/>
          </a:xfrm>
          <a:custGeom>
            <a:avLst/>
            <a:gdLst>
              <a:gd name="connsiteX0" fmla="*/ 0 w 1792855"/>
              <a:gd name="connsiteY0" fmla="*/ 136850 h 821086"/>
              <a:gd name="connsiteX1" fmla="*/ 136850 w 1792855"/>
              <a:gd name="connsiteY1" fmla="*/ 0 h 821086"/>
              <a:gd name="connsiteX2" fmla="*/ 1656005 w 1792855"/>
              <a:gd name="connsiteY2" fmla="*/ 0 h 821086"/>
              <a:gd name="connsiteX3" fmla="*/ 1792855 w 1792855"/>
              <a:gd name="connsiteY3" fmla="*/ 136850 h 821086"/>
              <a:gd name="connsiteX4" fmla="*/ 1792855 w 1792855"/>
              <a:gd name="connsiteY4" fmla="*/ 684236 h 821086"/>
              <a:gd name="connsiteX5" fmla="*/ 1656005 w 1792855"/>
              <a:gd name="connsiteY5" fmla="*/ 821086 h 821086"/>
              <a:gd name="connsiteX6" fmla="*/ 136850 w 1792855"/>
              <a:gd name="connsiteY6" fmla="*/ 821086 h 821086"/>
              <a:gd name="connsiteX7" fmla="*/ 0 w 1792855"/>
              <a:gd name="connsiteY7" fmla="*/ 684236 h 821086"/>
              <a:gd name="connsiteX8" fmla="*/ 0 w 1792855"/>
              <a:gd name="connsiteY8" fmla="*/ 136850 h 8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855" h="821086">
                <a:moveTo>
                  <a:pt x="0" y="136850"/>
                </a:moveTo>
                <a:cubicBezTo>
                  <a:pt x="0" y="61270"/>
                  <a:pt x="61270" y="0"/>
                  <a:pt x="136850" y="0"/>
                </a:cubicBezTo>
                <a:lnTo>
                  <a:pt x="1656005" y="0"/>
                </a:lnTo>
                <a:cubicBezTo>
                  <a:pt x="1731585" y="0"/>
                  <a:pt x="1792855" y="61270"/>
                  <a:pt x="1792855" y="136850"/>
                </a:cubicBezTo>
                <a:lnTo>
                  <a:pt x="1792855" y="684236"/>
                </a:lnTo>
                <a:cubicBezTo>
                  <a:pt x="1792855" y="759816"/>
                  <a:pt x="1731585" y="821086"/>
                  <a:pt x="1656005" y="821086"/>
                </a:cubicBezTo>
                <a:lnTo>
                  <a:pt x="136850" y="821086"/>
                </a:lnTo>
                <a:cubicBezTo>
                  <a:pt x="61270" y="821086"/>
                  <a:pt x="0" y="759816"/>
                  <a:pt x="0" y="684236"/>
                </a:cubicBezTo>
                <a:lnTo>
                  <a:pt x="0" y="13685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042" tIns="101042" rIns="101042" bIns="10104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Peer gives feedback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C2FBBA-CF3A-94E4-78A1-A7022D9C54B6}"/>
              </a:ext>
            </a:extLst>
          </p:cNvPr>
          <p:cNvSpPr/>
          <p:nvPr/>
        </p:nvSpPr>
        <p:spPr>
          <a:xfrm>
            <a:off x="6417981" y="1714652"/>
            <a:ext cx="3850409" cy="38504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5214" y="3454105"/>
                </a:moveTo>
                <a:arcTo wR="1925204" hR="1925204" stAng="7645500" swAng="1835288"/>
              </a:path>
            </a:pathLst>
          </a:custGeom>
          <a:noFill/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49FBC0-0452-5D72-105E-D9150326F405}"/>
              </a:ext>
            </a:extLst>
          </p:cNvPr>
          <p:cNvSpPr/>
          <p:nvPr/>
        </p:nvSpPr>
        <p:spPr>
          <a:xfrm>
            <a:off x="5521553" y="3229313"/>
            <a:ext cx="1792855" cy="821086"/>
          </a:xfrm>
          <a:custGeom>
            <a:avLst/>
            <a:gdLst>
              <a:gd name="connsiteX0" fmla="*/ 0 w 1792855"/>
              <a:gd name="connsiteY0" fmla="*/ 136850 h 821086"/>
              <a:gd name="connsiteX1" fmla="*/ 136850 w 1792855"/>
              <a:gd name="connsiteY1" fmla="*/ 0 h 821086"/>
              <a:gd name="connsiteX2" fmla="*/ 1656005 w 1792855"/>
              <a:gd name="connsiteY2" fmla="*/ 0 h 821086"/>
              <a:gd name="connsiteX3" fmla="*/ 1792855 w 1792855"/>
              <a:gd name="connsiteY3" fmla="*/ 136850 h 821086"/>
              <a:gd name="connsiteX4" fmla="*/ 1792855 w 1792855"/>
              <a:gd name="connsiteY4" fmla="*/ 684236 h 821086"/>
              <a:gd name="connsiteX5" fmla="*/ 1656005 w 1792855"/>
              <a:gd name="connsiteY5" fmla="*/ 821086 h 821086"/>
              <a:gd name="connsiteX6" fmla="*/ 136850 w 1792855"/>
              <a:gd name="connsiteY6" fmla="*/ 821086 h 821086"/>
              <a:gd name="connsiteX7" fmla="*/ 0 w 1792855"/>
              <a:gd name="connsiteY7" fmla="*/ 684236 h 821086"/>
              <a:gd name="connsiteX8" fmla="*/ 0 w 1792855"/>
              <a:gd name="connsiteY8" fmla="*/ 136850 h 8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855" h="821086">
                <a:moveTo>
                  <a:pt x="0" y="136850"/>
                </a:moveTo>
                <a:cubicBezTo>
                  <a:pt x="0" y="61270"/>
                  <a:pt x="61270" y="0"/>
                  <a:pt x="136850" y="0"/>
                </a:cubicBezTo>
                <a:lnTo>
                  <a:pt x="1656005" y="0"/>
                </a:lnTo>
                <a:cubicBezTo>
                  <a:pt x="1731585" y="0"/>
                  <a:pt x="1792855" y="61270"/>
                  <a:pt x="1792855" y="136850"/>
                </a:cubicBezTo>
                <a:lnTo>
                  <a:pt x="1792855" y="684236"/>
                </a:lnTo>
                <a:cubicBezTo>
                  <a:pt x="1792855" y="759816"/>
                  <a:pt x="1731585" y="821086"/>
                  <a:pt x="1656005" y="821086"/>
                </a:cubicBezTo>
                <a:lnTo>
                  <a:pt x="136850" y="821086"/>
                </a:lnTo>
                <a:cubicBezTo>
                  <a:pt x="61270" y="821086"/>
                  <a:pt x="0" y="759816"/>
                  <a:pt x="0" y="684236"/>
                </a:cubicBezTo>
                <a:lnTo>
                  <a:pt x="0" y="13685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042" tIns="101042" rIns="101042" bIns="10104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Researcher revises and learns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D32DC4-2086-4ED0-59E1-685BFE105BC9}"/>
              </a:ext>
            </a:extLst>
          </p:cNvPr>
          <p:cNvSpPr/>
          <p:nvPr/>
        </p:nvSpPr>
        <p:spPr>
          <a:xfrm>
            <a:off x="6417981" y="1714652"/>
            <a:ext cx="3850409" cy="38504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0020" y="1204419"/>
                </a:moveTo>
                <a:arcTo wR="1925204" hR="1925204" stAng="12119212" swAng="1835288"/>
              </a:path>
            </a:pathLst>
          </a:custGeom>
          <a:noFill/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3" name="Graphic 22" descr="Programmer female with solid fill">
            <a:extLst>
              <a:ext uri="{FF2B5EF4-FFF2-40B4-BE49-F238E27FC236}">
                <a16:creationId xmlns:a16="http://schemas.microsoft.com/office/drawing/2014/main" id="{0C46072E-AE96-7992-636F-DB883FFE5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7744" y="434083"/>
            <a:ext cx="914400" cy="914400"/>
          </a:xfrm>
          <a:prstGeom prst="rect">
            <a:avLst/>
          </a:prstGeom>
        </p:spPr>
      </p:pic>
      <p:pic>
        <p:nvPicPr>
          <p:cNvPr id="1028" name="Picture 4" descr="Code review - Free interface icons">
            <a:extLst>
              <a:ext uri="{FF2B5EF4-FFF2-40B4-BE49-F238E27FC236}">
                <a16:creationId xmlns:a16="http://schemas.microsoft.com/office/drawing/2014/main" id="{FBF07E4A-9F6D-3050-4B7D-E0AD72D0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12" y="3257763"/>
            <a:ext cx="821079" cy="82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Clipboard Mixed with solid fill">
            <a:extLst>
              <a:ext uri="{FF2B5EF4-FFF2-40B4-BE49-F238E27FC236}">
                <a16:creationId xmlns:a16="http://schemas.microsoft.com/office/drawing/2014/main" id="{AA5568C1-09D5-7BF2-B667-149D40B9E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8567" y="5797194"/>
            <a:ext cx="914400" cy="914400"/>
          </a:xfrm>
          <a:prstGeom prst="rect">
            <a:avLst/>
          </a:prstGeom>
        </p:spPr>
      </p:pic>
      <p:pic>
        <p:nvPicPr>
          <p:cNvPr id="29" name="Graphic 28" descr="Checklist with solid fill">
            <a:extLst>
              <a:ext uri="{FF2B5EF4-FFF2-40B4-BE49-F238E27FC236}">
                <a16:creationId xmlns:a16="http://schemas.microsoft.com/office/drawing/2014/main" id="{DE738BE8-3705-AC5C-405B-70D9B4D8E7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0980" y="3174714"/>
            <a:ext cx="793679" cy="7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RRF20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RF2024">
      <a:majorFont>
        <a:latin typeface="Montserrat Ultra-Bold"/>
        <a:ea typeface=""/>
        <a:cs typeface=""/>
      </a:majorFont>
      <a:minorFont>
        <a:latin typeface="Montserra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7759</TotalTime>
  <Words>1355</Words>
  <Application>Microsoft Office PowerPoint</Application>
  <PresentationFormat>Widescreen</PresentationFormat>
  <Paragraphs>240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Arial</vt:lpstr>
      <vt:lpstr>Calibri</vt:lpstr>
      <vt:lpstr>Corbel</vt:lpstr>
      <vt:lpstr>Fira Sans</vt:lpstr>
      <vt:lpstr>Montserrat Ultra-Bold</vt:lpstr>
      <vt:lpstr>RRF2024</vt:lpstr>
      <vt:lpstr>Peer Code Review:  Streamlining, Standardizing, and  Improving Stata Code</vt:lpstr>
      <vt:lpstr>Context</vt:lpstr>
      <vt:lpstr>Research at the Development Impact Group</vt:lpstr>
      <vt:lpstr>Code is Central to Nearly Every Stage: from Design to Final Publication</vt:lpstr>
      <vt:lpstr>Errors Often Surface at Publication</vt:lpstr>
      <vt:lpstr>Key Challenge</vt:lpstr>
      <vt:lpstr>We Need Checks,  But Not Just at the End</vt:lpstr>
      <vt:lpstr>Our Solution</vt:lpstr>
      <vt:lpstr>What is  Peer Code Review?</vt:lpstr>
      <vt:lpstr>Peer Code Review as a Quality Checkpoint</vt:lpstr>
      <vt:lpstr>Why Peer Code Review in Stata</vt:lpstr>
      <vt:lpstr>Stata Remains Dominant in Economics/Development </vt:lpstr>
      <vt:lpstr>More Journals Demand Full Access to Data and Code for Reproducibility</vt:lpstr>
      <vt:lpstr>Reproducibility Gaps in Stata-Based Packages</vt:lpstr>
      <vt:lpstr>Most Issues are Code-Related</vt:lpstr>
      <vt:lpstr>How we did it?</vt:lpstr>
      <vt:lpstr>Quarterly Peer Code Review</vt:lpstr>
      <vt:lpstr>In Practice…</vt:lpstr>
      <vt:lpstr>Prepare and Submit Code</vt:lpstr>
      <vt:lpstr>Exchange Code and Review</vt:lpstr>
      <vt:lpstr>Task Specific Checklists</vt:lpstr>
      <vt:lpstr>Stata Checklist</vt:lpstr>
      <vt:lpstr>General Feedback Checklist: Key Areas</vt:lpstr>
      <vt:lpstr>Why These Checks Specifically?</vt:lpstr>
      <vt:lpstr>Review Snapshot</vt:lpstr>
      <vt:lpstr>What Happens After the Review?</vt:lpstr>
      <vt:lpstr>Feedback from Code Review</vt:lpstr>
      <vt:lpstr>How the Feedback Helps the Research Team? </vt:lpstr>
      <vt:lpstr>Participant Learnings </vt:lpstr>
      <vt:lpstr>Why Do We Still Need Peer Reviews </vt:lpstr>
      <vt:lpstr>AI Can Assist,  But Can’t Replace Judgment </vt:lpstr>
      <vt:lpstr>What AI Can’t Easily Catch</vt:lpstr>
      <vt:lpstr>And Finally…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Ankriti Singh</dc:creator>
  <cp:lastModifiedBy>Ankriti Singh</cp:lastModifiedBy>
  <cp:revision>10</cp:revision>
  <dcterms:created xsi:type="dcterms:W3CDTF">2025-07-10T20:27:25Z</dcterms:created>
  <dcterms:modified xsi:type="dcterms:W3CDTF">2025-08-01T12:53:10Z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608d83-f952-409d-b7c5-456515bbbf5a_Enabled">
    <vt:lpwstr>true</vt:lpwstr>
  </property>
  <property fmtid="{D5CDD505-2E9C-101B-9397-08002B2CF9AE}" pid="3" name="MSIP_Label_89608d83-f952-409d-b7c5-456515bbbf5a_SetDate">
    <vt:lpwstr>2025-07-22T14:52:44Z</vt:lpwstr>
  </property>
  <property fmtid="{D5CDD505-2E9C-101B-9397-08002B2CF9AE}" pid="4" name="MSIP_Label_89608d83-f952-409d-b7c5-456515bbbf5a_Method">
    <vt:lpwstr>Privileged</vt:lpwstr>
  </property>
  <property fmtid="{D5CDD505-2E9C-101B-9397-08002B2CF9AE}" pid="5" name="MSIP_Label_89608d83-f952-409d-b7c5-456515bbbf5a_Name">
    <vt:lpwstr>Public</vt:lpwstr>
  </property>
  <property fmtid="{D5CDD505-2E9C-101B-9397-08002B2CF9AE}" pid="6" name="MSIP_Label_89608d83-f952-409d-b7c5-456515bbbf5a_SiteId">
    <vt:lpwstr>31a2fec0-266b-4c67-b56e-2796d8f59c36</vt:lpwstr>
  </property>
  <property fmtid="{D5CDD505-2E9C-101B-9397-08002B2CF9AE}" pid="7" name="MSIP_Label_89608d83-f952-409d-b7c5-456515bbbf5a_ActionId">
    <vt:lpwstr>44b7d116-0f02-4490-9008-bbe959b19296</vt:lpwstr>
  </property>
  <property fmtid="{D5CDD505-2E9C-101B-9397-08002B2CF9AE}" pid="8" name="MSIP_Label_89608d83-f952-409d-b7c5-456515bbbf5a_ContentBits">
    <vt:lpwstr>0</vt:lpwstr>
  </property>
  <property fmtid="{D5CDD505-2E9C-101B-9397-08002B2CF9AE}" pid="9" name="MSIP_Label_89608d83-f952-409d-b7c5-456515bbbf5a_Tag">
    <vt:lpwstr>10, 0, 1, 1</vt:lpwstr>
  </property>
</Properties>
</file>