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2"/>
  </p:notesMasterIdLst>
  <p:handoutMasterIdLst>
    <p:handoutMasterId r:id="rId23"/>
  </p:handoutMasterIdLst>
  <p:sldIdLst>
    <p:sldId id="512" r:id="rId6"/>
    <p:sldId id="519" r:id="rId7"/>
    <p:sldId id="521" r:id="rId8"/>
    <p:sldId id="541" r:id="rId9"/>
    <p:sldId id="518" r:id="rId10"/>
    <p:sldId id="533" r:id="rId11"/>
    <p:sldId id="538" r:id="rId12"/>
    <p:sldId id="527" r:id="rId13"/>
    <p:sldId id="530" r:id="rId14"/>
    <p:sldId id="536" r:id="rId15"/>
    <p:sldId id="528" r:id="rId16"/>
    <p:sldId id="531" r:id="rId17"/>
    <p:sldId id="543" r:id="rId18"/>
    <p:sldId id="532" r:id="rId19"/>
    <p:sldId id="525" r:id="rId20"/>
    <p:sldId id="542" r:id="rId21"/>
  </p:sldIdLst>
  <p:sldSz cx="146304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592" userDrawn="1">
          <p15:clr>
            <a:srgbClr val="A4A3A4"/>
          </p15:clr>
        </p15:guide>
        <p15:guide id="4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8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A8BB69-B47E-49B6-B007-A3F6F0DC7328}" v="5" dt="2024-07-25T13:47:35.1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7" autoAdjust="0"/>
    <p:restoredTop sz="94660"/>
  </p:normalViewPr>
  <p:slideViewPr>
    <p:cSldViewPr snapToGrid="0" showGuides="1">
      <p:cViewPr varScale="1">
        <p:scale>
          <a:sx n="126" d="100"/>
          <a:sy n="126" d="100"/>
        </p:scale>
        <p:origin x="408" y="13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rette, Eric" userId="a095a5cc-69ff-4f1e-a519-6e66d2bfbcf9" providerId="ADAL" clId="{2F516BFB-F7F8-4999-8277-328869216F16}"/>
    <pc:docChg chg="undo custSel addSld delSld modSld sldOrd delSection">
      <pc:chgData name="Barrette, Eric" userId="a095a5cc-69ff-4f1e-a519-6e66d2bfbcf9" providerId="ADAL" clId="{2F516BFB-F7F8-4999-8277-328869216F16}" dt="2024-07-12T15:34:15.167" v="7502" actId="20577"/>
      <pc:docMkLst>
        <pc:docMk/>
      </pc:docMkLst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4072765839" sldId="259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3268245738" sldId="280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391979142" sldId="281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1063174212" sldId="282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2824243936" sldId="283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329968989" sldId="284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1958517999" sldId="285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1356397136" sldId="290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1368638517" sldId="297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3553456788" sldId="304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2551060715" sldId="305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2895773420" sldId="306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199169638" sldId="307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3321907417" sldId="308"/>
        </pc:sldMkLst>
      </pc:sldChg>
      <pc:sldChg chg="add del">
        <pc:chgData name="Barrette, Eric" userId="a095a5cc-69ff-4f1e-a519-6e66d2bfbcf9" providerId="ADAL" clId="{2F516BFB-F7F8-4999-8277-328869216F16}" dt="2024-07-09T21:44:36.067" v="1695" actId="47"/>
        <pc:sldMkLst>
          <pc:docMk/>
          <pc:sldMk cId="1843455541" sldId="311"/>
        </pc:sldMkLst>
      </pc:sldChg>
      <pc:sldChg chg="add del">
        <pc:chgData name="Barrette, Eric" userId="a095a5cc-69ff-4f1e-a519-6e66d2bfbcf9" providerId="ADAL" clId="{2F516BFB-F7F8-4999-8277-328869216F16}" dt="2024-07-09T21:44:29.135" v="1693" actId="47"/>
        <pc:sldMkLst>
          <pc:docMk/>
          <pc:sldMk cId="2938493181" sldId="312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1714398788" sldId="314"/>
        </pc:sldMkLst>
      </pc:sldChg>
      <pc:sldChg chg="delSp modSp add del mod ord">
        <pc:chgData name="Barrette, Eric" userId="a095a5cc-69ff-4f1e-a519-6e66d2bfbcf9" providerId="ADAL" clId="{2F516BFB-F7F8-4999-8277-328869216F16}" dt="2024-07-11T22:46:36.388" v="6275" actId="47"/>
        <pc:sldMkLst>
          <pc:docMk/>
          <pc:sldMk cId="740602918" sldId="315"/>
        </pc:sldMkLst>
        <pc:spChg chg="mod">
          <ac:chgData name="Barrette, Eric" userId="a095a5cc-69ff-4f1e-a519-6e66d2bfbcf9" providerId="ADAL" clId="{2F516BFB-F7F8-4999-8277-328869216F16}" dt="2024-07-11T22:40:42.610" v="5970" actId="20577"/>
          <ac:spMkLst>
            <pc:docMk/>
            <pc:sldMk cId="740602918" sldId="315"/>
            <ac:spMk id="5" creationId="{67FEB152-49E2-4D08-A972-DFC69468F746}"/>
          </ac:spMkLst>
        </pc:spChg>
        <pc:spChg chg="mod">
          <ac:chgData name="Barrette, Eric" userId="a095a5cc-69ff-4f1e-a519-6e66d2bfbcf9" providerId="ADAL" clId="{2F516BFB-F7F8-4999-8277-328869216F16}" dt="2024-07-11T22:40:37.425" v="5969" actId="20577"/>
          <ac:spMkLst>
            <pc:docMk/>
            <pc:sldMk cId="740602918" sldId="315"/>
            <ac:spMk id="6" creationId="{A7AC6D9D-FB0A-4709-95A4-A43CCECC98DD}"/>
          </ac:spMkLst>
        </pc:spChg>
        <pc:spChg chg="del">
          <ac:chgData name="Barrette, Eric" userId="a095a5cc-69ff-4f1e-a519-6e66d2bfbcf9" providerId="ADAL" clId="{2F516BFB-F7F8-4999-8277-328869216F16}" dt="2024-07-11T13:43:24.030" v="1823" actId="21"/>
          <ac:spMkLst>
            <pc:docMk/>
            <pc:sldMk cId="740602918" sldId="315"/>
            <ac:spMk id="7" creationId="{14554FF0-B398-4208-B03F-FA5D26478A47}"/>
          </ac:spMkLst>
        </pc:spChg>
      </pc:sldChg>
      <pc:sldChg chg="add del">
        <pc:chgData name="Barrette, Eric" userId="a095a5cc-69ff-4f1e-a519-6e66d2bfbcf9" providerId="ADAL" clId="{2F516BFB-F7F8-4999-8277-328869216F16}" dt="2024-07-12T15:24:44.982" v="6813" actId="47"/>
        <pc:sldMkLst>
          <pc:docMk/>
          <pc:sldMk cId="2179168404" sldId="316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662722867" sldId="317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539739671" sldId="318"/>
        </pc:sldMkLst>
      </pc:sldChg>
      <pc:sldChg chg="add del">
        <pc:chgData name="Barrette, Eric" userId="a095a5cc-69ff-4f1e-a519-6e66d2bfbcf9" providerId="ADAL" clId="{2F516BFB-F7F8-4999-8277-328869216F16}" dt="2024-07-12T15:24:44.982" v="6813" actId="47"/>
        <pc:sldMkLst>
          <pc:docMk/>
          <pc:sldMk cId="2010108652" sldId="319"/>
        </pc:sldMkLst>
      </pc:sldChg>
      <pc:sldChg chg="add ord">
        <pc:chgData name="Barrette, Eric" userId="a095a5cc-69ff-4f1e-a519-6e66d2bfbcf9" providerId="ADAL" clId="{2F516BFB-F7F8-4999-8277-328869216F16}" dt="2024-07-09T21:44:52.737" v="1704"/>
        <pc:sldMkLst>
          <pc:docMk/>
          <pc:sldMk cId="3955176633" sldId="320"/>
        </pc:sldMkLst>
      </pc:sldChg>
      <pc:sldChg chg="add del">
        <pc:chgData name="Barrette, Eric" userId="a095a5cc-69ff-4f1e-a519-6e66d2bfbcf9" providerId="ADAL" clId="{2F516BFB-F7F8-4999-8277-328869216F16}" dt="2024-07-12T15:24:44.982" v="6813" actId="47"/>
        <pc:sldMkLst>
          <pc:docMk/>
          <pc:sldMk cId="3745525196" sldId="321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1264157872" sldId="322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2820343452" sldId="323"/>
        </pc:sldMkLst>
      </pc:sldChg>
      <pc:sldChg chg="add del">
        <pc:chgData name="Barrette, Eric" userId="a095a5cc-69ff-4f1e-a519-6e66d2bfbcf9" providerId="ADAL" clId="{2F516BFB-F7F8-4999-8277-328869216F16}" dt="2024-07-12T15:24:44.982" v="6813" actId="47"/>
        <pc:sldMkLst>
          <pc:docMk/>
          <pc:sldMk cId="2852621280" sldId="324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264804391" sldId="325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254485219" sldId="326"/>
        </pc:sldMkLst>
      </pc:sldChg>
      <pc:sldChg chg="modSp add del mod">
        <pc:chgData name="Barrette, Eric" userId="a095a5cc-69ff-4f1e-a519-6e66d2bfbcf9" providerId="ADAL" clId="{2F516BFB-F7F8-4999-8277-328869216F16}" dt="2024-07-12T15:24:44.982" v="6813" actId="47"/>
        <pc:sldMkLst>
          <pc:docMk/>
          <pc:sldMk cId="39918213" sldId="327"/>
        </pc:sldMkLst>
        <pc:spChg chg="mod">
          <ac:chgData name="Barrette, Eric" userId="a095a5cc-69ff-4f1e-a519-6e66d2bfbcf9" providerId="ADAL" clId="{2F516BFB-F7F8-4999-8277-328869216F16}" dt="2024-07-08T16:29:22.231" v="5" actId="27636"/>
          <ac:spMkLst>
            <pc:docMk/>
            <pc:sldMk cId="39918213" sldId="327"/>
            <ac:spMk id="6" creationId="{1A772B50-7C22-4BFA-9F3D-F71AAAF37426}"/>
          </ac:spMkLst>
        </pc:spChg>
      </pc:sldChg>
      <pc:sldChg chg="add del">
        <pc:chgData name="Barrette, Eric" userId="a095a5cc-69ff-4f1e-a519-6e66d2bfbcf9" providerId="ADAL" clId="{2F516BFB-F7F8-4999-8277-328869216F16}" dt="2024-07-09T21:44:38.084" v="1696" actId="47"/>
        <pc:sldMkLst>
          <pc:docMk/>
          <pc:sldMk cId="2805246931" sldId="328"/>
        </pc:sldMkLst>
      </pc:sldChg>
      <pc:sldChg chg="add del">
        <pc:chgData name="Barrette, Eric" userId="a095a5cc-69ff-4f1e-a519-6e66d2bfbcf9" providerId="ADAL" clId="{2F516BFB-F7F8-4999-8277-328869216F16}" dt="2024-07-09T21:44:32.816" v="1694" actId="47"/>
        <pc:sldMkLst>
          <pc:docMk/>
          <pc:sldMk cId="3596886524" sldId="329"/>
        </pc:sldMkLst>
      </pc:sldChg>
      <pc:sldChg chg="add del">
        <pc:chgData name="Barrette, Eric" userId="a095a5cc-69ff-4f1e-a519-6e66d2bfbcf9" providerId="ADAL" clId="{2F516BFB-F7F8-4999-8277-328869216F16}" dt="2024-07-09T21:44:40.028" v="1697" actId="47"/>
        <pc:sldMkLst>
          <pc:docMk/>
          <pc:sldMk cId="593279657" sldId="330"/>
        </pc:sldMkLst>
      </pc:sldChg>
      <pc:sldChg chg="add del">
        <pc:chgData name="Barrette, Eric" userId="a095a5cc-69ff-4f1e-a519-6e66d2bfbcf9" providerId="ADAL" clId="{2F516BFB-F7F8-4999-8277-328869216F16}" dt="2024-07-09T21:44:41.569" v="1698" actId="47"/>
        <pc:sldMkLst>
          <pc:docMk/>
          <pc:sldMk cId="3480728228" sldId="331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1619753969" sldId="337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3473355070" sldId="343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3663241956" sldId="347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2031369005" sldId="349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3735070410" sldId="352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3918038207" sldId="370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408497644" sldId="384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337541632" sldId="397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2117267557" sldId="412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2138580903" sldId="415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1026340326" sldId="424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353538702" sldId="425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2901170640" sldId="426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2828292701" sldId="427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3428936759" sldId="428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2885997909" sldId="429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3521752939" sldId="430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1090693498" sldId="432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3987043541" sldId="433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2161841034" sldId="434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2126011199" sldId="436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1840817562" sldId="437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4234165993" sldId="440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2965412090" sldId="442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3144774234" sldId="443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4112506976" sldId="447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3310719761" sldId="450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4175976945" sldId="453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435753042" sldId="456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4284173177" sldId="458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1866995641" sldId="459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2645451529" sldId="460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4242669323" sldId="461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792694425" sldId="462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4155325641" sldId="463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859037866" sldId="464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1432365175" sldId="465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1737839117" sldId="466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2220159419" sldId="467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523306402" sldId="468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1417205082" sldId="469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4162685010" sldId="470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724688483" sldId="471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1156601458" sldId="472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3774567657" sldId="473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817517137" sldId="474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1308399506" sldId="475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123738976" sldId="476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1974111242" sldId="485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2832211595" sldId="490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1066680321" sldId="500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2212549485" sldId="505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968700837" sldId="506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1674540358" sldId="507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2220861751" sldId="508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3699786354" sldId="509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2454494117" sldId="510"/>
        </pc:sldMkLst>
      </pc:sldChg>
      <pc:sldChg chg="del">
        <pc:chgData name="Barrette, Eric" userId="a095a5cc-69ff-4f1e-a519-6e66d2bfbcf9" providerId="ADAL" clId="{2F516BFB-F7F8-4999-8277-328869216F16}" dt="2024-07-09T20:57:47.456" v="1580" actId="47"/>
        <pc:sldMkLst>
          <pc:docMk/>
          <pc:sldMk cId="3633506170" sldId="511"/>
        </pc:sldMkLst>
      </pc:sldChg>
      <pc:sldChg chg="delSp modSp new mod">
        <pc:chgData name="Barrette, Eric" userId="a095a5cc-69ff-4f1e-a519-6e66d2bfbcf9" providerId="ADAL" clId="{2F516BFB-F7F8-4999-8277-328869216F16}" dt="2024-07-09T21:35:53.633" v="1658" actId="20577"/>
        <pc:sldMkLst>
          <pc:docMk/>
          <pc:sldMk cId="1965720566" sldId="512"/>
        </pc:sldMkLst>
        <pc:spChg chg="del">
          <ac:chgData name="Barrette, Eric" userId="a095a5cc-69ff-4f1e-a519-6e66d2bfbcf9" providerId="ADAL" clId="{2F516BFB-F7F8-4999-8277-328869216F16}" dt="2024-07-09T21:35:28.587" v="1631" actId="21"/>
          <ac:spMkLst>
            <pc:docMk/>
            <pc:sldMk cId="1965720566" sldId="512"/>
            <ac:spMk id="2" creationId="{0E568B65-8D5B-D68D-4B61-327002A8F7F8}"/>
          </ac:spMkLst>
        </pc:spChg>
        <pc:spChg chg="mod">
          <ac:chgData name="Barrette, Eric" userId="a095a5cc-69ff-4f1e-a519-6e66d2bfbcf9" providerId="ADAL" clId="{2F516BFB-F7F8-4999-8277-328869216F16}" dt="2024-07-09T21:35:21.506" v="1630" actId="255"/>
          <ac:spMkLst>
            <pc:docMk/>
            <pc:sldMk cId="1965720566" sldId="512"/>
            <ac:spMk id="3" creationId="{E22A3E6D-2C07-BF2F-8020-484291DB4215}"/>
          </ac:spMkLst>
        </pc:spChg>
        <pc:spChg chg="mod">
          <ac:chgData name="Barrette, Eric" userId="a095a5cc-69ff-4f1e-a519-6e66d2bfbcf9" providerId="ADAL" clId="{2F516BFB-F7F8-4999-8277-328869216F16}" dt="2024-07-09T21:35:53.633" v="1658" actId="20577"/>
          <ac:spMkLst>
            <pc:docMk/>
            <pc:sldMk cId="1965720566" sldId="512"/>
            <ac:spMk id="4" creationId="{3DF57FFA-9D70-41FA-0262-ABB23AFB40B0}"/>
          </ac:spMkLst>
        </pc:spChg>
        <pc:spChg chg="mod">
          <ac:chgData name="Barrette, Eric" userId="a095a5cc-69ff-4f1e-a519-6e66d2bfbcf9" providerId="ADAL" clId="{2F516BFB-F7F8-4999-8277-328869216F16}" dt="2024-07-09T14:12:22.071" v="629" actId="20577"/>
          <ac:spMkLst>
            <pc:docMk/>
            <pc:sldMk cId="1965720566" sldId="512"/>
            <ac:spMk id="5" creationId="{BFFB54F3-070E-13B2-ABC7-BE61A5F980EF}"/>
          </ac:spMkLst>
        </pc:spChg>
        <pc:spChg chg="mod">
          <ac:chgData name="Barrette, Eric" userId="a095a5cc-69ff-4f1e-a519-6e66d2bfbcf9" providerId="ADAL" clId="{2F516BFB-F7F8-4999-8277-328869216F16}" dt="2024-07-09T14:12:27.967" v="647" actId="20577"/>
          <ac:spMkLst>
            <pc:docMk/>
            <pc:sldMk cId="1965720566" sldId="512"/>
            <ac:spMk id="6" creationId="{B36FC79B-3713-795D-9D2E-50EDF8299F75}"/>
          </ac:spMkLst>
        </pc:spChg>
      </pc:sldChg>
      <pc:sldChg chg="add del">
        <pc:chgData name="Barrette, Eric" userId="a095a5cc-69ff-4f1e-a519-6e66d2bfbcf9" providerId="ADAL" clId="{2F516BFB-F7F8-4999-8277-328869216F16}" dt="2024-07-09T21:37:08.836" v="1667" actId="2696"/>
        <pc:sldMkLst>
          <pc:docMk/>
          <pc:sldMk cId="3266251035" sldId="513"/>
        </pc:sldMkLst>
      </pc:sldChg>
      <pc:sldChg chg="modSp add mod">
        <pc:chgData name="Barrette, Eric" userId="a095a5cc-69ff-4f1e-a519-6e66d2bfbcf9" providerId="ADAL" clId="{2F516BFB-F7F8-4999-8277-328869216F16}" dt="2024-07-09T21:43:27.363" v="1687" actId="27636"/>
        <pc:sldMkLst>
          <pc:docMk/>
          <pc:sldMk cId="3777018864" sldId="513"/>
        </pc:sldMkLst>
        <pc:spChg chg="mod">
          <ac:chgData name="Barrette, Eric" userId="a095a5cc-69ff-4f1e-a519-6e66d2bfbcf9" providerId="ADAL" clId="{2F516BFB-F7F8-4999-8277-328869216F16}" dt="2024-07-09T21:43:27.363" v="1687" actId="27636"/>
          <ac:spMkLst>
            <pc:docMk/>
            <pc:sldMk cId="3777018864" sldId="513"/>
            <ac:spMk id="6" creationId="{A852A816-1418-4FC0-B1F5-305A56FF9A60}"/>
          </ac:spMkLst>
        </pc:spChg>
      </pc:sldChg>
      <pc:sldChg chg="modSp add del mod">
        <pc:chgData name="Barrette, Eric" userId="a095a5cc-69ff-4f1e-a519-6e66d2bfbcf9" providerId="ADAL" clId="{2F516BFB-F7F8-4999-8277-328869216F16}" dt="2024-07-09T21:37:08.836" v="1667" actId="2696"/>
        <pc:sldMkLst>
          <pc:docMk/>
          <pc:sldMk cId="2403625560" sldId="514"/>
        </pc:sldMkLst>
        <pc:spChg chg="mod">
          <ac:chgData name="Barrette, Eric" userId="a095a5cc-69ff-4f1e-a519-6e66d2bfbcf9" providerId="ADAL" clId="{2F516BFB-F7F8-4999-8277-328869216F16}" dt="2024-07-08T16:29:22.200" v="3" actId="27636"/>
          <ac:spMkLst>
            <pc:docMk/>
            <pc:sldMk cId="2403625560" sldId="514"/>
            <ac:spMk id="6" creationId="{C5040DE0-E0F9-4D17-8A19-BD7790DA6393}"/>
          </ac:spMkLst>
        </pc:spChg>
      </pc:sldChg>
      <pc:sldChg chg="modSp add mod">
        <pc:chgData name="Barrette, Eric" userId="a095a5cc-69ff-4f1e-a519-6e66d2bfbcf9" providerId="ADAL" clId="{2F516BFB-F7F8-4999-8277-328869216F16}" dt="2024-07-09T21:44:15.789" v="1692" actId="27636"/>
        <pc:sldMkLst>
          <pc:docMk/>
          <pc:sldMk cId="3240413629" sldId="514"/>
        </pc:sldMkLst>
        <pc:spChg chg="mod">
          <ac:chgData name="Barrette, Eric" userId="a095a5cc-69ff-4f1e-a519-6e66d2bfbcf9" providerId="ADAL" clId="{2F516BFB-F7F8-4999-8277-328869216F16}" dt="2024-07-09T21:44:15.789" v="1692" actId="27636"/>
          <ac:spMkLst>
            <pc:docMk/>
            <pc:sldMk cId="3240413629" sldId="514"/>
            <ac:spMk id="6" creationId="{C5040DE0-E0F9-4D17-8A19-BD7790DA6393}"/>
          </ac:spMkLst>
        </pc:spChg>
      </pc:sldChg>
      <pc:sldChg chg="add del">
        <pc:chgData name="Barrette, Eric" userId="a095a5cc-69ff-4f1e-a519-6e66d2bfbcf9" providerId="ADAL" clId="{2F516BFB-F7F8-4999-8277-328869216F16}" dt="2024-07-12T15:24:44.982" v="6813" actId="47"/>
        <pc:sldMkLst>
          <pc:docMk/>
          <pc:sldMk cId="3598908199" sldId="515"/>
        </pc:sldMkLst>
      </pc:sldChg>
      <pc:sldChg chg="add del">
        <pc:chgData name="Barrette, Eric" userId="a095a5cc-69ff-4f1e-a519-6e66d2bfbcf9" providerId="ADAL" clId="{2F516BFB-F7F8-4999-8277-328869216F16}" dt="2024-07-12T15:24:44.982" v="6813" actId="47"/>
        <pc:sldMkLst>
          <pc:docMk/>
          <pc:sldMk cId="4035347956" sldId="516"/>
        </pc:sldMkLst>
      </pc:sldChg>
      <pc:sldChg chg="modSp add del mod">
        <pc:chgData name="Barrette, Eric" userId="a095a5cc-69ff-4f1e-a519-6e66d2bfbcf9" providerId="ADAL" clId="{2F516BFB-F7F8-4999-8277-328869216F16}" dt="2024-07-12T15:24:44.982" v="6813" actId="47"/>
        <pc:sldMkLst>
          <pc:docMk/>
          <pc:sldMk cId="690736113" sldId="517"/>
        </pc:sldMkLst>
        <pc:spChg chg="mod">
          <ac:chgData name="Barrette, Eric" userId="a095a5cc-69ff-4f1e-a519-6e66d2bfbcf9" providerId="ADAL" clId="{2F516BFB-F7F8-4999-8277-328869216F16}" dt="2024-07-08T16:29:22.217" v="4" actId="27636"/>
          <ac:spMkLst>
            <pc:docMk/>
            <pc:sldMk cId="690736113" sldId="517"/>
            <ac:spMk id="6" creationId="{A15452C2-5EE2-44DF-9F3E-C793F8CD57E0}"/>
          </ac:spMkLst>
        </pc:spChg>
      </pc:sldChg>
      <pc:sldChg chg="addSp delSp modSp new mod ord">
        <pc:chgData name="Barrette, Eric" userId="a095a5cc-69ff-4f1e-a519-6e66d2bfbcf9" providerId="ADAL" clId="{2F516BFB-F7F8-4999-8277-328869216F16}" dt="2024-07-11T22:47:05.857" v="6278"/>
        <pc:sldMkLst>
          <pc:docMk/>
          <pc:sldMk cId="3501801740" sldId="518"/>
        </pc:sldMkLst>
        <pc:spChg chg="mod">
          <ac:chgData name="Barrette, Eric" userId="a095a5cc-69ff-4f1e-a519-6e66d2bfbcf9" providerId="ADAL" clId="{2F516BFB-F7F8-4999-8277-328869216F16}" dt="2024-07-09T13:58:15.669" v="413" actId="20577"/>
          <ac:spMkLst>
            <pc:docMk/>
            <pc:sldMk cId="3501801740" sldId="518"/>
            <ac:spMk id="2" creationId="{D2604B2E-654A-7BA9-0A78-25D936FECD7D}"/>
          </ac:spMkLst>
        </pc:spChg>
        <pc:spChg chg="del mod">
          <ac:chgData name="Barrette, Eric" userId="a095a5cc-69ff-4f1e-a519-6e66d2bfbcf9" providerId="ADAL" clId="{2F516BFB-F7F8-4999-8277-328869216F16}" dt="2024-07-09T13:52:07.469" v="209" actId="21"/>
          <ac:spMkLst>
            <pc:docMk/>
            <pc:sldMk cId="3501801740" sldId="518"/>
            <ac:spMk id="4" creationId="{8A02CCF8-36CA-8A4B-0E9E-E4B26A745CC6}"/>
          </ac:spMkLst>
        </pc:spChg>
        <pc:spChg chg="add mod">
          <ac:chgData name="Barrette, Eric" userId="a095a5cc-69ff-4f1e-a519-6e66d2bfbcf9" providerId="ADAL" clId="{2F516BFB-F7F8-4999-8277-328869216F16}" dt="2024-07-11T21:37:25.169" v="5264" actId="1076"/>
          <ac:spMkLst>
            <pc:docMk/>
            <pc:sldMk cId="3501801740" sldId="518"/>
            <ac:spMk id="4" creationId="{947001EE-AD8C-A53A-5C27-20C9728BC038}"/>
          </ac:spMkLst>
        </pc:spChg>
        <pc:spChg chg="add mod">
          <ac:chgData name="Barrette, Eric" userId="a095a5cc-69ff-4f1e-a519-6e66d2bfbcf9" providerId="ADAL" clId="{2F516BFB-F7F8-4999-8277-328869216F16}" dt="2024-07-11T21:37:21.953" v="5263" actId="1076"/>
          <ac:spMkLst>
            <pc:docMk/>
            <pc:sldMk cId="3501801740" sldId="518"/>
            <ac:spMk id="5" creationId="{0DFCFC28-C059-616A-F08C-03962325BBAD}"/>
          </ac:spMkLst>
        </pc:spChg>
        <pc:spChg chg="del">
          <ac:chgData name="Barrette, Eric" userId="a095a5cc-69ff-4f1e-a519-6e66d2bfbcf9" providerId="ADAL" clId="{2F516BFB-F7F8-4999-8277-328869216F16}" dt="2024-07-09T13:57:17.929" v="351" actId="478"/>
          <ac:spMkLst>
            <pc:docMk/>
            <pc:sldMk cId="3501801740" sldId="518"/>
            <ac:spMk id="5" creationId="{282770F9-D40F-D9FE-9892-2EE1A5521C2F}"/>
          </ac:spMkLst>
        </pc:spChg>
        <pc:spChg chg="add mod">
          <ac:chgData name="Barrette, Eric" userId="a095a5cc-69ff-4f1e-a519-6e66d2bfbcf9" providerId="ADAL" clId="{2F516BFB-F7F8-4999-8277-328869216F16}" dt="2024-07-11T19:59:31.598" v="3676" actId="20577"/>
          <ac:spMkLst>
            <pc:docMk/>
            <pc:sldMk cId="3501801740" sldId="518"/>
            <ac:spMk id="10" creationId="{6C44EC8A-1DB1-3074-D6E5-8D70A44DBD5E}"/>
          </ac:spMkLst>
        </pc:spChg>
        <pc:spChg chg="add mod">
          <ac:chgData name="Barrette, Eric" userId="a095a5cc-69ff-4f1e-a519-6e66d2bfbcf9" providerId="ADAL" clId="{2F516BFB-F7F8-4999-8277-328869216F16}" dt="2024-07-09T20:24:35.964" v="1465" actId="1076"/>
          <ac:spMkLst>
            <pc:docMk/>
            <pc:sldMk cId="3501801740" sldId="518"/>
            <ac:spMk id="12" creationId="{C2DDEA48-0516-05C5-9312-CDC59A63501F}"/>
          </ac:spMkLst>
        </pc:spChg>
        <pc:spChg chg="add mod">
          <ac:chgData name="Barrette, Eric" userId="a095a5cc-69ff-4f1e-a519-6e66d2bfbcf9" providerId="ADAL" clId="{2F516BFB-F7F8-4999-8277-328869216F16}" dt="2024-07-09T14:08:21.124" v="568" actId="404"/>
          <ac:spMkLst>
            <pc:docMk/>
            <pc:sldMk cId="3501801740" sldId="518"/>
            <ac:spMk id="13" creationId="{74CB6545-7D30-9BF5-CF98-2F9B02471CC3}"/>
          </ac:spMkLst>
        </pc:spChg>
        <pc:spChg chg="add mod">
          <ac:chgData name="Barrette, Eric" userId="a095a5cc-69ff-4f1e-a519-6e66d2bfbcf9" providerId="ADAL" clId="{2F516BFB-F7F8-4999-8277-328869216F16}" dt="2024-07-11T19:59:26.589" v="3669" actId="20577"/>
          <ac:spMkLst>
            <pc:docMk/>
            <pc:sldMk cId="3501801740" sldId="518"/>
            <ac:spMk id="14" creationId="{381B5946-2A00-29F4-EB04-E85EA2782AB1}"/>
          </ac:spMkLst>
        </pc:spChg>
        <pc:spChg chg="add mod">
          <ac:chgData name="Barrette, Eric" userId="a095a5cc-69ff-4f1e-a519-6e66d2bfbcf9" providerId="ADAL" clId="{2F516BFB-F7F8-4999-8277-328869216F16}" dt="2024-07-09T14:08:17.107" v="565" actId="404"/>
          <ac:spMkLst>
            <pc:docMk/>
            <pc:sldMk cId="3501801740" sldId="518"/>
            <ac:spMk id="16" creationId="{43831BC1-96BA-FAB7-B14A-C9756FA4C5D7}"/>
          </ac:spMkLst>
        </pc:spChg>
        <pc:spChg chg="add mod">
          <ac:chgData name="Barrette, Eric" userId="a095a5cc-69ff-4f1e-a519-6e66d2bfbcf9" providerId="ADAL" clId="{2F516BFB-F7F8-4999-8277-328869216F16}" dt="2024-07-09T14:08:13.976" v="564" actId="404"/>
          <ac:spMkLst>
            <pc:docMk/>
            <pc:sldMk cId="3501801740" sldId="518"/>
            <ac:spMk id="24" creationId="{60B3DADB-4E2D-8C97-CCA9-B1282F9B057B}"/>
          </ac:spMkLst>
        </pc:spChg>
        <pc:picChg chg="add del mod">
          <ac:chgData name="Barrette, Eric" userId="a095a5cc-69ff-4f1e-a519-6e66d2bfbcf9" providerId="ADAL" clId="{2F516BFB-F7F8-4999-8277-328869216F16}" dt="2024-07-09T13:52:02.932" v="208" actId="478"/>
          <ac:picMkLst>
            <pc:docMk/>
            <pc:sldMk cId="3501801740" sldId="518"/>
            <ac:picMk id="9" creationId="{5C39DEDE-AAB9-A213-A1FA-3DEF7C22FDBA}"/>
          </ac:picMkLst>
        </pc:picChg>
        <pc:picChg chg="add del mod">
          <ac:chgData name="Barrette, Eric" userId="a095a5cc-69ff-4f1e-a519-6e66d2bfbcf9" providerId="ADAL" clId="{2F516BFB-F7F8-4999-8277-328869216F16}" dt="2024-07-09T14:02:41.757" v="516" actId="478"/>
          <ac:picMkLst>
            <pc:docMk/>
            <pc:sldMk cId="3501801740" sldId="518"/>
            <ac:picMk id="11" creationId="{E3444C95-A1B6-0007-2D4C-98C51E76D4A8}"/>
          </ac:picMkLst>
        </pc:picChg>
        <pc:picChg chg="add mod">
          <ac:chgData name="Barrette, Eric" userId="a095a5cc-69ff-4f1e-a519-6e66d2bfbcf9" providerId="ADAL" clId="{2F516BFB-F7F8-4999-8277-328869216F16}" dt="2024-07-09T14:04:30.426" v="534" actId="1076"/>
          <ac:picMkLst>
            <pc:docMk/>
            <pc:sldMk cId="3501801740" sldId="518"/>
            <ac:picMk id="18" creationId="{334953A5-7647-13C9-A5E5-760A68F4A306}"/>
          </ac:picMkLst>
        </pc:picChg>
        <pc:picChg chg="add mod">
          <ac:chgData name="Barrette, Eric" userId="a095a5cc-69ff-4f1e-a519-6e66d2bfbcf9" providerId="ADAL" clId="{2F516BFB-F7F8-4999-8277-328869216F16}" dt="2024-07-11T21:37:16.394" v="5262" actId="1076"/>
          <ac:picMkLst>
            <pc:docMk/>
            <pc:sldMk cId="3501801740" sldId="518"/>
            <ac:picMk id="20" creationId="{14C5B951-E175-9636-0212-E906EE0D48A6}"/>
          </ac:picMkLst>
        </pc:picChg>
        <pc:picChg chg="add mod">
          <ac:chgData name="Barrette, Eric" userId="a095a5cc-69ff-4f1e-a519-6e66d2bfbcf9" providerId="ADAL" clId="{2F516BFB-F7F8-4999-8277-328869216F16}" dt="2024-07-09T14:07:17.561" v="541" actId="1076"/>
          <ac:picMkLst>
            <pc:docMk/>
            <pc:sldMk cId="3501801740" sldId="518"/>
            <ac:picMk id="22" creationId="{E5788627-8A98-5B43-4E42-B2594D7E8C07}"/>
          </ac:picMkLst>
        </pc:picChg>
      </pc:sldChg>
      <pc:sldChg chg="modSp new mod">
        <pc:chgData name="Barrette, Eric" userId="a095a5cc-69ff-4f1e-a519-6e66d2bfbcf9" providerId="ADAL" clId="{2F516BFB-F7F8-4999-8277-328869216F16}" dt="2024-07-12T15:27:45.473" v="7034" actId="20577"/>
        <pc:sldMkLst>
          <pc:docMk/>
          <pc:sldMk cId="1517772341" sldId="519"/>
        </pc:sldMkLst>
        <pc:spChg chg="mod">
          <ac:chgData name="Barrette, Eric" userId="a095a5cc-69ff-4f1e-a519-6e66d2bfbcf9" providerId="ADAL" clId="{2F516BFB-F7F8-4999-8277-328869216F16}" dt="2024-07-08T16:32:11.806" v="48" actId="20577"/>
          <ac:spMkLst>
            <pc:docMk/>
            <pc:sldMk cId="1517772341" sldId="519"/>
            <ac:spMk id="2" creationId="{A68078F5-254B-0DF8-5A49-06A6BE9DF7F0}"/>
          </ac:spMkLst>
        </pc:spChg>
        <pc:spChg chg="mod">
          <ac:chgData name="Barrette, Eric" userId="a095a5cc-69ff-4f1e-a519-6e66d2bfbcf9" providerId="ADAL" clId="{2F516BFB-F7F8-4999-8277-328869216F16}" dt="2024-07-11T13:42:05.328" v="1800" actId="20577"/>
          <ac:spMkLst>
            <pc:docMk/>
            <pc:sldMk cId="1517772341" sldId="519"/>
            <ac:spMk id="3" creationId="{9D8FBECC-1E6C-FE0F-0890-70B974705C34}"/>
          </ac:spMkLst>
        </pc:spChg>
        <pc:spChg chg="mod">
          <ac:chgData name="Barrette, Eric" userId="a095a5cc-69ff-4f1e-a519-6e66d2bfbcf9" providerId="ADAL" clId="{2F516BFB-F7F8-4999-8277-328869216F16}" dt="2024-07-12T15:27:45.473" v="7034" actId="20577"/>
          <ac:spMkLst>
            <pc:docMk/>
            <pc:sldMk cId="1517772341" sldId="519"/>
            <ac:spMk id="4" creationId="{70E60C0F-013F-ADE2-95E7-3A97870EB866}"/>
          </ac:spMkLst>
        </pc:spChg>
      </pc:sldChg>
      <pc:sldChg chg="modSp new mod">
        <pc:chgData name="Barrette, Eric" userId="a095a5cc-69ff-4f1e-a519-6e66d2bfbcf9" providerId="ADAL" clId="{2F516BFB-F7F8-4999-8277-328869216F16}" dt="2024-07-08T16:37:04.602" v="88"/>
        <pc:sldMkLst>
          <pc:docMk/>
          <pc:sldMk cId="384540196" sldId="520"/>
        </pc:sldMkLst>
        <pc:spChg chg="mod">
          <ac:chgData name="Barrette, Eric" userId="a095a5cc-69ff-4f1e-a519-6e66d2bfbcf9" providerId="ADAL" clId="{2F516BFB-F7F8-4999-8277-328869216F16}" dt="2024-07-08T16:32:36.762" v="69" actId="20577"/>
          <ac:spMkLst>
            <pc:docMk/>
            <pc:sldMk cId="384540196" sldId="520"/>
            <ac:spMk id="2" creationId="{CCCC3B2A-6E20-F6F6-2F7B-27120C3F7AE4}"/>
          </ac:spMkLst>
        </pc:spChg>
        <pc:spChg chg="mod">
          <ac:chgData name="Barrette, Eric" userId="a095a5cc-69ff-4f1e-a519-6e66d2bfbcf9" providerId="ADAL" clId="{2F516BFB-F7F8-4999-8277-328869216F16}" dt="2024-07-08T16:37:04.602" v="88"/>
          <ac:spMkLst>
            <pc:docMk/>
            <pc:sldMk cId="384540196" sldId="520"/>
            <ac:spMk id="4" creationId="{CB78AE54-18D6-EBB4-827B-989E666BC8F7}"/>
          </ac:spMkLst>
        </pc:spChg>
      </pc:sldChg>
      <pc:sldChg chg="addSp modSp mod ord">
        <pc:chgData name="Barrette, Eric" userId="a095a5cc-69ff-4f1e-a519-6e66d2bfbcf9" providerId="ADAL" clId="{2F516BFB-F7F8-4999-8277-328869216F16}" dt="2024-07-11T20:16:09.527" v="3681" actId="1076"/>
        <pc:sldMkLst>
          <pc:docMk/>
          <pc:sldMk cId="1003630417" sldId="521"/>
        </pc:sldMkLst>
        <pc:spChg chg="mod">
          <ac:chgData name="Barrette, Eric" userId="a095a5cc-69ff-4f1e-a519-6e66d2bfbcf9" providerId="ADAL" clId="{2F516BFB-F7F8-4999-8277-328869216F16}" dt="2024-07-11T13:42:12.116" v="1820" actId="20577"/>
          <ac:spMkLst>
            <pc:docMk/>
            <pc:sldMk cId="1003630417" sldId="521"/>
            <ac:spMk id="3" creationId="{9D8FBECC-1E6C-FE0F-0890-70B974705C34}"/>
          </ac:spMkLst>
        </pc:spChg>
        <pc:spChg chg="mod">
          <ac:chgData name="Barrette, Eric" userId="a095a5cc-69ff-4f1e-a519-6e66d2bfbcf9" providerId="ADAL" clId="{2F516BFB-F7F8-4999-8277-328869216F16}" dt="2024-07-11T19:55:04.741" v="3616" actId="20577"/>
          <ac:spMkLst>
            <pc:docMk/>
            <pc:sldMk cId="1003630417" sldId="521"/>
            <ac:spMk id="4" creationId="{70E60C0F-013F-ADE2-95E7-3A97870EB866}"/>
          </ac:spMkLst>
        </pc:spChg>
        <pc:picChg chg="add mod">
          <ac:chgData name="Barrette, Eric" userId="a095a5cc-69ff-4f1e-a519-6e66d2bfbcf9" providerId="ADAL" clId="{2F516BFB-F7F8-4999-8277-328869216F16}" dt="2024-07-11T20:16:09.527" v="3681" actId="1076"/>
          <ac:picMkLst>
            <pc:docMk/>
            <pc:sldMk cId="1003630417" sldId="521"/>
            <ac:picMk id="9" creationId="{8CB8820D-FF50-6EE8-F077-55CE856FD42A}"/>
          </ac:picMkLst>
        </pc:picChg>
      </pc:sldChg>
      <pc:sldChg chg="modSp new mod">
        <pc:chgData name="Barrette, Eric" userId="a095a5cc-69ff-4f1e-a519-6e66d2bfbcf9" providerId="ADAL" clId="{2F516BFB-F7F8-4999-8277-328869216F16}" dt="2024-07-08T16:32:54.833" v="81" actId="20577"/>
        <pc:sldMkLst>
          <pc:docMk/>
          <pc:sldMk cId="3221421050" sldId="522"/>
        </pc:sldMkLst>
        <pc:spChg chg="mod">
          <ac:chgData name="Barrette, Eric" userId="a095a5cc-69ff-4f1e-a519-6e66d2bfbcf9" providerId="ADAL" clId="{2F516BFB-F7F8-4999-8277-328869216F16}" dt="2024-07-08T16:32:54.833" v="81" actId="20577"/>
          <ac:spMkLst>
            <pc:docMk/>
            <pc:sldMk cId="3221421050" sldId="522"/>
            <ac:spMk id="2" creationId="{D9E2F821-3374-E1CD-F605-E44902F9A101}"/>
          </ac:spMkLst>
        </pc:spChg>
      </pc:sldChg>
      <pc:sldChg chg="new del">
        <pc:chgData name="Barrette, Eric" userId="a095a5cc-69ff-4f1e-a519-6e66d2bfbcf9" providerId="ADAL" clId="{2F516BFB-F7F8-4999-8277-328869216F16}" dt="2024-07-08T16:33:01.640" v="83" actId="47"/>
        <pc:sldMkLst>
          <pc:docMk/>
          <pc:sldMk cId="218175440" sldId="523"/>
        </pc:sldMkLst>
      </pc:sldChg>
      <pc:sldChg chg="addSp modSp new mod">
        <pc:chgData name="Barrette, Eric" userId="a095a5cc-69ff-4f1e-a519-6e66d2bfbcf9" providerId="ADAL" clId="{2F516BFB-F7F8-4999-8277-328869216F16}" dt="2024-07-08T19:27:39.719" v="114" actId="22"/>
        <pc:sldMkLst>
          <pc:docMk/>
          <pc:sldMk cId="937555977" sldId="523"/>
        </pc:sldMkLst>
        <pc:spChg chg="mod">
          <ac:chgData name="Barrette, Eric" userId="a095a5cc-69ff-4f1e-a519-6e66d2bfbcf9" providerId="ADAL" clId="{2F516BFB-F7F8-4999-8277-328869216F16}" dt="2024-07-08T16:37:34.753" v="109" actId="20577"/>
          <ac:spMkLst>
            <pc:docMk/>
            <pc:sldMk cId="937555977" sldId="523"/>
            <ac:spMk id="2" creationId="{65B8F225-791D-6C93-5411-38FB78652062}"/>
          </ac:spMkLst>
        </pc:spChg>
        <pc:spChg chg="add">
          <ac:chgData name="Barrette, Eric" userId="a095a5cc-69ff-4f1e-a519-6e66d2bfbcf9" providerId="ADAL" clId="{2F516BFB-F7F8-4999-8277-328869216F16}" dt="2024-07-08T19:27:39.719" v="114" actId="22"/>
          <ac:spMkLst>
            <pc:docMk/>
            <pc:sldMk cId="937555977" sldId="523"/>
            <ac:spMk id="7" creationId="{894E7B64-8E1F-48A2-70CB-AF089CB24FC3}"/>
          </ac:spMkLst>
        </pc:spChg>
      </pc:sldChg>
      <pc:sldChg chg="modSp new mod">
        <pc:chgData name="Barrette, Eric" userId="a095a5cc-69ff-4f1e-a519-6e66d2bfbcf9" providerId="ADAL" clId="{2F516BFB-F7F8-4999-8277-328869216F16}" dt="2024-07-08T16:38:05.182" v="113"/>
        <pc:sldMkLst>
          <pc:docMk/>
          <pc:sldMk cId="2662207322" sldId="524"/>
        </pc:sldMkLst>
        <pc:spChg chg="mod">
          <ac:chgData name="Barrette, Eric" userId="a095a5cc-69ff-4f1e-a519-6e66d2bfbcf9" providerId="ADAL" clId="{2F516BFB-F7F8-4999-8277-328869216F16}" dt="2024-07-08T16:38:05.182" v="113"/>
          <ac:spMkLst>
            <pc:docMk/>
            <pc:sldMk cId="2662207322" sldId="524"/>
            <ac:spMk id="4" creationId="{F3B0C7AA-A81C-B7E4-8C06-902E2B4A1DBC}"/>
          </ac:spMkLst>
        </pc:spChg>
      </pc:sldChg>
      <pc:sldChg chg="addSp delSp modSp mod ord">
        <pc:chgData name="Barrette, Eric" userId="a095a5cc-69ff-4f1e-a519-6e66d2bfbcf9" providerId="ADAL" clId="{2F516BFB-F7F8-4999-8277-328869216F16}" dt="2024-07-12T15:23:38.239" v="6798" actId="20577"/>
        <pc:sldMkLst>
          <pc:docMk/>
          <pc:sldMk cId="1548548456" sldId="525"/>
        </pc:sldMkLst>
        <pc:spChg chg="mod">
          <ac:chgData name="Barrette, Eric" userId="a095a5cc-69ff-4f1e-a519-6e66d2bfbcf9" providerId="ADAL" clId="{2F516BFB-F7F8-4999-8277-328869216F16}" dt="2024-07-12T15:13:51.127" v="6645" actId="1076"/>
          <ac:spMkLst>
            <pc:docMk/>
            <pc:sldMk cId="1548548456" sldId="525"/>
            <ac:spMk id="4" creationId="{8A02CCF8-36CA-8A4B-0E9E-E4B26A745CC6}"/>
          </ac:spMkLst>
        </pc:spChg>
        <pc:spChg chg="add mod">
          <ac:chgData name="Barrette, Eric" userId="a095a5cc-69ff-4f1e-a519-6e66d2bfbcf9" providerId="ADAL" clId="{2F516BFB-F7F8-4999-8277-328869216F16}" dt="2024-07-12T15:23:38.239" v="6798" actId="20577"/>
          <ac:spMkLst>
            <pc:docMk/>
            <pc:sldMk cId="1548548456" sldId="525"/>
            <ac:spMk id="8" creationId="{4125F697-52B4-7906-00C2-452044A19894}"/>
          </ac:spMkLst>
        </pc:spChg>
        <pc:spChg chg="add mod">
          <ac:chgData name="Barrette, Eric" userId="a095a5cc-69ff-4f1e-a519-6e66d2bfbcf9" providerId="ADAL" clId="{2F516BFB-F7F8-4999-8277-328869216F16}" dt="2024-07-12T15:23:27.954" v="6792" actId="208"/>
          <ac:spMkLst>
            <pc:docMk/>
            <pc:sldMk cId="1548548456" sldId="525"/>
            <ac:spMk id="10" creationId="{9F685297-47FC-8BA3-8880-02DB7AB9A4B0}"/>
          </ac:spMkLst>
        </pc:spChg>
        <pc:spChg chg="del">
          <ac:chgData name="Barrette, Eric" userId="a095a5cc-69ff-4f1e-a519-6e66d2bfbcf9" providerId="ADAL" clId="{2F516BFB-F7F8-4999-8277-328869216F16}" dt="2024-07-09T13:56:49.932" v="348" actId="478"/>
          <ac:spMkLst>
            <pc:docMk/>
            <pc:sldMk cId="1548548456" sldId="525"/>
            <ac:spMk id="13" creationId="{74CB6545-7D30-9BF5-CF98-2F9B02471CC3}"/>
          </ac:spMkLst>
        </pc:spChg>
        <pc:picChg chg="mod">
          <ac:chgData name="Barrette, Eric" userId="a095a5cc-69ff-4f1e-a519-6e66d2bfbcf9" providerId="ADAL" clId="{2F516BFB-F7F8-4999-8277-328869216F16}" dt="2024-07-12T15:13:53.608" v="6646" actId="14100"/>
          <ac:picMkLst>
            <pc:docMk/>
            <pc:sldMk cId="1548548456" sldId="525"/>
            <ac:picMk id="9" creationId="{5C39DEDE-AAB9-A213-A1FA-3DEF7C22FDBA}"/>
          </ac:picMkLst>
        </pc:picChg>
        <pc:picChg chg="del">
          <ac:chgData name="Barrette, Eric" userId="a095a5cc-69ff-4f1e-a519-6e66d2bfbcf9" providerId="ADAL" clId="{2F516BFB-F7F8-4999-8277-328869216F16}" dt="2024-07-09T13:56:47.262" v="347" actId="478"/>
          <ac:picMkLst>
            <pc:docMk/>
            <pc:sldMk cId="1548548456" sldId="525"/>
            <ac:picMk id="11" creationId="{E3444C95-A1B6-0007-2D4C-98C51E76D4A8}"/>
          </ac:picMkLst>
        </pc:picChg>
      </pc:sldChg>
      <pc:sldChg chg="new del">
        <pc:chgData name="Barrette, Eric" userId="a095a5cc-69ff-4f1e-a519-6e66d2bfbcf9" providerId="ADAL" clId="{2F516BFB-F7F8-4999-8277-328869216F16}" dt="2024-07-09T20:33:32.529" v="1504" actId="47"/>
        <pc:sldMkLst>
          <pc:docMk/>
          <pc:sldMk cId="1164895962" sldId="526"/>
        </pc:sldMkLst>
      </pc:sldChg>
      <pc:sldChg chg="addSp delSp modSp mod ord">
        <pc:chgData name="Barrette, Eric" userId="a095a5cc-69ff-4f1e-a519-6e66d2bfbcf9" providerId="ADAL" clId="{2F516BFB-F7F8-4999-8277-328869216F16}" dt="2024-07-12T15:18:09.338" v="6654" actId="207"/>
        <pc:sldMkLst>
          <pc:docMk/>
          <pc:sldMk cId="4084018206" sldId="527"/>
        </pc:sldMkLst>
        <pc:spChg chg="mod">
          <ac:chgData name="Barrette, Eric" userId="a095a5cc-69ff-4f1e-a519-6e66d2bfbcf9" providerId="ADAL" clId="{2F516BFB-F7F8-4999-8277-328869216F16}" dt="2024-07-11T21:39:36.566" v="5350" actId="20577"/>
          <ac:spMkLst>
            <pc:docMk/>
            <pc:sldMk cId="4084018206" sldId="527"/>
            <ac:spMk id="2" creationId="{9B7E05C5-7173-E5F4-0A37-78FF3850298A}"/>
          </ac:spMkLst>
        </pc:spChg>
        <pc:spChg chg="mod">
          <ac:chgData name="Barrette, Eric" userId="a095a5cc-69ff-4f1e-a519-6e66d2bfbcf9" providerId="ADAL" clId="{2F516BFB-F7F8-4999-8277-328869216F16}" dt="2024-07-09T19:50:28.754" v="1212" actId="20577"/>
          <ac:spMkLst>
            <pc:docMk/>
            <pc:sldMk cId="4084018206" sldId="527"/>
            <ac:spMk id="3" creationId="{0882D9A5-BF37-08CE-7D97-2FEA2251E8FF}"/>
          </ac:spMkLst>
        </pc:spChg>
        <pc:spChg chg="del mod">
          <ac:chgData name="Barrette, Eric" userId="a095a5cc-69ff-4f1e-a519-6e66d2bfbcf9" providerId="ADAL" clId="{2F516BFB-F7F8-4999-8277-328869216F16}" dt="2024-07-09T19:27:08.385" v="1043" actId="21"/>
          <ac:spMkLst>
            <pc:docMk/>
            <pc:sldMk cId="4084018206" sldId="527"/>
            <ac:spMk id="4" creationId="{C36B7B34-AD62-EF60-9883-07452620C384}"/>
          </ac:spMkLst>
        </pc:spChg>
        <pc:spChg chg="del mod">
          <ac:chgData name="Barrette, Eric" userId="a095a5cc-69ff-4f1e-a519-6e66d2bfbcf9" providerId="ADAL" clId="{2F516BFB-F7F8-4999-8277-328869216F16}" dt="2024-07-09T14:20:05.569" v="904" actId="21"/>
          <ac:spMkLst>
            <pc:docMk/>
            <pc:sldMk cId="4084018206" sldId="527"/>
            <ac:spMk id="5" creationId="{F391EE4B-A3E6-C0F4-41E4-481EF5F2B4E1}"/>
          </ac:spMkLst>
        </pc:spChg>
        <pc:spChg chg="add del">
          <ac:chgData name="Barrette, Eric" userId="a095a5cc-69ff-4f1e-a519-6e66d2bfbcf9" providerId="ADAL" clId="{2F516BFB-F7F8-4999-8277-328869216F16}" dt="2024-07-11T21:41:19.489" v="5464" actId="21"/>
          <ac:spMkLst>
            <pc:docMk/>
            <pc:sldMk cId="4084018206" sldId="527"/>
            <ac:spMk id="6" creationId="{545157BB-0CCD-6433-3961-4B54732CDA58}"/>
          </ac:spMkLst>
        </pc:spChg>
        <pc:spChg chg="add mod">
          <ac:chgData name="Barrette, Eric" userId="a095a5cc-69ff-4f1e-a519-6e66d2bfbcf9" providerId="ADAL" clId="{2F516BFB-F7F8-4999-8277-328869216F16}" dt="2024-07-11T22:23:25.819" v="5651" actId="1076"/>
          <ac:spMkLst>
            <pc:docMk/>
            <pc:sldMk cId="4084018206" sldId="527"/>
            <ac:spMk id="18" creationId="{CF8C7CB5-2E1D-A5DD-BEFE-E18A4C0B8F55}"/>
          </ac:spMkLst>
        </pc:spChg>
        <pc:spChg chg="add mod">
          <ac:chgData name="Barrette, Eric" userId="a095a5cc-69ff-4f1e-a519-6e66d2bfbcf9" providerId="ADAL" clId="{2F516BFB-F7F8-4999-8277-328869216F16}" dt="2024-07-11T20:49:49.896" v="4114" actId="1076"/>
          <ac:spMkLst>
            <pc:docMk/>
            <pc:sldMk cId="4084018206" sldId="527"/>
            <ac:spMk id="23" creationId="{952964D8-81CA-92B9-1BDF-3863C4373C2D}"/>
          </ac:spMkLst>
        </pc:spChg>
        <pc:spChg chg="add mod">
          <ac:chgData name="Barrette, Eric" userId="a095a5cc-69ff-4f1e-a519-6e66d2bfbcf9" providerId="ADAL" clId="{2F516BFB-F7F8-4999-8277-328869216F16}" dt="2024-07-11T22:23:17.269" v="5649" actId="1076"/>
          <ac:spMkLst>
            <pc:docMk/>
            <pc:sldMk cId="4084018206" sldId="527"/>
            <ac:spMk id="25" creationId="{A72A1C6F-FC64-B868-A2D8-DDDA1AC97330}"/>
          </ac:spMkLst>
        </pc:spChg>
        <pc:spChg chg="add mod">
          <ac:chgData name="Barrette, Eric" userId="a095a5cc-69ff-4f1e-a519-6e66d2bfbcf9" providerId="ADAL" clId="{2F516BFB-F7F8-4999-8277-328869216F16}" dt="2024-07-11T20:49:53.907" v="4115" actId="1076"/>
          <ac:spMkLst>
            <pc:docMk/>
            <pc:sldMk cId="4084018206" sldId="527"/>
            <ac:spMk id="27" creationId="{4EFE7DFA-409E-840D-EFC2-C7BA411064D5}"/>
          </ac:spMkLst>
        </pc:spChg>
        <pc:spChg chg="add mod">
          <ac:chgData name="Barrette, Eric" userId="a095a5cc-69ff-4f1e-a519-6e66d2bfbcf9" providerId="ADAL" clId="{2F516BFB-F7F8-4999-8277-328869216F16}" dt="2024-07-11T22:23:21.399" v="5650" actId="1076"/>
          <ac:spMkLst>
            <pc:docMk/>
            <pc:sldMk cId="4084018206" sldId="527"/>
            <ac:spMk id="29" creationId="{32E35A6B-9729-183F-9DA8-052C9E085B1C}"/>
          </ac:spMkLst>
        </pc:spChg>
        <pc:spChg chg="add del mod">
          <ac:chgData name="Barrette, Eric" userId="a095a5cc-69ff-4f1e-a519-6e66d2bfbcf9" providerId="ADAL" clId="{2F516BFB-F7F8-4999-8277-328869216F16}" dt="2024-07-11T20:41:57.332" v="4047" actId="21"/>
          <ac:spMkLst>
            <pc:docMk/>
            <pc:sldMk cId="4084018206" sldId="527"/>
            <ac:spMk id="31" creationId="{C48764CD-2E81-BC59-D62D-2DFB7FB74FA9}"/>
          </ac:spMkLst>
        </pc:spChg>
        <pc:spChg chg="add mod">
          <ac:chgData name="Barrette, Eric" userId="a095a5cc-69ff-4f1e-a519-6e66d2bfbcf9" providerId="ADAL" clId="{2F516BFB-F7F8-4999-8277-328869216F16}" dt="2024-07-11T21:31:45.282" v="5227" actId="1076"/>
          <ac:spMkLst>
            <pc:docMk/>
            <pc:sldMk cId="4084018206" sldId="527"/>
            <ac:spMk id="32" creationId="{2EF8686C-7521-268C-7CDD-8B0895E310E4}"/>
          </ac:spMkLst>
        </pc:spChg>
        <pc:spChg chg="add mod">
          <ac:chgData name="Barrette, Eric" userId="a095a5cc-69ff-4f1e-a519-6e66d2bfbcf9" providerId="ADAL" clId="{2F516BFB-F7F8-4999-8277-328869216F16}" dt="2024-07-11T21:31:41.484" v="5226" actId="1076"/>
          <ac:spMkLst>
            <pc:docMk/>
            <pc:sldMk cId="4084018206" sldId="527"/>
            <ac:spMk id="33" creationId="{F9D5F002-4E97-4261-9A8D-D3A247332065}"/>
          </ac:spMkLst>
        </pc:spChg>
        <pc:spChg chg="add mod">
          <ac:chgData name="Barrette, Eric" userId="a095a5cc-69ff-4f1e-a519-6e66d2bfbcf9" providerId="ADAL" clId="{2F516BFB-F7F8-4999-8277-328869216F16}" dt="2024-07-11T21:31:52.566" v="5228" actId="1076"/>
          <ac:spMkLst>
            <pc:docMk/>
            <pc:sldMk cId="4084018206" sldId="527"/>
            <ac:spMk id="34" creationId="{71520F65-9CDA-E964-9E11-F752A7397B1E}"/>
          </ac:spMkLst>
        </pc:spChg>
        <pc:spChg chg="add mod">
          <ac:chgData name="Barrette, Eric" userId="a095a5cc-69ff-4f1e-a519-6e66d2bfbcf9" providerId="ADAL" clId="{2F516BFB-F7F8-4999-8277-328869216F16}" dt="2024-07-11T21:31:59.105" v="5229" actId="1076"/>
          <ac:spMkLst>
            <pc:docMk/>
            <pc:sldMk cId="4084018206" sldId="527"/>
            <ac:spMk id="35" creationId="{3BB9B5A5-457B-ECCB-208B-108E10DC0104}"/>
          </ac:spMkLst>
        </pc:spChg>
        <pc:spChg chg="add mod">
          <ac:chgData name="Barrette, Eric" userId="a095a5cc-69ff-4f1e-a519-6e66d2bfbcf9" providerId="ADAL" clId="{2F516BFB-F7F8-4999-8277-328869216F16}" dt="2024-07-11T20:51:23.256" v="4133" actId="1076"/>
          <ac:spMkLst>
            <pc:docMk/>
            <pc:sldMk cId="4084018206" sldId="527"/>
            <ac:spMk id="36" creationId="{FDD7062E-A852-C5D2-81B1-80EC8C52A916}"/>
          </ac:spMkLst>
        </pc:spChg>
        <pc:spChg chg="add mod">
          <ac:chgData name="Barrette, Eric" userId="a095a5cc-69ff-4f1e-a519-6e66d2bfbcf9" providerId="ADAL" clId="{2F516BFB-F7F8-4999-8277-328869216F16}" dt="2024-07-11T20:51:41.422" v="4135" actId="1076"/>
          <ac:spMkLst>
            <pc:docMk/>
            <pc:sldMk cId="4084018206" sldId="527"/>
            <ac:spMk id="37" creationId="{0DB9A6BD-38B4-BEF1-6CBD-AB3BC9DCAAA9}"/>
          </ac:spMkLst>
        </pc:spChg>
        <pc:spChg chg="add mod">
          <ac:chgData name="Barrette, Eric" userId="a095a5cc-69ff-4f1e-a519-6e66d2bfbcf9" providerId="ADAL" clId="{2F516BFB-F7F8-4999-8277-328869216F16}" dt="2024-07-11T20:51:55.595" v="4138" actId="20577"/>
          <ac:spMkLst>
            <pc:docMk/>
            <pc:sldMk cId="4084018206" sldId="527"/>
            <ac:spMk id="38" creationId="{78B80EB0-5964-E037-1BAE-24F0EE583370}"/>
          </ac:spMkLst>
        </pc:spChg>
        <pc:spChg chg="add mod">
          <ac:chgData name="Barrette, Eric" userId="a095a5cc-69ff-4f1e-a519-6e66d2bfbcf9" providerId="ADAL" clId="{2F516BFB-F7F8-4999-8277-328869216F16}" dt="2024-07-11T20:52:07.406" v="4140"/>
          <ac:spMkLst>
            <pc:docMk/>
            <pc:sldMk cId="4084018206" sldId="527"/>
            <ac:spMk id="39" creationId="{AEA3AFB8-98BD-C658-0F36-3BEF7C046B16}"/>
          </ac:spMkLst>
        </pc:spChg>
        <pc:spChg chg="add mod">
          <ac:chgData name="Barrette, Eric" userId="a095a5cc-69ff-4f1e-a519-6e66d2bfbcf9" providerId="ADAL" clId="{2F516BFB-F7F8-4999-8277-328869216F16}" dt="2024-07-11T20:52:14.174" v="4143" actId="20577"/>
          <ac:spMkLst>
            <pc:docMk/>
            <pc:sldMk cId="4084018206" sldId="527"/>
            <ac:spMk id="40" creationId="{A31533FC-97D5-F214-1CBA-599BC7060AFF}"/>
          </ac:spMkLst>
        </pc:spChg>
        <pc:spChg chg="add mod">
          <ac:chgData name="Barrette, Eric" userId="a095a5cc-69ff-4f1e-a519-6e66d2bfbcf9" providerId="ADAL" clId="{2F516BFB-F7F8-4999-8277-328869216F16}" dt="2024-07-11T20:52:23.650" v="4145" actId="1076"/>
          <ac:spMkLst>
            <pc:docMk/>
            <pc:sldMk cId="4084018206" sldId="527"/>
            <ac:spMk id="41" creationId="{9118CFE4-AD73-49A9-800F-7248A5CC200B}"/>
          </ac:spMkLst>
        </pc:spChg>
        <pc:spChg chg="add mod">
          <ac:chgData name="Barrette, Eric" userId="a095a5cc-69ff-4f1e-a519-6e66d2bfbcf9" providerId="ADAL" clId="{2F516BFB-F7F8-4999-8277-328869216F16}" dt="2024-07-11T21:32:31.046" v="5230" actId="1076"/>
          <ac:spMkLst>
            <pc:docMk/>
            <pc:sldMk cId="4084018206" sldId="527"/>
            <ac:spMk id="42" creationId="{B0D3AE4E-42E1-0D06-7820-02EDD2D80458}"/>
          </ac:spMkLst>
        </pc:spChg>
        <pc:spChg chg="add mod">
          <ac:chgData name="Barrette, Eric" userId="a095a5cc-69ff-4f1e-a519-6e66d2bfbcf9" providerId="ADAL" clId="{2F516BFB-F7F8-4999-8277-328869216F16}" dt="2024-07-11T22:23:32.564" v="5652" actId="1076"/>
          <ac:spMkLst>
            <pc:docMk/>
            <pc:sldMk cId="4084018206" sldId="527"/>
            <ac:spMk id="43" creationId="{941F77A7-FCB7-500E-8F20-9AC73ACF88AF}"/>
          </ac:spMkLst>
        </pc:spChg>
        <pc:spChg chg="add mod">
          <ac:chgData name="Barrette, Eric" userId="a095a5cc-69ff-4f1e-a519-6e66d2bfbcf9" providerId="ADAL" clId="{2F516BFB-F7F8-4999-8277-328869216F16}" dt="2024-07-11T22:22:42.182" v="5642" actId="27636"/>
          <ac:spMkLst>
            <pc:docMk/>
            <pc:sldMk cId="4084018206" sldId="527"/>
            <ac:spMk id="44" creationId="{56B41668-D9D4-56EB-9459-6F920B5A14ED}"/>
          </ac:spMkLst>
        </pc:spChg>
        <pc:spChg chg="add mod">
          <ac:chgData name="Barrette, Eric" userId="a095a5cc-69ff-4f1e-a519-6e66d2bfbcf9" providerId="ADAL" clId="{2F516BFB-F7F8-4999-8277-328869216F16}" dt="2024-07-11T22:22:46.599" v="5644" actId="27636"/>
          <ac:spMkLst>
            <pc:docMk/>
            <pc:sldMk cId="4084018206" sldId="527"/>
            <ac:spMk id="45" creationId="{6700F475-714D-6F02-8E79-C9595BA76758}"/>
          </ac:spMkLst>
        </pc:spChg>
        <pc:spChg chg="add mod">
          <ac:chgData name="Barrette, Eric" userId="a095a5cc-69ff-4f1e-a519-6e66d2bfbcf9" providerId="ADAL" clId="{2F516BFB-F7F8-4999-8277-328869216F16}" dt="2024-07-11T22:22:07.562" v="5640" actId="27636"/>
          <ac:spMkLst>
            <pc:docMk/>
            <pc:sldMk cId="4084018206" sldId="527"/>
            <ac:spMk id="46" creationId="{5DD5F938-8598-D367-0CA5-3155F0348F16}"/>
          </ac:spMkLst>
        </pc:spChg>
        <pc:spChg chg="add mod">
          <ac:chgData name="Barrette, Eric" userId="a095a5cc-69ff-4f1e-a519-6e66d2bfbcf9" providerId="ADAL" clId="{2F516BFB-F7F8-4999-8277-328869216F16}" dt="2024-07-12T15:18:05.867" v="6653" actId="207"/>
          <ac:spMkLst>
            <pc:docMk/>
            <pc:sldMk cId="4084018206" sldId="527"/>
            <ac:spMk id="47" creationId="{4CEF53F6-5595-344F-7163-E38184DBB859}"/>
          </ac:spMkLst>
        </pc:spChg>
        <pc:spChg chg="add mod">
          <ac:chgData name="Barrette, Eric" userId="a095a5cc-69ff-4f1e-a519-6e66d2bfbcf9" providerId="ADAL" clId="{2F516BFB-F7F8-4999-8277-328869216F16}" dt="2024-07-12T15:18:09.338" v="6654" actId="207"/>
          <ac:spMkLst>
            <pc:docMk/>
            <pc:sldMk cId="4084018206" sldId="527"/>
            <ac:spMk id="49" creationId="{B24498A1-0F24-554D-5EC7-12990649C9E3}"/>
          </ac:spMkLst>
        </pc:spChg>
        <pc:picChg chg="add mod">
          <ac:chgData name="Barrette, Eric" userId="a095a5cc-69ff-4f1e-a519-6e66d2bfbcf9" providerId="ADAL" clId="{2F516BFB-F7F8-4999-8277-328869216F16}" dt="2024-07-11T22:23:12.581" v="5648" actId="1076"/>
          <ac:picMkLst>
            <pc:docMk/>
            <pc:sldMk cId="4084018206" sldId="527"/>
            <ac:picMk id="5" creationId="{D5E9F5D4-58EB-E661-D0B4-9F29749306FD}"/>
          </ac:picMkLst>
        </pc:picChg>
        <pc:picChg chg="add mod modCrop">
          <ac:chgData name="Barrette, Eric" userId="a095a5cc-69ff-4f1e-a519-6e66d2bfbcf9" providerId="ADAL" clId="{2F516BFB-F7F8-4999-8277-328869216F16}" dt="2024-07-11T20:50:30.657" v="4123" actId="1076"/>
          <ac:picMkLst>
            <pc:docMk/>
            <pc:sldMk cId="4084018206" sldId="527"/>
            <ac:picMk id="10" creationId="{619FEA82-0324-A768-1112-BFFC1561BC88}"/>
          </ac:picMkLst>
        </pc:picChg>
        <pc:picChg chg="add del mod ord">
          <ac:chgData name="Barrette, Eric" userId="a095a5cc-69ff-4f1e-a519-6e66d2bfbcf9" providerId="ADAL" clId="{2F516BFB-F7F8-4999-8277-328869216F16}" dt="2024-07-09T19:33:02.567" v="1077" actId="478"/>
          <ac:picMkLst>
            <pc:docMk/>
            <pc:sldMk cId="4084018206" sldId="527"/>
            <ac:picMk id="10" creationId="{6E0ABAE5-46DE-3F02-BBA7-701E7C86F28E}"/>
          </ac:picMkLst>
        </pc:picChg>
        <pc:picChg chg="add mod modCrop">
          <ac:chgData name="Barrette, Eric" userId="a095a5cc-69ff-4f1e-a519-6e66d2bfbcf9" providerId="ADAL" clId="{2F516BFB-F7F8-4999-8277-328869216F16}" dt="2024-07-11T20:47:57.956" v="4088" actId="1076"/>
          <ac:picMkLst>
            <pc:docMk/>
            <pc:sldMk cId="4084018206" sldId="527"/>
            <ac:picMk id="11" creationId="{DB519C8F-7D8E-EDF6-FBAD-29BD264CE9FE}"/>
          </ac:picMkLst>
        </pc:picChg>
        <pc:picChg chg="add del mod">
          <ac:chgData name="Barrette, Eric" userId="a095a5cc-69ff-4f1e-a519-6e66d2bfbcf9" providerId="ADAL" clId="{2F516BFB-F7F8-4999-8277-328869216F16}" dt="2024-07-09T19:33:20.058" v="1082" actId="478"/>
          <ac:picMkLst>
            <pc:docMk/>
            <pc:sldMk cId="4084018206" sldId="527"/>
            <ac:picMk id="12" creationId="{5AFE4245-4574-5DC7-0C11-020B88CAED03}"/>
          </ac:picMkLst>
        </pc:picChg>
        <pc:picChg chg="add mod modCrop">
          <ac:chgData name="Barrette, Eric" userId="a095a5cc-69ff-4f1e-a519-6e66d2bfbcf9" providerId="ADAL" clId="{2F516BFB-F7F8-4999-8277-328869216F16}" dt="2024-07-11T20:45:11.796" v="4079" actId="1076"/>
          <ac:picMkLst>
            <pc:docMk/>
            <pc:sldMk cId="4084018206" sldId="527"/>
            <ac:picMk id="13" creationId="{1732C554-A5A0-9142-5910-117CF1177E4F}"/>
          </ac:picMkLst>
        </pc:picChg>
        <pc:picChg chg="add del mod">
          <ac:chgData name="Barrette, Eric" userId="a095a5cc-69ff-4f1e-a519-6e66d2bfbcf9" providerId="ADAL" clId="{2F516BFB-F7F8-4999-8277-328869216F16}" dt="2024-07-09T19:24:46.244" v="1015" actId="478"/>
          <ac:picMkLst>
            <pc:docMk/>
            <pc:sldMk cId="4084018206" sldId="527"/>
            <ac:picMk id="14" creationId="{A29572AA-D0D3-583F-376E-49C962D7C226}"/>
          </ac:picMkLst>
        </pc:picChg>
        <pc:picChg chg="add mod">
          <ac:chgData name="Barrette, Eric" userId="a095a5cc-69ff-4f1e-a519-6e66d2bfbcf9" providerId="ADAL" clId="{2F516BFB-F7F8-4999-8277-328869216F16}" dt="2024-07-11T20:45:15.728" v="4080" actId="1076"/>
          <ac:picMkLst>
            <pc:docMk/>
            <pc:sldMk cId="4084018206" sldId="527"/>
            <ac:picMk id="15" creationId="{30B42164-9341-4D4A-CABC-81318FF90B1C}"/>
          </ac:picMkLst>
        </pc:picChg>
        <pc:picChg chg="add del mod">
          <ac:chgData name="Barrette, Eric" userId="a095a5cc-69ff-4f1e-a519-6e66d2bfbcf9" providerId="ADAL" clId="{2F516BFB-F7F8-4999-8277-328869216F16}" dt="2024-07-09T19:24:44.595" v="1014" actId="478"/>
          <ac:picMkLst>
            <pc:docMk/>
            <pc:sldMk cId="4084018206" sldId="527"/>
            <ac:picMk id="16" creationId="{19D6CCC2-183D-1B13-6C42-A8932F434CAA}"/>
          </ac:picMkLst>
        </pc:picChg>
        <pc:picChg chg="add mod">
          <ac:chgData name="Barrette, Eric" userId="a095a5cc-69ff-4f1e-a519-6e66d2bfbcf9" providerId="ADAL" clId="{2F516BFB-F7F8-4999-8277-328869216F16}" dt="2024-07-11T20:48:17.364" v="4093" actId="1076"/>
          <ac:picMkLst>
            <pc:docMk/>
            <pc:sldMk cId="4084018206" sldId="527"/>
            <ac:picMk id="17" creationId="{EA7F5D0E-C874-D9CF-8FEC-CAD2C49844DC}"/>
          </ac:picMkLst>
        </pc:picChg>
        <pc:picChg chg="add del mod modCrop">
          <ac:chgData name="Barrette, Eric" userId="a095a5cc-69ff-4f1e-a519-6e66d2bfbcf9" providerId="ADAL" clId="{2F516BFB-F7F8-4999-8277-328869216F16}" dt="2024-07-11T20:40:12.308" v="4030" actId="478"/>
          <ac:picMkLst>
            <pc:docMk/>
            <pc:sldMk cId="4084018206" sldId="527"/>
            <ac:picMk id="20" creationId="{7D4B5252-DD29-C4DD-3CB1-4509D8CA6072}"/>
          </ac:picMkLst>
        </pc:picChg>
        <pc:picChg chg="add mod">
          <ac:chgData name="Barrette, Eric" userId="a095a5cc-69ff-4f1e-a519-6e66d2bfbcf9" providerId="ADAL" clId="{2F516BFB-F7F8-4999-8277-328869216F16}" dt="2024-07-11T20:48:13.745" v="4092" actId="1076"/>
          <ac:picMkLst>
            <pc:docMk/>
            <pc:sldMk cId="4084018206" sldId="527"/>
            <ac:picMk id="21" creationId="{618474CD-FCA2-EAF8-2E25-F85FB2474C6A}"/>
          </ac:picMkLst>
        </pc:picChg>
        <pc:picChg chg="add del mod">
          <ac:chgData name="Barrette, Eric" userId="a095a5cc-69ff-4f1e-a519-6e66d2bfbcf9" providerId="ADAL" clId="{2F516BFB-F7F8-4999-8277-328869216F16}" dt="2024-07-11T20:40:14.230" v="4031" actId="478"/>
          <ac:picMkLst>
            <pc:docMk/>
            <pc:sldMk cId="4084018206" sldId="527"/>
            <ac:picMk id="22" creationId="{C685AA52-8EA7-2C0A-60B6-1AE1643B2D64}"/>
          </ac:picMkLst>
        </pc:picChg>
        <pc:picChg chg="add del mod">
          <ac:chgData name="Barrette, Eric" userId="a095a5cc-69ff-4f1e-a519-6e66d2bfbcf9" providerId="ADAL" clId="{2F516BFB-F7F8-4999-8277-328869216F16}" dt="2024-07-11T20:40:15.894" v="4032" actId="478"/>
          <ac:picMkLst>
            <pc:docMk/>
            <pc:sldMk cId="4084018206" sldId="527"/>
            <ac:picMk id="24" creationId="{724D8534-3AC7-8471-B929-461AF837DBAA}"/>
          </ac:picMkLst>
        </pc:picChg>
        <pc:picChg chg="add del mod">
          <ac:chgData name="Barrette, Eric" userId="a095a5cc-69ff-4f1e-a519-6e66d2bfbcf9" providerId="ADAL" clId="{2F516BFB-F7F8-4999-8277-328869216F16}" dt="2024-07-11T20:40:25.775" v="4037" actId="478"/>
          <ac:picMkLst>
            <pc:docMk/>
            <pc:sldMk cId="4084018206" sldId="527"/>
            <ac:picMk id="26" creationId="{B9485CBA-4B01-B575-0A38-EC12D91845FE}"/>
          </ac:picMkLst>
        </pc:picChg>
        <pc:picChg chg="add del mod">
          <ac:chgData name="Barrette, Eric" userId="a095a5cc-69ff-4f1e-a519-6e66d2bfbcf9" providerId="ADAL" clId="{2F516BFB-F7F8-4999-8277-328869216F16}" dt="2024-07-11T20:40:17.618" v="4033" actId="478"/>
          <ac:picMkLst>
            <pc:docMk/>
            <pc:sldMk cId="4084018206" sldId="527"/>
            <ac:picMk id="28" creationId="{1B3E0BD5-3B12-7210-8E72-E68D3628AC12}"/>
          </ac:picMkLst>
        </pc:picChg>
        <pc:picChg chg="add mod">
          <ac:chgData name="Barrette, Eric" userId="a095a5cc-69ff-4f1e-a519-6e66d2bfbcf9" providerId="ADAL" clId="{2F516BFB-F7F8-4999-8277-328869216F16}" dt="2024-07-11T20:47:53.808" v="4087" actId="1076"/>
          <ac:picMkLst>
            <pc:docMk/>
            <pc:sldMk cId="4084018206" sldId="527"/>
            <ac:picMk id="30" creationId="{133EBDB6-8D70-009F-73A2-9660BC8E5002}"/>
          </ac:picMkLst>
        </pc:picChg>
      </pc:sldChg>
      <pc:sldChg chg="addSp delSp modSp mod">
        <pc:chgData name="Barrette, Eric" userId="a095a5cc-69ff-4f1e-a519-6e66d2bfbcf9" providerId="ADAL" clId="{2F516BFB-F7F8-4999-8277-328869216F16}" dt="2024-07-11T21:14:45.313" v="4339"/>
        <pc:sldMkLst>
          <pc:docMk/>
          <pc:sldMk cId="493586283" sldId="528"/>
        </pc:sldMkLst>
        <pc:spChg chg="mod">
          <ac:chgData name="Barrette, Eric" userId="a095a5cc-69ff-4f1e-a519-6e66d2bfbcf9" providerId="ADAL" clId="{2F516BFB-F7F8-4999-8277-328869216F16}" dt="2024-07-11T21:14:45.313" v="4339"/>
          <ac:spMkLst>
            <pc:docMk/>
            <pc:sldMk cId="493586283" sldId="528"/>
            <ac:spMk id="2" creationId="{9B7E05C5-7173-E5F4-0A37-78FF3850298A}"/>
          </ac:spMkLst>
        </pc:spChg>
        <pc:spChg chg="mod">
          <ac:chgData name="Barrette, Eric" userId="a095a5cc-69ff-4f1e-a519-6e66d2bfbcf9" providerId="ADAL" clId="{2F516BFB-F7F8-4999-8277-328869216F16}" dt="2024-07-09T20:21:40.943" v="1453" actId="20577"/>
          <ac:spMkLst>
            <pc:docMk/>
            <pc:sldMk cId="493586283" sldId="528"/>
            <ac:spMk id="3" creationId="{0882D9A5-BF37-08CE-7D97-2FEA2251E8FF}"/>
          </ac:spMkLst>
        </pc:spChg>
        <pc:spChg chg="del mod">
          <ac:chgData name="Barrette, Eric" userId="a095a5cc-69ff-4f1e-a519-6e66d2bfbcf9" providerId="ADAL" clId="{2F516BFB-F7F8-4999-8277-328869216F16}" dt="2024-07-09T20:35:17.329" v="1508" actId="21"/>
          <ac:spMkLst>
            <pc:docMk/>
            <pc:sldMk cId="493586283" sldId="528"/>
            <ac:spMk id="4" creationId="{C36B7B34-AD62-EF60-9883-07452620C384}"/>
          </ac:spMkLst>
        </pc:spChg>
        <pc:spChg chg="del mod">
          <ac:chgData name="Barrette, Eric" userId="a095a5cc-69ff-4f1e-a519-6e66d2bfbcf9" providerId="ADAL" clId="{2F516BFB-F7F8-4999-8277-328869216F16}" dt="2024-07-09T14:43:24.886" v="983" actId="478"/>
          <ac:spMkLst>
            <pc:docMk/>
            <pc:sldMk cId="493586283" sldId="528"/>
            <ac:spMk id="5" creationId="{F391EE4B-A3E6-C0F4-41E4-481EF5F2B4E1}"/>
          </ac:spMkLst>
        </pc:spChg>
        <pc:spChg chg="del">
          <ac:chgData name="Barrette, Eric" userId="a095a5cc-69ff-4f1e-a519-6e66d2bfbcf9" providerId="ADAL" clId="{2F516BFB-F7F8-4999-8277-328869216F16}" dt="2024-07-09T20:38:39.112" v="1551" actId="478"/>
          <ac:spMkLst>
            <pc:docMk/>
            <pc:sldMk cId="493586283" sldId="528"/>
            <ac:spMk id="6" creationId="{545157BB-0CCD-6433-3961-4B54732CDA58}"/>
          </ac:spMkLst>
        </pc:spChg>
        <pc:spChg chg="add del mod">
          <ac:chgData name="Barrette, Eric" userId="a095a5cc-69ff-4f1e-a519-6e66d2bfbcf9" providerId="ADAL" clId="{2F516BFB-F7F8-4999-8277-328869216F16}" dt="2024-07-11T20:53:40.621" v="4150" actId="21"/>
          <ac:spMkLst>
            <pc:docMk/>
            <pc:sldMk cId="493586283" sldId="528"/>
            <ac:spMk id="33" creationId="{096DF3E6-9DFA-0608-E6A9-22B15C7AAA8A}"/>
          </ac:spMkLst>
        </pc:spChg>
        <pc:spChg chg="add del mod">
          <ac:chgData name="Barrette, Eric" userId="a095a5cc-69ff-4f1e-a519-6e66d2bfbcf9" providerId="ADAL" clId="{2F516BFB-F7F8-4999-8277-328869216F16}" dt="2024-07-11T20:53:46.832" v="4152" actId="478"/>
          <ac:spMkLst>
            <pc:docMk/>
            <pc:sldMk cId="493586283" sldId="528"/>
            <ac:spMk id="35" creationId="{0C74B9BA-05ED-93AB-034B-6793FCD3085D}"/>
          </ac:spMkLst>
        </pc:spChg>
        <pc:spChg chg="add del mod">
          <ac:chgData name="Barrette, Eric" userId="a095a5cc-69ff-4f1e-a519-6e66d2bfbcf9" providerId="ADAL" clId="{2F516BFB-F7F8-4999-8277-328869216F16}" dt="2024-07-11T20:54:02.152" v="4154" actId="478"/>
          <ac:spMkLst>
            <pc:docMk/>
            <pc:sldMk cId="493586283" sldId="528"/>
            <ac:spMk id="36" creationId="{0F521E20-C870-8DCD-F341-86A46EEB7670}"/>
          </ac:spMkLst>
        </pc:spChg>
        <pc:spChg chg="add del mod">
          <ac:chgData name="Barrette, Eric" userId="a095a5cc-69ff-4f1e-a519-6e66d2bfbcf9" providerId="ADAL" clId="{2F516BFB-F7F8-4999-8277-328869216F16}" dt="2024-07-11T20:53:58.350" v="4153" actId="478"/>
          <ac:spMkLst>
            <pc:docMk/>
            <pc:sldMk cId="493586283" sldId="528"/>
            <ac:spMk id="37" creationId="{B67A5DEC-8A81-D004-FD5E-972EB10A88DB}"/>
          </ac:spMkLst>
        </pc:spChg>
        <pc:picChg chg="add mod">
          <ac:chgData name="Barrette, Eric" userId="a095a5cc-69ff-4f1e-a519-6e66d2bfbcf9" providerId="ADAL" clId="{2F516BFB-F7F8-4999-8277-328869216F16}" dt="2024-07-11T20:54:44.407" v="4164" actId="14100"/>
          <ac:picMkLst>
            <pc:docMk/>
            <pc:sldMk cId="493586283" sldId="528"/>
            <ac:picMk id="10" creationId="{088C3A6B-A37B-5662-FAEC-192A58A4E686}"/>
          </ac:picMkLst>
        </pc:picChg>
        <pc:picChg chg="add del mod">
          <ac:chgData name="Barrette, Eric" userId="a095a5cc-69ff-4f1e-a519-6e66d2bfbcf9" providerId="ADAL" clId="{2F516BFB-F7F8-4999-8277-328869216F16}" dt="2024-07-09T14:45:22.934" v="996" actId="478"/>
          <ac:picMkLst>
            <pc:docMk/>
            <pc:sldMk cId="493586283" sldId="528"/>
            <ac:picMk id="12" creationId="{B5DFB414-8113-9F1F-B297-A0983A3DFA8B}"/>
          </ac:picMkLst>
        </pc:picChg>
        <pc:picChg chg="add del mod">
          <ac:chgData name="Barrette, Eric" userId="a095a5cc-69ff-4f1e-a519-6e66d2bfbcf9" providerId="ADAL" clId="{2F516BFB-F7F8-4999-8277-328869216F16}" dt="2024-07-09T14:45:20.136" v="995" actId="478"/>
          <ac:picMkLst>
            <pc:docMk/>
            <pc:sldMk cId="493586283" sldId="528"/>
            <ac:picMk id="13" creationId="{04C3EA77-A58F-0F2D-5BEC-D0F59859A096}"/>
          </ac:picMkLst>
        </pc:picChg>
        <pc:picChg chg="add del mod">
          <ac:chgData name="Barrette, Eric" userId="a095a5cc-69ff-4f1e-a519-6e66d2bfbcf9" providerId="ADAL" clId="{2F516BFB-F7F8-4999-8277-328869216F16}" dt="2024-07-11T20:53:38.058" v="4149" actId="21"/>
          <ac:picMkLst>
            <pc:docMk/>
            <pc:sldMk cId="493586283" sldId="528"/>
            <ac:picMk id="15" creationId="{8EF513FA-1334-7CB2-DC95-4D77D85DACE8}"/>
          </ac:picMkLst>
        </pc:picChg>
        <pc:picChg chg="add del mod">
          <ac:chgData name="Barrette, Eric" userId="a095a5cc-69ff-4f1e-a519-6e66d2bfbcf9" providerId="ADAL" clId="{2F516BFB-F7F8-4999-8277-328869216F16}" dt="2024-07-09T20:13:40.717" v="1391" actId="478"/>
          <ac:picMkLst>
            <pc:docMk/>
            <pc:sldMk cId="493586283" sldId="528"/>
            <ac:picMk id="17" creationId="{544B0F76-5B10-3A87-70F8-2FA89B61CDCF}"/>
          </ac:picMkLst>
        </pc:picChg>
        <pc:picChg chg="add del">
          <ac:chgData name="Barrette, Eric" userId="a095a5cc-69ff-4f1e-a519-6e66d2bfbcf9" providerId="ADAL" clId="{2F516BFB-F7F8-4999-8277-328869216F16}" dt="2024-07-09T20:03:45.368" v="1332" actId="21"/>
          <ac:picMkLst>
            <pc:docMk/>
            <pc:sldMk cId="493586283" sldId="528"/>
            <ac:picMk id="19" creationId="{28018B66-FD11-4D43-72AE-E525E05ADBF5}"/>
          </ac:picMkLst>
        </pc:picChg>
        <pc:picChg chg="del">
          <ac:chgData name="Barrette, Eric" userId="a095a5cc-69ff-4f1e-a519-6e66d2bfbcf9" providerId="ADAL" clId="{2F516BFB-F7F8-4999-8277-328869216F16}" dt="2024-07-09T20:05:03.298" v="1341" actId="478"/>
          <ac:picMkLst>
            <pc:docMk/>
            <pc:sldMk cId="493586283" sldId="528"/>
            <ac:picMk id="20" creationId="{28018B66-FD11-4D43-72AE-E525E05ADBF5}"/>
          </ac:picMkLst>
        </pc:picChg>
        <pc:picChg chg="add del mod">
          <ac:chgData name="Barrette, Eric" userId="a095a5cc-69ff-4f1e-a519-6e66d2bfbcf9" providerId="ADAL" clId="{2F516BFB-F7F8-4999-8277-328869216F16}" dt="2024-07-09T20:08:37.112" v="1357" actId="478"/>
          <ac:picMkLst>
            <pc:docMk/>
            <pc:sldMk cId="493586283" sldId="528"/>
            <ac:picMk id="22" creationId="{4CC9AD2D-5CFA-902E-B54A-2EF3041E9112}"/>
          </ac:picMkLst>
        </pc:picChg>
        <pc:picChg chg="add del mod modCrop">
          <ac:chgData name="Barrette, Eric" userId="a095a5cc-69ff-4f1e-a519-6e66d2bfbcf9" providerId="ADAL" clId="{2F516BFB-F7F8-4999-8277-328869216F16}" dt="2024-07-11T20:54:29.804" v="4161" actId="478"/>
          <ac:picMkLst>
            <pc:docMk/>
            <pc:sldMk cId="493586283" sldId="528"/>
            <ac:picMk id="24" creationId="{F97D3BB4-EC48-F721-E0BD-EA4B5E9D5380}"/>
          </ac:picMkLst>
        </pc:picChg>
        <pc:picChg chg="add del mod modCrop">
          <ac:chgData name="Barrette, Eric" userId="a095a5cc-69ff-4f1e-a519-6e66d2bfbcf9" providerId="ADAL" clId="{2F516BFB-F7F8-4999-8277-328869216F16}" dt="2024-07-11T20:53:42.983" v="4151" actId="21"/>
          <ac:picMkLst>
            <pc:docMk/>
            <pc:sldMk cId="493586283" sldId="528"/>
            <ac:picMk id="26" creationId="{A315EFD9-CFFC-080F-0D8F-A02D78FEE5F3}"/>
          </ac:picMkLst>
        </pc:picChg>
        <pc:picChg chg="add del mod modCrop">
          <ac:chgData name="Barrette, Eric" userId="a095a5cc-69ff-4f1e-a519-6e66d2bfbcf9" providerId="ADAL" clId="{2F516BFB-F7F8-4999-8277-328869216F16}" dt="2024-07-11T20:54:26.917" v="4159" actId="478"/>
          <ac:picMkLst>
            <pc:docMk/>
            <pc:sldMk cId="493586283" sldId="528"/>
            <ac:picMk id="28" creationId="{30AFE5A9-EFE2-67B5-BCA9-C9E999D0E2A5}"/>
          </ac:picMkLst>
        </pc:picChg>
        <pc:picChg chg="add del mod modCrop">
          <ac:chgData name="Barrette, Eric" userId="a095a5cc-69ff-4f1e-a519-6e66d2bfbcf9" providerId="ADAL" clId="{2F516BFB-F7F8-4999-8277-328869216F16}" dt="2024-07-11T20:54:28.365" v="4160" actId="478"/>
          <ac:picMkLst>
            <pc:docMk/>
            <pc:sldMk cId="493586283" sldId="528"/>
            <ac:picMk id="30" creationId="{91343FFA-D181-2E55-8728-8D144D8670C1}"/>
          </ac:picMkLst>
        </pc:picChg>
        <pc:picChg chg="add mod modCrop">
          <ac:chgData name="Barrette, Eric" userId="a095a5cc-69ff-4f1e-a519-6e66d2bfbcf9" providerId="ADAL" clId="{2F516BFB-F7F8-4999-8277-328869216F16}" dt="2024-07-11T20:54:55.997" v="4167" actId="1076"/>
          <ac:picMkLst>
            <pc:docMk/>
            <pc:sldMk cId="493586283" sldId="528"/>
            <ac:picMk id="32" creationId="{18407075-5B35-8609-483C-2DC34B77A766}"/>
          </ac:picMkLst>
        </pc:picChg>
        <pc:picChg chg="add del mod">
          <ac:chgData name="Barrette, Eric" userId="a095a5cc-69ff-4f1e-a519-6e66d2bfbcf9" providerId="ADAL" clId="{2F516BFB-F7F8-4999-8277-328869216F16}" dt="2024-07-09T20:15:11.658" v="1405" actId="478"/>
          <ac:picMkLst>
            <pc:docMk/>
            <pc:sldMk cId="493586283" sldId="528"/>
            <ac:picMk id="34" creationId="{B6E215FF-79B5-787B-837B-FF4368C93A5B}"/>
          </ac:picMkLst>
        </pc:picChg>
        <pc:picChg chg="add mod">
          <ac:chgData name="Barrette, Eric" userId="a095a5cc-69ff-4f1e-a519-6e66d2bfbcf9" providerId="ADAL" clId="{2F516BFB-F7F8-4999-8277-328869216F16}" dt="2024-07-11T20:54:38.043" v="4162" actId="1076"/>
          <ac:picMkLst>
            <pc:docMk/>
            <pc:sldMk cId="493586283" sldId="528"/>
            <ac:picMk id="42" creationId="{DF4E3398-D675-1FA6-1184-C37AB1004B71}"/>
          </ac:picMkLst>
        </pc:picChg>
        <pc:cxnChg chg="add del mod">
          <ac:chgData name="Barrette, Eric" userId="a095a5cc-69ff-4f1e-a519-6e66d2bfbcf9" providerId="ADAL" clId="{2F516BFB-F7F8-4999-8277-328869216F16}" dt="2024-07-09T20:28:15.508" v="1483" actId="478"/>
          <ac:cxnSpMkLst>
            <pc:docMk/>
            <pc:sldMk cId="493586283" sldId="528"/>
            <ac:cxnSpMk id="39" creationId="{43565B82-AE12-9E7C-2B0F-60BEFCF13A21}"/>
          </ac:cxnSpMkLst>
        </pc:cxnChg>
      </pc:sldChg>
      <pc:sldChg chg="del">
        <pc:chgData name="Barrette, Eric" userId="a095a5cc-69ff-4f1e-a519-6e66d2bfbcf9" providerId="ADAL" clId="{2F516BFB-F7F8-4999-8277-328869216F16}" dt="2024-07-11T21:16:31.167" v="4375" actId="47"/>
        <pc:sldMkLst>
          <pc:docMk/>
          <pc:sldMk cId="2314405415" sldId="529"/>
        </pc:sldMkLst>
      </pc:sldChg>
      <pc:sldChg chg="addSp delSp modSp mod ord">
        <pc:chgData name="Barrette, Eric" userId="a095a5cc-69ff-4f1e-a519-6e66d2bfbcf9" providerId="ADAL" clId="{2F516BFB-F7F8-4999-8277-328869216F16}" dt="2024-07-12T15:22:37.855" v="6791" actId="20577"/>
        <pc:sldMkLst>
          <pc:docMk/>
          <pc:sldMk cId="2702441254" sldId="530"/>
        </pc:sldMkLst>
        <pc:spChg chg="mod">
          <ac:chgData name="Barrette, Eric" userId="a095a5cc-69ff-4f1e-a519-6e66d2bfbcf9" providerId="ADAL" clId="{2F516BFB-F7F8-4999-8277-328869216F16}" dt="2024-07-11T21:17:44.008" v="4387" actId="20577"/>
          <ac:spMkLst>
            <pc:docMk/>
            <pc:sldMk cId="2702441254" sldId="530"/>
            <ac:spMk id="2" creationId="{9B7E05C5-7173-E5F4-0A37-78FF3850298A}"/>
          </ac:spMkLst>
        </pc:spChg>
        <pc:spChg chg="mod">
          <ac:chgData name="Barrette, Eric" userId="a095a5cc-69ff-4f1e-a519-6e66d2bfbcf9" providerId="ADAL" clId="{2F516BFB-F7F8-4999-8277-328869216F16}" dt="2024-07-11T21:18:40.730" v="4546" actId="20577"/>
          <ac:spMkLst>
            <pc:docMk/>
            <pc:sldMk cId="2702441254" sldId="530"/>
            <ac:spMk id="3" creationId="{0882D9A5-BF37-08CE-7D97-2FEA2251E8FF}"/>
          </ac:spMkLst>
        </pc:spChg>
        <pc:spChg chg="mod">
          <ac:chgData name="Barrette, Eric" userId="a095a5cc-69ff-4f1e-a519-6e66d2bfbcf9" providerId="ADAL" clId="{2F516BFB-F7F8-4999-8277-328869216F16}" dt="2024-07-12T15:22:37.855" v="6791" actId="20577"/>
          <ac:spMkLst>
            <pc:docMk/>
            <pc:sldMk cId="2702441254" sldId="530"/>
            <ac:spMk id="4" creationId="{C36B7B34-AD62-EF60-9883-07452620C384}"/>
          </ac:spMkLst>
        </pc:spChg>
        <pc:spChg chg="add mod">
          <ac:chgData name="Barrette, Eric" userId="a095a5cc-69ff-4f1e-a519-6e66d2bfbcf9" providerId="ADAL" clId="{2F516BFB-F7F8-4999-8277-328869216F16}" dt="2024-07-12T15:21:55.365" v="6687" actId="1076"/>
          <ac:spMkLst>
            <pc:docMk/>
            <pc:sldMk cId="2702441254" sldId="530"/>
            <ac:spMk id="5" creationId="{045A5ADC-267C-D857-04A2-E1035ED8378F}"/>
          </ac:spMkLst>
        </pc:spChg>
        <pc:spChg chg="del mod">
          <ac:chgData name="Barrette, Eric" userId="a095a5cc-69ff-4f1e-a519-6e66d2bfbcf9" providerId="ADAL" clId="{2F516BFB-F7F8-4999-8277-328869216F16}" dt="2024-07-11T21:19:17.277" v="4555" actId="21"/>
          <ac:spMkLst>
            <pc:docMk/>
            <pc:sldMk cId="2702441254" sldId="530"/>
            <ac:spMk id="5" creationId="{F391EE4B-A3E6-C0F4-41E4-481EF5F2B4E1}"/>
          </ac:spMkLst>
        </pc:spChg>
        <pc:spChg chg="del">
          <ac:chgData name="Barrette, Eric" userId="a095a5cc-69ff-4f1e-a519-6e66d2bfbcf9" providerId="ADAL" clId="{2F516BFB-F7F8-4999-8277-328869216F16}" dt="2024-07-11T21:22:18.190" v="4762" actId="21"/>
          <ac:spMkLst>
            <pc:docMk/>
            <pc:sldMk cId="2702441254" sldId="530"/>
            <ac:spMk id="6" creationId="{545157BB-0CCD-6433-3961-4B54732CDA58}"/>
          </ac:spMkLst>
        </pc:spChg>
        <pc:picChg chg="add mod modCrop">
          <ac:chgData name="Barrette, Eric" userId="a095a5cc-69ff-4f1e-a519-6e66d2bfbcf9" providerId="ADAL" clId="{2F516BFB-F7F8-4999-8277-328869216F16}" dt="2024-07-12T15:21:41.407" v="6685" actId="1076"/>
          <ac:picMkLst>
            <pc:docMk/>
            <pc:sldMk cId="2702441254" sldId="530"/>
            <ac:picMk id="10" creationId="{11D7AAB1-7717-13FE-D4F2-A61F0D169B3C}"/>
          </ac:picMkLst>
        </pc:picChg>
        <pc:picChg chg="add mod modCrop">
          <ac:chgData name="Barrette, Eric" userId="a095a5cc-69ff-4f1e-a519-6e66d2bfbcf9" providerId="ADAL" clId="{2F516BFB-F7F8-4999-8277-328869216F16}" dt="2024-07-12T15:21:38.237" v="6684" actId="1076"/>
          <ac:picMkLst>
            <pc:docMk/>
            <pc:sldMk cId="2702441254" sldId="530"/>
            <ac:picMk id="12" creationId="{C2C81495-44BF-917D-954A-F1A7171925EA}"/>
          </ac:picMkLst>
        </pc:picChg>
      </pc:sldChg>
      <pc:sldChg chg="addSp delSp modSp mod ord">
        <pc:chgData name="Barrette, Eric" userId="a095a5cc-69ff-4f1e-a519-6e66d2bfbcf9" providerId="ADAL" clId="{2F516BFB-F7F8-4999-8277-328869216F16}" dt="2024-07-11T21:15:43.170" v="4374" actId="20577"/>
        <pc:sldMkLst>
          <pc:docMk/>
          <pc:sldMk cId="3021538946" sldId="531"/>
        </pc:sldMkLst>
        <pc:spChg chg="mod">
          <ac:chgData name="Barrette, Eric" userId="a095a5cc-69ff-4f1e-a519-6e66d2bfbcf9" providerId="ADAL" clId="{2F516BFB-F7F8-4999-8277-328869216F16}" dt="2024-07-11T21:13:34.164" v="4299" actId="20577"/>
          <ac:spMkLst>
            <pc:docMk/>
            <pc:sldMk cId="3021538946" sldId="531"/>
            <ac:spMk id="2" creationId="{9B7E05C5-7173-E5F4-0A37-78FF3850298A}"/>
          </ac:spMkLst>
        </pc:spChg>
        <pc:spChg chg="mod">
          <ac:chgData name="Barrette, Eric" userId="a095a5cc-69ff-4f1e-a519-6e66d2bfbcf9" providerId="ADAL" clId="{2F516BFB-F7F8-4999-8277-328869216F16}" dt="2024-07-11T21:15:43.170" v="4374" actId="20577"/>
          <ac:spMkLst>
            <pc:docMk/>
            <pc:sldMk cId="3021538946" sldId="531"/>
            <ac:spMk id="3" creationId="{0882D9A5-BF37-08CE-7D97-2FEA2251E8FF}"/>
          </ac:spMkLst>
        </pc:spChg>
        <pc:spChg chg="del">
          <ac:chgData name="Barrette, Eric" userId="a095a5cc-69ff-4f1e-a519-6e66d2bfbcf9" providerId="ADAL" clId="{2F516BFB-F7F8-4999-8277-328869216F16}" dt="2024-07-11T21:05:30.353" v="4186" actId="478"/>
          <ac:spMkLst>
            <pc:docMk/>
            <pc:sldMk cId="3021538946" sldId="531"/>
            <ac:spMk id="4" creationId="{C36B7B34-AD62-EF60-9883-07452620C384}"/>
          </ac:spMkLst>
        </pc:spChg>
        <pc:spChg chg="del mod">
          <ac:chgData name="Barrette, Eric" userId="a095a5cc-69ff-4f1e-a519-6e66d2bfbcf9" providerId="ADAL" clId="{2F516BFB-F7F8-4999-8277-328869216F16}" dt="2024-07-11T21:04:10.945" v="4175" actId="478"/>
          <ac:spMkLst>
            <pc:docMk/>
            <pc:sldMk cId="3021538946" sldId="531"/>
            <ac:spMk id="5" creationId="{F391EE4B-A3E6-C0F4-41E4-481EF5F2B4E1}"/>
          </ac:spMkLst>
        </pc:spChg>
        <pc:picChg chg="add del mod">
          <ac:chgData name="Barrette, Eric" userId="a095a5cc-69ff-4f1e-a519-6e66d2bfbcf9" providerId="ADAL" clId="{2F516BFB-F7F8-4999-8277-328869216F16}" dt="2024-07-09T14:44:47.628" v="989" actId="21"/>
          <ac:picMkLst>
            <pc:docMk/>
            <pc:sldMk cId="3021538946" sldId="531"/>
            <ac:picMk id="10" creationId="{04C3EA77-A58F-0F2D-5BEC-D0F59859A096}"/>
          </ac:picMkLst>
        </pc:picChg>
        <pc:picChg chg="add del mod">
          <ac:chgData name="Barrette, Eric" userId="a095a5cc-69ff-4f1e-a519-6e66d2bfbcf9" providerId="ADAL" clId="{2F516BFB-F7F8-4999-8277-328869216F16}" dt="2024-07-11T21:08:38.495" v="4208" actId="478"/>
          <ac:picMkLst>
            <pc:docMk/>
            <pc:sldMk cId="3021538946" sldId="531"/>
            <ac:picMk id="10" creationId="{8E5792A3-9103-E356-13D1-74BD6D9E353E}"/>
          </ac:picMkLst>
        </pc:picChg>
        <pc:picChg chg="add mod modCrop">
          <ac:chgData name="Barrette, Eric" userId="a095a5cc-69ff-4f1e-a519-6e66d2bfbcf9" providerId="ADAL" clId="{2F516BFB-F7F8-4999-8277-328869216F16}" dt="2024-07-11T21:12:03.682" v="4238" actId="1076"/>
          <ac:picMkLst>
            <pc:docMk/>
            <pc:sldMk cId="3021538946" sldId="531"/>
            <ac:picMk id="12" creationId="{A1A266BC-AEE1-FF1D-2EF1-0DE2EE154A27}"/>
          </ac:picMkLst>
        </pc:picChg>
        <pc:picChg chg="add mod">
          <ac:chgData name="Barrette, Eric" userId="a095a5cc-69ff-4f1e-a519-6e66d2bfbcf9" providerId="ADAL" clId="{2F516BFB-F7F8-4999-8277-328869216F16}" dt="2024-07-11T21:07:26.111" v="4201" actId="14100"/>
          <ac:picMkLst>
            <pc:docMk/>
            <pc:sldMk cId="3021538946" sldId="531"/>
            <ac:picMk id="14" creationId="{C71E1E7B-B40E-039D-4D5E-FDA118EB99D8}"/>
          </ac:picMkLst>
        </pc:picChg>
        <pc:picChg chg="add mod">
          <ac:chgData name="Barrette, Eric" userId="a095a5cc-69ff-4f1e-a519-6e66d2bfbcf9" providerId="ADAL" clId="{2F516BFB-F7F8-4999-8277-328869216F16}" dt="2024-07-11T21:08:19.150" v="4206" actId="1076"/>
          <ac:picMkLst>
            <pc:docMk/>
            <pc:sldMk cId="3021538946" sldId="531"/>
            <ac:picMk id="16" creationId="{0F0D0847-7DC1-1376-0503-DDDD3AE2E97A}"/>
          </ac:picMkLst>
        </pc:picChg>
        <pc:picChg chg="add mod">
          <ac:chgData name="Barrette, Eric" userId="a095a5cc-69ff-4f1e-a519-6e66d2bfbcf9" providerId="ADAL" clId="{2F516BFB-F7F8-4999-8277-328869216F16}" dt="2024-07-11T21:08:22.662" v="4207" actId="1076"/>
          <ac:picMkLst>
            <pc:docMk/>
            <pc:sldMk cId="3021538946" sldId="531"/>
            <ac:picMk id="18" creationId="{5678D835-057B-BC74-3D83-CF2E69B4700C}"/>
          </ac:picMkLst>
        </pc:picChg>
        <pc:picChg chg="add del mod">
          <ac:chgData name="Barrette, Eric" userId="a095a5cc-69ff-4f1e-a519-6e66d2bfbcf9" providerId="ADAL" clId="{2F516BFB-F7F8-4999-8277-328869216F16}" dt="2024-07-11T21:09:07.433" v="4216" actId="478"/>
          <ac:picMkLst>
            <pc:docMk/>
            <pc:sldMk cId="3021538946" sldId="531"/>
            <ac:picMk id="20" creationId="{8B542B8B-4566-9116-B54D-023E776D255F}"/>
          </ac:picMkLst>
        </pc:picChg>
        <pc:picChg chg="add mod modCrop">
          <ac:chgData name="Barrette, Eric" userId="a095a5cc-69ff-4f1e-a519-6e66d2bfbcf9" providerId="ADAL" clId="{2F516BFB-F7F8-4999-8277-328869216F16}" dt="2024-07-11T21:11:25.083" v="4232" actId="1076"/>
          <ac:picMkLst>
            <pc:docMk/>
            <pc:sldMk cId="3021538946" sldId="531"/>
            <ac:picMk id="22" creationId="{578E0936-5AB6-F308-549B-AF95E9EE1F91}"/>
          </ac:picMkLst>
        </pc:picChg>
        <pc:picChg chg="add mod">
          <ac:chgData name="Barrette, Eric" userId="a095a5cc-69ff-4f1e-a519-6e66d2bfbcf9" providerId="ADAL" clId="{2F516BFB-F7F8-4999-8277-328869216F16}" dt="2024-07-11T21:11:51.261" v="4235" actId="1076"/>
          <ac:picMkLst>
            <pc:docMk/>
            <pc:sldMk cId="3021538946" sldId="531"/>
            <ac:picMk id="24" creationId="{E1A24367-3A44-3D9E-BFD1-BB8945B13313}"/>
          </ac:picMkLst>
        </pc:picChg>
        <pc:picChg chg="add mod">
          <ac:chgData name="Barrette, Eric" userId="a095a5cc-69ff-4f1e-a519-6e66d2bfbcf9" providerId="ADAL" clId="{2F516BFB-F7F8-4999-8277-328869216F16}" dt="2024-07-11T21:12:00.245" v="4237" actId="1076"/>
          <ac:picMkLst>
            <pc:docMk/>
            <pc:sldMk cId="3021538946" sldId="531"/>
            <ac:picMk id="26" creationId="{46681DF7-8555-0870-54F2-1A94D2B9EE42}"/>
          </ac:picMkLst>
        </pc:picChg>
      </pc:sldChg>
      <pc:sldChg chg="del">
        <pc:chgData name="Barrette, Eric" userId="a095a5cc-69ff-4f1e-a519-6e66d2bfbcf9" providerId="ADAL" clId="{2F516BFB-F7F8-4999-8277-328869216F16}" dt="2024-07-09T14:11:13.391" v="573" actId="47"/>
        <pc:sldMkLst>
          <pc:docMk/>
          <pc:sldMk cId="853490858" sldId="532"/>
        </pc:sldMkLst>
      </pc:sldChg>
      <pc:sldChg chg="modSp new mod ord">
        <pc:chgData name="Barrette, Eric" userId="a095a5cc-69ff-4f1e-a519-6e66d2bfbcf9" providerId="ADAL" clId="{2F516BFB-F7F8-4999-8277-328869216F16}" dt="2024-07-11T21:25:49.968" v="4772" actId="20577"/>
        <pc:sldMkLst>
          <pc:docMk/>
          <pc:sldMk cId="1575241073" sldId="532"/>
        </pc:sldMkLst>
        <pc:spChg chg="mod">
          <ac:chgData name="Barrette, Eric" userId="a095a5cc-69ff-4f1e-a519-6e66d2bfbcf9" providerId="ADAL" clId="{2F516BFB-F7F8-4999-8277-328869216F16}" dt="2024-07-09T14:11:29.768" v="610" actId="20577"/>
          <ac:spMkLst>
            <pc:docMk/>
            <pc:sldMk cId="1575241073" sldId="532"/>
            <ac:spMk id="2" creationId="{98616BC9-DF02-80D1-AA30-69AC50796D92}"/>
          </ac:spMkLst>
        </pc:spChg>
        <pc:spChg chg="mod">
          <ac:chgData name="Barrette, Eric" userId="a095a5cc-69ff-4f1e-a519-6e66d2bfbcf9" providerId="ADAL" clId="{2F516BFB-F7F8-4999-8277-328869216F16}" dt="2024-07-11T21:25:49.968" v="4772" actId="20577"/>
          <ac:spMkLst>
            <pc:docMk/>
            <pc:sldMk cId="1575241073" sldId="532"/>
            <ac:spMk id="4" creationId="{194E0EB4-0A23-6300-28CC-3D30710D4991}"/>
          </ac:spMkLst>
        </pc:spChg>
      </pc:sldChg>
      <pc:sldChg chg="addSp delSp modSp new mod">
        <pc:chgData name="Barrette, Eric" userId="a095a5cc-69ff-4f1e-a519-6e66d2bfbcf9" providerId="ADAL" clId="{2F516BFB-F7F8-4999-8277-328869216F16}" dt="2024-07-12T11:51:35.872" v="6605"/>
        <pc:sldMkLst>
          <pc:docMk/>
          <pc:sldMk cId="2905398808" sldId="533"/>
        </pc:sldMkLst>
        <pc:spChg chg="mod">
          <ac:chgData name="Barrette, Eric" userId="a095a5cc-69ff-4f1e-a519-6e66d2bfbcf9" providerId="ADAL" clId="{2F516BFB-F7F8-4999-8277-328869216F16}" dt="2024-07-11T20:18:51.522" v="3772" actId="20577"/>
          <ac:spMkLst>
            <pc:docMk/>
            <pc:sldMk cId="2905398808" sldId="533"/>
            <ac:spMk id="2" creationId="{F471BAF9-20A6-4B6C-808B-315587AC8512}"/>
          </ac:spMkLst>
        </pc:spChg>
        <pc:spChg chg="mod">
          <ac:chgData name="Barrette, Eric" userId="a095a5cc-69ff-4f1e-a519-6e66d2bfbcf9" providerId="ADAL" clId="{2F516BFB-F7F8-4999-8277-328869216F16}" dt="2024-07-11T20:18:55.400" v="3780" actId="20577"/>
          <ac:spMkLst>
            <pc:docMk/>
            <pc:sldMk cId="2905398808" sldId="533"/>
            <ac:spMk id="3" creationId="{69F2313F-076F-5F81-429F-5C580AC7DD62}"/>
          </ac:spMkLst>
        </pc:spChg>
        <pc:spChg chg="mod">
          <ac:chgData name="Barrette, Eric" userId="a095a5cc-69ff-4f1e-a519-6e66d2bfbcf9" providerId="ADAL" clId="{2F516BFB-F7F8-4999-8277-328869216F16}" dt="2024-07-12T11:51:35.872" v="6605"/>
          <ac:spMkLst>
            <pc:docMk/>
            <pc:sldMk cId="2905398808" sldId="533"/>
            <ac:spMk id="4" creationId="{5B48706D-A952-D61D-5528-342A9F836879}"/>
          </ac:spMkLst>
        </pc:spChg>
        <pc:graphicFrameChg chg="add del mod modGraphic">
          <ac:chgData name="Barrette, Eric" userId="a095a5cc-69ff-4f1e-a519-6e66d2bfbcf9" providerId="ADAL" clId="{2F516BFB-F7F8-4999-8277-328869216F16}" dt="2024-07-09T20:49:18.746" v="1579" actId="478"/>
          <ac:graphicFrameMkLst>
            <pc:docMk/>
            <pc:sldMk cId="2905398808" sldId="533"/>
            <ac:graphicFrameMk id="8" creationId="{D0307B68-C83B-5EC5-8EA1-DC96D43A058B}"/>
          </ac:graphicFrameMkLst>
        </pc:graphicFrameChg>
      </pc:sldChg>
      <pc:sldChg chg="addSp delSp modSp del mod">
        <pc:chgData name="Barrette, Eric" userId="a095a5cc-69ff-4f1e-a519-6e66d2bfbcf9" providerId="ADAL" clId="{2F516BFB-F7F8-4999-8277-328869216F16}" dt="2024-07-11T20:52:48.022" v="4148" actId="47"/>
        <pc:sldMkLst>
          <pc:docMk/>
          <pc:sldMk cId="1167830420" sldId="534"/>
        </pc:sldMkLst>
        <pc:spChg chg="mod">
          <ac:chgData name="Barrette, Eric" userId="a095a5cc-69ff-4f1e-a519-6e66d2bfbcf9" providerId="ADAL" clId="{2F516BFB-F7F8-4999-8277-328869216F16}" dt="2024-07-09T19:50:15.157" v="1211" actId="20577"/>
          <ac:spMkLst>
            <pc:docMk/>
            <pc:sldMk cId="1167830420" sldId="534"/>
            <ac:spMk id="2" creationId="{9B7E05C5-7173-E5F4-0A37-78FF3850298A}"/>
          </ac:spMkLst>
        </pc:spChg>
        <pc:spChg chg="del mod">
          <ac:chgData name="Barrette, Eric" userId="a095a5cc-69ff-4f1e-a519-6e66d2bfbcf9" providerId="ADAL" clId="{2F516BFB-F7F8-4999-8277-328869216F16}" dt="2024-07-09T19:53:45.638" v="1221" actId="21"/>
          <ac:spMkLst>
            <pc:docMk/>
            <pc:sldMk cId="1167830420" sldId="534"/>
            <ac:spMk id="4" creationId="{C36B7B34-AD62-EF60-9883-07452620C384}"/>
          </ac:spMkLst>
        </pc:spChg>
        <pc:spChg chg="del">
          <ac:chgData name="Barrette, Eric" userId="a095a5cc-69ff-4f1e-a519-6e66d2bfbcf9" providerId="ADAL" clId="{2F516BFB-F7F8-4999-8277-328869216F16}" dt="2024-07-09T14:35:48.981" v="965" actId="21"/>
          <ac:spMkLst>
            <pc:docMk/>
            <pc:sldMk cId="1167830420" sldId="534"/>
            <ac:spMk id="6" creationId="{545157BB-0CCD-6433-3961-4B54732CDA58}"/>
          </ac:spMkLst>
        </pc:spChg>
        <pc:spChg chg="add mod">
          <ac:chgData name="Barrette, Eric" userId="a095a5cc-69ff-4f1e-a519-6e66d2bfbcf9" providerId="ADAL" clId="{2F516BFB-F7F8-4999-8277-328869216F16}" dt="2024-07-11T13:28:54.420" v="1737" actId="1076"/>
          <ac:spMkLst>
            <pc:docMk/>
            <pc:sldMk cId="1167830420" sldId="534"/>
            <ac:spMk id="32" creationId="{A8F8D4ED-FEA8-AC75-300C-912FE58DA671}"/>
          </ac:spMkLst>
        </pc:spChg>
        <pc:spChg chg="add mod">
          <ac:chgData name="Barrette, Eric" userId="a095a5cc-69ff-4f1e-a519-6e66d2bfbcf9" providerId="ADAL" clId="{2F516BFB-F7F8-4999-8277-328869216F16}" dt="2024-07-09T20:29:21.966" v="1491" actId="14100"/>
          <ac:spMkLst>
            <pc:docMk/>
            <pc:sldMk cId="1167830420" sldId="534"/>
            <ac:spMk id="33" creationId="{4CF2137E-EBE0-9DC7-2D2E-6D17EBD50365}"/>
          </ac:spMkLst>
        </pc:spChg>
        <pc:spChg chg="add mod">
          <ac:chgData name="Barrette, Eric" userId="a095a5cc-69ff-4f1e-a519-6e66d2bfbcf9" providerId="ADAL" clId="{2F516BFB-F7F8-4999-8277-328869216F16}" dt="2024-07-11T13:28:46.206" v="1735" actId="1076"/>
          <ac:spMkLst>
            <pc:docMk/>
            <pc:sldMk cId="1167830420" sldId="534"/>
            <ac:spMk id="34" creationId="{E1EA8779-DEE7-C2F6-AD9F-9AAEE0C5EF20}"/>
          </ac:spMkLst>
        </pc:spChg>
        <pc:spChg chg="add mod">
          <ac:chgData name="Barrette, Eric" userId="a095a5cc-69ff-4f1e-a519-6e66d2bfbcf9" providerId="ADAL" clId="{2F516BFB-F7F8-4999-8277-328869216F16}" dt="2024-07-09T20:29:36.900" v="1494" actId="1076"/>
          <ac:spMkLst>
            <pc:docMk/>
            <pc:sldMk cId="1167830420" sldId="534"/>
            <ac:spMk id="35" creationId="{1EC03596-882F-FE40-4DF1-3D76CF012BDE}"/>
          </ac:spMkLst>
        </pc:spChg>
        <pc:spChg chg="add mod">
          <ac:chgData name="Barrette, Eric" userId="a095a5cc-69ff-4f1e-a519-6e66d2bfbcf9" providerId="ADAL" clId="{2F516BFB-F7F8-4999-8277-328869216F16}" dt="2024-07-09T20:29:57.972" v="1499" actId="1036"/>
          <ac:spMkLst>
            <pc:docMk/>
            <pc:sldMk cId="1167830420" sldId="534"/>
            <ac:spMk id="36" creationId="{67BAA96B-6D2D-FCAD-F651-AA882C2625AF}"/>
          </ac:spMkLst>
        </pc:spChg>
        <pc:spChg chg="add mod">
          <ac:chgData name="Barrette, Eric" userId="a095a5cc-69ff-4f1e-a519-6e66d2bfbcf9" providerId="ADAL" clId="{2F516BFB-F7F8-4999-8277-328869216F16}" dt="2024-07-11T13:28:43.160" v="1734" actId="1076"/>
          <ac:spMkLst>
            <pc:docMk/>
            <pc:sldMk cId="1167830420" sldId="534"/>
            <ac:spMk id="37" creationId="{DD9732DB-DE05-B6CE-CF9C-76461F98B540}"/>
          </ac:spMkLst>
        </pc:spChg>
        <pc:spChg chg="add mod">
          <ac:chgData name="Barrette, Eric" userId="a095a5cc-69ff-4f1e-a519-6e66d2bfbcf9" providerId="ADAL" clId="{2F516BFB-F7F8-4999-8277-328869216F16}" dt="2024-07-09T20:18:32.942" v="1433" actId="1035"/>
          <ac:spMkLst>
            <pc:docMk/>
            <pc:sldMk cId="1167830420" sldId="534"/>
            <ac:spMk id="38" creationId="{F05DCAD1-26C7-64DE-1D4C-83F229E53A1F}"/>
          </ac:spMkLst>
        </pc:spChg>
        <pc:spChg chg="add del mod">
          <ac:chgData name="Barrette, Eric" userId="a095a5cc-69ff-4f1e-a519-6e66d2bfbcf9" providerId="ADAL" clId="{2F516BFB-F7F8-4999-8277-328869216F16}" dt="2024-07-09T20:29:08.717" v="1490" actId="478"/>
          <ac:spMkLst>
            <pc:docMk/>
            <pc:sldMk cId="1167830420" sldId="534"/>
            <ac:spMk id="39" creationId="{C89862E0-4952-669B-5B4F-6D6A84BEEA38}"/>
          </ac:spMkLst>
        </pc:spChg>
        <pc:picChg chg="add mod ord modCrop">
          <ac:chgData name="Barrette, Eric" userId="a095a5cc-69ff-4f1e-a519-6e66d2bfbcf9" providerId="ADAL" clId="{2F516BFB-F7F8-4999-8277-328869216F16}" dt="2024-07-11T13:28:50.621" v="1736" actId="1076"/>
          <ac:picMkLst>
            <pc:docMk/>
            <pc:sldMk cId="1167830420" sldId="534"/>
            <ac:picMk id="9" creationId="{C6763AF2-00B3-7A58-FCD5-023A054B2861}"/>
          </ac:picMkLst>
        </pc:picChg>
        <pc:picChg chg="del">
          <ac:chgData name="Barrette, Eric" userId="a095a5cc-69ff-4f1e-a519-6e66d2bfbcf9" providerId="ADAL" clId="{2F516BFB-F7F8-4999-8277-328869216F16}" dt="2024-07-09T14:24:27.136" v="919" actId="478"/>
          <ac:picMkLst>
            <pc:docMk/>
            <pc:sldMk cId="1167830420" sldId="534"/>
            <ac:picMk id="10" creationId="{6E0ABAE5-46DE-3F02-BBA7-701E7C86F28E}"/>
          </ac:picMkLst>
        </pc:picChg>
        <pc:picChg chg="del">
          <ac:chgData name="Barrette, Eric" userId="a095a5cc-69ff-4f1e-a519-6e66d2bfbcf9" providerId="ADAL" clId="{2F516BFB-F7F8-4999-8277-328869216F16}" dt="2024-07-09T14:23:58.495" v="916" actId="478"/>
          <ac:picMkLst>
            <pc:docMk/>
            <pc:sldMk cId="1167830420" sldId="534"/>
            <ac:picMk id="12" creationId="{5AFE4245-4574-5DC7-0C11-020B88CAED03}"/>
          </ac:picMkLst>
        </pc:picChg>
        <pc:picChg chg="add del mod ord">
          <ac:chgData name="Barrette, Eric" userId="a095a5cc-69ff-4f1e-a519-6e66d2bfbcf9" providerId="ADAL" clId="{2F516BFB-F7F8-4999-8277-328869216F16}" dt="2024-07-11T13:28:18.418" v="1732" actId="1076"/>
          <ac:picMkLst>
            <pc:docMk/>
            <pc:sldMk cId="1167830420" sldId="534"/>
            <ac:picMk id="13" creationId="{13E4FCD1-E216-0CF8-B7BA-7539143F2766}"/>
          </ac:picMkLst>
        </pc:picChg>
        <pc:picChg chg="add del mod">
          <ac:chgData name="Barrette, Eric" userId="a095a5cc-69ff-4f1e-a519-6e66d2bfbcf9" providerId="ADAL" clId="{2F516BFB-F7F8-4999-8277-328869216F16}" dt="2024-07-09T14:34:31.396" v="952" actId="478"/>
          <ac:picMkLst>
            <pc:docMk/>
            <pc:sldMk cId="1167830420" sldId="534"/>
            <ac:picMk id="15" creationId="{561D833F-4680-8C46-6432-B92A4F7BDF40}"/>
          </ac:picMkLst>
        </pc:picChg>
        <pc:picChg chg="add del mod">
          <ac:chgData name="Barrette, Eric" userId="a095a5cc-69ff-4f1e-a519-6e66d2bfbcf9" providerId="ADAL" clId="{2F516BFB-F7F8-4999-8277-328869216F16}" dt="2024-07-09T14:30:17.425" v="941" actId="478"/>
          <ac:picMkLst>
            <pc:docMk/>
            <pc:sldMk cId="1167830420" sldId="534"/>
            <ac:picMk id="17" creationId="{34DE8557-0E39-7144-579A-DEBF52C861F1}"/>
          </ac:picMkLst>
        </pc:picChg>
        <pc:picChg chg="add del mod">
          <ac:chgData name="Barrette, Eric" userId="a095a5cc-69ff-4f1e-a519-6e66d2bfbcf9" providerId="ADAL" clId="{2F516BFB-F7F8-4999-8277-328869216F16}" dt="2024-07-09T14:34:07.320" v="948" actId="478"/>
          <ac:picMkLst>
            <pc:docMk/>
            <pc:sldMk cId="1167830420" sldId="534"/>
            <ac:picMk id="19" creationId="{AE1E96CA-4889-EACF-0E0D-2218AD9E071E}"/>
          </ac:picMkLst>
        </pc:picChg>
        <pc:picChg chg="add del mod">
          <ac:chgData name="Barrette, Eric" userId="a095a5cc-69ff-4f1e-a519-6e66d2bfbcf9" providerId="ADAL" clId="{2F516BFB-F7F8-4999-8277-328869216F16}" dt="2024-07-09T14:34:26.482" v="951" actId="478"/>
          <ac:picMkLst>
            <pc:docMk/>
            <pc:sldMk cId="1167830420" sldId="534"/>
            <ac:picMk id="21" creationId="{E956D586-B5B1-CECA-3A47-4B926E43EF49}"/>
          </ac:picMkLst>
        </pc:picChg>
        <pc:picChg chg="add mod">
          <ac:chgData name="Barrette, Eric" userId="a095a5cc-69ff-4f1e-a519-6e66d2bfbcf9" providerId="ADAL" clId="{2F516BFB-F7F8-4999-8277-328869216F16}" dt="2024-07-11T13:28:04.214" v="1729" actId="1076"/>
          <ac:picMkLst>
            <pc:docMk/>
            <pc:sldMk cId="1167830420" sldId="534"/>
            <ac:picMk id="23" creationId="{4977D3CA-75AB-7860-64B1-CD8BC8C5D450}"/>
          </ac:picMkLst>
        </pc:picChg>
        <pc:picChg chg="add mod">
          <ac:chgData name="Barrette, Eric" userId="a095a5cc-69ff-4f1e-a519-6e66d2bfbcf9" providerId="ADAL" clId="{2F516BFB-F7F8-4999-8277-328869216F16}" dt="2024-07-09T19:56:50.233" v="1250" actId="1076"/>
          <ac:picMkLst>
            <pc:docMk/>
            <pc:sldMk cId="1167830420" sldId="534"/>
            <ac:picMk id="25" creationId="{2EA442DD-ED22-201C-200B-7622C65CFE1F}"/>
          </ac:picMkLst>
        </pc:picChg>
        <pc:picChg chg="add mod">
          <ac:chgData name="Barrette, Eric" userId="a095a5cc-69ff-4f1e-a519-6e66d2bfbcf9" providerId="ADAL" clId="{2F516BFB-F7F8-4999-8277-328869216F16}" dt="2024-07-11T13:28:22.730" v="1733" actId="1076"/>
          <ac:picMkLst>
            <pc:docMk/>
            <pc:sldMk cId="1167830420" sldId="534"/>
            <ac:picMk id="27" creationId="{218E3E3F-EB57-1302-6ABF-BF8A10C40A1D}"/>
          </ac:picMkLst>
        </pc:picChg>
        <pc:picChg chg="add mod">
          <ac:chgData name="Barrette, Eric" userId="a095a5cc-69ff-4f1e-a519-6e66d2bfbcf9" providerId="ADAL" clId="{2F516BFB-F7F8-4999-8277-328869216F16}" dt="2024-07-09T19:56:58.169" v="1251" actId="1076"/>
          <ac:picMkLst>
            <pc:docMk/>
            <pc:sldMk cId="1167830420" sldId="534"/>
            <ac:picMk id="29" creationId="{81863CF7-135E-4926-9463-6000FF618B44}"/>
          </ac:picMkLst>
        </pc:picChg>
        <pc:picChg chg="add mod">
          <ac:chgData name="Barrette, Eric" userId="a095a5cc-69ff-4f1e-a519-6e66d2bfbcf9" providerId="ADAL" clId="{2F516BFB-F7F8-4999-8277-328869216F16}" dt="2024-07-09T19:56:45.670" v="1249" actId="1076"/>
          <ac:picMkLst>
            <pc:docMk/>
            <pc:sldMk cId="1167830420" sldId="534"/>
            <ac:picMk id="31" creationId="{DEFDAC5C-AEC1-7DC7-7B54-FE707313523E}"/>
          </ac:picMkLst>
        </pc:picChg>
      </pc:sldChg>
      <pc:sldChg chg="delSp modSp del mod">
        <pc:chgData name="Barrette, Eric" userId="a095a5cc-69ff-4f1e-a519-6e66d2bfbcf9" providerId="ADAL" clId="{2F516BFB-F7F8-4999-8277-328869216F16}" dt="2024-07-09T20:20:29.883" v="1439" actId="47"/>
        <pc:sldMkLst>
          <pc:docMk/>
          <pc:sldMk cId="260710453" sldId="535"/>
        </pc:sldMkLst>
        <pc:spChg chg="mod">
          <ac:chgData name="Barrette, Eric" userId="a095a5cc-69ff-4f1e-a519-6e66d2bfbcf9" providerId="ADAL" clId="{2F516BFB-F7F8-4999-8277-328869216F16}" dt="2024-07-09T14:50:14.729" v="1006" actId="14100"/>
          <ac:spMkLst>
            <pc:docMk/>
            <pc:sldMk cId="260710453" sldId="535"/>
            <ac:spMk id="4" creationId="{C36B7B34-AD62-EF60-9883-07452620C384}"/>
          </ac:spMkLst>
        </pc:spChg>
        <pc:picChg chg="del">
          <ac:chgData name="Barrette, Eric" userId="a095a5cc-69ff-4f1e-a519-6e66d2bfbcf9" providerId="ADAL" clId="{2F516BFB-F7F8-4999-8277-328869216F16}" dt="2024-07-09T14:50:03.866" v="1002" actId="478"/>
          <ac:picMkLst>
            <pc:docMk/>
            <pc:sldMk cId="260710453" sldId="535"/>
            <ac:picMk id="10" creationId="{088C3A6B-A37B-5662-FAEC-192A58A4E686}"/>
          </ac:picMkLst>
        </pc:picChg>
        <pc:picChg chg="del">
          <ac:chgData name="Barrette, Eric" userId="a095a5cc-69ff-4f1e-a519-6e66d2bfbcf9" providerId="ADAL" clId="{2F516BFB-F7F8-4999-8277-328869216F16}" dt="2024-07-09T14:50:05.516" v="1003" actId="478"/>
          <ac:picMkLst>
            <pc:docMk/>
            <pc:sldMk cId="260710453" sldId="535"/>
            <ac:picMk id="15" creationId="{8EF513FA-1334-7CB2-DC95-4D77D85DACE8}"/>
          </ac:picMkLst>
        </pc:picChg>
        <pc:picChg chg="mod">
          <ac:chgData name="Barrette, Eric" userId="a095a5cc-69ff-4f1e-a519-6e66d2bfbcf9" providerId="ADAL" clId="{2F516BFB-F7F8-4999-8277-328869216F16}" dt="2024-07-09T14:50:12.478" v="1005" actId="1076"/>
          <ac:picMkLst>
            <pc:docMk/>
            <pc:sldMk cId="260710453" sldId="535"/>
            <ac:picMk id="17" creationId="{544B0F76-5B10-3A87-70F8-2FA89B61CDCF}"/>
          </ac:picMkLst>
        </pc:picChg>
      </pc:sldChg>
      <pc:sldChg chg="addSp delSp modSp new mod ord">
        <pc:chgData name="Barrette, Eric" userId="a095a5cc-69ff-4f1e-a519-6e66d2bfbcf9" providerId="ADAL" clId="{2F516BFB-F7F8-4999-8277-328869216F16}" dt="2024-07-11T21:14:40.850" v="4338" actId="20577"/>
        <pc:sldMkLst>
          <pc:docMk/>
          <pc:sldMk cId="3086498187" sldId="536"/>
        </pc:sldMkLst>
        <pc:spChg chg="mod">
          <ac:chgData name="Barrette, Eric" userId="a095a5cc-69ff-4f1e-a519-6e66d2bfbcf9" providerId="ADAL" clId="{2F516BFB-F7F8-4999-8277-328869216F16}" dt="2024-07-11T21:14:40.850" v="4338" actId="20577"/>
          <ac:spMkLst>
            <pc:docMk/>
            <pc:sldMk cId="3086498187" sldId="536"/>
            <ac:spMk id="2" creationId="{A0A4AFD5-5150-9931-2AD8-E28D318F198E}"/>
          </ac:spMkLst>
        </pc:spChg>
        <pc:spChg chg="mod">
          <ac:chgData name="Barrette, Eric" userId="a095a5cc-69ff-4f1e-a519-6e66d2bfbcf9" providerId="ADAL" clId="{2F516BFB-F7F8-4999-8277-328869216F16}" dt="2024-07-09T20:21:45.224" v="1462" actId="20577"/>
          <ac:spMkLst>
            <pc:docMk/>
            <pc:sldMk cId="3086498187" sldId="536"/>
            <ac:spMk id="3" creationId="{D0FE132F-FC31-5FDE-DF10-CFA744900F98}"/>
          </ac:spMkLst>
        </pc:spChg>
        <pc:spChg chg="del">
          <ac:chgData name="Barrette, Eric" userId="a095a5cc-69ff-4f1e-a519-6e66d2bfbcf9" providerId="ADAL" clId="{2F516BFB-F7F8-4999-8277-328869216F16}" dt="2024-07-09T20:04:38.217" v="1334" actId="478"/>
          <ac:spMkLst>
            <pc:docMk/>
            <pc:sldMk cId="3086498187" sldId="536"/>
            <ac:spMk id="4" creationId="{4CDC472D-053D-8985-B124-227BFD59DC0D}"/>
          </ac:spMkLst>
        </pc:spChg>
        <pc:spChg chg="del">
          <ac:chgData name="Barrette, Eric" userId="a095a5cc-69ff-4f1e-a519-6e66d2bfbcf9" providerId="ADAL" clId="{2F516BFB-F7F8-4999-8277-328869216F16}" dt="2024-07-09T20:04:40.912" v="1335" actId="478"/>
          <ac:spMkLst>
            <pc:docMk/>
            <pc:sldMk cId="3086498187" sldId="536"/>
            <ac:spMk id="5" creationId="{FC79E339-9AFB-0B8B-16ED-FF48CF770210}"/>
          </ac:spMkLst>
        </pc:spChg>
        <pc:picChg chg="add mod">
          <ac:chgData name="Barrette, Eric" userId="a095a5cc-69ff-4f1e-a519-6e66d2bfbcf9" providerId="ADAL" clId="{2F516BFB-F7F8-4999-8277-328869216F16}" dt="2024-07-09T20:30:51.024" v="1501" actId="14100"/>
          <ac:picMkLst>
            <pc:docMk/>
            <pc:sldMk cId="3086498187" sldId="536"/>
            <ac:picMk id="9" creationId="{7AC788AF-5142-2EFC-3A19-D47AA6BE12E0}"/>
          </ac:picMkLst>
        </pc:picChg>
      </pc:sldChg>
      <pc:sldChg chg="delSp modSp del mod">
        <pc:chgData name="Barrette, Eric" userId="a095a5cc-69ff-4f1e-a519-6e66d2bfbcf9" providerId="ADAL" clId="{2F516BFB-F7F8-4999-8277-328869216F16}" dt="2024-07-11T20:39:57.246" v="4027" actId="47"/>
        <pc:sldMkLst>
          <pc:docMk/>
          <pc:sldMk cId="3339092924" sldId="537"/>
        </pc:sldMkLst>
        <pc:spChg chg="del">
          <ac:chgData name="Barrette, Eric" userId="a095a5cc-69ff-4f1e-a519-6e66d2bfbcf9" providerId="ADAL" clId="{2F516BFB-F7F8-4999-8277-328869216F16}" dt="2024-07-11T13:29:18.899" v="1744" actId="478"/>
          <ac:spMkLst>
            <pc:docMk/>
            <pc:sldMk cId="3339092924" sldId="537"/>
            <ac:spMk id="32" creationId="{A8F8D4ED-FEA8-AC75-300C-912FE58DA671}"/>
          </ac:spMkLst>
        </pc:spChg>
        <pc:spChg chg="del">
          <ac:chgData name="Barrette, Eric" userId="a095a5cc-69ff-4f1e-a519-6e66d2bfbcf9" providerId="ADAL" clId="{2F516BFB-F7F8-4999-8277-328869216F16}" dt="2024-07-11T13:29:16.497" v="1741" actId="478"/>
          <ac:spMkLst>
            <pc:docMk/>
            <pc:sldMk cId="3339092924" sldId="537"/>
            <ac:spMk id="33" creationId="{4CF2137E-EBE0-9DC7-2D2E-6D17EBD50365}"/>
          </ac:spMkLst>
        </pc:spChg>
        <pc:spChg chg="del">
          <ac:chgData name="Barrette, Eric" userId="a095a5cc-69ff-4f1e-a519-6e66d2bfbcf9" providerId="ADAL" clId="{2F516BFB-F7F8-4999-8277-328869216F16}" dt="2024-07-11T13:29:15.760" v="1740" actId="478"/>
          <ac:spMkLst>
            <pc:docMk/>
            <pc:sldMk cId="3339092924" sldId="537"/>
            <ac:spMk id="34" creationId="{E1EA8779-DEE7-C2F6-AD9F-9AAEE0C5EF20}"/>
          </ac:spMkLst>
        </pc:spChg>
        <pc:spChg chg="del">
          <ac:chgData name="Barrette, Eric" userId="a095a5cc-69ff-4f1e-a519-6e66d2bfbcf9" providerId="ADAL" clId="{2F516BFB-F7F8-4999-8277-328869216F16}" dt="2024-07-11T13:29:17.124" v="1742" actId="478"/>
          <ac:spMkLst>
            <pc:docMk/>
            <pc:sldMk cId="3339092924" sldId="537"/>
            <ac:spMk id="35" creationId="{1EC03596-882F-FE40-4DF1-3D76CF012BDE}"/>
          </ac:spMkLst>
        </pc:spChg>
        <pc:spChg chg="del">
          <ac:chgData name="Barrette, Eric" userId="a095a5cc-69ff-4f1e-a519-6e66d2bfbcf9" providerId="ADAL" clId="{2F516BFB-F7F8-4999-8277-328869216F16}" dt="2024-07-11T13:29:17.978" v="1743" actId="478"/>
          <ac:spMkLst>
            <pc:docMk/>
            <pc:sldMk cId="3339092924" sldId="537"/>
            <ac:spMk id="36" creationId="{67BAA96B-6D2D-FCAD-F651-AA882C2625AF}"/>
          </ac:spMkLst>
        </pc:spChg>
        <pc:spChg chg="del">
          <ac:chgData name="Barrette, Eric" userId="a095a5cc-69ff-4f1e-a519-6e66d2bfbcf9" providerId="ADAL" clId="{2F516BFB-F7F8-4999-8277-328869216F16}" dt="2024-07-11T13:29:14.973" v="1739" actId="478"/>
          <ac:spMkLst>
            <pc:docMk/>
            <pc:sldMk cId="3339092924" sldId="537"/>
            <ac:spMk id="37" creationId="{DD9732DB-DE05-B6CE-CF9C-76461F98B540}"/>
          </ac:spMkLst>
        </pc:spChg>
        <pc:spChg chg="del">
          <ac:chgData name="Barrette, Eric" userId="a095a5cc-69ff-4f1e-a519-6e66d2bfbcf9" providerId="ADAL" clId="{2F516BFB-F7F8-4999-8277-328869216F16}" dt="2024-07-11T13:29:22.228" v="1746" actId="478"/>
          <ac:spMkLst>
            <pc:docMk/>
            <pc:sldMk cId="3339092924" sldId="537"/>
            <ac:spMk id="38" creationId="{F05DCAD1-26C7-64DE-1D4C-83F229E53A1F}"/>
          </ac:spMkLst>
        </pc:spChg>
        <pc:picChg chg="del">
          <ac:chgData name="Barrette, Eric" userId="a095a5cc-69ff-4f1e-a519-6e66d2bfbcf9" providerId="ADAL" clId="{2F516BFB-F7F8-4999-8277-328869216F16}" dt="2024-07-11T13:29:13.907" v="1738" actId="478"/>
          <ac:picMkLst>
            <pc:docMk/>
            <pc:sldMk cId="3339092924" sldId="537"/>
            <ac:picMk id="9" creationId="{C6763AF2-00B3-7A58-FCD5-023A054B2861}"/>
          </ac:picMkLst>
        </pc:picChg>
        <pc:picChg chg="mod">
          <ac:chgData name="Barrette, Eric" userId="a095a5cc-69ff-4f1e-a519-6e66d2bfbcf9" providerId="ADAL" clId="{2F516BFB-F7F8-4999-8277-328869216F16}" dt="2024-07-11T13:29:39.430" v="1753" actId="14100"/>
          <ac:picMkLst>
            <pc:docMk/>
            <pc:sldMk cId="3339092924" sldId="537"/>
            <ac:picMk id="13" creationId="{13E4FCD1-E216-0CF8-B7BA-7539143F2766}"/>
          </ac:picMkLst>
        </pc:picChg>
        <pc:picChg chg="mod">
          <ac:chgData name="Barrette, Eric" userId="a095a5cc-69ff-4f1e-a519-6e66d2bfbcf9" providerId="ADAL" clId="{2F516BFB-F7F8-4999-8277-328869216F16}" dt="2024-07-11T13:29:44.548" v="1755" actId="1076"/>
          <ac:picMkLst>
            <pc:docMk/>
            <pc:sldMk cId="3339092924" sldId="537"/>
            <ac:picMk id="23" creationId="{4977D3CA-75AB-7860-64B1-CD8BC8C5D450}"/>
          </ac:picMkLst>
        </pc:picChg>
        <pc:picChg chg="del">
          <ac:chgData name="Barrette, Eric" userId="a095a5cc-69ff-4f1e-a519-6e66d2bfbcf9" providerId="ADAL" clId="{2F516BFB-F7F8-4999-8277-328869216F16}" dt="2024-07-11T13:29:20.925" v="1745" actId="478"/>
          <ac:picMkLst>
            <pc:docMk/>
            <pc:sldMk cId="3339092924" sldId="537"/>
            <ac:picMk id="25" creationId="{2EA442DD-ED22-201C-200B-7622C65CFE1F}"/>
          </ac:picMkLst>
        </pc:picChg>
        <pc:picChg chg="del">
          <ac:chgData name="Barrette, Eric" userId="a095a5cc-69ff-4f1e-a519-6e66d2bfbcf9" providerId="ADAL" clId="{2F516BFB-F7F8-4999-8277-328869216F16}" dt="2024-07-11T13:29:23.844" v="1749" actId="478"/>
          <ac:picMkLst>
            <pc:docMk/>
            <pc:sldMk cId="3339092924" sldId="537"/>
            <ac:picMk id="27" creationId="{218E3E3F-EB57-1302-6ABF-BF8A10C40A1D}"/>
          </ac:picMkLst>
        </pc:picChg>
        <pc:picChg chg="del">
          <ac:chgData name="Barrette, Eric" userId="a095a5cc-69ff-4f1e-a519-6e66d2bfbcf9" providerId="ADAL" clId="{2F516BFB-F7F8-4999-8277-328869216F16}" dt="2024-07-11T13:29:23.358" v="1748" actId="478"/>
          <ac:picMkLst>
            <pc:docMk/>
            <pc:sldMk cId="3339092924" sldId="537"/>
            <ac:picMk id="29" creationId="{81863CF7-135E-4926-9463-6000FF618B44}"/>
          </ac:picMkLst>
        </pc:picChg>
        <pc:picChg chg="del">
          <ac:chgData name="Barrette, Eric" userId="a095a5cc-69ff-4f1e-a519-6e66d2bfbcf9" providerId="ADAL" clId="{2F516BFB-F7F8-4999-8277-328869216F16}" dt="2024-07-11T13:29:22.730" v="1747" actId="478"/>
          <ac:picMkLst>
            <pc:docMk/>
            <pc:sldMk cId="3339092924" sldId="537"/>
            <ac:picMk id="31" creationId="{DEFDAC5C-AEC1-7DC7-7B54-FE707313523E}"/>
          </ac:picMkLst>
        </pc:picChg>
      </pc:sldChg>
      <pc:sldChg chg="addSp delSp modSp new mod">
        <pc:chgData name="Barrette, Eric" userId="a095a5cc-69ff-4f1e-a519-6e66d2bfbcf9" providerId="ADAL" clId="{2F516BFB-F7F8-4999-8277-328869216F16}" dt="2024-07-12T15:17:40.281" v="6652" actId="14100"/>
        <pc:sldMkLst>
          <pc:docMk/>
          <pc:sldMk cId="991041164" sldId="538"/>
        </pc:sldMkLst>
        <pc:spChg chg="mod">
          <ac:chgData name="Barrette, Eric" userId="a095a5cc-69ff-4f1e-a519-6e66d2bfbcf9" providerId="ADAL" clId="{2F516BFB-F7F8-4999-8277-328869216F16}" dt="2024-07-11T22:23:51.550" v="5660" actId="20577"/>
          <ac:spMkLst>
            <pc:docMk/>
            <pc:sldMk cId="991041164" sldId="538"/>
            <ac:spMk id="2" creationId="{4D88D355-FFB6-85EA-4F71-976C790A2E1B}"/>
          </ac:spMkLst>
        </pc:spChg>
        <pc:spChg chg="del">
          <ac:chgData name="Barrette, Eric" userId="a095a5cc-69ff-4f1e-a519-6e66d2bfbcf9" providerId="ADAL" clId="{2F516BFB-F7F8-4999-8277-328869216F16}" dt="2024-07-11T20:38:00.293" v="4012" actId="21"/>
          <ac:spMkLst>
            <pc:docMk/>
            <pc:sldMk cId="991041164" sldId="538"/>
            <ac:spMk id="3" creationId="{461F96E2-11A1-A2AE-ED27-24B92C406577}"/>
          </ac:spMkLst>
        </pc:spChg>
        <pc:spChg chg="mod">
          <ac:chgData name="Barrette, Eric" userId="a095a5cc-69ff-4f1e-a519-6e66d2bfbcf9" providerId="ADAL" clId="{2F516BFB-F7F8-4999-8277-328869216F16}" dt="2024-07-11T20:38:44.524" v="4020" actId="1076"/>
          <ac:spMkLst>
            <pc:docMk/>
            <pc:sldMk cId="991041164" sldId="538"/>
            <ac:spMk id="4" creationId="{71602105-ED0C-373A-EE92-07ED64D6C7A3}"/>
          </ac:spMkLst>
        </pc:spChg>
        <pc:spChg chg="del mod">
          <ac:chgData name="Barrette, Eric" userId="a095a5cc-69ff-4f1e-a519-6e66d2bfbcf9" providerId="ADAL" clId="{2F516BFB-F7F8-4999-8277-328869216F16}" dt="2024-07-11T20:27:11.959" v="3933" actId="21"/>
          <ac:spMkLst>
            <pc:docMk/>
            <pc:sldMk cId="991041164" sldId="538"/>
            <ac:spMk id="5" creationId="{AD57514B-F7E8-899D-92E2-3DAA6148F9EA}"/>
          </ac:spMkLst>
        </pc:spChg>
        <pc:spChg chg="mod">
          <ac:chgData name="Barrette, Eric" userId="a095a5cc-69ff-4f1e-a519-6e66d2bfbcf9" providerId="ADAL" clId="{2F516BFB-F7F8-4999-8277-328869216F16}" dt="2024-07-11T20:38:47.975" v="4021" actId="1076"/>
          <ac:spMkLst>
            <pc:docMk/>
            <pc:sldMk cId="991041164" sldId="538"/>
            <ac:spMk id="6" creationId="{C0FC7631-5C1B-E0A7-99B9-6110455CC119}"/>
          </ac:spMkLst>
        </pc:spChg>
        <pc:spChg chg="add del mod">
          <ac:chgData name="Barrette, Eric" userId="a095a5cc-69ff-4f1e-a519-6e66d2bfbcf9" providerId="ADAL" clId="{2F516BFB-F7F8-4999-8277-328869216F16}" dt="2024-07-11T20:28:26.094" v="3939" actId="21"/>
          <ac:spMkLst>
            <pc:docMk/>
            <pc:sldMk cId="991041164" sldId="538"/>
            <ac:spMk id="10" creationId="{384D505D-24F5-00F8-4674-8FA1C6924A59}"/>
          </ac:spMkLst>
        </pc:spChg>
        <pc:spChg chg="add mod">
          <ac:chgData name="Barrette, Eric" userId="a095a5cc-69ff-4f1e-a519-6e66d2bfbcf9" providerId="ADAL" clId="{2F516BFB-F7F8-4999-8277-328869216F16}" dt="2024-07-11T21:34:11.337" v="5234" actId="1582"/>
          <ac:spMkLst>
            <pc:docMk/>
            <pc:sldMk cId="991041164" sldId="538"/>
            <ac:spMk id="16" creationId="{A0ABC7C1-6788-6606-EEF5-AE8A37F8C6D4}"/>
          </ac:spMkLst>
        </pc:spChg>
        <pc:picChg chg="add mod">
          <ac:chgData name="Barrette, Eric" userId="a095a5cc-69ff-4f1e-a519-6e66d2bfbcf9" providerId="ADAL" clId="{2F516BFB-F7F8-4999-8277-328869216F16}" dt="2024-07-12T15:17:40.281" v="6652" actId="14100"/>
          <ac:picMkLst>
            <pc:docMk/>
            <pc:sldMk cId="991041164" sldId="538"/>
            <ac:picMk id="5" creationId="{FAB0238B-DCB5-598E-A396-DF588B06AE30}"/>
          </ac:picMkLst>
        </pc:picChg>
        <pc:picChg chg="add mod">
          <ac:chgData name="Barrette, Eric" userId="a095a5cc-69ff-4f1e-a519-6e66d2bfbcf9" providerId="ADAL" clId="{2F516BFB-F7F8-4999-8277-328869216F16}" dt="2024-07-11T20:39:18.866" v="4024" actId="1076"/>
          <ac:picMkLst>
            <pc:docMk/>
            <pc:sldMk cId="991041164" sldId="538"/>
            <ac:picMk id="12" creationId="{2BCE2872-90B4-DAF5-F7CE-BE700B1D17A0}"/>
          </ac:picMkLst>
        </pc:picChg>
        <pc:picChg chg="add del mod ord modCrop">
          <ac:chgData name="Barrette, Eric" userId="a095a5cc-69ff-4f1e-a519-6e66d2bfbcf9" providerId="ADAL" clId="{2F516BFB-F7F8-4999-8277-328869216F16}" dt="2024-07-12T15:15:03.924" v="6649" actId="478"/>
          <ac:picMkLst>
            <pc:docMk/>
            <pc:sldMk cId="991041164" sldId="538"/>
            <ac:picMk id="14" creationId="{6C188DED-9F87-D7CE-A0EF-232125E43CDB}"/>
          </ac:picMkLst>
        </pc:picChg>
        <pc:picChg chg="add mod">
          <ac:chgData name="Barrette, Eric" userId="a095a5cc-69ff-4f1e-a519-6e66d2bfbcf9" providerId="ADAL" clId="{2F516BFB-F7F8-4999-8277-328869216F16}" dt="2024-07-11T20:39:45.757" v="4026"/>
          <ac:picMkLst>
            <pc:docMk/>
            <pc:sldMk cId="991041164" sldId="538"/>
            <ac:picMk id="15" creationId="{D6599FFC-5C47-6835-6915-E83F31E95AD8}"/>
          </ac:picMkLst>
        </pc:picChg>
        <pc:cxnChg chg="add del mod">
          <ac:chgData name="Barrette, Eric" userId="a095a5cc-69ff-4f1e-a519-6e66d2bfbcf9" providerId="ADAL" clId="{2F516BFB-F7F8-4999-8277-328869216F16}" dt="2024-07-11T21:35:24.842" v="5247" actId="478"/>
          <ac:cxnSpMkLst>
            <pc:docMk/>
            <pc:sldMk cId="991041164" sldId="538"/>
            <ac:cxnSpMk id="18" creationId="{F0AFDF85-21FC-2DB6-7D5C-8B6D622C1EFC}"/>
          </ac:cxnSpMkLst>
        </pc:cxnChg>
        <pc:cxnChg chg="add del">
          <ac:chgData name="Barrette, Eric" userId="a095a5cc-69ff-4f1e-a519-6e66d2bfbcf9" providerId="ADAL" clId="{2F516BFB-F7F8-4999-8277-328869216F16}" dt="2024-07-11T21:35:22.642" v="5246" actId="478"/>
          <ac:cxnSpMkLst>
            <pc:docMk/>
            <pc:sldMk cId="991041164" sldId="538"/>
            <ac:cxnSpMk id="22" creationId="{B04B8B0E-603B-E1BB-F990-93DCFAEF5DFA}"/>
          </ac:cxnSpMkLst>
        </pc:cxnChg>
        <pc:cxnChg chg="add mod">
          <ac:chgData name="Barrette, Eric" userId="a095a5cc-69ff-4f1e-a519-6e66d2bfbcf9" providerId="ADAL" clId="{2F516BFB-F7F8-4999-8277-328869216F16}" dt="2024-07-11T21:35:50.081" v="5251" actId="14100"/>
          <ac:cxnSpMkLst>
            <pc:docMk/>
            <pc:sldMk cId="991041164" sldId="538"/>
            <ac:cxnSpMk id="24" creationId="{39F81447-49E5-40F3-FB0A-6BFF9588579D}"/>
          </ac:cxnSpMkLst>
        </pc:cxnChg>
      </pc:sldChg>
      <pc:sldChg chg="modSp new del mod">
        <pc:chgData name="Barrette, Eric" userId="a095a5cc-69ff-4f1e-a519-6e66d2bfbcf9" providerId="ADAL" clId="{2F516BFB-F7F8-4999-8277-328869216F16}" dt="2024-07-11T15:29:37.714" v="2897" actId="47"/>
        <pc:sldMkLst>
          <pc:docMk/>
          <pc:sldMk cId="2291148916" sldId="538"/>
        </pc:sldMkLst>
        <pc:spChg chg="mod">
          <ac:chgData name="Barrette, Eric" userId="a095a5cc-69ff-4f1e-a519-6e66d2bfbcf9" providerId="ADAL" clId="{2F516BFB-F7F8-4999-8277-328869216F16}" dt="2024-07-11T15:29:29.078" v="2892" actId="207"/>
          <ac:spMkLst>
            <pc:docMk/>
            <pc:sldMk cId="2291148916" sldId="538"/>
            <ac:spMk id="4" creationId="{CC01F1F6-D767-DC67-3298-BA37E8E00394}"/>
          </ac:spMkLst>
        </pc:spChg>
      </pc:sldChg>
      <pc:sldChg chg="new del">
        <pc:chgData name="Barrette, Eric" userId="a095a5cc-69ff-4f1e-a519-6e66d2bfbcf9" providerId="ADAL" clId="{2F516BFB-F7F8-4999-8277-328869216F16}" dt="2024-07-11T22:41:42.359" v="6006" actId="47"/>
        <pc:sldMkLst>
          <pc:docMk/>
          <pc:sldMk cId="523210406" sldId="539"/>
        </pc:sldMkLst>
      </pc:sldChg>
      <pc:sldChg chg="modSp new del mod">
        <pc:chgData name="Barrette, Eric" userId="a095a5cc-69ff-4f1e-a519-6e66d2bfbcf9" providerId="ADAL" clId="{2F516BFB-F7F8-4999-8277-328869216F16}" dt="2024-07-11T22:46:49.555" v="6276" actId="47"/>
        <pc:sldMkLst>
          <pc:docMk/>
          <pc:sldMk cId="3543459979" sldId="540"/>
        </pc:sldMkLst>
        <pc:spChg chg="mod">
          <ac:chgData name="Barrette, Eric" userId="a095a5cc-69ff-4f1e-a519-6e66d2bfbcf9" providerId="ADAL" clId="{2F516BFB-F7F8-4999-8277-328869216F16}" dt="2024-07-11T22:41:11.773" v="5989" actId="20577"/>
          <ac:spMkLst>
            <pc:docMk/>
            <pc:sldMk cId="3543459979" sldId="540"/>
            <ac:spMk id="2" creationId="{07D4C2C6-C999-3126-13F0-2F0476BE9A86}"/>
          </ac:spMkLst>
        </pc:spChg>
        <pc:spChg chg="mod">
          <ac:chgData name="Barrette, Eric" userId="a095a5cc-69ff-4f1e-a519-6e66d2bfbcf9" providerId="ADAL" clId="{2F516BFB-F7F8-4999-8277-328869216F16}" dt="2024-07-11T22:41:40.174" v="6005" actId="5793"/>
          <ac:spMkLst>
            <pc:docMk/>
            <pc:sldMk cId="3543459979" sldId="540"/>
            <ac:spMk id="4" creationId="{A1584A1C-C5F5-73A1-8487-0AD555DF8A27}"/>
          </ac:spMkLst>
        </pc:spChg>
      </pc:sldChg>
      <pc:sldChg chg="modSp new mod">
        <pc:chgData name="Barrette, Eric" userId="a095a5cc-69ff-4f1e-a519-6e66d2bfbcf9" providerId="ADAL" clId="{2F516BFB-F7F8-4999-8277-328869216F16}" dt="2024-07-12T15:34:15.167" v="7502" actId="20577"/>
        <pc:sldMkLst>
          <pc:docMk/>
          <pc:sldMk cId="4269132642" sldId="541"/>
        </pc:sldMkLst>
        <pc:spChg chg="mod">
          <ac:chgData name="Barrette, Eric" userId="a095a5cc-69ff-4f1e-a519-6e66d2bfbcf9" providerId="ADAL" clId="{2F516BFB-F7F8-4999-8277-328869216F16}" dt="2024-07-12T15:34:15.167" v="7502" actId="20577"/>
          <ac:spMkLst>
            <pc:docMk/>
            <pc:sldMk cId="4269132642" sldId="541"/>
            <ac:spMk id="4" creationId="{3F72DCE3-76C7-BD9F-2207-3C8556034094}"/>
          </ac:spMkLst>
        </pc:spChg>
      </pc:sldChg>
      <pc:sldChg chg="modSp new mod">
        <pc:chgData name="Barrette, Eric" userId="a095a5cc-69ff-4f1e-a519-6e66d2bfbcf9" providerId="ADAL" clId="{2F516BFB-F7F8-4999-8277-328869216F16}" dt="2024-07-12T15:24:22.647" v="6812" actId="20577"/>
        <pc:sldMkLst>
          <pc:docMk/>
          <pc:sldMk cId="827366314" sldId="542"/>
        </pc:sldMkLst>
        <pc:spChg chg="mod">
          <ac:chgData name="Barrette, Eric" userId="a095a5cc-69ff-4f1e-a519-6e66d2bfbcf9" providerId="ADAL" clId="{2F516BFB-F7F8-4999-8277-328869216F16}" dt="2024-07-12T15:24:22.647" v="6812" actId="20577"/>
          <ac:spMkLst>
            <pc:docMk/>
            <pc:sldMk cId="827366314" sldId="542"/>
            <ac:spMk id="2" creationId="{0B92B12A-0CF1-AFD2-9D86-7340EFDBC2CB}"/>
          </ac:spMkLst>
        </pc:spChg>
      </pc:sldChg>
      <pc:sldMasterChg chg="delSldLayout">
        <pc:chgData name="Barrette, Eric" userId="a095a5cc-69ff-4f1e-a519-6e66d2bfbcf9" providerId="ADAL" clId="{2F516BFB-F7F8-4999-8277-328869216F16}" dt="2024-07-09T21:44:29.135" v="1693" actId="47"/>
        <pc:sldMasterMkLst>
          <pc:docMk/>
          <pc:sldMasterMk cId="2702397036" sldId="2147483660"/>
        </pc:sldMasterMkLst>
        <pc:sldLayoutChg chg="del">
          <pc:chgData name="Barrette, Eric" userId="a095a5cc-69ff-4f1e-a519-6e66d2bfbcf9" providerId="ADAL" clId="{2F516BFB-F7F8-4999-8277-328869216F16}" dt="2024-07-09T21:44:29.135" v="1693" actId="47"/>
          <pc:sldLayoutMkLst>
            <pc:docMk/>
            <pc:sldMasterMk cId="2702397036" sldId="2147483660"/>
            <pc:sldLayoutMk cId="14831101" sldId="2147483716"/>
          </pc:sldLayoutMkLst>
        </pc:sldLayoutChg>
      </pc:sldMasterChg>
    </pc:docChg>
  </pc:docChgLst>
  <pc:docChgLst>
    <pc:chgData name="Barrette, Eric" userId="a095a5cc-69ff-4f1e-a519-6e66d2bfbcf9" providerId="ADAL" clId="{CDAC912D-5A01-406D-A3CB-3FC39B57584F}"/>
    <pc:docChg chg="custSel modSld">
      <pc:chgData name="Barrette, Eric" userId="a095a5cc-69ff-4f1e-a519-6e66d2bfbcf9" providerId="ADAL" clId="{CDAC912D-5A01-406D-A3CB-3FC39B57584F}" dt="2024-07-23T14:28:09.906" v="207" actId="1035"/>
      <pc:docMkLst>
        <pc:docMk/>
      </pc:docMkLst>
      <pc:sldChg chg="modSp mod">
        <pc:chgData name="Barrette, Eric" userId="a095a5cc-69ff-4f1e-a519-6e66d2bfbcf9" providerId="ADAL" clId="{CDAC912D-5A01-406D-A3CB-3FC39B57584F}" dt="2024-07-23T14:16:33.136" v="6" actId="114"/>
        <pc:sldMkLst>
          <pc:docMk/>
          <pc:sldMk cId="3501801740" sldId="518"/>
        </pc:sldMkLst>
        <pc:spChg chg="mod">
          <ac:chgData name="Barrette, Eric" userId="a095a5cc-69ff-4f1e-a519-6e66d2bfbcf9" providerId="ADAL" clId="{CDAC912D-5A01-406D-A3CB-3FC39B57584F}" dt="2024-07-23T14:16:33.136" v="6" actId="114"/>
          <ac:spMkLst>
            <pc:docMk/>
            <pc:sldMk cId="3501801740" sldId="518"/>
            <ac:spMk id="12" creationId="{C2DDEA48-0516-05C5-9312-CDC59A63501F}"/>
          </ac:spMkLst>
        </pc:spChg>
        <pc:picChg chg="mod">
          <ac:chgData name="Barrette, Eric" userId="a095a5cc-69ff-4f1e-a519-6e66d2bfbcf9" providerId="ADAL" clId="{CDAC912D-5A01-406D-A3CB-3FC39B57584F}" dt="2024-07-23T14:16:26.359" v="4" actId="14100"/>
          <ac:picMkLst>
            <pc:docMk/>
            <pc:sldMk cId="3501801740" sldId="518"/>
            <ac:picMk id="20" creationId="{14C5B951-E175-9636-0212-E906EE0D48A6}"/>
          </ac:picMkLst>
        </pc:picChg>
      </pc:sldChg>
      <pc:sldChg chg="delSp modSp mod">
        <pc:chgData name="Barrette, Eric" userId="a095a5cc-69ff-4f1e-a519-6e66d2bfbcf9" providerId="ADAL" clId="{CDAC912D-5A01-406D-A3CB-3FC39B57584F}" dt="2024-07-23T14:28:09.906" v="207" actId="1035"/>
        <pc:sldMkLst>
          <pc:docMk/>
          <pc:sldMk cId="1548548456" sldId="525"/>
        </pc:sldMkLst>
        <pc:spChg chg="mod">
          <ac:chgData name="Barrette, Eric" userId="a095a5cc-69ff-4f1e-a519-6e66d2bfbcf9" providerId="ADAL" clId="{CDAC912D-5A01-406D-A3CB-3FC39B57584F}" dt="2024-07-23T14:24:29.553" v="166" actId="20577"/>
          <ac:spMkLst>
            <pc:docMk/>
            <pc:sldMk cId="1548548456" sldId="525"/>
            <ac:spMk id="2" creationId="{D2604B2E-654A-7BA9-0A78-25D936FECD7D}"/>
          </ac:spMkLst>
        </pc:spChg>
        <pc:spChg chg="mod">
          <ac:chgData name="Barrette, Eric" userId="a095a5cc-69ff-4f1e-a519-6e66d2bfbcf9" providerId="ADAL" clId="{CDAC912D-5A01-406D-A3CB-3FC39B57584F}" dt="2024-07-23T14:24:36.765" v="181" actId="20577"/>
          <ac:spMkLst>
            <pc:docMk/>
            <pc:sldMk cId="1548548456" sldId="525"/>
            <ac:spMk id="3" creationId="{30696B88-D239-CACA-EE0F-A872920AFF83}"/>
          </ac:spMkLst>
        </pc:spChg>
        <pc:spChg chg="mod">
          <ac:chgData name="Barrette, Eric" userId="a095a5cc-69ff-4f1e-a519-6e66d2bfbcf9" providerId="ADAL" clId="{CDAC912D-5A01-406D-A3CB-3FC39B57584F}" dt="2024-07-23T14:27:00.907" v="197" actId="1076"/>
          <ac:spMkLst>
            <pc:docMk/>
            <pc:sldMk cId="1548548456" sldId="525"/>
            <ac:spMk id="4" creationId="{8A02CCF8-36CA-8A4B-0E9E-E4B26A745CC6}"/>
          </ac:spMkLst>
        </pc:spChg>
        <pc:spChg chg="mod">
          <ac:chgData name="Barrette, Eric" userId="a095a5cc-69ff-4f1e-a519-6e66d2bfbcf9" providerId="ADAL" clId="{CDAC912D-5A01-406D-A3CB-3FC39B57584F}" dt="2024-07-23T14:26:32.465" v="194" actId="27636"/>
          <ac:spMkLst>
            <pc:docMk/>
            <pc:sldMk cId="1548548456" sldId="525"/>
            <ac:spMk id="8" creationId="{4125F697-52B4-7906-00C2-452044A19894}"/>
          </ac:spMkLst>
        </pc:spChg>
        <pc:spChg chg="mod">
          <ac:chgData name="Barrette, Eric" userId="a095a5cc-69ff-4f1e-a519-6e66d2bfbcf9" providerId="ADAL" clId="{CDAC912D-5A01-406D-A3CB-3FC39B57584F}" dt="2024-07-23T14:28:09.906" v="207" actId="1035"/>
          <ac:spMkLst>
            <pc:docMk/>
            <pc:sldMk cId="1548548456" sldId="525"/>
            <ac:spMk id="10" creationId="{9F685297-47FC-8BA3-8880-02DB7AB9A4B0}"/>
          </ac:spMkLst>
        </pc:spChg>
        <pc:spChg chg="del mod">
          <ac:chgData name="Barrette, Eric" userId="a095a5cc-69ff-4f1e-a519-6e66d2bfbcf9" providerId="ADAL" clId="{CDAC912D-5A01-406D-A3CB-3FC39B57584F}" dt="2024-07-23T14:26:42.029" v="195" actId="21"/>
          <ac:spMkLst>
            <pc:docMk/>
            <pc:sldMk cId="1548548456" sldId="525"/>
            <ac:spMk id="11" creationId="{8B370326-D81C-C465-326C-6060FE3ED7D9}"/>
          </ac:spMkLst>
        </pc:spChg>
        <pc:picChg chg="mod">
          <ac:chgData name="Barrette, Eric" userId="a095a5cc-69ff-4f1e-a519-6e66d2bfbcf9" providerId="ADAL" clId="{CDAC912D-5A01-406D-A3CB-3FC39B57584F}" dt="2024-07-23T14:27:22.721" v="198" actId="1076"/>
          <ac:picMkLst>
            <pc:docMk/>
            <pc:sldMk cId="1548548456" sldId="525"/>
            <ac:picMk id="9" creationId="{5C39DEDE-AAB9-A213-A1FA-3DEF7C22FDBA}"/>
          </ac:picMkLst>
        </pc:picChg>
      </pc:sldChg>
      <pc:sldChg chg="addSp delSp modSp mod">
        <pc:chgData name="Barrette, Eric" userId="a095a5cc-69ff-4f1e-a519-6e66d2bfbcf9" providerId="ADAL" clId="{CDAC912D-5A01-406D-A3CB-3FC39B57584F}" dt="2024-07-23T14:22:40.267" v="159" actId="1076"/>
        <pc:sldMkLst>
          <pc:docMk/>
          <pc:sldMk cId="2702441254" sldId="530"/>
        </pc:sldMkLst>
        <pc:spChg chg="mod">
          <ac:chgData name="Barrette, Eric" userId="a095a5cc-69ff-4f1e-a519-6e66d2bfbcf9" providerId="ADAL" clId="{CDAC912D-5A01-406D-A3CB-3FC39B57584F}" dt="2024-07-23T14:20:08.119" v="132" actId="33524"/>
          <ac:spMkLst>
            <pc:docMk/>
            <pc:sldMk cId="2702441254" sldId="530"/>
            <ac:spMk id="4" creationId="{C36B7B34-AD62-EF60-9883-07452620C384}"/>
          </ac:spMkLst>
        </pc:spChg>
        <pc:spChg chg="mod">
          <ac:chgData name="Barrette, Eric" userId="a095a5cc-69ff-4f1e-a519-6e66d2bfbcf9" providerId="ADAL" clId="{CDAC912D-5A01-406D-A3CB-3FC39B57584F}" dt="2024-07-23T14:22:37.699" v="157" actId="1076"/>
          <ac:spMkLst>
            <pc:docMk/>
            <pc:sldMk cId="2702441254" sldId="530"/>
            <ac:spMk id="5" creationId="{045A5ADC-267C-D857-04A2-E1035ED8378F}"/>
          </ac:spMkLst>
        </pc:spChg>
        <pc:spChg chg="del mod">
          <ac:chgData name="Barrette, Eric" userId="a095a5cc-69ff-4f1e-a519-6e66d2bfbcf9" providerId="ADAL" clId="{CDAC912D-5A01-406D-A3CB-3FC39B57584F}" dt="2024-07-23T14:22:23.790" v="154" actId="21"/>
          <ac:spMkLst>
            <pc:docMk/>
            <pc:sldMk cId="2702441254" sldId="530"/>
            <ac:spMk id="6" creationId="{8DAAAE22-4C2A-B06A-4744-18065E0E1403}"/>
          </ac:spMkLst>
        </pc:spChg>
        <pc:picChg chg="add mod modCrop">
          <ac:chgData name="Barrette, Eric" userId="a095a5cc-69ff-4f1e-a519-6e66d2bfbcf9" providerId="ADAL" clId="{CDAC912D-5A01-406D-A3CB-3FC39B57584F}" dt="2024-07-23T14:22:04.085" v="149" actId="1076"/>
          <ac:picMkLst>
            <pc:docMk/>
            <pc:sldMk cId="2702441254" sldId="530"/>
            <ac:picMk id="9" creationId="{C3123A48-7C21-85B9-CC1D-DBA22FE3AEA3}"/>
          </ac:picMkLst>
        </pc:picChg>
        <pc:picChg chg="mod">
          <ac:chgData name="Barrette, Eric" userId="a095a5cc-69ff-4f1e-a519-6e66d2bfbcf9" providerId="ADAL" clId="{CDAC912D-5A01-406D-A3CB-3FC39B57584F}" dt="2024-07-23T14:22:40.267" v="159" actId="1076"/>
          <ac:picMkLst>
            <pc:docMk/>
            <pc:sldMk cId="2702441254" sldId="530"/>
            <ac:picMk id="10" creationId="{11D7AAB1-7717-13FE-D4F2-A61F0D169B3C}"/>
          </ac:picMkLst>
        </pc:picChg>
        <pc:picChg chg="mod ord">
          <ac:chgData name="Barrette, Eric" userId="a095a5cc-69ff-4f1e-a519-6e66d2bfbcf9" providerId="ADAL" clId="{CDAC912D-5A01-406D-A3CB-3FC39B57584F}" dt="2024-07-23T14:22:30.356" v="155" actId="1076"/>
          <ac:picMkLst>
            <pc:docMk/>
            <pc:sldMk cId="2702441254" sldId="530"/>
            <ac:picMk id="11" creationId="{33FB5015-C9E4-4746-1C8D-AFDA6CBBE400}"/>
          </ac:picMkLst>
        </pc:picChg>
        <pc:picChg chg="mod modCrop">
          <ac:chgData name="Barrette, Eric" userId="a095a5cc-69ff-4f1e-a519-6e66d2bfbcf9" providerId="ADAL" clId="{CDAC912D-5A01-406D-A3CB-3FC39B57584F}" dt="2024-07-23T14:22:32.661" v="156" actId="1076"/>
          <ac:picMkLst>
            <pc:docMk/>
            <pc:sldMk cId="2702441254" sldId="530"/>
            <ac:picMk id="12" creationId="{C2C81495-44BF-917D-954A-F1A7171925EA}"/>
          </ac:picMkLst>
        </pc:picChg>
      </pc:sldChg>
      <pc:sldChg chg="modSp mod">
        <pc:chgData name="Barrette, Eric" userId="a095a5cc-69ff-4f1e-a519-6e66d2bfbcf9" providerId="ADAL" clId="{CDAC912D-5A01-406D-A3CB-3FC39B57584F}" dt="2024-07-23T14:18:41.412" v="70" actId="20577"/>
        <pc:sldMkLst>
          <pc:docMk/>
          <pc:sldMk cId="2905398808" sldId="533"/>
        </pc:sldMkLst>
        <pc:spChg chg="mod">
          <ac:chgData name="Barrette, Eric" userId="a095a5cc-69ff-4f1e-a519-6e66d2bfbcf9" providerId="ADAL" clId="{CDAC912D-5A01-406D-A3CB-3FC39B57584F}" dt="2024-07-23T14:18:41.412" v="70" actId="20577"/>
          <ac:spMkLst>
            <pc:docMk/>
            <pc:sldMk cId="2905398808" sldId="533"/>
            <ac:spMk id="4" creationId="{5B48706D-A952-D61D-5528-342A9F836879}"/>
          </ac:spMkLst>
        </pc:spChg>
      </pc:sldChg>
      <pc:sldChg chg="modSp mod">
        <pc:chgData name="Barrette, Eric" userId="a095a5cc-69ff-4f1e-a519-6e66d2bfbcf9" providerId="ADAL" clId="{CDAC912D-5A01-406D-A3CB-3FC39B57584F}" dt="2024-07-23T14:19:19.543" v="117" actId="20577"/>
        <pc:sldMkLst>
          <pc:docMk/>
          <pc:sldMk cId="991041164" sldId="538"/>
        </pc:sldMkLst>
        <pc:spChg chg="mod">
          <ac:chgData name="Barrette, Eric" userId="a095a5cc-69ff-4f1e-a519-6e66d2bfbcf9" providerId="ADAL" clId="{CDAC912D-5A01-406D-A3CB-3FC39B57584F}" dt="2024-07-23T14:19:19.543" v="117" actId="20577"/>
          <ac:spMkLst>
            <pc:docMk/>
            <pc:sldMk cId="991041164" sldId="538"/>
            <ac:spMk id="2" creationId="{4D88D355-FFB6-85EA-4F71-976C790A2E1B}"/>
          </ac:spMkLst>
        </pc:spChg>
      </pc:sldChg>
      <pc:sldChg chg="modSp mod">
        <pc:chgData name="Barrette, Eric" userId="a095a5cc-69ff-4f1e-a519-6e66d2bfbcf9" providerId="ADAL" clId="{CDAC912D-5A01-406D-A3CB-3FC39B57584F}" dt="2024-07-23T14:15:55.995" v="2" actId="20577"/>
        <pc:sldMkLst>
          <pc:docMk/>
          <pc:sldMk cId="4269132642" sldId="541"/>
        </pc:sldMkLst>
        <pc:spChg chg="mod">
          <ac:chgData name="Barrette, Eric" userId="a095a5cc-69ff-4f1e-a519-6e66d2bfbcf9" providerId="ADAL" clId="{CDAC912D-5A01-406D-A3CB-3FC39B57584F}" dt="2024-07-23T14:15:55.995" v="2" actId="20577"/>
          <ac:spMkLst>
            <pc:docMk/>
            <pc:sldMk cId="4269132642" sldId="541"/>
            <ac:spMk id="4" creationId="{3F72DCE3-76C7-BD9F-2207-3C8556034094}"/>
          </ac:spMkLst>
        </pc:spChg>
      </pc:sldChg>
    </pc:docChg>
  </pc:docChgLst>
  <pc:docChgLst>
    <pc:chgData name="Barrette, Eric" userId="a095a5cc-69ff-4f1e-a519-6e66d2bfbcf9" providerId="ADAL" clId="{58A8BB69-B47E-49B6-B007-A3F6F0DC7328}"/>
    <pc:docChg chg="undo custSel addSld delSld modSld sldOrd">
      <pc:chgData name="Barrette, Eric" userId="a095a5cc-69ff-4f1e-a519-6e66d2bfbcf9" providerId="ADAL" clId="{58A8BB69-B47E-49B6-B007-A3F6F0DC7328}" dt="2024-07-25T13:57:39.979" v="3493" actId="21"/>
      <pc:docMkLst>
        <pc:docMk/>
      </pc:docMkLst>
      <pc:sldChg chg="del">
        <pc:chgData name="Barrette, Eric" userId="a095a5cc-69ff-4f1e-a519-6e66d2bfbcf9" providerId="ADAL" clId="{58A8BB69-B47E-49B6-B007-A3F6F0DC7328}" dt="2024-07-15T16:12:28.724" v="1406" actId="47"/>
        <pc:sldMkLst>
          <pc:docMk/>
          <pc:sldMk cId="3955176633" sldId="320"/>
        </pc:sldMkLst>
      </pc:sldChg>
      <pc:sldChg chg="modSp mod">
        <pc:chgData name="Barrette, Eric" userId="a095a5cc-69ff-4f1e-a519-6e66d2bfbcf9" providerId="ADAL" clId="{58A8BB69-B47E-49B6-B007-A3F6F0DC7328}" dt="2024-07-15T17:22:56.524" v="2834" actId="20577"/>
        <pc:sldMkLst>
          <pc:docMk/>
          <pc:sldMk cId="1965720566" sldId="512"/>
        </pc:sldMkLst>
        <pc:spChg chg="mod">
          <ac:chgData name="Barrette, Eric" userId="a095a5cc-69ff-4f1e-a519-6e66d2bfbcf9" providerId="ADAL" clId="{58A8BB69-B47E-49B6-B007-A3F6F0DC7328}" dt="2024-07-15T17:22:56.524" v="2834" actId="20577"/>
          <ac:spMkLst>
            <pc:docMk/>
            <pc:sldMk cId="1965720566" sldId="512"/>
            <ac:spMk id="5" creationId="{BFFB54F3-070E-13B2-ABC7-BE61A5F980EF}"/>
          </ac:spMkLst>
        </pc:spChg>
      </pc:sldChg>
      <pc:sldChg chg="del">
        <pc:chgData name="Barrette, Eric" userId="a095a5cc-69ff-4f1e-a519-6e66d2bfbcf9" providerId="ADAL" clId="{58A8BB69-B47E-49B6-B007-A3F6F0DC7328}" dt="2024-07-15T16:12:28.724" v="1406" actId="47"/>
        <pc:sldMkLst>
          <pc:docMk/>
          <pc:sldMk cId="3777018864" sldId="513"/>
        </pc:sldMkLst>
      </pc:sldChg>
      <pc:sldChg chg="del">
        <pc:chgData name="Barrette, Eric" userId="a095a5cc-69ff-4f1e-a519-6e66d2bfbcf9" providerId="ADAL" clId="{58A8BB69-B47E-49B6-B007-A3F6F0DC7328}" dt="2024-07-15T16:12:28.724" v="1406" actId="47"/>
        <pc:sldMkLst>
          <pc:docMk/>
          <pc:sldMk cId="3240413629" sldId="514"/>
        </pc:sldMkLst>
      </pc:sldChg>
      <pc:sldChg chg="delSp modSp mod">
        <pc:chgData name="Barrette, Eric" userId="a095a5cc-69ff-4f1e-a519-6e66d2bfbcf9" providerId="ADAL" clId="{58A8BB69-B47E-49B6-B007-A3F6F0DC7328}" dt="2024-07-15T16:12:11.757" v="1405" actId="1076"/>
        <pc:sldMkLst>
          <pc:docMk/>
          <pc:sldMk cId="3501801740" sldId="518"/>
        </pc:sldMkLst>
        <pc:spChg chg="del">
          <ac:chgData name="Barrette, Eric" userId="a095a5cc-69ff-4f1e-a519-6e66d2bfbcf9" providerId="ADAL" clId="{58A8BB69-B47E-49B6-B007-A3F6F0DC7328}" dt="2024-07-15T16:11:18.674" v="1402" actId="21"/>
          <ac:spMkLst>
            <pc:docMk/>
            <pc:sldMk cId="3501801740" sldId="518"/>
            <ac:spMk id="3" creationId="{30696B88-D239-CACA-EE0F-A872920AFF83}"/>
          </ac:spMkLst>
        </pc:spChg>
        <pc:spChg chg="mod">
          <ac:chgData name="Barrette, Eric" userId="a095a5cc-69ff-4f1e-a519-6e66d2bfbcf9" providerId="ADAL" clId="{58A8BB69-B47E-49B6-B007-A3F6F0DC7328}" dt="2024-07-15T16:12:11.757" v="1405" actId="1076"/>
          <ac:spMkLst>
            <pc:docMk/>
            <pc:sldMk cId="3501801740" sldId="518"/>
            <ac:spMk id="4" creationId="{947001EE-AD8C-A53A-5C27-20C9728BC038}"/>
          </ac:spMkLst>
        </pc:spChg>
        <pc:spChg chg="mod">
          <ac:chgData name="Barrette, Eric" userId="a095a5cc-69ff-4f1e-a519-6e66d2bfbcf9" providerId="ADAL" clId="{58A8BB69-B47E-49B6-B007-A3F6F0DC7328}" dt="2024-07-15T16:12:11.757" v="1405" actId="1076"/>
          <ac:spMkLst>
            <pc:docMk/>
            <pc:sldMk cId="3501801740" sldId="518"/>
            <ac:spMk id="5" creationId="{0DFCFC28-C059-616A-F08C-03962325BBAD}"/>
          </ac:spMkLst>
        </pc:spChg>
        <pc:spChg chg="mod">
          <ac:chgData name="Barrette, Eric" userId="a095a5cc-69ff-4f1e-a519-6e66d2bfbcf9" providerId="ADAL" clId="{58A8BB69-B47E-49B6-B007-A3F6F0DC7328}" dt="2024-07-15T16:12:02.351" v="1404" actId="1076"/>
          <ac:spMkLst>
            <pc:docMk/>
            <pc:sldMk cId="3501801740" sldId="518"/>
            <ac:spMk id="10" creationId="{6C44EC8A-1DB1-3074-D6E5-8D70A44DBD5E}"/>
          </ac:spMkLst>
        </pc:spChg>
        <pc:spChg chg="mod">
          <ac:chgData name="Barrette, Eric" userId="a095a5cc-69ff-4f1e-a519-6e66d2bfbcf9" providerId="ADAL" clId="{58A8BB69-B47E-49B6-B007-A3F6F0DC7328}" dt="2024-07-15T16:12:11.757" v="1405" actId="1076"/>
          <ac:spMkLst>
            <pc:docMk/>
            <pc:sldMk cId="3501801740" sldId="518"/>
            <ac:spMk id="12" creationId="{C2DDEA48-0516-05C5-9312-CDC59A63501F}"/>
          </ac:spMkLst>
        </pc:spChg>
        <pc:spChg chg="mod">
          <ac:chgData name="Barrette, Eric" userId="a095a5cc-69ff-4f1e-a519-6e66d2bfbcf9" providerId="ADAL" clId="{58A8BB69-B47E-49B6-B007-A3F6F0DC7328}" dt="2024-07-15T16:12:11.757" v="1405" actId="1076"/>
          <ac:spMkLst>
            <pc:docMk/>
            <pc:sldMk cId="3501801740" sldId="518"/>
            <ac:spMk id="13" creationId="{74CB6545-7D30-9BF5-CF98-2F9B02471CC3}"/>
          </ac:spMkLst>
        </pc:spChg>
        <pc:spChg chg="mod">
          <ac:chgData name="Barrette, Eric" userId="a095a5cc-69ff-4f1e-a519-6e66d2bfbcf9" providerId="ADAL" clId="{58A8BB69-B47E-49B6-B007-A3F6F0DC7328}" dt="2024-07-15T16:11:45.127" v="1403" actId="1076"/>
          <ac:spMkLst>
            <pc:docMk/>
            <pc:sldMk cId="3501801740" sldId="518"/>
            <ac:spMk id="14" creationId="{381B5946-2A00-29F4-EB04-E85EA2782AB1}"/>
          </ac:spMkLst>
        </pc:spChg>
        <pc:spChg chg="mod">
          <ac:chgData name="Barrette, Eric" userId="a095a5cc-69ff-4f1e-a519-6e66d2bfbcf9" providerId="ADAL" clId="{58A8BB69-B47E-49B6-B007-A3F6F0DC7328}" dt="2024-07-15T16:11:45.127" v="1403" actId="1076"/>
          <ac:spMkLst>
            <pc:docMk/>
            <pc:sldMk cId="3501801740" sldId="518"/>
            <ac:spMk id="16" creationId="{43831BC1-96BA-FAB7-B14A-C9756FA4C5D7}"/>
          </ac:spMkLst>
        </pc:spChg>
        <pc:spChg chg="mod">
          <ac:chgData name="Barrette, Eric" userId="a095a5cc-69ff-4f1e-a519-6e66d2bfbcf9" providerId="ADAL" clId="{58A8BB69-B47E-49B6-B007-A3F6F0DC7328}" dt="2024-07-15T16:12:02.351" v="1404" actId="1076"/>
          <ac:spMkLst>
            <pc:docMk/>
            <pc:sldMk cId="3501801740" sldId="518"/>
            <ac:spMk id="24" creationId="{60B3DADB-4E2D-8C97-CCA9-B1282F9B057B}"/>
          </ac:spMkLst>
        </pc:spChg>
        <pc:picChg chg="mod">
          <ac:chgData name="Barrette, Eric" userId="a095a5cc-69ff-4f1e-a519-6e66d2bfbcf9" providerId="ADAL" clId="{58A8BB69-B47E-49B6-B007-A3F6F0DC7328}" dt="2024-07-15T16:11:45.127" v="1403" actId="1076"/>
          <ac:picMkLst>
            <pc:docMk/>
            <pc:sldMk cId="3501801740" sldId="518"/>
            <ac:picMk id="18" creationId="{334953A5-7647-13C9-A5E5-760A68F4A306}"/>
          </ac:picMkLst>
        </pc:picChg>
        <pc:picChg chg="mod">
          <ac:chgData name="Barrette, Eric" userId="a095a5cc-69ff-4f1e-a519-6e66d2bfbcf9" providerId="ADAL" clId="{58A8BB69-B47E-49B6-B007-A3F6F0DC7328}" dt="2024-07-15T16:12:11.757" v="1405" actId="1076"/>
          <ac:picMkLst>
            <pc:docMk/>
            <pc:sldMk cId="3501801740" sldId="518"/>
            <ac:picMk id="20" creationId="{14C5B951-E175-9636-0212-E906EE0D48A6}"/>
          </ac:picMkLst>
        </pc:picChg>
        <pc:picChg chg="mod">
          <ac:chgData name="Barrette, Eric" userId="a095a5cc-69ff-4f1e-a519-6e66d2bfbcf9" providerId="ADAL" clId="{58A8BB69-B47E-49B6-B007-A3F6F0DC7328}" dt="2024-07-15T16:12:02.351" v="1404" actId="1076"/>
          <ac:picMkLst>
            <pc:docMk/>
            <pc:sldMk cId="3501801740" sldId="518"/>
            <ac:picMk id="22" creationId="{E5788627-8A98-5B43-4E42-B2594D7E8C07}"/>
          </ac:picMkLst>
        </pc:picChg>
      </pc:sldChg>
      <pc:sldChg chg="modSp mod">
        <pc:chgData name="Barrette, Eric" userId="a095a5cc-69ff-4f1e-a519-6e66d2bfbcf9" providerId="ADAL" clId="{58A8BB69-B47E-49B6-B007-A3F6F0DC7328}" dt="2024-07-15T19:19:07.332" v="2835" actId="20577"/>
        <pc:sldMkLst>
          <pc:docMk/>
          <pc:sldMk cId="1517772341" sldId="519"/>
        </pc:sldMkLst>
        <pc:spChg chg="mod">
          <ac:chgData name="Barrette, Eric" userId="a095a5cc-69ff-4f1e-a519-6e66d2bfbcf9" providerId="ADAL" clId="{58A8BB69-B47E-49B6-B007-A3F6F0DC7328}" dt="2024-07-15T19:19:07.332" v="2835" actId="20577"/>
          <ac:spMkLst>
            <pc:docMk/>
            <pc:sldMk cId="1517772341" sldId="519"/>
            <ac:spMk id="4" creationId="{70E60C0F-013F-ADE2-95E7-3A97870EB866}"/>
          </ac:spMkLst>
        </pc:spChg>
      </pc:sldChg>
      <pc:sldChg chg="del">
        <pc:chgData name="Barrette, Eric" userId="a095a5cc-69ff-4f1e-a519-6e66d2bfbcf9" providerId="ADAL" clId="{58A8BB69-B47E-49B6-B007-A3F6F0DC7328}" dt="2024-07-15T16:12:28.724" v="1406" actId="47"/>
        <pc:sldMkLst>
          <pc:docMk/>
          <pc:sldMk cId="384540196" sldId="520"/>
        </pc:sldMkLst>
      </pc:sldChg>
      <pc:sldChg chg="delSp modSp mod ord">
        <pc:chgData name="Barrette, Eric" userId="a095a5cc-69ff-4f1e-a519-6e66d2bfbcf9" providerId="ADAL" clId="{58A8BB69-B47E-49B6-B007-A3F6F0DC7328}" dt="2024-07-25T13:46:10.965" v="3435"/>
        <pc:sldMkLst>
          <pc:docMk/>
          <pc:sldMk cId="1003630417" sldId="521"/>
        </pc:sldMkLst>
        <pc:spChg chg="mod">
          <ac:chgData name="Barrette, Eric" userId="a095a5cc-69ff-4f1e-a519-6e66d2bfbcf9" providerId="ADAL" clId="{58A8BB69-B47E-49B6-B007-A3F6F0DC7328}" dt="2024-07-15T16:08:51.806" v="1401" actId="20577"/>
          <ac:spMkLst>
            <pc:docMk/>
            <pc:sldMk cId="1003630417" sldId="521"/>
            <ac:spMk id="4" creationId="{70E60C0F-013F-ADE2-95E7-3A97870EB866}"/>
          </ac:spMkLst>
        </pc:spChg>
        <pc:picChg chg="del mod">
          <ac:chgData name="Barrette, Eric" userId="a095a5cc-69ff-4f1e-a519-6e66d2bfbcf9" providerId="ADAL" clId="{58A8BB69-B47E-49B6-B007-A3F6F0DC7328}" dt="2024-07-15T15:49:57.074" v="1195" actId="21"/>
          <ac:picMkLst>
            <pc:docMk/>
            <pc:sldMk cId="1003630417" sldId="521"/>
            <ac:picMk id="9" creationId="{8CB8820D-FF50-6EE8-F077-55CE856FD42A}"/>
          </ac:picMkLst>
        </pc:picChg>
      </pc:sldChg>
      <pc:sldChg chg="del">
        <pc:chgData name="Barrette, Eric" userId="a095a5cc-69ff-4f1e-a519-6e66d2bfbcf9" providerId="ADAL" clId="{58A8BB69-B47E-49B6-B007-A3F6F0DC7328}" dt="2024-07-15T16:12:28.724" v="1406" actId="47"/>
        <pc:sldMkLst>
          <pc:docMk/>
          <pc:sldMk cId="3221421050" sldId="522"/>
        </pc:sldMkLst>
      </pc:sldChg>
      <pc:sldChg chg="del">
        <pc:chgData name="Barrette, Eric" userId="a095a5cc-69ff-4f1e-a519-6e66d2bfbcf9" providerId="ADAL" clId="{58A8BB69-B47E-49B6-B007-A3F6F0DC7328}" dt="2024-07-15T16:12:28.724" v="1406" actId="47"/>
        <pc:sldMkLst>
          <pc:docMk/>
          <pc:sldMk cId="937555977" sldId="523"/>
        </pc:sldMkLst>
      </pc:sldChg>
      <pc:sldChg chg="del">
        <pc:chgData name="Barrette, Eric" userId="a095a5cc-69ff-4f1e-a519-6e66d2bfbcf9" providerId="ADAL" clId="{58A8BB69-B47E-49B6-B007-A3F6F0DC7328}" dt="2024-07-15T16:12:28.724" v="1406" actId="47"/>
        <pc:sldMkLst>
          <pc:docMk/>
          <pc:sldMk cId="2662207322" sldId="524"/>
        </pc:sldMkLst>
      </pc:sldChg>
      <pc:sldChg chg="addSp delSp modSp mod">
        <pc:chgData name="Barrette, Eric" userId="a095a5cc-69ff-4f1e-a519-6e66d2bfbcf9" providerId="ADAL" clId="{58A8BB69-B47E-49B6-B007-A3F6F0DC7328}" dt="2024-07-15T16:50:26.029" v="2059" actId="1076"/>
        <pc:sldMkLst>
          <pc:docMk/>
          <pc:sldMk cId="1548548456" sldId="525"/>
        </pc:sldMkLst>
        <pc:spChg chg="mod">
          <ac:chgData name="Barrette, Eric" userId="a095a5cc-69ff-4f1e-a519-6e66d2bfbcf9" providerId="ADAL" clId="{58A8BB69-B47E-49B6-B007-A3F6F0DC7328}" dt="2024-07-15T16:50:26.029" v="2059" actId="1076"/>
          <ac:spMkLst>
            <pc:docMk/>
            <pc:sldMk cId="1548548456" sldId="525"/>
            <ac:spMk id="4" creationId="{8A02CCF8-36CA-8A4B-0E9E-E4B26A745CC6}"/>
          </ac:spMkLst>
        </pc:spChg>
        <pc:spChg chg="del">
          <ac:chgData name="Barrette, Eric" userId="a095a5cc-69ff-4f1e-a519-6e66d2bfbcf9" providerId="ADAL" clId="{58A8BB69-B47E-49B6-B007-A3F6F0DC7328}" dt="2024-07-15T16:28:51.503" v="1729" actId="21"/>
          <ac:spMkLst>
            <pc:docMk/>
            <pc:sldMk cId="1548548456" sldId="525"/>
            <ac:spMk id="5" creationId="{282770F9-D40F-D9FE-9892-2EE1A5521C2F}"/>
          </ac:spMkLst>
        </pc:spChg>
        <pc:spChg chg="mod">
          <ac:chgData name="Barrette, Eric" userId="a095a5cc-69ff-4f1e-a519-6e66d2bfbcf9" providerId="ADAL" clId="{58A8BB69-B47E-49B6-B007-A3F6F0DC7328}" dt="2024-07-15T16:50:07.676" v="2056" actId="20577"/>
          <ac:spMkLst>
            <pc:docMk/>
            <pc:sldMk cId="1548548456" sldId="525"/>
            <ac:spMk id="8" creationId="{4125F697-52B4-7906-00C2-452044A19894}"/>
          </ac:spMkLst>
        </pc:spChg>
        <pc:spChg chg="mod">
          <ac:chgData name="Barrette, Eric" userId="a095a5cc-69ff-4f1e-a519-6e66d2bfbcf9" providerId="ADAL" clId="{58A8BB69-B47E-49B6-B007-A3F6F0DC7328}" dt="2024-07-15T16:30:52.869" v="1770" actId="1076"/>
          <ac:spMkLst>
            <pc:docMk/>
            <pc:sldMk cId="1548548456" sldId="525"/>
            <ac:spMk id="10" creationId="{9F685297-47FC-8BA3-8880-02DB7AB9A4B0}"/>
          </ac:spMkLst>
        </pc:spChg>
        <pc:spChg chg="add mod">
          <ac:chgData name="Barrette, Eric" userId="a095a5cc-69ff-4f1e-a519-6e66d2bfbcf9" providerId="ADAL" clId="{58A8BB69-B47E-49B6-B007-A3F6F0DC7328}" dt="2024-07-15T16:50:18.314" v="2057" actId="1076"/>
          <ac:spMkLst>
            <pc:docMk/>
            <pc:sldMk cId="1548548456" sldId="525"/>
            <ac:spMk id="11" creationId="{8B370326-D81C-C465-326C-6060FE3ED7D9}"/>
          </ac:spMkLst>
        </pc:spChg>
        <pc:picChg chg="mod">
          <ac:chgData name="Barrette, Eric" userId="a095a5cc-69ff-4f1e-a519-6e66d2bfbcf9" providerId="ADAL" clId="{58A8BB69-B47E-49B6-B007-A3F6F0DC7328}" dt="2024-07-15T16:50:23.080" v="2058" actId="1076"/>
          <ac:picMkLst>
            <pc:docMk/>
            <pc:sldMk cId="1548548456" sldId="525"/>
            <ac:picMk id="9" creationId="{5C39DEDE-AAB9-A213-A1FA-3DEF7C22FDBA}"/>
          </ac:picMkLst>
        </pc:picChg>
      </pc:sldChg>
      <pc:sldChg chg="addSp modSp mod">
        <pc:chgData name="Barrette, Eric" userId="a095a5cc-69ff-4f1e-a519-6e66d2bfbcf9" providerId="ADAL" clId="{58A8BB69-B47E-49B6-B007-A3F6F0DC7328}" dt="2024-07-15T17:03:55.144" v="2146" actId="1076"/>
        <pc:sldMkLst>
          <pc:docMk/>
          <pc:sldMk cId="4084018206" sldId="527"/>
        </pc:sldMkLst>
        <pc:spChg chg="mod">
          <ac:chgData name="Barrette, Eric" userId="a095a5cc-69ff-4f1e-a519-6e66d2bfbcf9" providerId="ADAL" clId="{58A8BB69-B47E-49B6-B007-A3F6F0DC7328}" dt="2024-07-15T16:20:08.959" v="1621" actId="20577"/>
          <ac:spMkLst>
            <pc:docMk/>
            <pc:sldMk cId="4084018206" sldId="527"/>
            <ac:spMk id="3" creationId="{0882D9A5-BF37-08CE-7D97-2FEA2251E8FF}"/>
          </ac:spMkLst>
        </pc:spChg>
        <pc:spChg chg="add mod">
          <ac:chgData name="Barrette, Eric" userId="a095a5cc-69ff-4f1e-a519-6e66d2bfbcf9" providerId="ADAL" clId="{58A8BB69-B47E-49B6-B007-A3F6F0DC7328}" dt="2024-07-15T17:03:55.144" v="2146" actId="1076"/>
          <ac:spMkLst>
            <pc:docMk/>
            <pc:sldMk cId="4084018206" sldId="527"/>
            <ac:spMk id="4" creationId="{82E54A80-CE14-CD7C-F9BD-0803EBFDE7F5}"/>
          </ac:spMkLst>
        </pc:spChg>
        <pc:spChg chg="mod">
          <ac:chgData name="Barrette, Eric" userId="a095a5cc-69ff-4f1e-a519-6e66d2bfbcf9" providerId="ADAL" clId="{58A8BB69-B47E-49B6-B007-A3F6F0DC7328}" dt="2024-07-15T17:03:44.144" v="2144" actId="1076"/>
          <ac:spMkLst>
            <pc:docMk/>
            <pc:sldMk cId="4084018206" sldId="527"/>
            <ac:spMk id="18" creationId="{CF8C7CB5-2E1D-A5DD-BEFE-E18A4C0B8F55}"/>
          </ac:spMkLst>
        </pc:spChg>
        <pc:spChg chg="mod">
          <ac:chgData name="Barrette, Eric" userId="a095a5cc-69ff-4f1e-a519-6e66d2bfbcf9" providerId="ADAL" clId="{58A8BB69-B47E-49B6-B007-A3F6F0DC7328}" dt="2024-07-15T17:03:44.144" v="2144" actId="1076"/>
          <ac:spMkLst>
            <pc:docMk/>
            <pc:sldMk cId="4084018206" sldId="527"/>
            <ac:spMk id="23" creationId="{952964D8-81CA-92B9-1BDF-3863C4373C2D}"/>
          </ac:spMkLst>
        </pc:spChg>
        <pc:spChg chg="mod">
          <ac:chgData name="Barrette, Eric" userId="a095a5cc-69ff-4f1e-a519-6e66d2bfbcf9" providerId="ADAL" clId="{58A8BB69-B47E-49B6-B007-A3F6F0DC7328}" dt="2024-07-15T17:03:44.144" v="2144" actId="1076"/>
          <ac:spMkLst>
            <pc:docMk/>
            <pc:sldMk cId="4084018206" sldId="527"/>
            <ac:spMk id="25" creationId="{A72A1C6F-FC64-B868-A2D8-DDDA1AC97330}"/>
          </ac:spMkLst>
        </pc:spChg>
        <pc:spChg chg="mod">
          <ac:chgData name="Barrette, Eric" userId="a095a5cc-69ff-4f1e-a519-6e66d2bfbcf9" providerId="ADAL" clId="{58A8BB69-B47E-49B6-B007-A3F6F0DC7328}" dt="2024-07-15T17:03:44.144" v="2144" actId="1076"/>
          <ac:spMkLst>
            <pc:docMk/>
            <pc:sldMk cId="4084018206" sldId="527"/>
            <ac:spMk id="27" creationId="{4EFE7DFA-409E-840D-EFC2-C7BA411064D5}"/>
          </ac:spMkLst>
        </pc:spChg>
        <pc:spChg chg="mod">
          <ac:chgData name="Barrette, Eric" userId="a095a5cc-69ff-4f1e-a519-6e66d2bfbcf9" providerId="ADAL" clId="{58A8BB69-B47E-49B6-B007-A3F6F0DC7328}" dt="2024-07-15T17:03:44.144" v="2144" actId="1076"/>
          <ac:spMkLst>
            <pc:docMk/>
            <pc:sldMk cId="4084018206" sldId="527"/>
            <ac:spMk id="29" creationId="{32E35A6B-9729-183F-9DA8-052C9E085B1C}"/>
          </ac:spMkLst>
        </pc:spChg>
        <pc:spChg chg="mod">
          <ac:chgData name="Barrette, Eric" userId="a095a5cc-69ff-4f1e-a519-6e66d2bfbcf9" providerId="ADAL" clId="{58A8BB69-B47E-49B6-B007-A3F6F0DC7328}" dt="2024-07-15T17:03:44.144" v="2144" actId="1076"/>
          <ac:spMkLst>
            <pc:docMk/>
            <pc:sldMk cId="4084018206" sldId="527"/>
            <ac:spMk id="32" creationId="{2EF8686C-7521-268C-7CDD-8B0895E310E4}"/>
          </ac:spMkLst>
        </pc:spChg>
        <pc:spChg chg="mod">
          <ac:chgData name="Barrette, Eric" userId="a095a5cc-69ff-4f1e-a519-6e66d2bfbcf9" providerId="ADAL" clId="{58A8BB69-B47E-49B6-B007-A3F6F0DC7328}" dt="2024-07-15T17:03:44.144" v="2144" actId="1076"/>
          <ac:spMkLst>
            <pc:docMk/>
            <pc:sldMk cId="4084018206" sldId="527"/>
            <ac:spMk id="33" creationId="{F9D5F002-4E97-4261-9A8D-D3A247332065}"/>
          </ac:spMkLst>
        </pc:spChg>
        <pc:spChg chg="mod">
          <ac:chgData name="Barrette, Eric" userId="a095a5cc-69ff-4f1e-a519-6e66d2bfbcf9" providerId="ADAL" clId="{58A8BB69-B47E-49B6-B007-A3F6F0DC7328}" dt="2024-07-15T17:03:44.144" v="2144" actId="1076"/>
          <ac:spMkLst>
            <pc:docMk/>
            <pc:sldMk cId="4084018206" sldId="527"/>
            <ac:spMk id="34" creationId="{71520F65-9CDA-E964-9E11-F752A7397B1E}"/>
          </ac:spMkLst>
        </pc:spChg>
        <pc:spChg chg="mod">
          <ac:chgData name="Barrette, Eric" userId="a095a5cc-69ff-4f1e-a519-6e66d2bfbcf9" providerId="ADAL" clId="{58A8BB69-B47E-49B6-B007-A3F6F0DC7328}" dt="2024-07-15T17:03:44.144" v="2144" actId="1076"/>
          <ac:spMkLst>
            <pc:docMk/>
            <pc:sldMk cId="4084018206" sldId="527"/>
            <ac:spMk id="35" creationId="{3BB9B5A5-457B-ECCB-208B-108E10DC0104}"/>
          </ac:spMkLst>
        </pc:spChg>
        <pc:spChg chg="mod">
          <ac:chgData name="Barrette, Eric" userId="a095a5cc-69ff-4f1e-a519-6e66d2bfbcf9" providerId="ADAL" clId="{58A8BB69-B47E-49B6-B007-A3F6F0DC7328}" dt="2024-07-15T17:03:44.144" v="2144" actId="1076"/>
          <ac:spMkLst>
            <pc:docMk/>
            <pc:sldMk cId="4084018206" sldId="527"/>
            <ac:spMk id="36" creationId="{FDD7062E-A852-C5D2-81B1-80EC8C52A916}"/>
          </ac:spMkLst>
        </pc:spChg>
        <pc:spChg chg="mod">
          <ac:chgData name="Barrette, Eric" userId="a095a5cc-69ff-4f1e-a519-6e66d2bfbcf9" providerId="ADAL" clId="{58A8BB69-B47E-49B6-B007-A3F6F0DC7328}" dt="2024-07-15T17:03:44.144" v="2144" actId="1076"/>
          <ac:spMkLst>
            <pc:docMk/>
            <pc:sldMk cId="4084018206" sldId="527"/>
            <ac:spMk id="37" creationId="{0DB9A6BD-38B4-BEF1-6CBD-AB3BC9DCAAA9}"/>
          </ac:spMkLst>
        </pc:spChg>
        <pc:spChg chg="mod">
          <ac:chgData name="Barrette, Eric" userId="a095a5cc-69ff-4f1e-a519-6e66d2bfbcf9" providerId="ADAL" clId="{58A8BB69-B47E-49B6-B007-A3F6F0DC7328}" dt="2024-07-15T17:03:44.144" v="2144" actId="1076"/>
          <ac:spMkLst>
            <pc:docMk/>
            <pc:sldMk cId="4084018206" sldId="527"/>
            <ac:spMk id="38" creationId="{78B80EB0-5964-E037-1BAE-24F0EE583370}"/>
          </ac:spMkLst>
        </pc:spChg>
        <pc:spChg chg="mod">
          <ac:chgData name="Barrette, Eric" userId="a095a5cc-69ff-4f1e-a519-6e66d2bfbcf9" providerId="ADAL" clId="{58A8BB69-B47E-49B6-B007-A3F6F0DC7328}" dt="2024-07-15T17:03:44.144" v="2144" actId="1076"/>
          <ac:spMkLst>
            <pc:docMk/>
            <pc:sldMk cId="4084018206" sldId="527"/>
            <ac:spMk id="40" creationId="{A31533FC-97D5-F214-1CBA-599BC7060AFF}"/>
          </ac:spMkLst>
        </pc:spChg>
        <pc:spChg chg="mod">
          <ac:chgData name="Barrette, Eric" userId="a095a5cc-69ff-4f1e-a519-6e66d2bfbcf9" providerId="ADAL" clId="{58A8BB69-B47E-49B6-B007-A3F6F0DC7328}" dt="2024-07-15T17:03:44.144" v="2144" actId="1076"/>
          <ac:spMkLst>
            <pc:docMk/>
            <pc:sldMk cId="4084018206" sldId="527"/>
            <ac:spMk id="41" creationId="{9118CFE4-AD73-49A9-800F-7248A5CC200B}"/>
          </ac:spMkLst>
        </pc:spChg>
        <pc:spChg chg="mod">
          <ac:chgData name="Barrette, Eric" userId="a095a5cc-69ff-4f1e-a519-6e66d2bfbcf9" providerId="ADAL" clId="{58A8BB69-B47E-49B6-B007-A3F6F0DC7328}" dt="2024-07-15T17:03:44.144" v="2144" actId="1076"/>
          <ac:spMkLst>
            <pc:docMk/>
            <pc:sldMk cId="4084018206" sldId="527"/>
            <ac:spMk id="42" creationId="{B0D3AE4E-42E1-0D06-7820-02EDD2D80458}"/>
          </ac:spMkLst>
        </pc:spChg>
        <pc:spChg chg="mod">
          <ac:chgData name="Barrette, Eric" userId="a095a5cc-69ff-4f1e-a519-6e66d2bfbcf9" providerId="ADAL" clId="{58A8BB69-B47E-49B6-B007-A3F6F0DC7328}" dt="2024-07-15T17:03:44.144" v="2144" actId="1076"/>
          <ac:spMkLst>
            <pc:docMk/>
            <pc:sldMk cId="4084018206" sldId="527"/>
            <ac:spMk id="43" creationId="{941F77A7-FCB7-500E-8F20-9AC73ACF88AF}"/>
          </ac:spMkLst>
        </pc:spChg>
        <pc:spChg chg="mod">
          <ac:chgData name="Barrette, Eric" userId="a095a5cc-69ff-4f1e-a519-6e66d2bfbcf9" providerId="ADAL" clId="{58A8BB69-B47E-49B6-B007-A3F6F0DC7328}" dt="2024-07-15T17:03:44.144" v="2144" actId="1076"/>
          <ac:spMkLst>
            <pc:docMk/>
            <pc:sldMk cId="4084018206" sldId="527"/>
            <ac:spMk id="44" creationId="{56B41668-D9D4-56EB-9459-6F920B5A14ED}"/>
          </ac:spMkLst>
        </pc:spChg>
        <pc:spChg chg="mod">
          <ac:chgData name="Barrette, Eric" userId="a095a5cc-69ff-4f1e-a519-6e66d2bfbcf9" providerId="ADAL" clId="{58A8BB69-B47E-49B6-B007-A3F6F0DC7328}" dt="2024-07-15T17:03:50.105" v="2145" actId="1076"/>
          <ac:spMkLst>
            <pc:docMk/>
            <pc:sldMk cId="4084018206" sldId="527"/>
            <ac:spMk id="45" creationId="{6700F475-714D-6F02-8E79-C9595BA76758}"/>
          </ac:spMkLst>
        </pc:spChg>
        <pc:spChg chg="mod">
          <ac:chgData name="Barrette, Eric" userId="a095a5cc-69ff-4f1e-a519-6e66d2bfbcf9" providerId="ADAL" clId="{58A8BB69-B47E-49B6-B007-A3F6F0DC7328}" dt="2024-07-15T17:03:44.144" v="2144" actId="1076"/>
          <ac:spMkLst>
            <pc:docMk/>
            <pc:sldMk cId="4084018206" sldId="527"/>
            <ac:spMk id="46" creationId="{5DD5F938-8598-D367-0CA5-3155F0348F16}"/>
          </ac:spMkLst>
        </pc:spChg>
        <pc:spChg chg="mod">
          <ac:chgData name="Barrette, Eric" userId="a095a5cc-69ff-4f1e-a519-6e66d2bfbcf9" providerId="ADAL" clId="{58A8BB69-B47E-49B6-B007-A3F6F0DC7328}" dt="2024-07-15T17:03:44.144" v="2144" actId="1076"/>
          <ac:spMkLst>
            <pc:docMk/>
            <pc:sldMk cId="4084018206" sldId="527"/>
            <ac:spMk id="47" creationId="{4CEF53F6-5595-344F-7163-E38184DBB859}"/>
          </ac:spMkLst>
        </pc:spChg>
        <pc:spChg chg="mod">
          <ac:chgData name="Barrette, Eric" userId="a095a5cc-69ff-4f1e-a519-6e66d2bfbcf9" providerId="ADAL" clId="{58A8BB69-B47E-49B6-B007-A3F6F0DC7328}" dt="2024-07-15T17:03:44.144" v="2144" actId="1076"/>
          <ac:spMkLst>
            <pc:docMk/>
            <pc:sldMk cId="4084018206" sldId="527"/>
            <ac:spMk id="49" creationId="{B24498A1-0F24-554D-5EC7-12990649C9E3}"/>
          </ac:spMkLst>
        </pc:spChg>
        <pc:picChg chg="mod">
          <ac:chgData name="Barrette, Eric" userId="a095a5cc-69ff-4f1e-a519-6e66d2bfbcf9" providerId="ADAL" clId="{58A8BB69-B47E-49B6-B007-A3F6F0DC7328}" dt="2024-07-15T17:03:44.144" v="2144" actId="1076"/>
          <ac:picMkLst>
            <pc:docMk/>
            <pc:sldMk cId="4084018206" sldId="527"/>
            <ac:picMk id="5" creationId="{D5E9F5D4-58EB-E661-D0B4-9F29749306FD}"/>
          </ac:picMkLst>
        </pc:picChg>
        <pc:picChg chg="mod">
          <ac:chgData name="Barrette, Eric" userId="a095a5cc-69ff-4f1e-a519-6e66d2bfbcf9" providerId="ADAL" clId="{58A8BB69-B47E-49B6-B007-A3F6F0DC7328}" dt="2024-07-15T17:03:44.144" v="2144" actId="1076"/>
          <ac:picMkLst>
            <pc:docMk/>
            <pc:sldMk cId="4084018206" sldId="527"/>
            <ac:picMk id="10" creationId="{619FEA82-0324-A768-1112-BFFC1561BC88}"/>
          </ac:picMkLst>
        </pc:picChg>
        <pc:picChg chg="mod">
          <ac:chgData name="Barrette, Eric" userId="a095a5cc-69ff-4f1e-a519-6e66d2bfbcf9" providerId="ADAL" clId="{58A8BB69-B47E-49B6-B007-A3F6F0DC7328}" dt="2024-07-15T17:03:44.144" v="2144" actId="1076"/>
          <ac:picMkLst>
            <pc:docMk/>
            <pc:sldMk cId="4084018206" sldId="527"/>
            <ac:picMk id="11" creationId="{DB519C8F-7D8E-EDF6-FBAD-29BD264CE9FE}"/>
          </ac:picMkLst>
        </pc:picChg>
        <pc:picChg chg="mod">
          <ac:chgData name="Barrette, Eric" userId="a095a5cc-69ff-4f1e-a519-6e66d2bfbcf9" providerId="ADAL" clId="{58A8BB69-B47E-49B6-B007-A3F6F0DC7328}" dt="2024-07-15T17:03:44.144" v="2144" actId="1076"/>
          <ac:picMkLst>
            <pc:docMk/>
            <pc:sldMk cId="4084018206" sldId="527"/>
            <ac:picMk id="13" creationId="{1732C554-A5A0-9142-5910-117CF1177E4F}"/>
          </ac:picMkLst>
        </pc:picChg>
        <pc:picChg chg="mod">
          <ac:chgData name="Barrette, Eric" userId="a095a5cc-69ff-4f1e-a519-6e66d2bfbcf9" providerId="ADAL" clId="{58A8BB69-B47E-49B6-B007-A3F6F0DC7328}" dt="2024-07-15T17:03:44.144" v="2144" actId="1076"/>
          <ac:picMkLst>
            <pc:docMk/>
            <pc:sldMk cId="4084018206" sldId="527"/>
            <ac:picMk id="15" creationId="{30B42164-9341-4D4A-CABC-81318FF90B1C}"/>
          </ac:picMkLst>
        </pc:picChg>
        <pc:picChg chg="mod">
          <ac:chgData name="Barrette, Eric" userId="a095a5cc-69ff-4f1e-a519-6e66d2bfbcf9" providerId="ADAL" clId="{58A8BB69-B47E-49B6-B007-A3F6F0DC7328}" dt="2024-07-15T17:03:44.144" v="2144" actId="1076"/>
          <ac:picMkLst>
            <pc:docMk/>
            <pc:sldMk cId="4084018206" sldId="527"/>
            <ac:picMk id="17" creationId="{EA7F5D0E-C874-D9CF-8FEC-CAD2C49844DC}"/>
          </ac:picMkLst>
        </pc:picChg>
        <pc:picChg chg="mod">
          <ac:chgData name="Barrette, Eric" userId="a095a5cc-69ff-4f1e-a519-6e66d2bfbcf9" providerId="ADAL" clId="{58A8BB69-B47E-49B6-B007-A3F6F0DC7328}" dt="2024-07-15T17:03:44.144" v="2144" actId="1076"/>
          <ac:picMkLst>
            <pc:docMk/>
            <pc:sldMk cId="4084018206" sldId="527"/>
            <ac:picMk id="21" creationId="{618474CD-FCA2-EAF8-2E25-F85FB2474C6A}"/>
          </ac:picMkLst>
        </pc:picChg>
        <pc:picChg chg="mod">
          <ac:chgData name="Barrette, Eric" userId="a095a5cc-69ff-4f1e-a519-6e66d2bfbcf9" providerId="ADAL" clId="{58A8BB69-B47E-49B6-B007-A3F6F0DC7328}" dt="2024-07-15T17:03:44.144" v="2144" actId="1076"/>
          <ac:picMkLst>
            <pc:docMk/>
            <pc:sldMk cId="4084018206" sldId="527"/>
            <ac:picMk id="30" creationId="{133EBDB6-8D70-009F-73A2-9660BC8E5002}"/>
          </ac:picMkLst>
        </pc:picChg>
      </pc:sldChg>
      <pc:sldChg chg="addSp delSp modSp mod">
        <pc:chgData name="Barrette, Eric" userId="a095a5cc-69ff-4f1e-a519-6e66d2bfbcf9" providerId="ADAL" clId="{58A8BB69-B47E-49B6-B007-A3F6F0DC7328}" dt="2024-07-25T13:53:11.812" v="3478" actId="1076"/>
        <pc:sldMkLst>
          <pc:docMk/>
          <pc:sldMk cId="493586283" sldId="528"/>
        </pc:sldMkLst>
        <pc:spChg chg="mod">
          <ac:chgData name="Barrette, Eric" userId="a095a5cc-69ff-4f1e-a519-6e66d2bfbcf9" providerId="ADAL" clId="{58A8BB69-B47E-49B6-B007-A3F6F0DC7328}" dt="2024-07-25T13:51:31.070" v="3471" actId="20577"/>
          <ac:spMkLst>
            <pc:docMk/>
            <pc:sldMk cId="493586283" sldId="528"/>
            <ac:spMk id="2" creationId="{9B7E05C5-7173-E5F4-0A37-78FF3850298A}"/>
          </ac:spMkLst>
        </pc:spChg>
        <pc:picChg chg="add mod">
          <ac:chgData name="Barrette, Eric" userId="a095a5cc-69ff-4f1e-a519-6e66d2bfbcf9" providerId="ADAL" clId="{58A8BB69-B47E-49B6-B007-A3F6F0DC7328}" dt="2024-07-25T12:07:06.290" v="2842" actId="1076"/>
          <ac:picMkLst>
            <pc:docMk/>
            <pc:sldMk cId="493586283" sldId="528"/>
            <ac:picMk id="5" creationId="{10E3574C-6BCB-29EC-5EF6-038D50958B66}"/>
          </ac:picMkLst>
        </pc:picChg>
        <pc:picChg chg="add mod ord">
          <ac:chgData name="Barrette, Eric" userId="a095a5cc-69ff-4f1e-a519-6e66d2bfbcf9" providerId="ADAL" clId="{58A8BB69-B47E-49B6-B007-A3F6F0DC7328}" dt="2024-07-25T13:53:11.812" v="3478" actId="1076"/>
          <ac:picMkLst>
            <pc:docMk/>
            <pc:sldMk cId="493586283" sldId="528"/>
            <ac:picMk id="9" creationId="{E8339D95-9A72-CE9A-7C94-68ECA773D876}"/>
          </ac:picMkLst>
        </pc:picChg>
        <pc:picChg chg="mod ord">
          <ac:chgData name="Barrette, Eric" userId="a095a5cc-69ff-4f1e-a519-6e66d2bfbcf9" providerId="ADAL" clId="{58A8BB69-B47E-49B6-B007-A3F6F0DC7328}" dt="2024-07-25T12:10:41.495" v="2853" actId="170"/>
          <ac:picMkLst>
            <pc:docMk/>
            <pc:sldMk cId="493586283" sldId="528"/>
            <ac:picMk id="10" creationId="{088C3A6B-A37B-5662-FAEC-192A58A4E686}"/>
          </ac:picMkLst>
        </pc:picChg>
        <pc:picChg chg="del">
          <ac:chgData name="Barrette, Eric" userId="a095a5cc-69ff-4f1e-a519-6e66d2bfbcf9" providerId="ADAL" clId="{58A8BB69-B47E-49B6-B007-A3F6F0DC7328}" dt="2024-07-25T12:10:19.925" v="2843" actId="478"/>
          <ac:picMkLst>
            <pc:docMk/>
            <pc:sldMk cId="493586283" sldId="528"/>
            <ac:picMk id="32" creationId="{18407075-5B35-8609-483C-2DC34B77A766}"/>
          </ac:picMkLst>
        </pc:picChg>
        <pc:picChg chg="del">
          <ac:chgData name="Barrette, Eric" userId="a095a5cc-69ff-4f1e-a519-6e66d2bfbcf9" providerId="ADAL" clId="{58A8BB69-B47E-49B6-B007-A3F6F0DC7328}" dt="2024-07-25T12:06:55.876" v="2836" actId="478"/>
          <ac:picMkLst>
            <pc:docMk/>
            <pc:sldMk cId="493586283" sldId="528"/>
            <ac:picMk id="42" creationId="{DF4E3398-D675-1FA6-1184-C37AB1004B71}"/>
          </ac:picMkLst>
        </pc:picChg>
      </pc:sldChg>
      <pc:sldChg chg="addSp modSp mod">
        <pc:chgData name="Barrette, Eric" userId="a095a5cc-69ff-4f1e-a519-6e66d2bfbcf9" providerId="ADAL" clId="{58A8BB69-B47E-49B6-B007-A3F6F0DC7328}" dt="2024-07-15T16:54:52.906" v="2099" actId="113"/>
        <pc:sldMkLst>
          <pc:docMk/>
          <pc:sldMk cId="2702441254" sldId="530"/>
        </pc:sldMkLst>
        <pc:spChg chg="mod">
          <ac:chgData name="Barrette, Eric" userId="a095a5cc-69ff-4f1e-a519-6e66d2bfbcf9" providerId="ADAL" clId="{58A8BB69-B47E-49B6-B007-A3F6F0DC7328}" dt="2024-07-15T16:54:52.906" v="2099" actId="113"/>
          <ac:spMkLst>
            <pc:docMk/>
            <pc:sldMk cId="2702441254" sldId="530"/>
            <ac:spMk id="4" creationId="{C36B7B34-AD62-EF60-9883-07452620C384}"/>
          </ac:spMkLst>
        </pc:spChg>
        <pc:spChg chg="mod">
          <ac:chgData name="Barrette, Eric" userId="a095a5cc-69ff-4f1e-a519-6e66d2bfbcf9" providerId="ADAL" clId="{58A8BB69-B47E-49B6-B007-A3F6F0DC7328}" dt="2024-07-15T16:53:12.250" v="2073" actId="1076"/>
          <ac:spMkLst>
            <pc:docMk/>
            <pc:sldMk cId="2702441254" sldId="530"/>
            <ac:spMk id="5" creationId="{045A5ADC-267C-D857-04A2-E1035ED8378F}"/>
          </ac:spMkLst>
        </pc:spChg>
        <pc:spChg chg="add mod">
          <ac:chgData name="Barrette, Eric" userId="a095a5cc-69ff-4f1e-a519-6e66d2bfbcf9" providerId="ADAL" clId="{58A8BB69-B47E-49B6-B007-A3F6F0DC7328}" dt="2024-07-15T16:52:59.597" v="2070" actId="1076"/>
          <ac:spMkLst>
            <pc:docMk/>
            <pc:sldMk cId="2702441254" sldId="530"/>
            <ac:spMk id="6" creationId="{8DAAAE22-4C2A-B06A-4744-18065E0E1403}"/>
          </ac:spMkLst>
        </pc:spChg>
        <pc:picChg chg="mod">
          <ac:chgData name="Barrette, Eric" userId="a095a5cc-69ff-4f1e-a519-6e66d2bfbcf9" providerId="ADAL" clId="{58A8BB69-B47E-49B6-B007-A3F6F0DC7328}" dt="2024-07-15T16:53:06.419" v="2072" actId="1076"/>
          <ac:picMkLst>
            <pc:docMk/>
            <pc:sldMk cId="2702441254" sldId="530"/>
            <ac:picMk id="10" creationId="{11D7AAB1-7717-13FE-D4F2-A61F0D169B3C}"/>
          </ac:picMkLst>
        </pc:picChg>
        <pc:picChg chg="add mod">
          <ac:chgData name="Barrette, Eric" userId="a095a5cc-69ff-4f1e-a519-6e66d2bfbcf9" providerId="ADAL" clId="{58A8BB69-B47E-49B6-B007-A3F6F0DC7328}" dt="2024-07-15T16:53:19.516" v="2074" actId="1076"/>
          <ac:picMkLst>
            <pc:docMk/>
            <pc:sldMk cId="2702441254" sldId="530"/>
            <ac:picMk id="11" creationId="{33FB5015-C9E4-4746-1C8D-AFDA6CBBE400}"/>
          </ac:picMkLst>
        </pc:picChg>
        <pc:picChg chg="mod">
          <ac:chgData name="Barrette, Eric" userId="a095a5cc-69ff-4f1e-a519-6e66d2bfbcf9" providerId="ADAL" clId="{58A8BB69-B47E-49B6-B007-A3F6F0DC7328}" dt="2024-07-15T16:53:03.447" v="2071" actId="1076"/>
          <ac:picMkLst>
            <pc:docMk/>
            <pc:sldMk cId="2702441254" sldId="530"/>
            <ac:picMk id="12" creationId="{C2C81495-44BF-917D-954A-F1A7171925EA}"/>
          </ac:picMkLst>
        </pc:picChg>
      </pc:sldChg>
      <pc:sldChg chg="addSp delSp modSp mod ord">
        <pc:chgData name="Barrette, Eric" userId="a095a5cc-69ff-4f1e-a519-6e66d2bfbcf9" providerId="ADAL" clId="{58A8BB69-B47E-49B6-B007-A3F6F0DC7328}" dt="2024-07-25T13:52:51.671" v="3477" actId="1076"/>
        <pc:sldMkLst>
          <pc:docMk/>
          <pc:sldMk cId="3021538946" sldId="531"/>
        </pc:sldMkLst>
        <pc:spChg chg="mod">
          <ac:chgData name="Barrette, Eric" userId="a095a5cc-69ff-4f1e-a519-6e66d2bfbcf9" providerId="ADAL" clId="{58A8BB69-B47E-49B6-B007-A3F6F0DC7328}" dt="2024-07-15T16:34:24.019" v="1860" actId="20577"/>
          <ac:spMkLst>
            <pc:docMk/>
            <pc:sldMk cId="3021538946" sldId="531"/>
            <ac:spMk id="2" creationId="{9B7E05C5-7173-E5F4-0A37-78FF3850298A}"/>
          </ac:spMkLst>
        </pc:spChg>
        <pc:spChg chg="add mod">
          <ac:chgData name="Barrette, Eric" userId="a095a5cc-69ff-4f1e-a519-6e66d2bfbcf9" providerId="ADAL" clId="{58A8BB69-B47E-49B6-B007-A3F6F0DC7328}" dt="2024-07-15T17:04:41.151" v="2153"/>
          <ac:spMkLst>
            <pc:docMk/>
            <pc:sldMk cId="3021538946" sldId="531"/>
            <ac:spMk id="4" creationId="{E362E07A-1486-FD99-46B7-168A06C88148}"/>
          </ac:spMkLst>
        </pc:spChg>
        <pc:spChg chg="del">
          <ac:chgData name="Barrette, Eric" userId="a095a5cc-69ff-4f1e-a519-6e66d2bfbcf9" providerId="ADAL" clId="{58A8BB69-B47E-49B6-B007-A3F6F0DC7328}" dt="2024-07-15T17:04:42.849" v="2154" actId="478"/>
          <ac:spMkLst>
            <pc:docMk/>
            <pc:sldMk cId="3021538946" sldId="531"/>
            <ac:spMk id="6" creationId="{545157BB-0CCD-6433-3961-4B54732CDA58}"/>
          </ac:spMkLst>
        </pc:spChg>
        <pc:picChg chg="add mod">
          <ac:chgData name="Barrette, Eric" userId="a095a5cc-69ff-4f1e-a519-6e66d2bfbcf9" providerId="ADAL" clId="{58A8BB69-B47E-49B6-B007-A3F6F0DC7328}" dt="2024-07-25T13:52:51.671" v="3477" actId="1076"/>
          <ac:picMkLst>
            <pc:docMk/>
            <pc:sldMk cId="3021538946" sldId="531"/>
            <ac:picMk id="6" creationId="{197881F8-E11C-C1C2-6942-42883C667D73}"/>
          </ac:picMkLst>
        </pc:picChg>
        <pc:picChg chg="del">
          <ac:chgData name="Barrette, Eric" userId="a095a5cc-69ff-4f1e-a519-6e66d2bfbcf9" providerId="ADAL" clId="{58A8BB69-B47E-49B6-B007-A3F6F0DC7328}" dt="2024-07-25T13:52:43.123" v="3473" actId="478"/>
          <ac:picMkLst>
            <pc:docMk/>
            <pc:sldMk cId="3021538946" sldId="531"/>
            <ac:picMk id="24" creationId="{E1A24367-3A44-3D9E-BFD1-BB8945B13313}"/>
          </ac:picMkLst>
        </pc:picChg>
      </pc:sldChg>
      <pc:sldChg chg="addSp delSp modSp mod">
        <pc:chgData name="Barrette, Eric" userId="a095a5cc-69ff-4f1e-a519-6e66d2bfbcf9" providerId="ADAL" clId="{58A8BB69-B47E-49B6-B007-A3F6F0DC7328}" dt="2024-07-25T13:47:54.825" v="3453" actId="1076"/>
        <pc:sldMkLst>
          <pc:docMk/>
          <pc:sldMk cId="1575241073" sldId="532"/>
        </pc:sldMkLst>
        <pc:spChg chg="mod">
          <ac:chgData name="Barrette, Eric" userId="a095a5cc-69ff-4f1e-a519-6e66d2bfbcf9" providerId="ADAL" clId="{58A8BB69-B47E-49B6-B007-A3F6F0DC7328}" dt="2024-07-15T16:34:08.580" v="1844" actId="20577"/>
          <ac:spMkLst>
            <pc:docMk/>
            <pc:sldMk cId="1575241073" sldId="532"/>
            <ac:spMk id="2" creationId="{98616BC9-DF02-80D1-AA30-69AC50796D92}"/>
          </ac:spMkLst>
        </pc:spChg>
        <pc:spChg chg="mod">
          <ac:chgData name="Barrette, Eric" userId="a095a5cc-69ff-4f1e-a519-6e66d2bfbcf9" providerId="ADAL" clId="{58A8BB69-B47E-49B6-B007-A3F6F0DC7328}" dt="2024-07-15T16:33:56.613" v="1817" actId="20577"/>
          <ac:spMkLst>
            <pc:docMk/>
            <pc:sldMk cId="1575241073" sldId="532"/>
            <ac:spMk id="3" creationId="{B554F79D-43F3-6215-6273-3EF59E20952E}"/>
          </ac:spMkLst>
        </pc:spChg>
        <pc:spChg chg="del mod">
          <ac:chgData name="Barrette, Eric" userId="a095a5cc-69ff-4f1e-a519-6e66d2bfbcf9" providerId="ADAL" clId="{58A8BB69-B47E-49B6-B007-A3F6F0DC7328}" dt="2024-07-15T16:43:29.923" v="1942" actId="21"/>
          <ac:spMkLst>
            <pc:docMk/>
            <pc:sldMk cId="1575241073" sldId="532"/>
            <ac:spMk id="4" creationId="{194E0EB4-0A23-6300-28CC-3D30710D4991}"/>
          </ac:spMkLst>
        </pc:spChg>
        <pc:spChg chg="del">
          <ac:chgData name="Barrette, Eric" userId="a095a5cc-69ff-4f1e-a519-6e66d2bfbcf9" providerId="ADAL" clId="{58A8BB69-B47E-49B6-B007-A3F6F0DC7328}" dt="2024-07-15T16:43:49.560" v="1947" actId="21"/>
          <ac:spMkLst>
            <pc:docMk/>
            <pc:sldMk cId="1575241073" sldId="532"/>
            <ac:spMk id="5" creationId="{31BD9739-44C4-F1F2-4170-103F96DEF957}"/>
          </ac:spMkLst>
        </pc:spChg>
        <pc:spChg chg="add del mod">
          <ac:chgData name="Barrette, Eric" userId="a095a5cc-69ff-4f1e-a519-6e66d2bfbcf9" providerId="ADAL" clId="{58A8BB69-B47E-49B6-B007-A3F6F0DC7328}" dt="2024-07-15T16:43:32.372" v="1943" actId="21"/>
          <ac:spMkLst>
            <pc:docMk/>
            <pc:sldMk cId="1575241073" sldId="532"/>
            <ac:spMk id="9" creationId="{D5DD2C0E-3BCD-8FD6-1FCC-D4A5F86B282D}"/>
          </ac:spMkLst>
        </pc:spChg>
        <pc:spChg chg="add mod">
          <ac:chgData name="Barrette, Eric" userId="a095a5cc-69ff-4f1e-a519-6e66d2bfbcf9" providerId="ADAL" clId="{58A8BB69-B47E-49B6-B007-A3F6F0DC7328}" dt="2024-07-15T16:43:33.836" v="1944"/>
          <ac:spMkLst>
            <pc:docMk/>
            <pc:sldMk cId="1575241073" sldId="532"/>
            <ac:spMk id="10" creationId="{D5DD2C0E-3BCD-8FD6-1FCC-D4A5F86B282D}"/>
          </ac:spMkLst>
        </pc:spChg>
        <pc:picChg chg="add mod">
          <ac:chgData name="Barrette, Eric" userId="a095a5cc-69ff-4f1e-a519-6e66d2bfbcf9" providerId="ADAL" clId="{58A8BB69-B47E-49B6-B007-A3F6F0DC7328}" dt="2024-07-25T13:47:54.825" v="3453" actId="1076"/>
          <ac:picMkLst>
            <pc:docMk/>
            <pc:sldMk cId="1575241073" sldId="532"/>
            <ac:picMk id="12" creationId="{C59F48BB-CC88-6C23-68B2-24EE307662D7}"/>
          </ac:picMkLst>
        </pc:picChg>
      </pc:sldChg>
      <pc:sldChg chg="modSp mod">
        <pc:chgData name="Barrette, Eric" userId="a095a5cc-69ff-4f1e-a519-6e66d2bfbcf9" providerId="ADAL" clId="{58A8BB69-B47E-49B6-B007-A3F6F0DC7328}" dt="2024-07-15T17:22:02.112" v="2831" actId="404"/>
        <pc:sldMkLst>
          <pc:docMk/>
          <pc:sldMk cId="2905398808" sldId="533"/>
        </pc:sldMkLst>
        <pc:spChg chg="mod">
          <ac:chgData name="Barrette, Eric" userId="a095a5cc-69ff-4f1e-a519-6e66d2bfbcf9" providerId="ADAL" clId="{58A8BB69-B47E-49B6-B007-A3F6F0DC7328}" dt="2024-07-15T17:22:02.112" v="2831" actId="404"/>
          <ac:spMkLst>
            <pc:docMk/>
            <pc:sldMk cId="2905398808" sldId="533"/>
            <ac:spMk id="4" creationId="{5B48706D-A952-D61D-5528-342A9F836879}"/>
          </ac:spMkLst>
        </pc:spChg>
        <pc:spChg chg="mod">
          <ac:chgData name="Barrette, Eric" userId="a095a5cc-69ff-4f1e-a519-6e66d2bfbcf9" providerId="ADAL" clId="{58A8BB69-B47E-49B6-B007-A3F6F0DC7328}" dt="2024-07-15T17:02:23.303" v="2133" actId="20577"/>
          <ac:spMkLst>
            <pc:docMk/>
            <pc:sldMk cId="2905398808" sldId="533"/>
            <ac:spMk id="5" creationId="{8404F179-DC89-E437-D682-DF88C5D56AA2}"/>
          </ac:spMkLst>
        </pc:spChg>
      </pc:sldChg>
      <pc:sldChg chg="modSp mod">
        <pc:chgData name="Barrette, Eric" userId="a095a5cc-69ff-4f1e-a519-6e66d2bfbcf9" providerId="ADAL" clId="{58A8BB69-B47E-49B6-B007-A3F6F0DC7328}" dt="2024-07-25T13:51:37.778" v="3472"/>
        <pc:sldMkLst>
          <pc:docMk/>
          <pc:sldMk cId="3086498187" sldId="536"/>
        </pc:sldMkLst>
        <pc:spChg chg="mod">
          <ac:chgData name="Barrette, Eric" userId="a095a5cc-69ff-4f1e-a519-6e66d2bfbcf9" providerId="ADAL" clId="{58A8BB69-B47E-49B6-B007-A3F6F0DC7328}" dt="2024-07-25T13:51:37.778" v="3472"/>
          <ac:spMkLst>
            <pc:docMk/>
            <pc:sldMk cId="3086498187" sldId="536"/>
            <ac:spMk id="2" creationId="{A0A4AFD5-5150-9931-2AD8-E28D318F198E}"/>
          </ac:spMkLst>
        </pc:spChg>
        <pc:spChg chg="mod">
          <ac:chgData name="Barrette, Eric" userId="a095a5cc-69ff-4f1e-a519-6e66d2bfbcf9" providerId="ADAL" clId="{58A8BB69-B47E-49B6-B007-A3F6F0DC7328}" dt="2024-07-15T17:04:27.538" v="2152" actId="1076"/>
          <ac:spMkLst>
            <pc:docMk/>
            <pc:sldMk cId="3086498187" sldId="536"/>
            <ac:spMk id="6" creationId="{763BDC7E-7068-D37A-66BF-781639F0D51F}"/>
          </ac:spMkLst>
        </pc:spChg>
      </pc:sldChg>
      <pc:sldChg chg="modSp mod">
        <pc:chgData name="Barrette, Eric" userId="a095a5cc-69ff-4f1e-a519-6e66d2bfbcf9" providerId="ADAL" clId="{58A8BB69-B47E-49B6-B007-A3F6F0DC7328}" dt="2024-07-15T17:02:44.152" v="2137" actId="1076"/>
        <pc:sldMkLst>
          <pc:docMk/>
          <pc:sldMk cId="991041164" sldId="538"/>
        </pc:sldMkLst>
        <pc:spChg chg="mod">
          <ac:chgData name="Barrette, Eric" userId="a095a5cc-69ff-4f1e-a519-6e66d2bfbcf9" providerId="ADAL" clId="{58A8BB69-B47E-49B6-B007-A3F6F0DC7328}" dt="2024-07-15T17:02:44.152" v="2137" actId="1076"/>
          <ac:spMkLst>
            <pc:docMk/>
            <pc:sldMk cId="991041164" sldId="538"/>
            <ac:spMk id="6" creationId="{C0FC7631-5C1B-E0A7-99B9-6110455CC119}"/>
          </ac:spMkLst>
        </pc:spChg>
      </pc:sldChg>
      <pc:sldChg chg="modSp mod ord">
        <pc:chgData name="Barrette, Eric" userId="a095a5cc-69ff-4f1e-a519-6e66d2bfbcf9" providerId="ADAL" clId="{58A8BB69-B47E-49B6-B007-A3F6F0DC7328}" dt="2024-07-25T13:46:23.174" v="3447" actId="20577"/>
        <pc:sldMkLst>
          <pc:docMk/>
          <pc:sldMk cId="4269132642" sldId="541"/>
        </pc:sldMkLst>
        <pc:spChg chg="mod">
          <ac:chgData name="Barrette, Eric" userId="a095a5cc-69ff-4f1e-a519-6e66d2bfbcf9" providerId="ADAL" clId="{58A8BB69-B47E-49B6-B007-A3F6F0DC7328}" dt="2024-07-15T16:05:28.606" v="1323"/>
          <ac:spMkLst>
            <pc:docMk/>
            <pc:sldMk cId="4269132642" sldId="541"/>
            <ac:spMk id="2" creationId="{99C10566-8045-B081-59D2-B51E6021C346}"/>
          </ac:spMkLst>
        </pc:spChg>
        <pc:spChg chg="mod">
          <ac:chgData name="Barrette, Eric" userId="a095a5cc-69ff-4f1e-a519-6e66d2bfbcf9" providerId="ADAL" clId="{58A8BB69-B47E-49B6-B007-A3F6F0DC7328}" dt="2024-07-25T13:46:23.174" v="3447" actId="20577"/>
          <ac:spMkLst>
            <pc:docMk/>
            <pc:sldMk cId="4269132642" sldId="541"/>
            <ac:spMk id="3" creationId="{B328319E-BAAA-9B21-AFF8-F4774BE039D2}"/>
          </ac:spMkLst>
        </pc:spChg>
        <pc:spChg chg="mod">
          <ac:chgData name="Barrette, Eric" userId="a095a5cc-69ff-4f1e-a519-6e66d2bfbcf9" providerId="ADAL" clId="{58A8BB69-B47E-49B6-B007-A3F6F0DC7328}" dt="2024-07-15T16:07:49.427" v="1399" actId="313"/>
          <ac:spMkLst>
            <pc:docMk/>
            <pc:sldMk cId="4269132642" sldId="541"/>
            <ac:spMk id="4" creationId="{3F72DCE3-76C7-BD9F-2207-3C8556034094}"/>
          </ac:spMkLst>
        </pc:spChg>
      </pc:sldChg>
      <pc:sldChg chg="modSp mod">
        <pc:chgData name="Barrette, Eric" userId="a095a5cc-69ff-4f1e-a519-6e66d2bfbcf9" providerId="ADAL" clId="{58A8BB69-B47E-49B6-B007-A3F6F0DC7328}" dt="2024-07-25T13:48:33.688" v="3454" actId="20577"/>
        <pc:sldMkLst>
          <pc:docMk/>
          <pc:sldMk cId="827366314" sldId="542"/>
        </pc:sldMkLst>
        <pc:spChg chg="mod">
          <ac:chgData name="Barrette, Eric" userId="a095a5cc-69ff-4f1e-a519-6e66d2bfbcf9" providerId="ADAL" clId="{58A8BB69-B47E-49B6-B007-A3F6F0DC7328}" dt="2024-07-25T13:48:33.688" v="3454" actId="20577"/>
          <ac:spMkLst>
            <pc:docMk/>
            <pc:sldMk cId="827366314" sldId="542"/>
            <ac:spMk id="3" creationId="{2BA4D420-2124-5AD3-B5EC-B3E0516A6B24}"/>
          </ac:spMkLst>
        </pc:spChg>
      </pc:sldChg>
      <pc:sldChg chg="addSp delSp modSp new mod modClrScheme chgLayout">
        <pc:chgData name="Barrette, Eric" userId="a095a5cc-69ff-4f1e-a519-6e66d2bfbcf9" providerId="ADAL" clId="{58A8BB69-B47E-49B6-B007-A3F6F0DC7328}" dt="2024-07-25T13:57:39.979" v="3493" actId="21"/>
        <pc:sldMkLst>
          <pc:docMk/>
          <pc:sldMk cId="3691802030" sldId="543"/>
        </pc:sldMkLst>
        <pc:spChg chg="del mod ord">
          <ac:chgData name="Barrette, Eric" userId="a095a5cc-69ff-4f1e-a519-6e66d2bfbcf9" providerId="ADAL" clId="{58A8BB69-B47E-49B6-B007-A3F6F0DC7328}" dt="2024-07-25T12:46:45.205" v="2855" actId="700"/>
          <ac:spMkLst>
            <pc:docMk/>
            <pc:sldMk cId="3691802030" sldId="543"/>
            <ac:spMk id="2" creationId="{15BC0A1B-BACA-FF19-B54B-DB9CB5DD91D1}"/>
          </ac:spMkLst>
        </pc:spChg>
        <pc:spChg chg="del mod ord">
          <ac:chgData name="Barrette, Eric" userId="a095a5cc-69ff-4f1e-a519-6e66d2bfbcf9" providerId="ADAL" clId="{58A8BB69-B47E-49B6-B007-A3F6F0DC7328}" dt="2024-07-25T12:46:45.205" v="2855" actId="700"/>
          <ac:spMkLst>
            <pc:docMk/>
            <pc:sldMk cId="3691802030" sldId="543"/>
            <ac:spMk id="3" creationId="{445381EA-74BB-1497-57A7-5C9B425AC5BD}"/>
          </ac:spMkLst>
        </pc:spChg>
        <pc:spChg chg="del mod ord">
          <ac:chgData name="Barrette, Eric" userId="a095a5cc-69ff-4f1e-a519-6e66d2bfbcf9" providerId="ADAL" clId="{58A8BB69-B47E-49B6-B007-A3F6F0DC7328}" dt="2024-07-25T12:46:45.205" v="2855" actId="700"/>
          <ac:spMkLst>
            <pc:docMk/>
            <pc:sldMk cId="3691802030" sldId="543"/>
            <ac:spMk id="4" creationId="{7344D003-8843-123C-D0F4-2C70506BC9FA}"/>
          </ac:spMkLst>
        </pc:spChg>
        <pc:spChg chg="del">
          <ac:chgData name="Barrette, Eric" userId="a095a5cc-69ff-4f1e-a519-6e66d2bfbcf9" providerId="ADAL" clId="{58A8BB69-B47E-49B6-B007-A3F6F0DC7328}" dt="2024-07-25T12:46:45.205" v="2855" actId="700"/>
          <ac:spMkLst>
            <pc:docMk/>
            <pc:sldMk cId="3691802030" sldId="543"/>
            <ac:spMk id="5" creationId="{875B1533-34C1-A4CE-376C-BB54069EDA1E}"/>
          </ac:spMkLst>
        </pc:spChg>
        <pc:spChg chg="del mod ord">
          <ac:chgData name="Barrette, Eric" userId="a095a5cc-69ff-4f1e-a519-6e66d2bfbcf9" providerId="ADAL" clId="{58A8BB69-B47E-49B6-B007-A3F6F0DC7328}" dt="2024-07-25T12:46:45.205" v="2855" actId="700"/>
          <ac:spMkLst>
            <pc:docMk/>
            <pc:sldMk cId="3691802030" sldId="543"/>
            <ac:spMk id="6" creationId="{A7947BDB-2DBF-FD1C-5CBD-FF4E92B0A897}"/>
          </ac:spMkLst>
        </pc:spChg>
        <pc:spChg chg="mod ord">
          <ac:chgData name="Barrette, Eric" userId="a095a5cc-69ff-4f1e-a519-6e66d2bfbcf9" providerId="ADAL" clId="{58A8BB69-B47E-49B6-B007-A3F6F0DC7328}" dt="2024-07-25T12:46:45.205" v="2855" actId="700"/>
          <ac:spMkLst>
            <pc:docMk/>
            <pc:sldMk cId="3691802030" sldId="543"/>
            <ac:spMk id="7" creationId="{F3BD25F8-69CC-8423-253B-A34A1C3B8967}"/>
          </ac:spMkLst>
        </pc:spChg>
        <pc:spChg chg="mod ord">
          <ac:chgData name="Barrette, Eric" userId="a095a5cc-69ff-4f1e-a519-6e66d2bfbcf9" providerId="ADAL" clId="{58A8BB69-B47E-49B6-B007-A3F6F0DC7328}" dt="2024-07-25T12:46:45.205" v="2855" actId="700"/>
          <ac:spMkLst>
            <pc:docMk/>
            <pc:sldMk cId="3691802030" sldId="543"/>
            <ac:spMk id="8" creationId="{63E884CE-D981-585D-AFB6-59DA849CEE53}"/>
          </ac:spMkLst>
        </pc:spChg>
        <pc:spChg chg="add mod ord">
          <ac:chgData name="Barrette, Eric" userId="a095a5cc-69ff-4f1e-a519-6e66d2bfbcf9" providerId="ADAL" clId="{58A8BB69-B47E-49B6-B007-A3F6F0DC7328}" dt="2024-07-25T13:00:16.487" v="3275" actId="20577"/>
          <ac:spMkLst>
            <pc:docMk/>
            <pc:sldMk cId="3691802030" sldId="543"/>
            <ac:spMk id="9" creationId="{B76CB34E-C04F-84B8-BDEA-23FAFA5103BB}"/>
          </ac:spMkLst>
        </pc:spChg>
        <pc:spChg chg="add del mod ord">
          <ac:chgData name="Barrette, Eric" userId="a095a5cc-69ff-4f1e-a519-6e66d2bfbcf9" providerId="ADAL" clId="{58A8BB69-B47E-49B6-B007-A3F6F0DC7328}" dt="2024-07-25T13:57:39.979" v="3493" actId="21"/>
          <ac:spMkLst>
            <pc:docMk/>
            <pc:sldMk cId="3691802030" sldId="543"/>
            <ac:spMk id="10" creationId="{6E747E69-DCEF-84DE-CFBE-73C79B4605F2}"/>
          </ac:spMkLst>
        </pc:spChg>
        <pc:spChg chg="add del mod ord">
          <ac:chgData name="Barrette, Eric" userId="a095a5cc-69ff-4f1e-a519-6e66d2bfbcf9" providerId="ADAL" clId="{58A8BB69-B47E-49B6-B007-A3F6F0DC7328}" dt="2024-07-25T13:47:39.773" v="3450" actId="21"/>
          <ac:spMkLst>
            <pc:docMk/>
            <pc:sldMk cId="3691802030" sldId="543"/>
            <ac:spMk id="11" creationId="{974DF636-A3FD-5B91-7526-F14D770BB637}"/>
          </ac:spMkLst>
        </pc:spChg>
        <pc:spChg chg="add del mod ord">
          <ac:chgData name="Barrette, Eric" userId="a095a5cc-69ff-4f1e-a519-6e66d2bfbcf9" providerId="ADAL" clId="{58A8BB69-B47E-49B6-B007-A3F6F0DC7328}" dt="2024-07-25T12:46:55.195" v="2856" actId="3680"/>
          <ac:spMkLst>
            <pc:docMk/>
            <pc:sldMk cId="3691802030" sldId="543"/>
            <ac:spMk id="12" creationId="{8B9AC132-015C-AC46-8D39-0261AD0E5C72}"/>
          </ac:spMkLst>
        </pc:spChg>
        <pc:spChg chg="add mod">
          <ac:chgData name="Barrette, Eric" userId="a095a5cc-69ff-4f1e-a519-6e66d2bfbcf9" providerId="ADAL" clId="{58A8BB69-B47E-49B6-B007-A3F6F0DC7328}" dt="2024-07-25T13:45:41.705" v="3433" actId="20577"/>
          <ac:spMkLst>
            <pc:docMk/>
            <pc:sldMk cId="3691802030" sldId="543"/>
            <ac:spMk id="14" creationId="{F2B399F2-DBFC-F82F-D423-493ED069508D}"/>
          </ac:spMkLst>
        </pc:spChg>
        <pc:spChg chg="add mod">
          <ac:chgData name="Barrette, Eric" userId="a095a5cc-69ff-4f1e-a519-6e66d2bfbcf9" providerId="ADAL" clId="{58A8BB69-B47E-49B6-B007-A3F6F0DC7328}" dt="2024-07-25T13:57:35.475" v="3491" actId="1076"/>
          <ac:spMkLst>
            <pc:docMk/>
            <pc:sldMk cId="3691802030" sldId="543"/>
            <ac:spMk id="15" creationId="{003F8B7C-5314-FC6E-17AD-1D3182486D4A}"/>
          </ac:spMkLst>
        </pc:spChg>
        <pc:spChg chg="add mod">
          <ac:chgData name="Barrette, Eric" userId="a095a5cc-69ff-4f1e-a519-6e66d2bfbcf9" providerId="ADAL" clId="{58A8BB69-B47E-49B6-B007-A3F6F0DC7328}" dt="2024-07-25T13:47:45.275" v="3452" actId="14100"/>
          <ac:spMkLst>
            <pc:docMk/>
            <pc:sldMk cId="3691802030" sldId="543"/>
            <ac:spMk id="16" creationId="{460BF564-8DB4-2D24-DCD0-8E13CB355B98}"/>
          </ac:spMkLst>
        </pc:spChg>
        <pc:graphicFrameChg chg="add mod ord modGraphic">
          <ac:chgData name="Barrette, Eric" userId="a095a5cc-69ff-4f1e-a519-6e66d2bfbcf9" providerId="ADAL" clId="{58A8BB69-B47E-49B6-B007-A3F6F0DC7328}" dt="2024-07-25T13:57:38.054" v="3492" actId="1076"/>
          <ac:graphicFrameMkLst>
            <pc:docMk/>
            <pc:sldMk cId="3691802030" sldId="543"/>
            <ac:graphicFrameMk id="13" creationId="{D7AC3617-1F72-958D-E878-2C6E2E7525A1}"/>
          </ac:graphicFrameMkLst>
        </pc:graphicFrameChg>
      </pc:sldChg>
      <pc:sldMasterChg chg="delSldLayout">
        <pc:chgData name="Barrette, Eric" userId="a095a5cc-69ff-4f1e-a519-6e66d2bfbcf9" providerId="ADAL" clId="{58A8BB69-B47E-49B6-B007-A3F6F0DC7328}" dt="2024-07-15T16:12:28.724" v="1406" actId="47"/>
        <pc:sldMasterMkLst>
          <pc:docMk/>
          <pc:sldMasterMk cId="2702397036" sldId="2147483660"/>
        </pc:sldMasterMkLst>
        <pc:sldLayoutChg chg="del">
          <pc:chgData name="Barrette, Eric" userId="a095a5cc-69ff-4f1e-a519-6e66d2bfbcf9" providerId="ADAL" clId="{58A8BB69-B47E-49B6-B007-A3F6F0DC7328}" dt="2024-07-15T16:12:28.724" v="1406" actId="47"/>
          <pc:sldLayoutMkLst>
            <pc:docMk/>
            <pc:sldMasterMk cId="2702397036" sldId="2147483660"/>
            <pc:sldLayoutMk cId="276300524" sldId="214748371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E701F7-9C14-41D8-93C9-D1B5F7CF2E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A224F-924A-46DA-AEE0-75746A8F24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FE788-478F-4CD9-A6FA-FA663411C7EC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59F9E-2CA8-45ED-A9E5-6A87A151C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F4CE8-8130-4D05-87C7-24FF3D5D59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9455A-3F0D-46A0-8E0E-6818E74395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903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AD4FF-1DCC-4847-A8CA-B83C24B1858A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144DD-0FF9-46BA-8E8D-C8412D7750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9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424F079-DCC5-41EC-A910-77D3F6267F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2788" y="2381841"/>
            <a:ext cx="10968037" cy="557076"/>
          </a:xfrm>
          <a:prstGeom prst="rect">
            <a:avLst/>
          </a:prstGeom>
        </p:spPr>
        <p:txBody>
          <a:bodyPr wrap="square" lIns="0" tIns="0" rIns="0" bIns="182880" anchor="b">
            <a:spAutoFit/>
          </a:bodyPr>
          <a:lstStyle>
            <a:lvl1pPr>
              <a:defRPr kumimoji="0" lang="en-US" sz="22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  <a:lvl2pPr>
              <a:defRPr lang="en-US" sz="2880" smtClean="0"/>
            </a:lvl2pPr>
            <a:lvl3pPr>
              <a:defRPr lang="en-US" sz="2400" smtClean="0"/>
            </a:lvl3pPr>
            <a:lvl4pPr>
              <a:defRPr lang="en-US" sz="2160" smtClean="0"/>
            </a:lvl4pPr>
            <a:lvl5pPr>
              <a:defRPr lang="en-US" sz="2160"/>
            </a:lvl5pPr>
          </a:lstStyle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Eyebrow (optional)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9499397-516C-4916-BDD8-79EC82759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788" y="2950093"/>
            <a:ext cx="13203237" cy="2563779"/>
          </a:xfrm>
        </p:spPr>
        <p:txBody>
          <a:bodyPr wrap="square" lIns="0" bIns="0" anchor="b">
            <a:spAutoFit/>
          </a:bodyPr>
          <a:lstStyle>
            <a:lvl1pPr>
              <a:defRPr sz="8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FD86D0B-F6DA-42B3-88F2-0A2A5FD7D0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2788" y="5525047"/>
            <a:ext cx="13203238" cy="467820"/>
          </a:xfrm>
          <a:prstGeom prst="rect">
            <a:avLst/>
          </a:prstGeom>
        </p:spPr>
        <p:txBody>
          <a:bodyPr wrap="square" lIns="0" tIns="36576" rIns="0" bIns="0">
            <a:spAutoFit/>
          </a:bodyPr>
          <a:lstStyle>
            <a:lvl1pPr>
              <a:spcBef>
                <a:spcPts val="0"/>
              </a:spcBef>
              <a:defRPr kumimoji="0" lang="en-US" sz="28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Subtitle goes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3EF6CBD-2492-460C-A159-130D0060A6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788" y="7116604"/>
            <a:ext cx="6459538" cy="246221"/>
          </a:xfrm>
          <a:prstGeom prst="rect">
            <a:avLst/>
          </a:prstGeom>
        </p:spPr>
        <p:txBody>
          <a:bodyPr vert="horz" wrap="square" lIns="0" tIns="0" rIns="137160" bIns="0" rtlCol="0" anchor="b">
            <a:spAutoFit/>
          </a:bodyPr>
          <a:lstStyle>
            <a:lvl1pPr>
              <a:defRPr kumimoji="0" lang="en-US" sz="16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World"/>
              </a:defRPr>
            </a:lvl1pPr>
          </a:lstStyle>
          <a:p>
            <a:pPr marR="0" lvl="0" fontAlgn="auto"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Month 20XX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D32CC87-DEC8-4E1B-95F5-37D3A0B0F8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88" y="7411430"/>
            <a:ext cx="6459538" cy="246221"/>
          </a:xfrm>
          <a:prstGeom prst="rect">
            <a:avLst/>
          </a:prstGeom>
        </p:spPr>
        <p:txBody>
          <a:bodyPr vert="horz" wrap="square" lIns="0" tIns="0" rIns="137160" bIns="0" rtlCol="0" anchor="b">
            <a:spAutoFit/>
          </a:bodyPr>
          <a:lstStyle>
            <a:lvl1pPr>
              <a:defRPr kumimoji="0" lang="en-US" sz="16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World"/>
              </a:defRPr>
            </a:lvl1pPr>
          </a:lstStyle>
          <a:p>
            <a:pPr marR="0" lvl="0" fontAlgn="auto"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First, Last Name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565F55E-088B-4ED0-A650-99752ADA8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408" y="569119"/>
            <a:ext cx="2581274" cy="68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1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Symbo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00A4319-66F3-4E8E-87E3-8B0650E0C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0" y="2787652"/>
            <a:ext cx="7058025" cy="2022092"/>
          </a:xfrm>
        </p:spPr>
        <p:txBody>
          <a:bodyPr wrap="square" anchor="b">
            <a:spAutoFit/>
          </a:bodyPr>
          <a:lstStyle>
            <a:lvl1pPr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Divider slide 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C20CCCE-CBB9-47BE-BBA6-82A5FD35B0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0" y="4809743"/>
            <a:ext cx="7058025" cy="449354"/>
          </a:xfrm>
          <a:prstGeom prst="rect">
            <a:avLst/>
          </a:prstGeom>
        </p:spPr>
        <p:txBody>
          <a:bodyPr wrap="square" lIns="0" tIns="109728" rIns="0" bIns="0">
            <a:spAutoFit/>
          </a:bodyPr>
          <a:lstStyle>
            <a:lvl1pPr>
              <a:defRPr kumimoji="0" lang="en-US" sz="2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Subtitle goes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C066DD-F320-47AF-B7A3-19331C62D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3" t="159" r="-1" b="-93"/>
          <a:stretch/>
        </p:blipFill>
        <p:spPr>
          <a:xfrm>
            <a:off x="798599" y="1439842"/>
            <a:ext cx="4693608" cy="534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52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goes here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3D455FD-A842-4F0A-B110-15F878D21A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788" y="7362825"/>
            <a:ext cx="10968037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AA71-DC14-482F-BF0B-9FA6773CA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7A68E-66D8-41DA-8586-9A8F841AF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96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BA0DE0-4B25-43B8-8E6F-74C3405808D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2393" y="868680"/>
            <a:ext cx="13203632" cy="369332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8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C66FB32-FD41-4B94-94D3-5FFF730D989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788" y="7362825"/>
            <a:ext cx="10968037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0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A7E73C6-7BDC-4FF8-8260-60A5A06A97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2393" y="868680"/>
            <a:ext cx="13203632" cy="369332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8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FB9248-9E03-4DB4-9487-2EF5EDB2444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2788" y="1524000"/>
            <a:ext cx="13201650" cy="5672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E24ACBF-A882-423B-9E39-69BB908A20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788" y="7362825"/>
            <a:ext cx="10968037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835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2B251F1-F4E9-49A1-9EE2-347BF4FB02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2393" y="868680"/>
            <a:ext cx="13203632" cy="369332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8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0C9A53-68FD-4349-9D24-5D90DD2075A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2788" y="1524000"/>
            <a:ext cx="6459537" cy="5672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6699927-DD70-4280-95DF-BBCE937CF25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455691" y="1524000"/>
            <a:ext cx="6459537" cy="5672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99D7625-1E43-489A-B784-CA53391B4B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788" y="7362825"/>
            <a:ext cx="10968037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780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D8D5D26-AE04-4CFB-B6D8-963F84EF16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2393" y="868680"/>
            <a:ext cx="13203632" cy="369332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8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09504B-86F3-42DF-8BC7-C509620292D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12788" y="1524000"/>
            <a:ext cx="4208462" cy="5672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850B7DD3-3932-4C6C-8E75-2FE25CB1EEF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214939" y="1524000"/>
            <a:ext cx="4208462" cy="5672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9560ED45-5E5D-4885-ADF5-5F669AD6649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707563" y="1524000"/>
            <a:ext cx="4208462" cy="5672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93A936A7-D74D-4854-9AC1-14E85A55F1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788" y="7362825"/>
            <a:ext cx="10968037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02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D2994C3-A9C6-4A4E-8646-CFF3867EB1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2393" y="868680"/>
            <a:ext cx="13202818" cy="369332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8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C473A0-9F20-4315-B72A-F180085EE62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712788" y="1524000"/>
            <a:ext cx="3084512" cy="5672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59C0DE62-8BD8-458B-9C21-881D155577C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083050" y="1524000"/>
            <a:ext cx="3084512" cy="5672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FBFD5CDD-9F29-4F19-8191-612B6FFE740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456488" y="1524000"/>
            <a:ext cx="3084512" cy="5672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DFFB632D-C69A-4E39-B5D5-BC4D8091DF0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10826750" y="1524000"/>
            <a:ext cx="3084512" cy="5672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625EACB-B378-456D-9903-869517A484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788" y="7362825"/>
            <a:ext cx="10968037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711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6F2DA43-D372-40E8-A987-A415368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2393" y="868680"/>
            <a:ext cx="13203632" cy="369332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8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731AA7-6E87-4585-B9D9-3467AF895F4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2788" y="1524000"/>
            <a:ext cx="2392362" cy="5674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AA4CEC55-5292-4DD7-AAD1-1DB16A7F18F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415507" y="1524000"/>
            <a:ext cx="2392362" cy="5674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62A79AC4-E55B-4918-838B-4C12DCD85C0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118226" y="1524000"/>
            <a:ext cx="2392362" cy="5674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383DC99B-BED4-48DA-974D-5F649A3BA76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820945" y="1524000"/>
            <a:ext cx="2392362" cy="5674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9AE92587-CB57-4F6E-8EA2-83E3A87E970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1523663" y="1524000"/>
            <a:ext cx="2392362" cy="5674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A20A63E-F6ED-4441-9562-588AC72CAE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788" y="7362825"/>
            <a:ext cx="10968037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085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Intr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11D169-AB00-49FF-8B6F-87C2B0E15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A65FF94-E781-48C0-B148-F427E4E193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2393" y="868680"/>
            <a:ext cx="13203632" cy="369332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8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116EF4-EDE2-4985-AFAE-ECA4F0D6C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1475" y="1550184"/>
            <a:ext cx="13185864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2400" b="0" dirty="0">
                <a:solidFill>
                  <a:schemeClr val="tx2"/>
                </a:solidFill>
              </a:defRPr>
            </a:lvl1pPr>
          </a:lstStyle>
          <a:p>
            <a:pPr lvl="0" defTabSz="457200"/>
            <a:r>
              <a:rPr lang="en-US"/>
              <a:t>This introductory text can be two lines; they should not be separate paragraphs. </a:t>
            </a:r>
            <a:br>
              <a:rPr lang="en-US"/>
            </a:br>
            <a:r>
              <a:rPr lang="en-US"/>
              <a:t>Avoid the space between by using a soft return (shift + enter) to force the next line.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6AB7FE1-6C7A-4C21-9B51-6E7245BA6A0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12788" y="2443018"/>
            <a:ext cx="6459537" cy="47530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3A8BDD4B-851B-4205-A741-6DC9A1A707B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455691" y="2443018"/>
            <a:ext cx="6459537" cy="47530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52F3929-56F5-4811-A752-3F16A1AC72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788" y="7362825"/>
            <a:ext cx="10968037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69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7BE20E7-9375-4D7A-8D4F-0DD771956F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2393" y="868680"/>
            <a:ext cx="13203632" cy="369332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8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116EF4-EDE2-4985-AFAE-ECA4F0D6C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88" y="1524000"/>
            <a:ext cx="6459537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600" b="0" dirty="0">
                <a:solidFill>
                  <a:schemeClr val="tx2"/>
                </a:solidFill>
              </a:defRPr>
            </a:lvl1pPr>
          </a:lstStyle>
          <a:p>
            <a:pPr lvl="0" defTabSz="457200"/>
            <a:r>
              <a:rPr lang="en-US"/>
              <a:t>Column 1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C62DCBC9-EEBB-4199-B0ED-EBC52C39BB9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12788" y="2232168"/>
            <a:ext cx="6459537" cy="49638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157D37-8433-4C93-9DFE-D01B2D5A24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56489" y="1524000"/>
            <a:ext cx="645874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600" b="0" dirty="0">
                <a:solidFill>
                  <a:schemeClr val="tx2"/>
                </a:solidFill>
              </a:defRPr>
            </a:lvl1pPr>
          </a:lstStyle>
          <a:p>
            <a:pPr lvl="0" defTabSz="457200"/>
            <a:r>
              <a:rPr lang="en-US"/>
              <a:t>Column 2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0D1E525E-DDE1-4359-B3A8-D5C7C25AA31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455691" y="2232168"/>
            <a:ext cx="6459537" cy="49638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D9E9D70-AD2E-4ADC-BE5E-A4A35D514D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788" y="7362825"/>
            <a:ext cx="10968037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5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Electric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4025816-B6AD-4295-9516-A131E09942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2788" y="2381841"/>
            <a:ext cx="10955337" cy="557076"/>
          </a:xfrm>
          <a:prstGeom prst="rect">
            <a:avLst/>
          </a:prstGeom>
        </p:spPr>
        <p:txBody>
          <a:bodyPr wrap="square" lIns="0" tIns="0" rIns="0" bIns="182880" anchor="b">
            <a:spAutoFit/>
          </a:bodyPr>
          <a:lstStyle>
            <a:lvl1pPr>
              <a:defRPr kumimoji="0" lang="en-US" sz="220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  <a:lvl2pPr>
              <a:defRPr lang="en-US" sz="2880" smtClean="0"/>
            </a:lvl2pPr>
            <a:lvl3pPr>
              <a:defRPr lang="en-US" sz="2400" smtClean="0"/>
            </a:lvl3pPr>
            <a:lvl4pPr>
              <a:defRPr lang="en-US" sz="2160" smtClean="0"/>
            </a:lvl4pPr>
            <a:lvl5pPr>
              <a:defRPr lang="en-US" sz="2160"/>
            </a:lvl5pPr>
          </a:lstStyle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Eyebrow (optional)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CC30C94-9D0D-4B7E-85A1-82AEC08E9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788" y="2950093"/>
            <a:ext cx="13203236" cy="2563779"/>
          </a:xfrm>
        </p:spPr>
        <p:txBody>
          <a:bodyPr wrap="square" lIns="0" bIns="0" anchor="b">
            <a:spAutoFit/>
          </a:bodyPr>
          <a:lstStyle>
            <a:lvl1pPr>
              <a:defRPr sz="88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AFA93CD-B938-4662-B20E-40FBB0A637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2789" y="5525047"/>
            <a:ext cx="13203236" cy="467820"/>
          </a:xfrm>
          <a:prstGeom prst="rect">
            <a:avLst/>
          </a:prstGeom>
        </p:spPr>
        <p:txBody>
          <a:bodyPr wrap="square" lIns="0" tIns="36576" rIns="0" bIns="0">
            <a:spAutoFit/>
          </a:bodyPr>
          <a:lstStyle>
            <a:lvl1pPr>
              <a:spcBef>
                <a:spcPts val="0"/>
              </a:spcBef>
              <a:def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Subtitle goes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4C8C313-CD27-4AAA-AAC1-F5E00C2B1C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789" y="7116604"/>
            <a:ext cx="6472236" cy="246221"/>
          </a:xfrm>
          <a:prstGeom prst="rect">
            <a:avLst/>
          </a:prstGeom>
        </p:spPr>
        <p:txBody>
          <a:bodyPr vert="horz" wrap="square" lIns="0" tIns="0" rIns="137160" bIns="0" rtlCol="0" anchor="b">
            <a:spAutoFit/>
          </a:bodyPr>
          <a:lstStyle>
            <a:lvl1pPr>
              <a:def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World"/>
              </a:defRPr>
            </a:lvl1pPr>
          </a:lstStyle>
          <a:p>
            <a:pPr marR="0" lvl="0" fontAlgn="auto"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Month 20XX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C400979-FBB2-4A8B-9B9D-E15997BC32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105" y="7411430"/>
            <a:ext cx="6472237" cy="246221"/>
          </a:xfrm>
          <a:prstGeom prst="rect">
            <a:avLst/>
          </a:prstGeom>
        </p:spPr>
        <p:txBody>
          <a:bodyPr vert="horz" wrap="square" lIns="0" tIns="0" rIns="137160" bIns="0" rtlCol="0" anchor="b">
            <a:spAutoFit/>
          </a:bodyPr>
          <a:lstStyle>
            <a:lvl1pPr>
              <a:def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World"/>
              </a:defRPr>
            </a:lvl1pPr>
          </a:lstStyle>
          <a:p>
            <a:pPr marR="0" lvl="0" fontAlgn="auto"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First, Last Name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96920F4-5BB1-448D-81A2-D5145C147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408" y="569119"/>
            <a:ext cx="2581274" cy="68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2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D8D5D26-AE04-4CFB-B6D8-963F84EF16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2393" y="868680"/>
            <a:ext cx="13203632" cy="369332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8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116EF4-EDE2-4985-AFAE-ECA4F0D6C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88" y="1524000"/>
            <a:ext cx="4211637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3600" b="0" dirty="0">
                <a:solidFill>
                  <a:schemeClr val="tx2"/>
                </a:solidFill>
              </a:defRPr>
            </a:lvl1pPr>
          </a:lstStyle>
          <a:p>
            <a:pPr lvl="0" defTabSz="457200"/>
            <a:r>
              <a:rPr lang="en-US"/>
              <a:t>Column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09504B-86F3-42DF-8BC7-C509620292D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12788" y="2232169"/>
            <a:ext cx="4208462" cy="49638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157D37-8433-4C93-9DFE-D01B2D5A24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08588" y="1524000"/>
            <a:ext cx="4214813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3600" b="0" dirty="0">
                <a:solidFill>
                  <a:schemeClr val="tx2"/>
                </a:solidFill>
              </a:defRPr>
            </a:lvl1pPr>
          </a:lstStyle>
          <a:p>
            <a:pPr lvl="0" defTabSz="457200"/>
            <a:r>
              <a:rPr lang="en-US" dirty="0"/>
              <a:t>Column 2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850B7DD3-3932-4C6C-8E75-2FE25CB1EEF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214939" y="2232169"/>
            <a:ext cx="4208462" cy="49638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9C1C6D2-B908-4D86-B250-B4B5BC34D0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07565" y="1524000"/>
            <a:ext cx="4207664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3600" b="0" dirty="0">
                <a:solidFill>
                  <a:schemeClr val="tx2"/>
                </a:solidFill>
              </a:defRPr>
            </a:lvl1pPr>
          </a:lstStyle>
          <a:p>
            <a:pPr lvl="0" defTabSz="457200"/>
            <a:r>
              <a:rPr lang="en-US"/>
              <a:t>Column 3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9560ED45-5E5D-4885-ADF5-5F669AD6649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707563" y="2232169"/>
            <a:ext cx="4208462" cy="49638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93A936A7-D74D-4854-9AC1-14E85A55F1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788" y="7362825"/>
            <a:ext cx="10968037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50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D2994C3-A9C6-4A4E-8646-CFF3867EB1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2393" y="868680"/>
            <a:ext cx="13202818" cy="369332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8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116EF4-EDE2-4985-AFAE-ECA4F0D6C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88" y="1524000"/>
            <a:ext cx="309213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600" b="0" dirty="0">
                <a:solidFill>
                  <a:schemeClr val="tx2"/>
                </a:solidFill>
              </a:defRPr>
            </a:lvl1pPr>
          </a:lstStyle>
          <a:p>
            <a:pPr lvl="0" defTabSz="457200"/>
            <a:r>
              <a:rPr lang="en-US" dirty="0"/>
              <a:t>Column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C473A0-9F20-4315-B72A-F180085EE62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712788" y="2232169"/>
            <a:ext cx="3084512" cy="49638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157D37-8433-4C93-9DFE-D01B2D5A24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67175" y="1524000"/>
            <a:ext cx="310515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600" b="0" dirty="0">
                <a:solidFill>
                  <a:schemeClr val="tx2"/>
                </a:solidFill>
              </a:defRPr>
            </a:lvl1pPr>
          </a:lstStyle>
          <a:p>
            <a:pPr lvl="0" defTabSz="457200"/>
            <a:r>
              <a:rPr lang="en-US"/>
              <a:t>Column 2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59C0DE62-8BD8-458B-9C21-881D155577C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083050" y="2232169"/>
            <a:ext cx="3084512" cy="49638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9C1C6D2-B908-4D86-B250-B4B5BC34D0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58583" y="1524000"/>
            <a:ext cx="3076194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600" b="0" dirty="0">
                <a:solidFill>
                  <a:schemeClr val="tx2"/>
                </a:solidFill>
              </a:defRPr>
            </a:lvl1pPr>
          </a:lstStyle>
          <a:p>
            <a:pPr lvl="0" defTabSz="457200"/>
            <a:r>
              <a:rPr lang="en-US"/>
              <a:t>Column 3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FBFD5CDD-9F29-4F19-8191-612B6FFE740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456488" y="2232169"/>
            <a:ext cx="3084512" cy="49638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EAD4356-5C7A-4DED-9C22-4445F77CF0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834785" y="1524000"/>
            <a:ext cx="3080444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600" b="0" dirty="0">
                <a:solidFill>
                  <a:schemeClr val="tx2"/>
                </a:solidFill>
              </a:defRPr>
            </a:lvl1pPr>
          </a:lstStyle>
          <a:p>
            <a:pPr lvl="0" defTabSz="457200"/>
            <a:r>
              <a:rPr lang="en-US"/>
              <a:t>Column 4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DFFB632D-C69A-4E39-B5D5-BC4D8091DF0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10826750" y="2232169"/>
            <a:ext cx="3084512" cy="49638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625EACB-B378-456D-9903-869517A484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788" y="7362825"/>
            <a:ext cx="10968037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63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6F2DA43-D372-40E8-A987-A415368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2393" y="868680"/>
            <a:ext cx="13203632" cy="369332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8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116EF4-EDE2-4985-AFAE-ECA4F0D6C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89" y="1524000"/>
            <a:ext cx="2393692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3200" b="0" dirty="0">
                <a:solidFill>
                  <a:schemeClr val="tx2"/>
                </a:solidFill>
              </a:defRPr>
            </a:lvl1pPr>
          </a:lstStyle>
          <a:p>
            <a:pPr lvl="0" defTabSz="457200"/>
            <a:r>
              <a:rPr lang="en-US"/>
              <a:t>Column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731AA7-6E87-4585-B9D9-3467AF895F4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2788" y="2170612"/>
            <a:ext cx="2392362" cy="502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157D37-8433-4C93-9DFE-D01B2D5A24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5175" y="1530040"/>
            <a:ext cx="2393692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3200" b="0" dirty="0">
                <a:solidFill>
                  <a:schemeClr val="tx2"/>
                </a:solidFill>
              </a:defRPr>
            </a:lvl1pPr>
          </a:lstStyle>
          <a:p>
            <a:pPr lvl="0" defTabSz="457200"/>
            <a:r>
              <a:rPr lang="en-US"/>
              <a:t>Column 2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AA4CEC55-5292-4DD7-AAD1-1DB16A7F18F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415507" y="2170612"/>
            <a:ext cx="2392362" cy="502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9C1C6D2-B908-4D86-B250-B4B5BC34D0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7561" y="1524000"/>
            <a:ext cx="2393692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3200" b="0" dirty="0">
                <a:solidFill>
                  <a:schemeClr val="tx2"/>
                </a:solidFill>
              </a:defRPr>
            </a:lvl1pPr>
          </a:lstStyle>
          <a:p>
            <a:pPr lvl="0" defTabSz="457200"/>
            <a:r>
              <a:rPr lang="en-US"/>
              <a:t>Column 3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62A79AC4-E55B-4918-838B-4C12DCD85C0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118226" y="2170612"/>
            <a:ext cx="2392362" cy="502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EAD4356-5C7A-4DED-9C22-4445F77CF0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19947" y="1524000"/>
            <a:ext cx="2393692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3200" b="0" dirty="0">
                <a:solidFill>
                  <a:schemeClr val="tx2"/>
                </a:solidFill>
              </a:defRPr>
            </a:lvl1pPr>
          </a:lstStyle>
          <a:p>
            <a:pPr lvl="0" defTabSz="457200"/>
            <a:r>
              <a:rPr lang="en-US"/>
              <a:t>Column 4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383DC99B-BED4-48DA-974D-5F649A3BA76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820945" y="2170612"/>
            <a:ext cx="2392362" cy="502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2E15390-C11C-428F-AD2A-A6D9CDF3DD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22332" y="1524000"/>
            <a:ext cx="2393692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3200" b="0" dirty="0">
                <a:solidFill>
                  <a:schemeClr val="tx2"/>
                </a:solidFill>
              </a:defRPr>
            </a:lvl1pPr>
          </a:lstStyle>
          <a:p>
            <a:pPr lvl="0" defTabSz="457200"/>
            <a:r>
              <a:rPr lang="en-US"/>
              <a:t>Column 5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9AE92587-CB57-4F6E-8EA2-83E3A87E970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1523663" y="2170612"/>
            <a:ext cx="2392362" cy="502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A20A63E-F6ED-4441-9562-588AC72CAE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788" y="7362825"/>
            <a:ext cx="10968037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89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42DD897-A227-4EE6-B0BE-ABBA9BFD58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2393" y="868680"/>
            <a:ext cx="13203632" cy="369332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8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116EF4-EDE2-4985-AFAE-ECA4F0D6C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88" y="1536616"/>
            <a:ext cx="6457950" cy="60478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600" b="0" dirty="0">
                <a:solidFill>
                  <a:schemeClr val="tx2"/>
                </a:solidFill>
              </a:defRPr>
            </a:lvl1pPr>
          </a:lstStyle>
          <a:p>
            <a:pPr lvl="0" defTabSz="457200"/>
            <a:r>
              <a:rPr lang="en-US"/>
              <a:t>Column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BE374B-D885-4C34-BB8B-7886C7C0AAB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712788" y="2295525"/>
            <a:ext cx="6459537" cy="1951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5F3A83D-93CE-4976-8A1E-1FD341BFB9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2788" y="4488260"/>
            <a:ext cx="6457950" cy="60478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600" b="0" dirty="0">
                <a:solidFill>
                  <a:schemeClr val="tx2"/>
                </a:solidFill>
              </a:defRPr>
            </a:lvl1pPr>
          </a:lstStyle>
          <a:p>
            <a:pPr lvl="0" defTabSz="457200"/>
            <a:r>
              <a:rPr lang="en-US"/>
              <a:t>Column 2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00ADD461-7177-47D6-BB90-DD0982C41E6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2788" y="5245000"/>
            <a:ext cx="6459537" cy="1951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157D37-8433-4C93-9DFE-D01B2D5A24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56489" y="1536616"/>
            <a:ext cx="6457950" cy="60478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600" b="0" dirty="0">
                <a:solidFill>
                  <a:schemeClr val="tx2"/>
                </a:solidFill>
              </a:defRPr>
            </a:lvl1pPr>
          </a:lstStyle>
          <a:p>
            <a:pPr lvl="0" defTabSz="457200"/>
            <a:r>
              <a:rPr lang="en-US"/>
              <a:t>Column 3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1F4736F1-5251-4DEB-B321-274285E1D2B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456488" y="2295525"/>
            <a:ext cx="6459537" cy="1951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0F78D82-049B-4225-B6B2-3C963C967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56489" y="4488260"/>
            <a:ext cx="6457950" cy="60478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600" b="0" dirty="0">
                <a:solidFill>
                  <a:schemeClr val="tx2"/>
                </a:solidFill>
              </a:defRPr>
            </a:lvl1pPr>
          </a:lstStyle>
          <a:p>
            <a:pPr lvl="0" defTabSz="457200"/>
            <a:r>
              <a:rPr lang="en-US"/>
              <a:t>Column 4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283462C5-37B9-4807-9A98-C046BF42845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456488" y="5245000"/>
            <a:ext cx="6459537" cy="1951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18ACE11-13AA-43E4-B0E2-3369156338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788" y="7362825"/>
            <a:ext cx="10968037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984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 with Featur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A552AA7-5EEF-44FE-BC86-324CE6243E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2393" y="868680"/>
            <a:ext cx="13203632" cy="369332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8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116EF4-EDE2-4985-AFAE-ECA4F0D6C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88" y="2042746"/>
            <a:ext cx="6459537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3600" b="0" dirty="0">
                <a:solidFill>
                  <a:schemeClr val="tx2"/>
                </a:solidFill>
              </a:defRPr>
            </a:lvl1pPr>
          </a:lstStyle>
          <a:p>
            <a:pPr lvl="0" defTabSz="457200"/>
            <a:r>
              <a:rPr lang="en-US"/>
              <a:t>Column 1 Lorem ipsum </a:t>
            </a:r>
            <a:br>
              <a:rPr lang="en-US"/>
            </a:br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210BC1-0EF7-4E0D-B180-D97A6B3A3E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2788" y="3300211"/>
            <a:ext cx="6446837" cy="7796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5F3A83D-93CE-4976-8A1E-1FD341BFB9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2788" y="4913962"/>
            <a:ext cx="6459537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3600" b="0" dirty="0">
                <a:solidFill>
                  <a:schemeClr val="tx2"/>
                </a:solidFill>
              </a:defRPr>
            </a:lvl1pPr>
          </a:lstStyle>
          <a:p>
            <a:pPr lvl="0" defTabSz="457200"/>
            <a:r>
              <a:rPr lang="en-US"/>
              <a:t>Column 2 Lorem ipsum </a:t>
            </a:r>
            <a:br>
              <a:rPr lang="en-US"/>
            </a:br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0294A288-1C96-4F4A-857E-7950F44415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2788" y="6181344"/>
            <a:ext cx="6446837" cy="7796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157D37-8433-4C93-9DFE-D01B2D5A24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67604" y="2042746"/>
            <a:ext cx="6447624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3600" b="0" dirty="0">
                <a:solidFill>
                  <a:schemeClr val="tx2"/>
                </a:solidFill>
              </a:defRPr>
            </a:lvl1pPr>
          </a:lstStyle>
          <a:p>
            <a:pPr lvl="0" defTabSz="457200"/>
            <a:r>
              <a:rPr lang="en-US"/>
              <a:t>Column 3 Lorem ipsum </a:t>
            </a:r>
            <a:br>
              <a:rPr lang="en-US"/>
            </a:br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 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25D1C507-ACA1-48D9-9CA9-C01A7444401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9188" y="3300211"/>
            <a:ext cx="6446837" cy="7796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0F78D82-049B-4225-B6B2-3C963C967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67604" y="4913962"/>
            <a:ext cx="6447624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3600" b="0" dirty="0">
                <a:solidFill>
                  <a:schemeClr val="tx2"/>
                </a:solidFill>
              </a:defRPr>
            </a:lvl1pPr>
          </a:lstStyle>
          <a:p>
            <a:pPr lvl="0" defTabSz="457200"/>
            <a:r>
              <a:rPr lang="en-US"/>
              <a:t>Column 4 Lorem ipsum </a:t>
            </a:r>
            <a:br>
              <a:rPr lang="en-US"/>
            </a:br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 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2BD8E753-9439-484D-A881-CA6DF8EC29E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69188" y="6181344"/>
            <a:ext cx="6446837" cy="7796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8943AD6C-88A1-4D6C-B6AD-35A3DF3F76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788" y="7362825"/>
            <a:ext cx="10968037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0F4379-3C3D-4449-9729-A61F86FBE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5325" y="4417423"/>
            <a:ext cx="4367213" cy="0"/>
          </a:xfrm>
          <a:prstGeom prst="line">
            <a:avLst/>
          </a:prstGeom>
          <a:ln w="31750" cap="rnd">
            <a:solidFill>
              <a:srgbClr val="100FEB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5B4805-9C3D-49F6-8AC2-C36D26BA0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48550" y="4417423"/>
            <a:ext cx="4367213" cy="0"/>
          </a:xfrm>
          <a:prstGeom prst="line">
            <a:avLst/>
          </a:prstGeom>
          <a:ln w="31750" cap="rnd">
            <a:solidFill>
              <a:srgbClr val="100FEB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950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644BFC4-FBC2-42E2-8D7A-A09C397FC6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2393" y="868680"/>
            <a:ext cx="13203632" cy="369332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8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116EF4-EDE2-4985-AFAE-ECA4F0D6C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88" y="1536616"/>
            <a:ext cx="4211637" cy="60478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600" b="0" dirty="0">
                <a:solidFill>
                  <a:schemeClr val="tx2"/>
                </a:solidFill>
              </a:defRPr>
            </a:lvl1pPr>
          </a:lstStyle>
          <a:p>
            <a:pPr lvl="0" defTabSz="457200"/>
            <a:r>
              <a:rPr lang="en-US"/>
              <a:t>Column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099C6-940D-49FB-BD68-E7B3F9EB75B2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712788" y="2295568"/>
            <a:ext cx="4211637" cy="1950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157D37-8433-4C93-9DFE-D01B2D5A24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08629" y="1536616"/>
            <a:ext cx="4224295" cy="60478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600" b="0" dirty="0">
                <a:solidFill>
                  <a:schemeClr val="tx2"/>
                </a:solidFill>
              </a:defRPr>
            </a:lvl1pPr>
          </a:lstStyle>
          <a:p>
            <a:pPr lvl="0" defTabSz="457200"/>
            <a:r>
              <a:rPr lang="en-US"/>
              <a:t>Column 2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F7D259D-C489-4C8B-952D-658D9F68F90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207991" y="2295568"/>
            <a:ext cx="4211637" cy="1950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B2EAF52-FAB7-4467-A133-97EC1BE850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90932" y="1536616"/>
            <a:ext cx="4224296" cy="60478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600" b="0" dirty="0">
                <a:solidFill>
                  <a:schemeClr val="tx2"/>
                </a:solidFill>
              </a:defRPr>
            </a:lvl1pPr>
          </a:lstStyle>
          <a:p>
            <a:pPr lvl="0" defTabSz="457200"/>
            <a:r>
              <a:rPr lang="en-US"/>
              <a:t>Column 3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E5DF430A-D376-42C7-B715-364A3D13084D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705181" y="2295568"/>
            <a:ext cx="4211637" cy="1950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5F3A83D-93CE-4976-8A1E-1FD341BFB9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2788" y="4488260"/>
            <a:ext cx="4211637" cy="60478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600" b="0" dirty="0">
                <a:solidFill>
                  <a:schemeClr val="tx2"/>
                </a:solidFill>
              </a:defRPr>
            </a:lvl1pPr>
          </a:lstStyle>
          <a:p>
            <a:pPr lvl="0" defTabSz="457200"/>
            <a:r>
              <a:rPr lang="en-US" dirty="0"/>
              <a:t>Column 4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33360856-EEBC-45CA-A9D0-BC9DE73605F3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12788" y="5247017"/>
            <a:ext cx="4211637" cy="1950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0F78D82-049B-4225-B6B2-3C963C967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08587" y="4488260"/>
            <a:ext cx="4214813" cy="60478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600" b="0" dirty="0">
                <a:solidFill>
                  <a:schemeClr val="tx2"/>
                </a:solidFill>
              </a:defRPr>
            </a:lvl1pPr>
          </a:lstStyle>
          <a:p>
            <a:pPr lvl="0" defTabSz="457200"/>
            <a:r>
              <a:rPr lang="en-US"/>
              <a:t>Column 5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FB52A3B1-D374-419E-9FE3-D3CBC81E6B7D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5207991" y="5247017"/>
            <a:ext cx="4211637" cy="1950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CC978F0-6D58-4472-ABF1-7A27052A92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704180" y="4488260"/>
            <a:ext cx="4211048" cy="60478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600" b="0" dirty="0">
                <a:solidFill>
                  <a:schemeClr val="tx2"/>
                </a:solidFill>
              </a:defRPr>
            </a:lvl1pPr>
          </a:lstStyle>
          <a:p>
            <a:pPr lvl="0" defTabSz="457200"/>
            <a:r>
              <a:rPr lang="en-US"/>
              <a:t>Column 6</a:t>
            </a:r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D6B5E360-0940-4FA1-99A8-14428F1BD280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9705181" y="5247017"/>
            <a:ext cx="4211637" cy="1950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0BB9CE8-314F-4B47-864B-E57BC54DE7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788" y="7362825"/>
            <a:ext cx="10968037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303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Right Anchore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DBF674-95B9-41B9-9C26-240117AF9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56488" y="-1"/>
            <a:ext cx="7173912" cy="7362825"/>
          </a:xfrm>
          <a:prstGeom prst="rect">
            <a:avLst/>
          </a:prstGeom>
          <a:solidFill>
            <a:srgbClr val="C0C0C0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0DA8DE7-3F8D-4C09-94CF-3FDDC344C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991225-F359-45DD-843A-08F2AE2280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2393" y="868680"/>
            <a:ext cx="6459932" cy="369332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8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A4E921-B332-46FC-BE33-BF16153BC5D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12788" y="1524001"/>
            <a:ext cx="6446837" cy="5674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CE7F4D9-56D6-412C-BBAC-D53DCD3CA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788" y="7362825"/>
            <a:ext cx="10968037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69FB9-F826-4F73-A8F7-4A5503B6A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E35CB-2423-4891-AD8A-A1DCB52CC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643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eft Anchore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DBF674-95B9-41B9-9C26-240117AF9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524000"/>
            <a:ext cx="4924425" cy="5838824"/>
          </a:xfrm>
          <a:prstGeom prst="rect">
            <a:avLst/>
          </a:prstGeom>
          <a:solidFill>
            <a:srgbClr val="C0C0C0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0DA8DE7-3F8D-4C09-94CF-3FDDC344C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991225-F359-45DD-843A-08F2AE2280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2393" y="868680"/>
            <a:ext cx="6459932" cy="369332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8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A4E921-B332-46FC-BE33-BF16153BC5D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208589" y="1524001"/>
            <a:ext cx="8693940" cy="5674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CE7F4D9-56D6-412C-BBAC-D53DCD3CA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788" y="7362825"/>
            <a:ext cx="10968037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69FB9-F826-4F73-A8F7-4A5503B6A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E35CB-2423-4891-AD8A-A1DCB52CC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02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Float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DBF674-95B9-41B9-9C26-240117AF9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56488" y="279400"/>
            <a:ext cx="6897689" cy="6961300"/>
          </a:xfrm>
          <a:prstGeom prst="rect">
            <a:avLst/>
          </a:prstGeom>
          <a:solidFill>
            <a:srgbClr val="C0C0C0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0DA8DE7-3F8D-4C09-94CF-3FDDC344C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991225-F359-45DD-843A-08F2AE2280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2393" y="868680"/>
            <a:ext cx="6459932" cy="369332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8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A4E921-B332-46FC-BE33-BF16153BC5D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12788" y="1524001"/>
            <a:ext cx="6446837" cy="5674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CE7F4D9-56D6-412C-BBAC-D53DCD3CA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788" y="7362825"/>
            <a:ext cx="10968037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69FB9-F826-4F73-A8F7-4A5503B6A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E35CB-2423-4891-AD8A-A1DCB52CC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08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irc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DBF674-95B9-41B9-9C26-240117AF9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70777" y="785570"/>
            <a:ext cx="6596631" cy="6484795"/>
          </a:xfrm>
          <a:prstGeom prst="ellipse">
            <a:avLst/>
          </a:prstGeom>
          <a:solidFill>
            <a:srgbClr val="C0C0C0"/>
          </a:solidFill>
        </p:spPr>
        <p:txBody>
          <a:bodyPr vert="horz" lIns="0" tIns="45720" rIns="0" bIns="45720" rtlCol="0" anchor="ctr">
            <a:no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4ED90FA-9059-4A06-9E7A-4B1A16277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D160304-570D-4E4C-B151-EEF8C1FC33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2394" y="868680"/>
            <a:ext cx="6459932" cy="369332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8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C5BB8FC-5DD8-4825-A2EB-1344AF5B15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12788" y="1524001"/>
            <a:ext cx="6446837" cy="5674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AC3E647-3758-4D64-9F7D-E97097388A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788" y="7362825"/>
            <a:ext cx="10968037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69FB9-F826-4F73-A8F7-4A5503B6A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E35CB-2423-4891-AD8A-A1DCB52CC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2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9513A8-D1F9-4212-9A7D-92BD32CC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15200" y="0"/>
            <a:ext cx="7315200" cy="8229600"/>
          </a:xfrm>
          <a:prstGeom prst="rect">
            <a:avLst/>
          </a:prstGeom>
          <a:solidFill>
            <a:srgbClr val="C0C0C0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F58FEE-FA72-412F-9D6C-FB8F948546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408" y="2353711"/>
            <a:ext cx="8714615" cy="596382"/>
          </a:xfrm>
          <a:prstGeom prst="rect">
            <a:avLst/>
          </a:prstGeom>
        </p:spPr>
        <p:txBody>
          <a:bodyPr wrap="square" lIns="0" tIns="0" rIns="0" bIns="237744" anchor="b">
            <a:spAutoFit/>
          </a:bodyPr>
          <a:lstStyle>
            <a:lvl1pPr>
              <a:defRPr kumimoji="0" lang="en-US" sz="20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  <a:lvl2pPr>
              <a:defRPr lang="en-US" sz="2880" smtClean="0"/>
            </a:lvl2pPr>
            <a:lvl3pPr>
              <a:defRPr lang="en-US" sz="2400" smtClean="0"/>
            </a:lvl3pPr>
            <a:lvl4pPr>
              <a:defRPr lang="en-US" sz="2160" smtClean="0"/>
            </a:lvl4pPr>
            <a:lvl5pPr>
              <a:defRPr lang="en-US" sz="2160"/>
            </a:lvl5pPr>
          </a:lstStyle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Eyebrow (optional)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17C2046-3418-42F0-AAC2-384A248A3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310" y="2950093"/>
            <a:ext cx="8714615" cy="2022092"/>
          </a:xfrm>
        </p:spPr>
        <p:txBody>
          <a:bodyPr wrap="square" anchor="b">
            <a:spAutoFit/>
          </a:bodyPr>
          <a:lstStyle>
            <a:lvl1pPr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BEB2D7-1E1A-4414-8D86-5B35D528D4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8310" y="4972185"/>
            <a:ext cx="8716773" cy="424732"/>
          </a:xfrm>
          <a:prstGeom prst="rect">
            <a:avLst/>
          </a:prstGeom>
        </p:spPr>
        <p:txBody>
          <a:bodyPr wrap="square" lIns="0" tIns="54864" rIns="0" bIns="0">
            <a:spAutoFit/>
          </a:bodyPr>
          <a:lstStyle>
            <a:lvl1pPr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Subtitle goes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668AAC2-9C72-4D3A-B1C1-072ECEAA95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8310" y="7110524"/>
            <a:ext cx="6466715" cy="2462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kumimoji="0" lang="en-US" sz="16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R="0" lvl="0" fontAlgn="auto"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Month 20XX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591D896-8485-4B88-9BC0-3A6EBABDCC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8310" y="7411879"/>
            <a:ext cx="6466715" cy="2462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kumimoji="0" lang="en-US" sz="16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R="0" lvl="0" fontAlgn="auto"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First, Last Name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5D8DEC-6577-44D5-814C-FF407BF6A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408" y="569119"/>
            <a:ext cx="2581274" cy="68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74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 and Right Anchore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DBF674-95B9-41B9-9C26-240117AF9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56488" y="-1"/>
            <a:ext cx="7173912" cy="7362825"/>
          </a:xfrm>
          <a:prstGeom prst="rect">
            <a:avLst/>
          </a:prstGeom>
          <a:solidFill>
            <a:srgbClr val="C0C0C0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0DA8DE7-3F8D-4C09-94CF-3FDDC344C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991225-F359-45DD-843A-08F2AE2280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2393" y="868680"/>
            <a:ext cx="6459932" cy="369332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8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4087C4-FD94-4115-BEE2-5A92A13467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5093" y="1524000"/>
            <a:ext cx="6447232" cy="60478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600" b="0" dirty="0">
                <a:solidFill>
                  <a:schemeClr val="tx2"/>
                </a:solidFill>
              </a:defRPr>
            </a:lvl1pPr>
          </a:lstStyle>
          <a:p>
            <a:pPr lvl="0" defTabSz="457200"/>
            <a:r>
              <a:rPr lang="en-US"/>
              <a:t>Column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A4E921-B332-46FC-BE33-BF16153BC5D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12788" y="2282951"/>
            <a:ext cx="6446837" cy="4915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CE7F4D9-56D6-412C-BBAC-D53DCD3CA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788" y="7362825"/>
            <a:ext cx="10968037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69FB9-F826-4F73-A8F7-4A5503B6A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E35CB-2423-4891-AD8A-A1DCB52CC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069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 and Left Anchore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DBF674-95B9-41B9-9C26-240117AF9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524000"/>
            <a:ext cx="4924425" cy="5838824"/>
          </a:xfrm>
          <a:prstGeom prst="rect">
            <a:avLst/>
          </a:prstGeom>
          <a:solidFill>
            <a:srgbClr val="C0C0C0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0DA8DE7-3F8D-4C09-94CF-3FDDC344C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991225-F359-45DD-843A-08F2AE2280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2393" y="868680"/>
            <a:ext cx="6459932" cy="369332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8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4087C4-FD94-4115-BEE2-5A92A13467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20755" y="1524000"/>
            <a:ext cx="8694473" cy="60478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600" b="0" dirty="0">
                <a:solidFill>
                  <a:schemeClr val="tx2"/>
                </a:solidFill>
              </a:defRPr>
            </a:lvl1pPr>
          </a:lstStyle>
          <a:p>
            <a:pPr lvl="0" defTabSz="457200"/>
            <a:r>
              <a:rPr lang="en-US" dirty="0"/>
              <a:t>Column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A4E921-B332-46FC-BE33-BF16153BC5D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208589" y="2282951"/>
            <a:ext cx="8693940" cy="4915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CE7F4D9-56D6-412C-BBAC-D53DCD3CA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788" y="7362825"/>
            <a:ext cx="10968037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69FB9-F826-4F73-A8F7-4A5503B6A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E35CB-2423-4891-AD8A-A1DCB52CC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817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 and Float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DBF674-95B9-41B9-9C26-240117AF9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56488" y="279400"/>
            <a:ext cx="6897689" cy="6961300"/>
          </a:xfrm>
          <a:prstGeom prst="rect">
            <a:avLst/>
          </a:prstGeom>
          <a:solidFill>
            <a:srgbClr val="C0C0C0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0DA8DE7-3F8D-4C09-94CF-3FDDC344C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991225-F359-45DD-843A-08F2AE2280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2393" y="868680"/>
            <a:ext cx="6459932" cy="369332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8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4087C4-FD94-4115-BEE2-5A92A13467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5093" y="1524000"/>
            <a:ext cx="6447232" cy="60478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600" b="0" dirty="0">
                <a:solidFill>
                  <a:schemeClr val="tx2"/>
                </a:solidFill>
              </a:defRPr>
            </a:lvl1pPr>
          </a:lstStyle>
          <a:p>
            <a:pPr lvl="0" defTabSz="457200"/>
            <a:r>
              <a:rPr lang="en-US"/>
              <a:t>Column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A4E921-B332-46FC-BE33-BF16153BC5D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12788" y="2282951"/>
            <a:ext cx="6446837" cy="4915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CE7F4D9-56D6-412C-BBAC-D53DCD3CA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788" y="7362825"/>
            <a:ext cx="10968037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900" dirty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69FB9-F826-4F73-A8F7-4A5503B6A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E35CB-2423-4891-AD8A-A1DCB52CC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979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 and Circ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DBF674-95B9-41B9-9C26-240117AF9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70777" y="785570"/>
            <a:ext cx="6596631" cy="6484795"/>
          </a:xfrm>
          <a:prstGeom prst="ellipse">
            <a:avLst/>
          </a:prstGeom>
          <a:solidFill>
            <a:srgbClr val="C0C0C0"/>
          </a:solidFill>
        </p:spPr>
        <p:txBody>
          <a:bodyPr vert="horz" lIns="0" tIns="45720" rIns="0" bIns="45720" rtlCol="0" anchor="ctr">
            <a:no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4ED90FA-9059-4A06-9E7A-4B1A16277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D160304-570D-4E4C-B151-EEF8C1FC33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2394" y="868680"/>
            <a:ext cx="6459932" cy="369332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8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4087C4-FD94-4115-BEE2-5A92A13467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5093" y="1524000"/>
            <a:ext cx="6447232" cy="60478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600" b="0" dirty="0">
                <a:solidFill>
                  <a:schemeClr val="tx2"/>
                </a:solidFill>
              </a:defRPr>
            </a:lvl1pPr>
          </a:lstStyle>
          <a:p>
            <a:pPr lvl="0" defTabSz="457200"/>
            <a:r>
              <a:rPr lang="en-US"/>
              <a:t>Column 1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C5BB8FC-5DD8-4825-A2EB-1344AF5B15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12788" y="2282951"/>
            <a:ext cx="6446837" cy="4915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AC3E647-3758-4D64-9F7D-E97097388A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788" y="7362825"/>
            <a:ext cx="10968037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69FB9-F826-4F73-A8F7-4A5503B6A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E35CB-2423-4891-AD8A-A1DCB52CC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2117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BA0DE0-4B25-43B8-8E6F-74C3405808D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2393" y="868680"/>
            <a:ext cx="13203632" cy="369332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8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C66FB32-FD41-4B94-94D3-5FFF730D9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788" y="7362825"/>
            <a:ext cx="10968037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900" b="0" dirty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1CBB990-BDF1-48A7-8AFA-F45FFB2834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524000"/>
            <a:ext cx="14630400" cy="5837238"/>
          </a:xfrm>
          <a:solidFill>
            <a:srgbClr val="C0C0C0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1346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F20A47-3BC9-4F59-A585-3553FF87E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0C0C0"/>
          </a:solidFill>
        </p:spPr>
        <p:txBody>
          <a:bodyPr vert="horz" lIns="0" tIns="45720" rIns="0" bIns="45720" rtlCol="0" anchor="ctr">
            <a:no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C04704A-B770-4324-A065-D1CEA87457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788" y="7362825"/>
            <a:ext cx="10968037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900" b="0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Source goes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063E23-9DCD-4E1F-9368-6179F34ED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F370F-4517-4A23-8C61-7CE12876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0300D1-3F1C-4290-A0D1-7CD19DBD99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C46D9E4-F787-4704-91C2-37610DA6E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14202" y="7595561"/>
            <a:ext cx="1401823" cy="23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03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45F5D4A-81FC-4B5C-A812-BC5A9003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788" y="7362825"/>
            <a:ext cx="10968037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900" b="0" dirty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 goes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5F995F-18A6-40E9-AA03-2CE8EF7AA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060F6B-F49E-483C-9EDB-15F56DC97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8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5C7975-1D30-442F-8793-CD1DEC19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0C0C0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4EF8EC2-F0CF-4406-A4C8-E6C6A9990B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408" y="2353711"/>
            <a:ext cx="8714615" cy="596382"/>
          </a:xfrm>
          <a:prstGeom prst="rect">
            <a:avLst/>
          </a:prstGeom>
        </p:spPr>
        <p:txBody>
          <a:bodyPr wrap="square" lIns="0" tIns="0" rIns="0" bIns="237744" anchor="b">
            <a:spAutoFit/>
          </a:bodyPr>
          <a:lstStyle>
            <a:lvl1pPr>
              <a:defRPr kumimoji="0" lang="en-US" sz="200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  <a:lvl2pPr>
              <a:defRPr lang="en-US" sz="2880" smtClean="0"/>
            </a:lvl2pPr>
            <a:lvl3pPr>
              <a:defRPr lang="en-US" sz="2400" smtClean="0"/>
            </a:lvl3pPr>
            <a:lvl4pPr>
              <a:defRPr lang="en-US" sz="2160" smtClean="0"/>
            </a:lvl4pPr>
            <a:lvl5pPr>
              <a:defRPr lang="en-US" sz="2160"/>
            </a:lvl5pPr>
          </a:lstStyle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Eyebrow (optional)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3715E20-7A8E-4FC9-B74A-C40D5F5E4A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310" y="2950093"/>
            <a:ext cx="8714615" cy="2022092"/>
          </a:xfrm>
        </p:spPr>
        <p:txBody>
          <a:bodyPr wrap="square" anchor="b">
            <a:spAutoFit/>
          </a:bodyPr>
          <a:lstStyle>
            <a:lvl1pPr>
              <a:defRPr sz="7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FFBF2B1-1BC2-49C7-8BEA-269234430B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8310" y="4972185"/>
            <a:ext cx="8716773" cy="424732"/>
          </a:xfrm>
          <a:prstGeom prst="rect">
            <a:avLst/>
          </a:prstGeom>
        </p:spPr>
        <p:txBody>
          <a:bodyPr wrap="square" lIns="0" tIns="54864" rIns="0" bIns="0">
            <a:spAutoFit/>
          </a:bodyPr>
          <a:lstStyle>
            <a:lvl1pPr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Subtitle goes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3945D91-FC60-4ADD-9002-247D1FDA40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8310" y="7110524"/>
            <a:ext cx="6466715" cy="2462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R="0" lvl="0" fontAlgn="auto"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Month 20XX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93DB706-A159-4E86-8B61-5DE3548DE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8310" y="7411879"/>
            <a:ext cx="6466715" cy="2462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R="0" lvl="0" fontAlgn="auto"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First, Last Name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DB0F0A65-C093-49B6-9941-B1CC52063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408" y="569119"/>
            <a:ext cx="2581274" cy="68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6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Circula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65F55E-088B-4ED0-A650-99752ADA8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408" y="569119"/>
            <a:ext cx="2581274" cy="680430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1CBEB0F-0FC0-4A08-B2C2-8780C603C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44012" y="1"/>
            <a:ext cx="6186388" cy="8229599"/>
          </a:xfrm>
          <a:custGeom>
            <a:avLst/>
            <a:gdLst>
              <a:gd name="connsiteX0" fmla="*/ 1940129 w 6186388"/>
              <a:gd name="connsiteY0" fmla="*/ 0 h 8229599"/>
              <a:gd name="connsiteX1" fmla="*/ 6186388 w 6186388"/>
              <a:gd name="connsiteY1" fmla="*/ 0 h 8229599"/>
              <a:gd name="connsiteX2" fmla="*/ 6186388 w 6186388"/>
              <a:gd name="connsiteY2" fmla="*/ 8229599 h 8229599"/>
              <a:gd name="connsiteX3" fmla="*/ 1963562 w 6186388"/>
              <a:gd name="connsiteY3" fmla="*/ 8229599 h 8229599"/>
              <a:gd name="connsiteX4" fmla="*/ 1926963 w 6186388"/>
              <a:gd name="connsiteY4" fmla="*/ 8200774 h 8229599"/>
              <a:gd name="connsiteX5" fmla="*/ 8711 w 6186388"/>
              <a:gd name="connsiteY5" fmla="*/ 4412567 h 8229599"/>
              <a:gd name="connsiteX6" fmla="*/ 0 w 6186388"/>
              <a:gd name="connsiteY6" fmla="*/ 4105608 h 8229599"/>
              <a:gd name="connsiteX7" fmla="*/ 0 w 6186388"/>
              <a:gd name="connsiteY7" fmla="*/ 4105536 h 8229599"/>
              <a:gd name="connsiteX8" fmla="*/ 8711 w 6186388"/>
              <a:gd name="connsiteY8" fmla="*/ 3798578 h 8229599"/>
              <a:gd name="connsiteX9" fmla="*/ 1926963 w 6186388"/>
              <a:gd name="connsiteY9" fmla="*/ 10370 h 822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6388" h="8229599">
                <a:moveTo>
                  <a:pt x="1940129" y="0"/>
                </a:moveTo>
                <a:lnTo>
                  <a:pt x="6186388" y="0"/>
                </a:lnTo>
                <a:lnTo>
                  <a:pt x="6186388" y="8229599"/>
                </a:lnTo>
                <a:lnTo>
                  <a:pt x="1963562" y="8229599"/>
                </a:lnTo>
                <a:lnTo>
                  <a:pt x="1926963" y="8200774"/>
                </a:lnTo>
                <a:cubicBezTo>
                  <a:pt x="823671" y="7288215"/>
                  <a:pt x="95431" y="5936458"/>
                  <a:pt x="8711" y="4412567"/>
                </a:cubicBezTo>
                <a:lnTo>
                  <a:pt x="0" y="4105608"/>
                </a:lnTo>
                <a:lnTo>
                  <a:pt x="0" y="4105536"/>
                </a:lnTo>
                <a:lnTo>
                  <a:pt x="8711" y="3798578"/>
                </a:lnTo>
                <a:cubicBezTo>
                  <a:pt x="95431" y="2274687"/>
                  <a:pt x="823671" y="922930"/>
                  <a:pt x="1926963" y="10370"/>
                </a:cubicBezTo>
                <a:close/>
              </a:path>
            </a:pathLst>
          </a:custGeom>
          <a:solidFill>
            <a:srgbClr val="C0C0C0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69BCDAB-D595-4018-A663-405DCE8AA0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408" y="2353711"/>
            <a:ext cx="7153179" cy="596382"/>
          </a:xfrm>
          <a:prstGeom prst="rect">
            <a:avLst/>
          </a:prstGeom>
        </p:spPr>
        <p:txBody>
          <a:bodyPr wrap="square" lIns="0" tIns="0" rIns="0" bIns="237744" anchor="b">
            <a:spAutoFit/>
          </a:bodyPr>
          <a:lstStyle>
            <a:lvl1pPr>
              <a:defRPr kumimoji="0" lang="en-US" sz="20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  <a:lvl2pPr>
              <a:defRPr lang="en-US" sz="2880" smtClean="0"/>
            </a:lvl2pPr>
            <a:lvl3pPr>
              <a:defRPr lang="en-US" sz="2400" smtClean="0"/>
            </a:lvl3pPr>
            <a:lvl4pPr>
              <a:defRPr lang="en-US" sz="2160" smtClean="0"/>
            </a:lvl4pPr>
            <a:lvl5pPr>
              <a:defRPr lang="en-US" sz="2160"/>
            </a:lvl5pPr>
          </a:lstStyle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Eyebrow (optional)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7F71FDF-98AE-435C-A23A-50D5ADA2E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310" y="2950093"/>
            <a:ext cx="7153179" cy="2022092"/>
          </a:xfrm>
        </p:spPr>
        <p:txBody>
          <a:bodyPr wrap="square" anchor="b">
            <a:spAutoFit/>
          </a:bodyPr>
          <a:lstStyle>
            <a:lvl1pPr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0BA66E56-0A6C-4EBE-9517-D7DBBFC2AC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8310" y="4972185"/>
            <a:ext cx="7154950" cy="424732"/>
          </a:xfrm>
          <a:prstGeom prst="rect">
            <a:avLst/>
          </a:prstGeom>
        </p:spPr>
        <p:txBody>
          <a:bodyPr wrap="square" lIns="0" tIns="54864" rIns="0" bIns="0">
            <a:spAutoFit/>
          </a:bodyPr>
          <a:lstStyle>
            <a:lvl1pPr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Subtitle goes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3EF6CBD-2492-460C-A159-130D0060A6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788" y="7116604"/>
            <a:ext cx="6459538" cy="246221"/>
          </a:xfrm>
          <a:prstGeom prst="rect">
            <a:avLst/>
          </a:prstGeom>
        </p:spPr>
        <p:txBody>
          <a:bodyPr vert="horz" wrap="square" lIns="0" tIns="0" rIns="137160" bIns="0" rtlCol="0" anchor="b">
            <a:spAutoFit/>
          </a:bodyPr>
          <a:lstStyle>
            <a:lvl1pPr>
              <a:defRPr kumimoji="0" lang="en-US" sz="16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World"/>
              </a:defRPr>
            </a:lvl1pPr>
          </a:lstStyle>
          <a:p>
            <a:pPr marR="0" lvl="0" fontAlgn="auto"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Month 20XX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D32CC87-DEC8-4E1B-95F5-37D3A0B0F8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88" y="7411430"/>
            <a:ext cx="6459538" cy="246221"/>
          </a:xfrm>
          <a:prstGeom prst="rect">
            <a:avLst/>
          </a:prstGeom>
        </p:spPr>
        <p:txBody>
          <a:bodyPr vert="horz" wrap="square" lIns="0" tIns="0" rIns="137160" bIns="0" rtlCol="0" anchor="b">
            <a:spAutoFit/>
          </a:bodyPr>
          <a:lstStyle>
            <a:lvl1pPr>
              <a:defRPr kumimoji="0" lang="en-US" sz="16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World"/>
              </a:defRPr>
            </a:lvl1pPr>
          </a:lstStyle>
          <a:p>
            <a:pPr marR="0" lvl="0" fontAlgn="auto"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First, Last Name</a:t>
            </a:r>
          </a:p>
        </p:txBody>
      </p:sp>
    </p:spTree>
    <p:extLst>
      <p:ext uri="{BB962C8B-B14F-4D97-AF65-F5344CB8AC3E}">
        <p14:creationId xmlns:p14="http://schemas.microsoft.com/office/powerpoint/2010/main" val="39305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DC1B14-2533-451D-BE00-B754CC2D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6" r="-1723" b="-30"/>
          <a:stretch/>
        </p:blipFill>
        <p:spPr>
          <a:xfrm>
            <a:off x="9228223" y="1299403"/>
            <a:ext cx="4741929" cy="5401433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69BCDAB-D595-4018-A663-405DCE8AA0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408" y="2353711"/>
            <a:ext cx="7916849" cy="596382"/>
          </a:xfrm>
          <a:prstGeom prst="rect">
            <a:avLst/>
          </a:prstGeom>
        </p:spPr>
        <p:txBody>
          <a:bodyPr wrap="square" lIns="0" tIns="0" rIns="0" bIns="237744" anchor="b">
            <a:spAutoFit/>
          </a:bodyPr>
          <a:lstStyle>
            <a:lvl1pPr>
              <a:defRPr kumimoji="0" lang="en-US" sz="20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  <a:lvl2pPr>
              <a:defRPr lang="en-US" sz="2880" smtClean="0"/>
            </a:lvl2pPr>
            <a:lvl3pPr>
              <a:defRPr lang="en-US" sz="2400" smtClean="0"/>
            </a:lvl3pPr>
            <a:lvl4pPr>
              <a:defRPr lang="en-US" sz="2160" smtClean="0"/>
            </a:lvl4pPr>
            <a:lvl5pPr>
              <a:defRPr lang="en-US" sz="2160"/>
            </a:lvl5pPr>
          </a:lstStyle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Eyebrow (optional)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7F71FDF-98AE-435C-A23A-50D5ADA2E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310" y="2950093"/>
            <a:ext cx="7916849" cy="2022092"/>
          </a:xfrm>
        </p:spPr>
        <p:txBody>
          <a:bodyPr wrap="square" anchor="b">
            <a:spAutoFit/>
          </a:bodyPr>
          <a:lstStyle>
            <a:lvl1pPr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0BA66E56-0A6C-4EBE-9517-D7DBBFC2AC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8310" y="4972185"/>
            <a:ext cx="7918809" cy="424732"/>
          </a:xfrm>
          <a:prstGeom prst="rect">
            <a:avLst/>
          </a:prstGeom>
        </p:spPr>
        <p:txBody>
          <a:bodyPr wrap="square" lIns="0" tIns="54864" rIns="0" bIns="0">
            <a:spAutoFit/>
          </a:bodyPr>
          <a:lstStyle>
            <a:lvl1pPr>
              <a:defRPr kumimoji="0" lang="en-US" sz="2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Subtitle goes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3EF6CBD-2492-460C-A159-130D0060A6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2788" y="7116604"/>
            <a:ext cx="6459538" cy="246221"/>
          </a:xfrm>
          <a:prstGeom prst="rect">
            <a:avLst/>
          </a:prstGeom>
        </p:spPr>
        <p:txBody>
          <a:bodyPr vert="horz" wrap="square" lIns="0" tIns="0" rIns="137160" bIns="0" rtlCol="0" anchor="b">
            <a:spAutoFit/>
          </a:bodyPr>
          <a:lstStyle>
            <a:lvl1pPr>
              <a:defRPr kumimoji="0" lang="en-US" sz="16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World"/>
              </a:defRPr>
            </a:lvl1pPr>
          </a:lstStyle>
          <a:p>
            <a:pPr marR="0" lvl="0" fontAlgn="auto"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Month 20XX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D32CC87-DEC8-4E1B-95F5-37D3A0B0F8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88" y="7411430"/>
            <a:ext cx="6459538" cy="246221"/>
          </a:xfrm>
          <a:prstGeom prst="rect">
            <a:avLst/>
          </a:prstGeom>
        </p:spPr>
        <p:txBody>
          <a:bodyPr vert="horz" wrap="square" lIns="0" tIns="0" rIns="137160" bIns="0" rtlCol="0" anchor="b">
            <a:spAutoFit/>
          </a:bodyPr>
          <a:lstStyle>
            <a:lvl1pPr>
              <a:defRPr kumimoji="0" lang="en-US" sz="16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World"/>
              </a:defRPr>
            </a:lvl1pPr>
          </a:lstStyle>
          <a:p>
            <a:pPr marR="0" lvl="0" fontAlgn="auto"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First, Last Name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565F55E-088B-4ED0-A650-99752ADA8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408" y="569119"/>
            <a:ext cx="2581274" cy="68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52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00A4319-66F3-4E8E-87E3-8B0650E0C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788" y="2796770"/>
            <a:ext cx="13203237" cy="2696123"/>
          </a:xfrm>
        </p:spPr>
        <p:txBody>
          <a:bodyPr wrap="square" anchor="b">
            <a:spAutoFit/>
          </a:bodyPr>
          <a:lstStyle>
            <a:lvl1pPr>
              <a:defRPr sz="9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Divider slide 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C20CCCE-CBB9-47BE-BBA6-82A5FD35B0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2788" y="5492893"/>
            <a:ext cx="10968037" cy="507831"/>
          </a:xfrm>
          <a:prstGeom prst="rect">
            <a:avLst/>
          </a:prstGeom>
        </p:spPr>
        <p:txBody>
          <a:bodyPr wrap="square" lIns="0" tIns="45720" rIns="0" bIns="0">
            <a:spAutoFit/>
          </a:bodyPr>
          <a:lstStyle>
            <a:lvl1pPr>
              <a:defRPr kumimoji="0" lang="en-US" sz="3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52203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: Electric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A908702-7E3C-4020-BBFF-B6F1E20AA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788" y="2796770"/>
            <a:ext cx="13203237" cy="2696123"/>
          </a:xfrm>
        </p:spPr>
        <p:txBody>
          <a:bodyPr wrap="square" anchor="b">
            <a:spAutoFit/>
          </a:bodyPr>
          <a:lstStyle>
            <a:lvl1pPr>
              <a:defRPr sz="96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Divider slide title goes here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CEAB419-32B8-41C7-A1B7-296CF5F57E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2788" y="5492893"/>
            <a:ext cx="10968037" cy="507831"/>
          </a:xfrm>
          <a:prstGeom prst="rect">
            <a:avLst/>
          </a:prstGeom>
        </p:spPr>
        <p:txBody>
          <a:bodyPr wrap="square" lIns="0" tIns="45720" rIns="0" bIns="0">
            <a:spAutoFit/>
          </a:bodyPr>
          <a:lstStyle>
            <a:lvl1pPr>
              <a:def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dirty="0"/>
              <a:t>Subtitle goes here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5C645B3-D022-4BD7-A054-1FF2781B3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14202" y="7595561"/>
            <a:ext cx="1401823" cy="23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9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Backgrou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D00C06B-FE7D-4CCB-A96D-F8B528135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0C0C0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3E2A480-9FD0-4559-AE2D-7E33F938A1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788" y="2796770"/>
            <a:ext cx="13203237" cy="2696123"/>
          </a:xfrm>
        </p:spPr>
        <p:txBody>
          <a:bodyPr wrap="square" anchor="b">
            <a:spAutoFit/>
          </a:bodyPr>
          <a:lstStyle>
            <a:lvl1pPr>
              <a:defRPr sz="96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Divider slide title goes here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A7B87F2-5331-4080-9EDB-FD517120EA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2788" y="5492893"/>
            <a:ext cx="10968037" cy="507831"/>
          </a:xfrm>
          <a:prstGeom prst="rect">
            <a:avLst/>
          </a:prstGeom>
        </p:spPr>
        <p:txBody>
          <a:bodyPr wrap="square" lIns="0" tIns="45720" rIns="0" bIns="0">
            <a:spAutoFit/>
          </a:bodyPr>
          <a:lstStyle>
            <a:lvl1pPr>
              <a:def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Subtitle goes here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C23637C-7C7B-4BD1-9C8C-810263FB8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14202" y="7595561"/>
            <a:ext cx="1401823" cy="23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0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393" y="437624"/>
            <a:ext cx="13202835" cy="39857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Slide title goes here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5F53D9-B0A8-4B83-BFB8-7947796D5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788" y="1219201"/>
            <a:ext cx="13202440" cy="59768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55699" y="7666137"/>
            <a:ext cx="10525125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lang="en-US" sz="1000"/>
            </a:lvl1pPr>
          </a:lstStyle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2788" y="7666137"/>
            <a:ext cx="304799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D0300D1-3F1C-4290-A0D1-7CD19DBD990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966D74C-F830-4415-A191-A6D50CA2A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2514202" y="7595561"/>
            <a:ext cx="1401823" cy="23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9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9" r:id="rId4"/>
    <p:sldLayoutId id="2147483715" r:id="rId5"/>
    <p:sldLayoutId id="2147483711" r:id="rId6"/>
    <p:sldLayoutId id="2147483680" r:id="rId7"/>
    <p:sldLayoutId id="2147483681" r:id="rId8"/>
    <p:sldLayoutId id="2147483682" r:id="rId9"/>
    <p:sldLayoutId id="2147483713" r:id="rId10"/>
    <p:sldLayoutId id="2147483685" r:id="rId11"/>
    <p:sldLayoutId id="2147483686" r:id="rId12"/>
    <p:sldLayoutId id="2147483696" r:id="rId13"/>
    <p:sldLayoutId id="2147483697" r:id="rId14"/>
    <p:sldLayoutId id="2147483703" r:id="rId15"/>
    <p:sldLayoutId id="2147483704" r:id="rId16"/>
    <p:sldLayoutId id="2147483705" r:id="rId17"/>
    <p:sldLayoutId id="2147483688" r:id="rId18"/>
    <p:sldLayoutId id="2147483687" r:id="rId19"/>
    <p:sldLayoutId id="2147483689" r:id="rId20"/>
    <p:sldLayoutId id="2147483690" r:id="rId21"/>
    <p:sldLayoutId id="2147483693" r:id="rId22"/>
    <p:sldLayoutId id="2147483691" r:id="rId23"/>
    <p:sldLayoutId id="2147483692" r:id="rId24"/>
    <p:sldLayoutId id="2147483694" r:id="rId25"/>
    <p:sldLayoutId id="2147483701" r:id="rId26"/>
    <p:sldLayoutId id="2147483702" r:id="rId27"/>
    <p:sldLayoutId id="2147483698" r:id="rId28"/>
    <p:sldLayoutId id="2147483699" r:id="rId29"/>
    <p:sldLayoutId id="2147483706" r:id="rId30"/>
    <p:sldLayoutId id="2147483707" r:id="rId31"/>
    <p:sldLayoutId id="2147483708" r:id="rId32"/>
    <p:sldLayoutId id="2147483709" r:id="rId33"/>
    <p:sldLayoutId id="2147483710" r:id="rId34"/>
    <p:sldLayoutId id="2147483700" r:id="rId35"/>
    <p:sldLayoutId id="2147483695" r:id="rId36"/>
  </p:sldLayoutIdLst>
  <p:hf hd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lang="en-US" sz="2800" b="0" kern="1200" dirty="0">
          <a:solidFill>
            <a:schemeClr val="bg2"/>
          </a:solidFill>
          <a:latin typeface="+mj-lt"/>
          <a:ea typeface="+mj-ea"/>
          <a:cs typeface="Avenir Next World" panose="020B0503020202020204" pitchFamily="34" charset="0"/>
        </a:defRPr>
      </a:lvl1pPr>
    </p:titleStyle>
    <p:bodyStyle>
      <a:lvl1pPr marL="0" indent="0" algn="l" defTabSz="109728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" indent="-182880" algn="l" defTabSz="109728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65760" indent="-182880" algn="l" defTabSz="109728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109728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182880" algn="l" defTabSz="109728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608" userDrawn="1">
          <p15:clr>
            <a:srgbClr val="A4A3A4"/>
          </p15:clr>
        </p15:guide>
        <p15:guide id="4" pos="360" userDrawn="1">
          <p15:clr>
            <a:srgbClr val="A4A3A4"/>
          </p15:clr>
        </p15:guide>
        <p15:guide id="7" pos="1776" userDrawn="1">
          <p15:clr>
            <a:srgbClr val="A4A3A4"/>
          </p15:clr>
        </p15:guide>
        <p15:guide id="8" pos="3192" userDrawn="1">
          <p15:clr>
            <a:srgbClr val="A4A3A4"/>
          </p15:clr>
        </p15:guide>
        <p15:guide id="9" pos="6024" userDrawn="1">
          <p15:clr>
            <a:srgbClr val="A4A3A4"/>
          </p15:clr>
        </p15:guide>
        <p15:guide id="10" pos="7440" userDrawn="1">
          <p15:clr>
            <a:srgbClr val="A4A3A4"/>
          </p15:clr>
        </p15:guide>
        <p15:guide id="11" pos="449" userDrawn="1">
          <p15:clr>
            <a:srgbClr val="5ACBF0"/>
          </p15:clr>
        </p15:guide>
        <p15:guide id="12" pos="8766" userDrawn="1">
          <p15:clr>
            <a:srgbClr val="5ACBF0"/>
          </p15:clr>
        </p15:guide>
        <p15:guide id="13" orient="horz" pos="960" userDrawn="1">
          <p15:clr>
            <a:srgbClr val="A4A3A4"/>
          </p15:clr>
        </p15:guide>
        <p15:guide id="14" orient="horz" pos="768" userDrawn="1">
          <p15:clr>
            <a:srgbClr val="A4A3A4"/>
          </p15:clr>
        </p15:guide>
        <p15:guide id="15" orient="horz" pos="4638" userDrawn="1">
          <p15:clr>
            <a:srgbClr val="A4A3A4"/>
          </p15:clr>
        </p15:guide>
        <p15:guide id="16" orient="horz" pos="264" userDrawn="1">
          <p15:clr>
            <a:srgbClr val="A4A3A4"/>
          </p15:clr>
        </p15:guide>
        <p15:guide id="17" orient="horz" pos="4926" userDrawn="1">
          <p15:clr>
            <a:srgbClr val="A4A3A4"/>
          </p15:clr>
        </p15:guide>
        <p15:guide id="18" pos="1688" userDrawn="1">
          <p15:clr>
            <a:srgbClr val="5ACBF0"/>
          </p15:clr>
        </p15:guide>
        <p15:guide id="19" pos="1863" userDrawn="1">
          <p15:clr>
            <a:srgbClr val="5ACBF0"/>
          </p15:clr>
        </p15:guide>
        <p15:guide id="20" pos="3102" userDrawn="1">
          <p15:clr>
            <a:srgbClr val="5ACBF0"/>
          </p15:clr>
        </p15:guide>
        <p15:guide id="21" pos="3281" userDrawn="1">
          <p15:clr>
            <a:srgbClr val="5ACBF0"/>
          </p15:clr>
        </p15:guide>
        <p15:guide id="22" pos="4697" userDrawn="1">
          <p15:clr>
            <a:srgbClr val="5ACBF0"/>
          </p15:clr>
        </p15:guide>
        <p15:guide id="23" pos="4518" userDrawn="1">
          <p15:clr>
            <a:srgbClr val="5ACBF0"/>
          </p15:clr>
        </p15:guide>
        <p15:guide id="24" pos="6111" userDrawn="1">
          <p15:clr>
            <a:srgbClr val="5ACBF0"/>
          </p15:clr>
        </p15:guide>
        <p15:guide id="25" pos="5936" userDrawn="1">
          <p15:clr>
            <a:srgbClr val="5ACBF0"/>
          </p15:clr>
        </p15:guide>
        <p15:guide id="26" pos="7350" userDrawn="1">
          <p15:clr>
            <a:srgbClr val="5ACBF0"/>
          </p15:clr>
        </p15:guide>
        <p15:guide id="27" pos="7526" userDrawn="1">
          <p15:clr>
            <a:srgbClr val="5ACBF0"/>
          </p15:clr>
        </p15:guide>
        <p15:guide id="30" pos="8856" userDrawn="1">
          <p15:clr>
            <a:srgbClr val="A4A3A4"/>
          </p15:clr>
        </p15:guide>
        <p15:guide id="31" pos="2397" userDrawn="1">
          <p15:clr>
            <a:srgbClr val="FBAE40"/>
          </p15:clr>
        </p15:guide>
        <p15:guide id="32" pos="2561" userDrawn="1">
          <p15:clr>
            <a:srgbClr val="FBAE40"/>
          </p15:clr>
        </p15:guide>
        <p15:guide id="33" pos="6645" userDrawn="1">
          <p15:clr>
            <a:srgbClr val="FBAE40"/>
          </p15:clr>
        </p15:guide>
        <p15:guide id="34" pos="6820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stata.com/meeting/northern-european23/slides/Northern_Europe23_Crowther.pdf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eric.barrette@medtronic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lueinhealthjournal.com/article/S1098-3015%2821%2902789-3/fulltext" TargetMode="External"/><Relationship Id="rId2" Type="http://schemas.openxmlformats.org/officeDocument/2006/relationships/hyperlink" Target="https://ispor.confex.com/ispor/euro2019/meetingapp.cgi/Paper/97251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sas.com/resources/papers/proceedings11/228-2011.pdf" TargetMode="External"/><Relationship Id="rId7" Type="http://schemas.openxmlformats.org/officeDocument/2006/relationships/hyperlink" Target="https://research-information.bris.ac.uk/ws/portalfiles/portal/94868465/Appendix_D_Worked_example_of_MAIC_and_STC.pdf" TargetMode="External"/><Relationship Id="rId2" Type="http://schemas.openxmlformats.org/officeDocument/2006/relationships/hyperlink" Target="https://www.statalist.org/forums/forum/general-stata-discussion/general/1544952-stata-packages-for-population-adjusted-indirect-comparisons-maic-and-stc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2A3E6D-2C07-BF2F-8020-484291DB4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8" y="2494584"/>
            <a:ext cx="13203237" cy="3019288"/>
          </a:xfrm>
        </p:spPr>
        <p:txBody>
          <a:bodyPr/>
          <a:lstStyle/>
          <a:p>
            <a:r>
              <a:rPr lang="en-US" sz="7200" dirty="0"/>
              <a:t>A worked example of matching-adjusted indirect comparison using Stata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F57FFA-9D70-41FA-0262-ABB23AFB40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Eric Barrette, Tim Hanson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FB54F3-070E-13B2-ABC7-BE61A5F980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August 1,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6FC79B-3713-795D-9D2E-50EDF8299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Eric Barrette, PhD</a:t>
            </a:r>
          </a:p>
        </p:txBody>
      </p:sp>
    </p:spTree>
    <p:extLst>
      <p:ext uri="{BB962C8B-B14F-4D97-AF65-F5344CB8AC3E}">
        <p14:creationId xmlns:p14="http://schemas.microsoft.com/office/powerpoint/2010/main" val="1965720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4AFD5-5150-9931-2AD8-E28D318F1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comparison: the relative effect of B vs A and B vs C in the AC population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E132F-FC31-5FDE-DF10-CFA744900F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 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3BDC7E-7068-D37A-66BF-781639F0D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787" y="7429635"/>
            <a:ext cx="13202441" cy="123111"/>
          </a:xfrm>
        </p:spPr>
        <p:txBody>
          <a:bodyPr/>
          <a:lstStyle/>
          <a:p>
            <a:r>
              <a:rPr lang="en-US" sz="800" dirty="0">
                <a:solidFill>
                  <a:schemeClr val="tx1"/>
                </a:solidFill>
              </a:rPr>
              <a:t>Source: </a:t>
            </a:r>
            <a:r>
              <a:rPr lang="en-US" sz="800" dirty="0" err="1">
                <a:solidFill>
                  <a:schemeClr val="tx1"/>
                </a:solidFill>
              </a:rPr>
              <a:t>Phillippo</a:t>
            </a:r>
            <a:r>
              <a:rPr lang="en-US" sz="800" dirty="0">
                <a:solidFill>
                  <a:schemeClr val="tx1"/>
                </a:solidFill>
              </a:rPr>
              <a:t>, D.M., Ades, A.E., Dias, S., Palmer, S., Abrams, K.R., Welton, N.J. NICE DSU Technical Support Document 18: Methods for population-adjusted indirect comparisons in submission to NICE. Appendix D. 2016. Available from http://www.nicedsu.org.uk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4B9CB69-0608-383D-50AE-C98620B89D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9EC9914-F7D9-6B1E-B69C-51711A4851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C788AF-5142-2EFC-3A19-D47AA6BE1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058" y="868680"/>
            <a:ext cx="7878974" cy="644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98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E05C5-7173-E5F4-0A37-78FF38502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comparison: the relative effect of B vs A and B vs C in the AC population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2D9A5-BF37-08CE-7D97-2FEA2251E8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Stata version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7B1578B-C66F-71B2-D8EF-2361339D2D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1A2FEE-1B61-33B5-F2FC-5EAD362954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339D95-9A72-CE9A-7C94-68ECA773D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07" y="5898697"/>
            <a:ext cx="7198454" cy="13656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8C3A6B-A37B-5662-FAEC-192A58A4E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806" y="2009256"/>
            <a:ext cx="6689257" cy="39995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3574C-6BCB-29EC-5EF6-038D50958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467" y="1115652"/>
            <a:ext cx="6822596" cy="89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86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E05C5-7173-E5F4-0A37-78FF38502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Aside: simulated treatment comparison worked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2D9A5-BF37-08CE-7D97-2FEA2251E8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An alternative approach to MAIC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7B1578B-C66F-71B2-D8EF-2361339D2D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1A2FEE-1B61-33B5-F2FC-5EAD362954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A266BC-AEE1-FF1D-2EF1-0DE2EE154A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138"/>
          <a:stretch/>
        </p:blipFill>
        <p:spPr>
          <a:xfrm>
            <a:off x="8395549" y="1793580"/>
            <a:ext cx="4893494" cy="40562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1E1E7B-B40E-039D-4D5E-FDA118EB9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14" y="1402825"/>
            <a:ext cx="5536839" cy="13481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0D0847-7DC1-1376-0503-DDDD3AE2E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001" y="2910582"/>
            <a:ext cx="4802863" cy="17918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78D835-057B-BC74-3D83-CF2E69B470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7267" y="4784882"/>
            <a:ext cx="4298330" cy="24936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8E0936-5AB6-F308-549B-AF95E9EE1F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b="7679"/>
          <a:stretch/>
        </p:blipFill>
        <p:spPr>
          <a:xfrm>
            <a:off x="7558614" y="1289589"/>
            <a:ext cx="4928071" cy="4626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6681DF7-8555-0870-54F2-1A94D2B9EE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1773" y="6422652"/>
            <a:ext cx="4876800" cy="866775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E362E07A-1486-FD99-46B7-168A06C88148}"/>
              </a:ext>
            </a:extLst>
          </p:cNvPr>
          <p:cNvSpPr txBox="1">
            <a:spLocks/>
          </p:cNvSpPr>
          <p:nvPr/>
        </p:nvSpPr>
        <p:spPr>
          <a:xfrm>
            <a:off x="578559" y="7344013"/>
            <a:ext cx="6933143" cy="25788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 defTabSz="109728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900" b="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chemeClr val="tx1"/>
                </a:solidFill>
              </a:rPr>
              <a:t>Source: Phillippo, D.M., Ades, A.E., Dias, S., Palmer, S., Abrams, K.R., Welton, N.J. NICE DSU Technical Support Document 18: Methods for population-adjusted indirect comparisons in submission to NICE. Appendix D. 2016. Available from http://www.nicedsu.org.uk</a:t>
            </a:r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7881F8-E11C-C1C2-6942-42883C667D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6962" y="5977320"/>
            <a:ext cx="6040468" cy="40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38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76CB34E-C04F-84B8-BDEA-23FAFA510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indirect effect estimates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D7AC3617-1F72-958D-E878-2C6E2E7525A1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530797375"/>
              </p:ext>
            </p:extLst>
          </p:nvPr>
        </p:nvGraphicFramePr>
        <p:xfrm>
          <a:off x="1705965" y="2059662"/>
          <a:ext cx="11221250" cy="37490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620424">
                  <a:extLst>
                    <a:ext uri="{9D8B030D-6E8A-4147-A177-3AD203B41FA5}">
                      <a16:colId xmlns:a16="http://schemas.microsoft.com/office/drawing/2014/main" val="4096737367"/>
                    </a:ext>
                  </a:extLst>
                </a:gridCol>
                <a:gridCol w="3300413">
                  <a:extLst>
                    <a:ext uri="{9D8B030D-6E8A-4147-A177-3AD203B41FA5}">
                      <a16:colId xmlns:a16="http://schemas.microsoft.com/office/drawing/2014/main" val="863564362"/>
                    </a:ext>
                  </a:extLst>
                </a:gridCol>
                <a:gridCol w="3300413">
                  <a:extLst>
                    <a:ext uri="{9D8B030D-6E8A-4147-A177-3AD203B41FA5}">
                      <a16:colId xmlns:a16="http://schemas.microsoft.com/office/drawing/2014/main" val="766383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Stata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586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 vs A: MAIC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-3.215</a:t>
                      </a:r>
                    </a:p>
                    <a:p>
                      <a:pPr algn="ctr"/>
                      <a:r>
                        <a:rPr lang="en-US" sz="2400" dirty="0"/>
                        <a:t>(-4.006, -2.424)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-3.215</a:t>
                      </a:r>
                    </a:p>
                    <a:p>
                      <a:pPr algn="ctr"/>
                      <a:r>
                        <a:rPr lang="en-US" sz="2400" dirty="0"/>
                        <a:t>(-3.997, -2.433)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6096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B vs A: STC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-3.000</a:t>
                      </a:r>
                    </a:p>
                    <a:p>
                      <a:pPr algn="ctr"/>
                      <a:r>
                        <a:rPr lang="en-US" sz="2400" dirty="0"/>
                        <a:t>(-3.687, -2.312)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-3.000</a:t>
                      </a:r>
                    </a:p>
                    <a:p>
                      <a:pPr algn="ctr"/>
                      <a:r>
                        <a:rPr lang="en-US" sz="2400" dirty="0"/>
                        <a:t>(-3.687, -2.312)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4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B vs C: MAIC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-0.032</a:t>
                      </a:r>
                    </a:p>
                    <a:p>
                      <a:pPr algn="ctr"/>
                      <a:r>
                        <a:rPr lang="en-US" sz="2400" dirty="0"/>
                        <a:t>(-1.043, 0.980)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-0.032</a:t>
                      </a:r>
                    </a:p>
                    <a:p>
                      <a:pPr algn="ctr"/>
                      <a:r>
                        <a:rPr lang="en-US" sz="2400" dirty="0"/>
                        <a:t>(-1.037, 0.973)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8924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B vs C: STC</a:t>
                      </a:r>
                    </a:p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-0.247</a:t>
                      </a:r>
                    </a:p>
                    <a:p>
                      <a:pPr algn="ctr"/>
                      <a:r>
                        <a:rPr lang="en-US" sz="2400" dirty="0"/>
                        <a:t>(-1.180, 0.686)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-0.247</a:t>
                      </a:r>
                    </a:p>
                    <a:p>
                      <a:pPr algn="ctr"/>
                      <a:r>
                        <a:rPr lang="en-US" sz="2400" dirty="0"/>
                        <a:t>(-1.180, 0.686)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317288"/>
                  </a:ext>
                </a:extLst>
              </a:tr>
            </a:tbl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BD25F8-69CC-8423-253B-A34A1C3B89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E884CE-D981-585D-AFB6-59DA849CEE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B399F2-DBFC-F82F-D423-493ED069508D}"/>
              </a:ext>
            </a:extLst>
          </p:cNvPr>
          <p:cNvSpPr txBox="1"/>
          <p:nvPr/>
        </p:nvSpPr>
        <p:spPr>
          <a:xfrm>
            <a:off x="1703185" y="5852160"/>
            <a:ext cx="975908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000" dirty="0"/>
              <a:t>Note: the true effect size of B vs A is -2.885 and the true effect size of C vs B is -0.400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3F8B7C-5314-FC6E-17AD-1D3182486D4A}"/>
              </a:ext>
            </a:extLst>
          </p:cNvPr>
          <p:cNvSpPr txBox="1"/>
          <p:nvPr/>
        </p:nvSpPr>
        <p:spPr>
          <a:xfrm>
            <a:off x="1703185" y="1726206"/>
            <a:ext cx="1096803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b="1" dirty="0">
                <a:solidFill>
                  <a:schemeClr val="tx2"/>
                </a:solidFill>
              </a:rPr>
              <a:t>Indirect comparison estimates (95% CIs) by method and software 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60BF564-8DB4-2D24-DCD0-8E13CB355B98}"/>
              </a:ext>
            </a:extLst>
          </p:cNvPr>
          <p:cNvSpPr txBox="1">
            <a:spLocks/>
          </p:cNvSpPr>
          <p:nvPr/>
        </p:nvSpPr>
        <p:spPr>
          <a:xfrm>
            <a:off x="712787" y="7322820"/>
            <a:ext cx="13202441" cy="2769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 defTabSz="109728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900" b="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Source: Phillippo, D.M., Ades, A.E., Dias, S., Palmer, S., Abrams, K.R., Welton, N.J. NICE DSU Technical Support Document 18: Methods for population-adjusted indirect comparisons in submission to NICE. Appendix D. 2016. Available from http://www.nicedsu.org.uk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02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16BC9-DF02-80D1-AA30-69AC5079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application of MAIC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4F79D-43F3-6215-6273-3EF59E2095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Using MATA approach in practice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CC9B3-A195-528E-6E39-C04B7257B7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6D6D3-DBF6-A577-FDEC-BF06244A0E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F48BB-CC88-6C23-68B2-24EE30766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93" y="1238012"/>
            <a:ext cx="8477564" cy="621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41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04B2E-654A-7BA9-0A78-25D936FE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MAIC Stata command?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96B88-D239-CACA-EE0F-A872920AFF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Do we need one?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2CCF8-36CA-8A4B-0E9E-E4B26A745CC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25002" y="6480890"/>
            <a:ext cx="6228861" cy="197635"/>
          </a:xfrm>
        </p:spPr>
        <p:txBody>
          <a:bodyPr>
            <a:norm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2"/>
              </a:rPr>
              <a:t>https://www.stata.com/meeting/northern-european23/slides/Northern_Europe23_Crowther.pdf</a:t>
            </a:r>
            <a:r>
              <a:rPr lang="en-US" sz="1000" dirty="0"/>
              <a:t>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E06E7-FE8B-FC4C-43E2-2BE485867F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20F3A-CFAA-70D4-31C2-CC894498AB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39DEDE-AAB9-A213-A1FA-3DEF7C22F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992" y="3586299"/>
            <a:ext cx="3675242" cy="2776439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125F697-52B4-7906-00C2-452044A19894}"/>
              </a:ext>
            </a:extLst>
          </p:cNvPr>
          <p:cNvSpPr txBox="1">
            <a:spLocks/>
          </p:cNvSpPr>
          <p:nvPr/>
        </p:nvSpPr>
        <p:spPr>
          <a:xfrm>
            <a:off x="712788" y="1523999"/>
            <a:ext cx="13201650" cy="1918271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0" indent="0" algn="l" defTabSz="109728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Stata has the functionality to estimate the parameters needed for MAIC calculations in multiple ways with commands/packages that already exist (e.g., MATA, </a:t>
            </a:r>
            <a:r>
              <a:rPr lang="en-US" sz="2800" dirty="0" err="1"/>
              <a:t>ebalfit</a:t>
            </a:r>
            <a:r>
              <a:rPr lang="en-US" sz="2800" dirty="0"/>
              <a:t>, </a:t>
            </a:r>
            <a:r>
              <a:rPr lang="en-US" sz="2800" dirty="0" err="1"/>
              <a:t>ebalance</a:t>
            </a:r>
            <a:r>
              <a:rPr lang="en-US" sz="28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An MAIC specific command could help with the arithmetic of calculating weights and the indirect comparison of hazard ratios, odds ratios, etc. which was tedious and potentially error prone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Maybe a Stata command will be available soon? </a:t>
            </a:r>
          </a:p>
          <a:p>
            <a:pPr marL="708660" lvl="2" indent="-342900"/>
            <a:r>
              <a:rPr lang="en-US" sz="2800" dirty="0"/>
              <a:t>From a 2023 Northern European Stata Conference presentation:</a:t>
            </a:r>
          </a:p>
          <a:p>
            <a:pPr marL="708660" lvl="2" indent="-342900"/>
            <a:endParaRPr lang="en-US" sz="2400" dirty="0"/>
          </a:p>
          <a:p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685297-47FC-8BA3-8880-02DB7AB9A4B0}"/>
              </a:ext>
            </a:extLst>
          </p:cNvPr>
          <p:cNvSpPr/>
          <p:nvPr/>
        </p:nvSpPr>
        <p:spPr>
          <a:xfrm>
            <a:off x="5497012" y="4790172"/>
            <a:ext cx="3552394" cy="51875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t"/>
          <a:lstStyle/>
          <a:p>
            <a:pPr algn="l"/>
            <a:endParaRPr lang="en-US" sz="1200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548548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B12A-0CF1-AFD2-9D86-7340EFDB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8" y="4126365"/>
            <a:ext cx="13203237" cy="1366528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4D420-2124-5AD3-B5EC-B3E0516A6B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2788" y="5492893"/>
            <a:ext cx="10968037" cy="138499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/>
              <a:t>Eric Barrette, PhD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Senior Director, Health Economics and Outcomes Research 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Medtronic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hlinkClick r:id="rId2"/>
              </a:rPr>
              <a:t>eric.barrette@medtronic.com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27366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078F5-254B-0DF8-5A49-06A6BE9DF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FBECC-1E6C-FE0F-0890-70B974705C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60C0F-013F-ADE2-95E7-3A97870EB86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Industry, regulators, and payers have growing interest in comparing treatments that have not been directly compared in trials (e.g., trials of drugs B vs A and C vs A but B vs C)</a:t>
            </a:r>
          </a:p>
          <a:p>
            <a:pPr marL="525780" lvl="1" indent="-342900"/>
            <a:r>
              <a:rPr lang="en-US" dirty="0"/>
              <a:t>Method of indirect comparison using aggregate data and results from both trials are available (Bucher et al. 1997)</a:t>
            </a:r>
          </a:p>
          <a:p>
            <a:pPr marL="525780" lvl="1" indent="-342900"/>
            <a:r>
              <a:rPr lang="en-US" dirty="0"/>
              <a:t>Related to approaches used in network meta-analysis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if individual patient data (IPD) was available?</a:t>
            </a:r>
          </a:p>
          <a:p>
            <a:pPr marL="525780" lvl="1" indent="-342900"/>
            <a:r>
              <a:rPr lang="en-US" dirty="0"/>
              <a:t>Likely IPD is available for one of the treatments - </a:t>
            </a:r>
            <a:r>
              <a:rPr lang="en-US"/>
              <a:t>unlikely IPD </a:t>
            </a:r>
            <a:r>
              <a:rPr lang="en-US" dirty="0"/>
              <a:t>is available for both</a:t>
            </a:r>
          </a:p>
          <a:p>
            <a:pPr marL="525780" lvl="1" indent="-342900"/>
            <a:r>
              <a:rPr lang="en-US" dirty="0"/>
              <a:t>If IPD is available for both trials other observational methods can be applied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Matched Adjusted Indirect Comparison (Signorovitch et al. 2010) uses available IPD </a:t>
            </a:r>
          </a:p>
          <a:p>
            <a:pPr marL="525780" lvl="1" indent="-342900"/>
            <a:r>
              <a:rPr lang="en-US" dirty="0"/>
              <a:t>Re-weight IPD so average (and higher moment) characteristics match the aggregate characteristics of other treatment and then compare outcomes between balanced populations</a:t>
            </a:r>
          </a:p>
          <a:p>
            <a:pPr marL="525780" lvl="1" indent="-342900"/>
            <a:r>
              <a:rPr lang="en-US" dirty="0"/>
              <a:t>Intuition: Assume re-weighting patients in the trial with IPD by their odds of having been enrolled in the trial without IPD</a:t>
            </a:r>
          </a:p>
          <a:p>
            <a:pPr marL="525780" lvl="1" indent="-342900"/>
            <a:r>
              <a:rPr lang="en-US" dirty="0"/>
              <a:t>Numerous assessments, advances, applications, have been published since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1003B6-7B7E-54D4-6887-6917833D1D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E7078-C098-CAEE-9989-C214B32D3C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182E9-A140-E714-7F85-99BD6FE142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77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078F5-254B-0DF8-5A49-06A6BE9DF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FBECC-1E6C-FE0F-0890-70B974705C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Methods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0E60C0F-013F-ADE2-95E7-3A97870EB866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Autofit/>
              </a:bodyPr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dirty="0"/>
                  <a:t>Consider treatment arms B and C: the effect of B vs C on an outcome as a function of weights that are the odds that </a:t>
                </a:r>
                <a:r>
                  <a:rPr lang="fr-FR" dirty="0"/>
                  <a:t>patient </a:t>
                </a:r>
                <a:r>
                  <a:rPr lang="fr-FR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fr-FR" dirty="0"/>
                  <a:t> receives treatment </a:t>
                </a:r>
                <a:r>
                  <a:rPr lang="fr-FR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 =</a:t>
                </a:r>
                <a:r>
                  <a:rPr lang="fr-FR" dirty="0"/>
                  <a:t> C versus </a:t>
                </a:r>
                <a:r>
                  <a:rPr lang="fr-FR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 = </a:t>
                </a:r>
                <a:r>
                  <a:rPr lang="fr-FR" dirty="0"/>
                  <a:t>B (i.e. </a:t>
                </a:r>
                <a:r>
                  <a:rPr lang="en-US" dirty="0"/>
                  <a:t>enrolls in trial 1 vs trial 0) given baseline characteristics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dirty="0"/>
                  <a:t>Estimate a logistic propensity score model (include effect modifiers but not prognostic variables), which is equivalent to: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𝐸𝑀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marL="651510" lvl="2" indent="-285750"/>
                <a:r>
                  <a:rPr lang="en-US" sz="2000" dirty="0"/>
                  <a:t>But without IPD for both treatments the traditional MLE approach can’t be used</a:t>
                </a:r>
              </a:p>
              <a:p>
                <a:pPr marL="651510" lvl="2" indent="-285750"/>
                <a:r>
                  <a:rPr lang="en-US" sz="2000" dirty="0"/>
                  <a:t>Use a method of moments estimate for 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sz="2000" dirty="0"/>
                  <a:t>, and calculate weights using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Estimate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by minimizing: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𝐸𝑀</m:t>
                        </m:r>
                      </m:sup>
                    </m:sSubSup>
                  </m:oMath>
                </a14:m>
                <a:r>
                  <a:rPr lang="en-US" dirty="0"/>
                  <a:t>) when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𝐸𝑀</m:t>
                        </m:r>
                      </m:sup>
                    </m:sSubSup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0</a:t>
                </a:r>
              </a:p>
              <a:p>
                <a:pPr marL="651510" lvl="2" indent="-285750"/>
                <a:r>
                  <a:rPr lang="en-US" sz="2000" dirty="0"/>
                  <a:t>Center X’s with aggregate data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dirty="0"/>
                  <a:t>Matching-adjusted treatment effect adjusts the patient population observed to receive treatment T=0 by re-weighting each individual patient by the estimated odds of receiving treatment T=1 vs T= 0.</a:t>
                </a:r>
              </a:p>
              <a:p>
                <a:pPr marL="651510" lvl="2" indent="-285750"/>
                <a:r>
                  <a:rPr lang="en-US" sz="2000" dirty="0"/>
                  <a:t>Placebo-arm data is incorporated by applying adjusted indirect comparisons after baseline characteristics are balanced across trials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0E60C0F-013F-ADE2-95E7-3A97870EB8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 l="-1108" t="-1720" r="-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1003B6-7B7E-54D4-6887-6917833D1D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E7078-C098-CAEE-9989-C214B32D3C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182E9-A140-E714-7F85-99BD6FE142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63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10566-8045-B081-59D2-B51E6021C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8319E-BAAA-9B21-AFF8-F4774BE039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2DCE3-76C7-BD9F-2207-3C855603409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Indirect comparisons are a key component of drug development plans and support defining product “value” because they enable therapies used in clinical practice and new therapies to be compared indirectly when there is a lack of head-to-head randomized controlled trials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Acceptance by regulatory and HTA bodies varies but inclusion of MAIC in submissions is increasing</a:t>
            </a:r>
          </a:p>
          <a:p>
            <a:pPr marL="525780" lvl="1" indent="-342900"/>
            <a:r>
              <a:rPr lang="en-US" dirty="0"/>
              <a:t>A 2019 search of NICE website found 21 appraisals including MAIC between 2014–2019 – 17 from 2017 or later </a:t>
            </a:r>
          </a:p>
          <a:p>
            <a:pPr lvl="1" indent="0">
              <a:buNone/>
            </a:pPr>
            <a:r>
              <a:rPr lang="en-US" sz="1200" dirty="0"/>
              <a:t>Source: </a:t>
            </a:r>
            <a:r>
              <a:rPr lang="en-US" sz="1200" dirty="0">
                <a:hlinkClick r:id="rId2"/>
              </a:rPr>
              <a:t>https://ispor.confex.com/ispor/euro2019/meetingapp.cgi/Paper/97251</a:t>
            </a:r>
            <a:r>
              <a:rPr lang="en-US" sz="1200" dirty="0"/>
              <a:t> </a:t>
            </a:r>
          </a:p>
          <a:p>
            <a:pPr marL="525780" lvl="1" indent="-342900"/>
            <a:r>
              <a:rPr lang="en-US" dirty="0"/>
              <a:t>Review of CADTH technology assessments found 22 MAIC analyses between 2016 and 2022</a:t>
            </a:r>
          </a:p>
          <a:p>
            <a:pPr lvl="1" indent="0">
              <a:buNone/>
            </a:pPr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https://www.valueinhealthjournal.com/article/S1098-3015%2821%2902789-3/fulltext</a:t>
            </a:r>
            <a:r>
              <a:rPr lang="en-US" sz="1200" dirty="0"/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 a Stata user, how can I perform MAIC analyses?</a:t>
            </a:r>
          </a:p>
          <a:p>
            <a:pPr marL="525780" lvl="1" indent="-342900"/>
            <a:r>
              <a:rPr lang="en-US" dirty="0"/>
              <a:t>Likely to come up in my role in Health Economics and Outcomes Research for HTA submissions and possibly other types of regulatory submissions</a:t>
            </a:r>
          </a:p>
          <a:p>
            <a:pPr marL="525780" lvl="1" indent="-342900"/>
            <a:r>
              <a:rPr lang="en-US" dirty="0"/>
              <a:t>Need to be able QC other work – can review code </a:t>
            </a:r>
            <a:r>
              <a:rPr lang="en-US" i="1" u="sng" dirty="0"/>
              <a:t>and</a:t>
            </a:r>
            <a:r>
              <a:rPr lang="en-US" dirty="0"/>
              <a:t> parallel code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5FDDC8-49D7-F81B-7807-0AB4E44F3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75DC2-FBDB-77D6-85F3-E05F22A456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717B7-2F53-ABDC-5912-0E4879F7A4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32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04B2E-654A-7BA9-0A78-25D936FE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MAIC in statistical software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E06E7-FE8B-FC4C-43E2-2BE485867F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20F3A-CFAA-70D4-31C2-CC894498AB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CB6545-7D30-9BF5-CF98-2F9B02471CC3}"/>
              </a:ext>
            </a:extLst>
          </p:cNvPr>
          <p:cNvSpPr txBox="1"/>
          <p:nvPr/>
        </p:nvSpPr>
        <p:spPr>
          <a:xfrm>
            <a:off x="714376" y="7131191"/>
            <a:ext cx="1342583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2"/>
              </a:rPr>
              <a:t>https://www.statalist.org/forums/forum/general-stata-discussion/general/1544952-stata-packages-for-population-adjusted-indirect-comparisons-maic-and-stc</a:t>
            </a:r>
            <a:r>
              <a:rPr lang="en-US" sz="1000" dirty="0"/>
              <a:t>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C44EC8A-1DB1-3074-D6E5-8D70A44DBD5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2392" y="3162080"/>
            <a:ext cx="13201650" cy="423699"/>
          </a:xfrm>
        </p:spPr>
        <p:txBody>
          <a:bodyPr>
            <a:normAutofit/>
          </a:bodyPr>
          <a:lstStyle/>
          <a:p>
            <a:r>
              <a:rPr lang="en-US" dirty="0"/>
              <a:t>Worked example in R (2016):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C2DDEA48-0516-05C5-9312-CDC59A63501F}"/>
              </a:ext>
            </a:extLst>
          </p:cNvPr>
          <p:cNvSpPr txBox="1">
            <a:spLocks/>
          </p:cNvSpPr>
          <p:nvPr/>
        </p:nvSpPr>
        <p:spPr>
          <a:xfrm>
            <a:off x="714375" y="4899742"/>
            <a:ext cx="13201650" cy="3985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9728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Where is the Stata package?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381B5946-2A00-29F4-EB04-E85EA2782AB1}"/>
              </a:ext>
            </a:extLst>
          </p:cNvPr>
          <p:cNvSpPr txBox="1">
            <a:spLocks/>
          </p:cNvSpPr>
          <p:nvPr/>
        </p:nvSpPr>
        <p:spPr>
          <a:xfrm>
            <a:off x="712392" y="1273640"/>
            <a:ext cx="13201650" cy="3693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9728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 SAS code (2011):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831BC1-96BA-FAB7-B14A-C9756FA4C5D7}"/>
              </a:ext>
            </a:extLst>
          </p:cNvPr>
          <p:cNvSpPr txBox="1"/>
          <p:nvPr/>
        </p:nvSpPr>
        <p:spPr>
          <a:xfrm>
            <a:off x="712393" y="2581827"/>
            <a:ext cx="94948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https://support.sas.com/resources/papers/proceedings11/228-2011.pdf</a:t>
            </a:r>
            <a:r>
              <a:rPr lang="en-US" sz="1000" dirty="0"/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34953A5-7647-13C9-A5E5-760A68F4A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400" y="1153389"/>
            <a:ext cx="4891635" cy="13486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4C5B951-E175-9636-0212-E906EE0D4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780" y="4947356"/>
            <a:ext cx="9833261" cy="21335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5788627-8A98-5B43-4E42-B2594D7E8C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7399" y="3075949"/>
            <a:ext cx="5953125" cy="13335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0B3DADB-4E2D-8C97-CCA9-B1282F9B057B}"/>
              </a:ext>
            </a:extLst>
          </p:cNvPr>
          <p:cNvSpPr txBox="1"/>
          <p:nvPr/>
        </p:nvSpPr>
        <p:spPr>
          <a:xfrm>
            <a:off x="712391" y="4341297"/>
            <a:ext cx="132016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7"/>
              </a:rPr>
              <a:t>https://research-information.bris.ac.uk/ws/portalfiles/portal/94868465/Appendix_D_Worked_example_of_MAIC_and_STC.pdf</a:t>
            </a:r>
            <a:r>
              <a:rPr lang="en-US" sz="10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7001EE-AD8C-A53A-5C27-20C9728BC038}"/>
              </a:ext>
            </a:extLst>
          </p:cNvPr>
          <p:cNvSpPr txBox="1"/>
          <p:nvPr/>
        </p:nvSpPr>
        <p:spPr>
          <a:xfrm>
            <a:off x="13134487" y="5001224"/>
            <a:ext cx="78153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/>
              <a:t>(2020)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FCFC28-C059-616A-F08C-03962325BBAD}"/>
              </a:ext>
            </a:extLst>
          </p:cNvPr>
          <p:cNvSpPr txBox="1"/>
          <p:nvPr/>
        </p:nvSpPr>
        <p:spPr>
          <a:xfrm>
            <a:off x="13152775" y="6451138"/>
            <a:ext cx="78153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/>
              <a:t>(2022)</a:t>
            </a:r>
          </a:p>
        </p:txBody>
      </p:sp>
    </p:spTree>
    <p:extLst>
      <p:ext uri="{BB962C8B-B14F-4D97-AF65-F5344CB8AC3E}">
        <p14:creationId xmlns:p14="http://schemas.microsoft.com/office/powerpoint/2010/main" val="3501801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1BAF9-20A6-4B6C-808B-315587AC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Worked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2313F-076F-5F81-429F-5C580AC7DD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48706D-A952-D61D-5528-342A9F83687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Simulate data for two trials – A vs B and A vs C:</a:t>
            </a:r>
          </a:p>
          <a:p>
            <a:pPr marL="525780" lvl="1" indent="-342900"/>
            <a:r>
              <a:rPr lang="en-US" sz="2000" dirty="0"/>
              <a:t>2 variables: age and gender - age is an effect modifier and gender a prognostic variable</a:t>
            </a:r>
          </a:p>
          <a:p>
            <a:pPr marL="525780" lvl="1" indent="-342900"/>
            <a:r>
              <a:rPr lang="en-US" sz="2000" dirty="0"/>
              <a:t>The AB trial (N(AB) = 500): ages 45 to 75, 64% females</a:t>
            </a:r>
          </a:p>
          <a:p>
            <a:pPr marL="525780" lvl="1" indent="-342900"/>
            <a:r>
              <a:rPr lang="en-US" sz="2000" dirty="0"/>
              <a:t>The AC trial (N(AC) = 300): ages 45 to 55, 80% females</a:t>
            </a:r>
          </a:p>
          <a:p>
            <a:pPr marL="525780" lvl="1" indent="-342900"/>
            <a:r>
              <a:rPr lang="en-US" sz="2200" dirty="0"/>
              <a:t>Data for the AC trial is aggregated (as if it were reported in a publication)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MAIC uses IPD of AB trial and aggregate AC data to compare B to C</a:t>
            </a:r>
          </a:p>
          <a:p>
            <a:pPr marL="525780" lvl="1" indent="-342900"/>
            <a:r>
              <a:rPr lang="en-US" sz="2000" dirty="0"/>
              <a:t>Mean (SD) age = 49.80667 (3.082363)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Generate simulated data from </a:t>
            </a:r>
            <a:r>
              <a:rPr lang="en-US" sz="2400" dirty="0" err="1"/>
              <a:t>Phillippo</a:t>
            </a:r>
            <a:r>
              <a:rPr lang="en-US" sz="2400" dirty="0"/>
              <a:t> et al. (2016) using R code provided in appendix</a:t>
            </a:r>
          </a:p>
          <a:p>
            <a:pPr marL="525780" lvl="1" indent="-342900"/>
            <a:r>
              <a:rPr lang="en-US" sz="2000" dirty="0"/>
              <a:t>R code includes the seed value allowing for exact replication of data for a direct test of Stata vs R</a:t>
            </a:r>
          </a:p>
          <a:p>
            <a:pPr marL="525780" lvl="1" indent="-342900"/>
            <a:r>
              <a:rPr lang="en-US" sz="2000" dirty="0"/>
              <a:t>Can simulated data with the same parameters in Stata but not the exact same data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4F179-DC89-E437-D682-DF88C5D56A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788" y="7224325"/>
            <a:ext cx="10968037" cy="27699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Source: </a:t>
            </a:r>
            <a:r>
              <a:rPr lang="en-US" dirty="0" err="1">
                <a:solidFill>
                  <a:schemeClr val="tx1"/>
                </a:solidFill>
              </a:rPr>
              <a:t>Phillippo</a:t>
            </a:r>
            <a:r>
              <a:rPr lang="en-US" dirty="0">
                <a:solidFill>
                  <a:schemeClr val="tx1"/>
                </a:solidFill>
              </a:rPr>
              <a:t>, D.M., Ades, A.E., Dias, S., Palmer, S., Abrams, K.R., Welton, N.J. NICE DSU Technical Support Document 18: Methods for population-adjusted indirect comparisons in submission to NICE. Appendix D. 2016. Available from http://www.nicedsu.org.uk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BAE23-2F35-B1A6-9AC9-C1B5E323F4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E7ED38-7C66-95FE-AD69-7DDD8E5D1E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9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8D355-FFB6-85EA-4F71-976C790A2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optimization problem using MATA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02105-ED0C-373A-EE92-07ED64D6C7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2393" y="1052392"/>
            <a:ext cx="8134622" cy="6124815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1500" dirty="0" err="1"/>
              <a:t>objfn</a:t>
            </a:r>
            <a:r>
              <a:rPr lang="en-US" sz="1500" dirty="0"/>
              <a:t> &lt;- function(a1, X){</a:t>
            </a:r>
          </a:p>
          <a:p>
            <a:pPr>
              <a:spcBef>
                <a:spcPts val="300"/>
              </a:spcBef>
            </a:pPr>
            <a:r>
              <a:rPr lang="en-US" sz="1500" dirty="0"/>
              <a:t>	sum(exp(X %*% a1))</a:t>
            </a:r>
          </a:p>
          <a:p>
            <a:pPr>
              <a:spcBef>
                <a:spcPts val="300"/>
              </a:spcBef>
            </a:pPr>
            <a:r>
              <a:rPr lang="en-US" sz="1500" dirty="0"/>
              <a:t>}</a:t>
            </a:r>
          </a:p>
          <a:p>
            <a:pPr>
              <a:spcBef>
                <a:spcPts val="300"/>
              </a:spcBef>
            </a:pPr>
            <a:endParaRPr lang="en-US" sz="1500" dirty="0"/>
          </a:p>
          <a:p>
            <a:pPr>
              <a:spcBef>
                <a:spcPts val="300"/>
              </a:spcBef>
            </a:pPr>
            <a:r>
              <a:rPr lang="en-US" sz="1500" dirty="0" err="1"/>
              <a:t>gradfn</a:t>
            </a:r>
            <a:r>
              <a:rPr lang="en-US" sz="1500" dirty="0"/>
              <a:t> &lt;- function(a1, X){</a:t>
            </a:r>
          </a:p>
          <a:p>
            <a:pPr>
              <a:spcBef>
                <a:spcPts val="300"/>
              </a:spcBef>
            </a:pPr>
            <a:r>
              <a:rPr lang="en-US" sz="1500" dirty="0"/>
              <a:t>	</a:t>
            </a:r>
            <a:r>
              <a:rPr lang="en-US" sz="1500" dirty="0" err="1"/>
              <a:t>colSums</a:t>
            </a:r>
            <a:r>
              <a:rPr lang="en-US" sz="1500" dirty="0"/>
              <a:t>(sweep(X, 1, exp(X %*% a1), "*"))</a:t>
            </a:r>
          </a:p>
          <a:p>
            <a:pPr>
              <a:spcBef>
                <a:spcPts val="300"/>
              </a:spcBef>
            </a:pPr>
            <a:r>
              <a:rPr lang="en-US" sz="1500" dirty="0"/>
              <a:t>}</a:t>
            </a:r>
          </a:p>
          <a:p>
            <a:pPr>
              <a:spcBef>
                <a:spcPts val="300"/>
              </a:spcBef>
            </a:pPr>
            <a:endParaRPr lang="en-US" sz="1500" dirty="0"/>
          </a:p>
          <a:p>
            <a:pPr>
              <a:spcBef>
                <a:spcPts val="300"/>
              </a:spcBef>
            </a:pPr>
            <a:r>
              <a:rPr lang="en-US" sz="1500" dirty="0"/>
              <a:t>X.EM.0 &lt;- sweep(with(AB.IPD, </a:t>
            </a:r>
            <a:r>
              <a:rPr lang="en-US" sz="1500" dirty="0" err="1"/>
              <a:t>cbind</a:t>
            </a:r>
            <a:r>
              <a:rPr lang="en-US" sz="1500" dirty="0"/>
              <a:t>(age, age^2)), 2, </a:t>
            </a:r>
          </a:p>
          <a:p>
            <a:pPr>
              <a:spcBef>
                <a:spcPts val="300"/>
              </a:spcBef>
            </a:pPr>
            <a:r>
              <a:rPr lang="en-US" sz="1500" dirty="0"/>
              <a:t>	with(</a:t>
            </a:r>
            <a:r>
              <a:rPr lang="en-US" sz="1500" dirty="0" err="1"/>
              <a:t>AC.AgD</a:t>
            </a:r>
            <a:r>
              <a:rPr lang="en-US" sz="1500" dirty="0"/>
              <a:t>, c(</a:t>
            </a:r>
            <a:r>
              <a:rPr lang="en-US" sz="1500" dirty="0" err="1"/>
              <a:t>age.mean</a:t>
            </a:r>
            <a:r>
              <a:rPr lang="en-US" sz="1500" dirty="0"/>
              <a:t>, age.mean^2 + age.sd^2)), '-’)</a:t>
            </a:r>
          </a:p>
          <a:p>
            <a:pPr>
              <a:spcBef>
                <a:spcPts val="300"/>
              </a:spcBef>
            </a:pPr>
            <a:endParaRPr lang="en-US" sz="1500" dirty="0"/>
          </a:p>
          <a:p>
            <a:pPr>
              <a:spcBef>
                <a:spcPts val="300"/>
              </a:spcBef>
            </a:pPr>
            <a:r>
              <a:rPr lang="en-US" sz="1500" dirty="0"/>
              <a:t>print(opt1 &lt;- </a:t>
            </a:r>
            <a:r>
              <a:rPr lang="en-US" sz="1500" dirty="0" err="1"/>
              <a:t>optim</a:t>
            </a:r>
            <a:r>
              <a:rPr lang="en-US" sz="1500" dirty="0"/>
              <a:t>(par = c(0,0), </a:t>
            </a:r>
            <a:r>
              <a:rPr lang="en-US" sz="1500" dirty="0" err="1"/>
              <a:t>fn</a:t>
            </a:r>
            <a:r>
              <a:rPr lang="en-US" sz="1500" dirty="0"/>
              <a:t> = </a:t>
            </a:r>
            <a:r>
              <a:rPr lang="en-US" sz="1500" dirty="0" err="1"/>
              <a:t>objfn</a:t>
            </a:r>
            <a:r>
              <a:rPr lang="en-US" sz="1500" dirty="0"/>
              <a:t>, gr = </a:t>
            </a:r>
            <a:r>
              <a:rPr lang="en-US" sz="1500" dirty="0" err="1"/>
              <a:t>gradfn</a:t>
            </a:r>
            <a:r>
              <a:rPr lang="en-US" sz="1500" dirty="0"/>
              <a:t>, </a:t>
            </a:r>
          </a:p>
          <a:p>
            <a:pPr>
              <a:spcBef>
                <a:spcPts val="300"/>
              </a:spcBef>
            </a:pPr>
            <a:r>
              <a:rPr lang="en-US" sz="1500" dirty="0"/>
              <a:t>	X = X.EM.0, method = "BFGS"))</a:t>
            </a:r>
          </a:p>
          <a:p>
            <a:pPr>
              <a:spcBef>
                <a:spcPts val="300"/>
              </a:spcBef>
            </a:pPr>
            <a:r>
              <a:rPr lang="en-US" sz="1500" dirty="0"/>
              <a:t>a1 &lt;- opt1$par</a:t>
            </a:r>
          </a:p>
          <a:p>
            <a:pPr>
              <a:spcBef>
                <a:spcPts val="300"/>
              </a:spcBef>
            </a:pPr>
            <a:r>
              <a:rPr lang="pt-BR" sz="1500" dirty="0" err="1"/>
              <a:t>wt</a:t>
            </a:r>
            <a:r>
              <a:rPr lang="pt-BR" sz="1500" dirty="0"/>
              <a:t> &lt;- </a:t>
            </a:r>
            <a:r>
              <a:rPr lang="pt-BR" sz="1500" dirty="0" err="1"/>
              <a:t>exp</a:t>
            </a:r>
            <a:r>
              <a:rPr lang="pt-BR" sz="1500" dirty="0"/>
              <a:t>(X.EM.0 %*% a1)</a:t>
            </a:r>
          </a:p>
          <a:p>
            <a:pPr>
              <a:spcBef>
                <a:spcPts val="300"/>
              </a:spcBef>
            </a:pPr>
            <a:r>
              <a:rPr lang="en-US" sz="1500" dirty="0"/>
              <a:t>wt.rs &lt;- (</a:t>
            </a:r>
            <a:r>
              <a:rPr lang="en-US" sz="1500" dirty="0" err="1"/>
              <a:t>wt</a:t>
            </a:r>
            <a:r>
              <a:rPr lang="en-US" sz="1500" dirty="0"/>
              <a:t> / sum(</a:t>
            </a:r>
            <a:r>
              <a:rPr lang="en-US" sz="1500" dirty="0" err="1"/>
              <a:t>wt</a:t>
            </a:r>
            <a:r>
              <a:rPr lang="en-US" sz="1500" dirty="0"/>
              <a:t>)) * N_AB # rescaled weight</a:t>
            </a:r>
          </a:p>
          <a:p>
            <a:pPr>
              <a:spcBef>
                <a:spcPts val="300"/>
              </a:spcBef>
            </a:pPr>
            <a:r>
              <a:rPr lang="pl-PL" sz="1500" dirty="0"/>
              <a:t>sum(wt)^2/sum(wt^2) </a:t>
            </a:r>
            <a:endParaRPr lang="en-US" sz="1500" dirty="0"/>
          </a:p>
          <a:p>
            <a:pPr>
              <a:spcBef>
                <a:spcPts val="300"/>
              </a:spcBef>
            </a:pPr>
            <a:r>
              <a:rPr lang="en-US" sz="1500" dirty="0"/>
              <a:t>AB.IPD %&gt;% </a:t>
            </a:r>
          </a:p>
          <a:p>
            <a:pPr>
              <a:spcBef>
                <a:spcPts val="300"/>
              </a:spcBef>
            </a:pPr>
            <a:r>
              <a:rPr lang="en-US" sz="1500" dirty="0"/>
              <a:t>   mutate(</a:t>
            </a:r>
            <a:r>
              <a:rPr lang="en-US" sz="1500" dirty="0" err="1"/>
              <a:t>wt</a:t>
            </a:r>
            <a:r>
              <a:rPr lang="en-US" sz="1500" dirty="0"/>
              <a:t>) %&gt;%</a:t>
            </a:r>
          </a:p>
          <a:p>
            <a:pPr>
              <a:spcBef>
                <a:spcPts val="300"/>
              </a:spcBef>
            </a:pPr>
            <a:r>
              <a:rPr lang="en-US" sz="1500" dirty="0" err="1"/>
              <a:t>summarise</a:t>
            </a:r>
            <a:r>
              <a:rPr lang="en-US" sz="1500" dirty="0"/>
              <a:t>(</a:t>
            </a:r>
            <a:r>
              <a:rPr lang="en-US" sz="1500" dirty="0" err="1"/>
              <a:t>age.mean</a:t>
            </a:r>
            <a:r>
              <a:rPr lang="en-US" sz="1500" dirty="0"/>
              <a:t> = </a:t>
            </a:r>
            <a:r>
              <a:rPr lang="en-US" sz="1500" dirty="0" err="1"/>
              <a:t>weighted.mean</a:t>
            </a:r>
            <a:r>
              <a:rPr lang="en-US" sz="1500" dirty="0"/>
              <a:t>(age, </a:t>
            </a:r>
            <a:r>
              <a:rPr lang="en-US" sz="1500" dirty="0" err="1"/>
              <a:t>wt</a:t>
            </a:r>
            <a:r>
              <a:rPr lang="en-US" sz="1500" dirty="0"/>
              <a:t>), </a:t>
            </a:r>
          </a:p>
          <a:p>
            <a:pPr>
              <a:spcBef>
                <a:spcPts val="300"/>
              </a:spcBef>
            </a:pPr>
            <a:r>
              <a:rPr lang="en-US" sz="1500" dirty="0"/>
              <a:t>	age.sd = sqrt(sum(</a:t>
            </a:r>
            <a:r>
              <a:rPr lang="en-US" sz="1500" dirty="0" err="1"/>
              <a:t>wt</a:t>
            </a:r>
            <a:r>
              <a:rPr lang="en-US" sz="1500" dirty="0"/>
              <a:t> / sum(</a:t>
            </a:r>
            <a:r>
              <a:rPr lang="en-US" sz="1500" dirty="0" err="1"/>
              <a:t>wt</a:t>
            </a:r>
            <a:r>
              <a:rPr lang="en-US" sz="1500" dirty="0"/>
              <a:t>) * (age - </a:t>
            </a:r>
            <a:r>
              <a:rPr lang="en-US" sz="1500" dirty="0" err="1"/>
              <a:t>age.mean</a:t>
            </a:r>
            <a:r>
              <a:rPr lang="en-US" sz="1500" dirty="0"/>
              <a:t>)^2))</a:t>
            </a:r>
          </a:p>
          <a:p>
            <a:pPr>
              <a:spcBef>
                <a:spcPts val="300"/>
              </a:spcBef>
            </a:pPr>
            <a:r>
              <a:rPr lang="en-US" sz="1500" dirty="0"/>
              <a:t>) </a:t>
            </a:r>
          </a:p>
          <a:p>
            <a:pPr>
              <a:spcBef>
                <a:spcPts val="300"/>
              </a:spcBef>
            </a:pPr>
            <a:r>
              <a:rPr lang="en-US" sz="1500" dirty="0" err="1"/>
              <a:t>AC.AgD</a:t>
            </a:r>
            <a:r>
              <a:rPr lang="en-US" sz="1500" dirty="0"/>
              <a:t>[, c("</a:t>
            </a:r>
            <a:r>
              <a:rPr lang="en-US" sz="1500" dirty="0" err="1"/>
              <a:t>age.mean</a:t>
            </a:r>
            <a:r>
              <a:rPr lang="en-US" sz="1500" dirty="0"/>
              <a:t>", "age.sd")]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FC7631-5C1B-E0A7-99B9-6110455CC1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393" y="7230752"/>
            <a:ext cx="6063545" cy="369332"/>
          </a:xfrm>
        </p:spPr>
        <p:txBody>
          <a:bodyPr/>
          <a:lstStyle/>
          <a:p>
            <a:r>
              <a:rPr lang="en-US" sz="800" dirty="0">
                <a:solidFill>
                  <a:schemeClr val="tx1"/>
                </a:solidFill>
              </a:rPr>
              <a:t>Source: </a:t>
            </a:r>
            <a:r>
              <a:rPr lang="en-US" sz="800" dirty="0" err="1">
                <a:solidFill>
                  <a:schemeClr val="tx1"/>
                </a:solidFill>
              </a:rPr>
              <a:t>Phillippo</a:t>
            </a:r>
            <a:r>
              <a:rPr lang="en-US" sz="800" dirty="0">
                <a:solidFill>
                  <a:schemeClr val="tx1"/>
                </a:solidFill>
              </a:rPr>
              <a:t>, D.M., Ades, A.E., Dias, S., Palmer, S., Abrams, K.R., Welton, N.J. NICE DSU Technical Support Document 18: Methods for population-adjusted indirect comparisons in submission to NICE. Appendix D. 2016. Available from http://www.nicedsu.org.uk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A121721-7DB1-75A6-E7D1-E2DCC8F14E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3849DB-F906-ABE0-2AAA-4AF2A4C5DF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CE2872-90B4-DAF5-F7CE-BE700B1D1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563" y="884118"/>
            <a:ext cx="6154259" cy="404493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6599FFC-5C47-6835-6915-E83F31E95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14202" y="7595561"/>
            <a:ext cx="1401823" cy="230088"/>
          </a:xfrm>
          <a:prstGeom prst="rect">
            <a:avLst/>
          </a:prstGeom>
        </p:spPr>
      </p:pic>
      <p:sp>
        <p:nvSpPr>
          <p:cNvPr id="16" name="Right Brace 15">
            <a:extLst>
              <a:ext uri="{FF2B5EF4-FFF2-40B4-BE49-F238E27FC236}">
                <a16:creationId xmlns:a16="http://schemas.microsoft.com/office/drawing/2014/main" id="{A0ABC7C1-6788-6606-EEF5-AE8A37F8C6D4}"/>
              </a:ext>
            </a:extLst>
          </p:cNvPr>
          <p:cNvSpPr/>
          <p:nvPr/>
        </p:nvSpPr>
        <p:spPr>
          <a:xfrm>
            <a:off x="3040185" y="4493846"/>
            <a:ext cx="164123" cy="464229"/>
          </a:xfrm>
          <a:prstGeom prst="rightBrac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9F81447-49E5-40F3-FB0A-6BFF9588579D}"/>
              </a:ext>
            </a:extLst>
          </p:cNvPr>
          <p:cNvCxnSpPr>
            <a:cxnSpLocks/>
          </p:cNvCxnSpPr>
          <p:nvPr/>
        </p:nvCxnSpPr>
        <p:spPr>
          <a:xfrm>
            <a:off x="3298092" y="4728308"/>
            <a:ext cx="3477846" cy="369020"/>
          </a:xfrm>
          <a:prstGeom prst="straightConnector1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AB0238B-DCB5-598E-A396-DF588B06A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722" y="4976977"/>
            <a:ext cx="7310850" cy="255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41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E05C5-7173-E5F4-0A37-78FF38502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R and Stata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2D9A5-BF37-08CE-7D97-2FEA2251E8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Outputs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7B1578B-C66F-71B2-D8EF-2361339D2D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1A2FEE-1B61-33B5-F2FC-5EAD362954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CF8C7CB5-2E1D-A5DD-BEFE-E18A4C0B8F5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8125" y="1909197"/>
            <a:ext cx="2871765" cy="369332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2"/>
                </a:solidFill>
              </a:rPr>
              <a:t>1. Parameter estimates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33EBDB6-8D70-009F-73A2-9660BC8E5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290" y="1636615"/>
            <a:ext cx="3962510" cy="1607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E9F5D4-58EB-E661-D0B4-9F2974930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218" y="1701022"/>
            <a:ext cx="3256208" cy="30853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9FEA82-0324-A768-1112-BFFC1561BC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639"/>
          <a:stretch/>
        </p:blipFill>
        <p:spPr>
          <a:xfrm>
            <a:off x="3970007" y="4753273"/>
            <a:ext cx="1978004" cy="15324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519C8F-7D8E-EDF6-FBAD-29BD264CE9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171" b="22318"/>
          <a:stretch/>
        </p:blipFill>
        <p:spPr>
          <a:xfrm>
            <a:off x="7550374" y="3169648"/>
            <a:ext cx="4922342" cy="2770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32C554-A5A0-9142-5910-117CF1177E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530" b="11058"/>
          <a:stretch/>
        </p:blipFill>
        <p:spPr>
          <a:xfrm>
            <a:off x="4049371" y="6251912"/>
            <a:ext cx="1819275" cy="3985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B42164-9341-4D4A-CABC-81318FF90B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4120" y="6654097"/>
            <a:ext cx="2009775" cy="5048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7F5D0E-C874-D9CF-8FEC-CAD2C49844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6657" y="6413246"/>
            <a:ext cx="2009775" cy="8572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18474CD-FCA2-EAF8-2E25-F85FB2474C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0701" y="6022694"/>
            <a:ext cx="3441688" cy="4197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52964D8-81CA-92B9-1BDF-3863C4373C2D}"/>
              </a:ext>
            </a:extLst>
          </p:cNvPr>
          <p:cNvSpPr txBox="1"/>
          <p:nvPr/>
        </p:nvSpPr>
        <p:spPr>
          <a:xfrm>
            <a:off x="7672050" y="2674685"/>
            <a:ext cx="25009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1)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2A1C6F-FC64-B868-A2D8-DDDA1AC97330}"/>
              </a:ext>
            </a:extLst>
          </p:cNvPr>
          <p:cNvSpPr txBox="1"/>
          <p:nvPr/>
        </p:nvSpPr>
        <p:spPr>
          <a:xfrm>
            <a:off x="3693402" y="1910968"/>
            <a:ext cx="25009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1)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FE7DFA-409E-840D-EFC2-C7BA411064D5}"/>
              </a:ext>
            </a:extLst>
          </p:cNvPr>
          <p:cNvSpPr txBox="1"/>
          <p:nvPr/>
        </p:nvSpPr>
        <p:spPr>
          <a:xfrm>
            <a:off x="7672050" y="1634396"/>
            <a:ext cx="25009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2)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E35A6B-9729-183F-9DA8-052C9E085B1C}"/>
              </a:ext>
            </a:extLst>
          </p:cNvPr>
          <p:cNvSpPr txBox="1"/>
          <p:nvPr/>
        </p:nvSpPr>
        <p:spPr>
          <a:xfrm>
            <a:off x="3636853" y="2504171"/>
            <a:ext cx="25009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2)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F8686C-7521-268C-7CDD-8B0895E310E4}"/>
              </a:ext>
            </a:extLst>
          </p:cNvPr>
          <p:cNvSpPr txBox="1"/>
          <p:nvPr/>
        </p:nvSpPr>
        <p:spPr>
          <a:xfrm>
            <a:off x="3666416" y="5224484"/>
            <a:ext cx="35929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3a)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D5F002-4E97-4261-9A8D-D3A247332065}"/>
              </a:ext>
            </a:extLst>
          </p:cNvPr>
          <p:cNvSpPr txBox="1"/>
          <p:nvPr/>
        </p:nvSpPr>
        <p:spPr>
          <a:xfrm>
            <a:off x="5869857" y="5447392"/>
            <a:ext cx="43745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3b)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520F65-9CDA-E964-9E11-F752A7397B1E}"/>
              </a:ext>
            </a:extLst>
          </p:cNvPr>
          <p:cNvSpPr txBox="1"/>
          <p:nvPr/>
        </p:nvSpPr>
        <p:spPr>
          <a:xfrm>
            <a:off x="3666415" y="5840767"/>
            <a:ext cx="35929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3c)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BB9B5A5-457B-ECCB-208B-108E10DC0104}"/>
              </a:ext>
            </a:extLst>
          </p:cNvPr>
          <p:cNvSpPr txBox="1"/>
          <p:nvPr/>
        </p:nvSpPr>
        <p:spPr>
          <a:xfrm>
            <a:off x="8877911" y="4706495"/>
            <a:ext cx="43745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3b)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D7062E-A852-C5D2-81B1-80EC8C52A916}"/>
              </a:ext>
            </a:extLst>
          </p:cNvPr>
          <p:cNvSpPr txBox="1"/>
          <p:nvPr/>
        </p:nvSpPr>
        <p:spPr>
          <a:xfrm>
            <a:off x="7161943" y="4281007"/>
            <a:ext cx="35929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3a)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DB9A6BD-38B4-BEF1-6CBD-AB3BC9DCAAA9}"/>
              </a:ext>
            </a:extLst>
          </p:cNvPr>
          <p:cNvSpPr txBox="1"/>
          <p:nvPr/>
        </p:nvSpPr>
        <p:spPr>
          <a:xfrm>
            <a:off x="7176509" y="5080065"/>
            <a:ext cx="35929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3c)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B80EB0-5964-E037-1BAE-24F0EE583370}"/>
              </a:ext>
            </a:extLst>
          </p:cNvPr>
          <p:cNvSpPr txBox="1"/>
          <p:nvPr/>
        </p:nvSpPr>
        <p:spPr>
          <a:xfrm>
            <a:off x="3799278" y="6339031"/>
            <a:ext cx="25009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4)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31533FC-97D5-F214-1CBA-599BC7060AFF}"/>
              </a:ext>
            </a:extLst>
          </p:cNvPr>
          <p:cNvSpPr txBox="1"/>
          <p:nvPr/>
        </p:nvSpPr>
        <p:spPr>
          <a:xfrm>
            <a:off x="3721020" y="6851145"/>
            <a:ext cx="25009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5)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118CFE4-AD73-49A9-800F-7248A5CC200B}"/>
              </a:ext>
            </a:extLst>
          </p:cNvPr>
          <p:cNvSpPr txBox="1"/>
          <p:nvPr/>
        </p:nvSpPr>
        <p:spPr>
          <a:xfrm>
            <a:off x="8756564" y="6892348"/>
            <a:ext cx="25009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5)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0D3AE4E-42E1-0D06-7820-02EDD2D80458}"/>
              </a:ext>
            </a:extLst>
          </p:cNvPr>
          <p:cNvSpPr txBox="1"/>
          <p:nvPr/>
        </p:nvSpPr>
        <p:spPr>
          <a:xfrm>
            <a:off x="8030290" y="6232553"/>
            <a:ext cx="25009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4)</a:t>
            </a:r>
          </a:p>
        </p:txBody>
      </p:sp>
      <p:sp>
        <p:nvSpPr>
          <p:cNvPr id="43" name="Content Placeholder 17">
            <a:extLst>
              <a:ext uri="{FF2B5EF4-FFF2-40B4-BE49-F238E27FC236}">
                <a16:creationId xmlns:a16="http://schemas.microsoft.com/office/drawing/2014/main" id="{941F77A7-FCB7-500E-8F20-9AC73ACF88AF}"/>
              </a:ext>
            </a:extLst>
          </p:cNvPr>
          <p:cNvSpPr txBox="1">
            <a:spLocks/>
          </p:cNvSpPr>
          <p:nvPr/>
        </p:nvSpPr>
        <p:spPr>
          <a:xfrm>
            <a:off x="593429" y="5324841"/>
            <a:ext cx="2246197" cy="6559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9728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2"/>
                </a:solidFill>
              </a:rPr>
              <a:t>3. Distribution of rescaled weights</a:t>
            </a:r>
          </a:p>
        </p:txBody>
      </p:sp>
      <p:sp>
        <p:nvSpPr>
          <p:cNvPr id="44" name="Content Placeholder 17">
            <a:extLst>
              <a:ext uri="{FF2B5EF4-FFF2-40B4-BE49-F238E27FC236}">
                <a16:creationId xmlns:a16="http://schemas.microsoft.com/office/drawing/2014/main" id="{56B41668-D9D4-56EB-9459-6F920B5A14ED}"/>
              </a:ext>
            </a:extLst>
          </p:cNvPr>
          <p:cNvSpPr txBox="1">
            <a:spLocks/>
          </p:cNvSpPr>
          <p:nvPr/>
        </p:nvSpPr>
        <p:spPr>
          <a:xfrm>
            <a:off x="588099" y="6297309"/>
            <a:ext cx="2783807" cy="3077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9728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2"/>
                </a:solidFill>
              </a:rPr>
              <a:t>4. Adjusted sample size</a:t>
            </a:r>
          </a:p>
        </p:txBody>
      </p:sp>
      <p:sp>
        <p:nvSpPr>
          <p:cNvPr id="45" name="Content Placeholder 17">
            <a:extLst>
              <a:ext uri="{FF2B5EF4-FFF2-40B4-BE49-F238E27FC236}">
                <a16:creationId xmlns:a16="http://schemas.microsoft.com/office/drawing/2014/main" id="{6700F475-714D-6F02-8E79-C9595BA76758}"/>
              </a:ext>
            </a:extLst>
          </p:cNvPr>
          <p:cNvSpPr txBox="1">
            <a:spLocks/>
          </p:cNvSpPr>
          <p:nvPr/>
        </p:nvSpPr>
        <p:spPr>
          <a:xfrm>
            <a:off x="583899" y="6784713"/>
            <a:ext cx="2557164" cy="655970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l" defTabSz="109728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2"/>
                </a:solidFill>
              </a:rPr>
              <a:t>5. Weighed population summary stats</a:t>
            </a:r>
          </a:p>
        </p:txBody>
      </p:sp>
      <p:sp>
        <p:nvSpPr>
          <p:cNvPr id="46" name="Content Placeholder 17">
            <a:extLst>
              <a:ext uri="{FF2B5EF4-FFF2-40B4-BE49-F238E27FC236}">
                <a16:creationId xmlns:a16="http://schemas.microsoft.com/office/drawing/2014/main" id="{5DD5F938-8598-D367-0CA5-3155F0348F16}"/>
              </a:ext>
            </a:extLst>
          </p:cNvPr>
          <p:cNvSpPr txBox="1">
            <a:spLocks/>
          </p:cNvSpPr>
          <p:nvPr/>
        </p:nvSpPr>
        <p:spPr>
          <a:xfrm>
            <a:off x="593429" y="2513678"/>
            <a:ext cx="2310088" cy="655970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l" defTabSz="109728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2"/>
                </a:solidFill>
              </a:rPr>
              <a:t>2. Objective function value at minimum</a:t>
            </a:r>
          </a:p>
        </p:txBody>
      </p:sp>
      <p:sp>
        <p:nvSpPr>
          <p:cNvPr id="47" name="Content Placeholder 17">
            <a:extLst>
              <a:ext uri="{FF2B5EF4-FFF2-40B4-BE49-F238E27FC236}">
                <a16:creationId xmlns:a16="http://schemas.microsoft.com/office/drawing/2014/main" id="{4CEF53F6-5595-344F-7163-E38184DBB859}"/>
              </a:ext>
            </a:extLst>
          </p:cNvPr>
          <p:cNvSpPr txBox="1">
            <a:spLocks/>
          </p:cNvSpPr>
          <p:nvPr/>
        </p:nvSpPr>
        <p:spPr>
          <a:xfrm>
            <a:off x="4049371" y="1229822"/>
            <a:ext cx="929030" cy="4445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9728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88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109728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rgbClr val="7030A0"/>
                </a:solidFill>
              </a:rPr>
              <a:t>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24498A1-0F24-554D-5EC7-12990649C9E3}"/>
              </a:ext>
            </a:extLst>
          </p:cNvPr>
          <p:cNvSpPr txBox="1"/>
          <p:nvPr/>
        </p:nvSpPr>
        <p:spPr>
          <a:xfrm>
            <a:off x="9159057" y="1171987"/>
            <a:ext cx="1188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rgbClr val="7030A0"/>
                </a:solidFill>
              </a:rPr>
              <a:t>Stata</a:t>
            </a:r>
            <a:endParaRPr lang="en-US" sz="1800" b="1" u="sng" dirty="0">
              <a:solidFill>
                <a:srgbClr val="7030A0"/>
              </a:solidFill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2E54A80-CE14-CD7C-F9BD-0803EBFDE7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559" y="7344013"/>
            <a:ext cx="6933143" cy="257887"/>
          </a:xfrm>
        </p:spPr>
        <p:txBody>
          <a:bodyPr/>
          <a:lstStyle/>
          <a:p>
            <a:r>
              <a:rPr lang="en-US" sz="800" dirty="0">
                <a:solidFill>
                  <a:schemeClr val="tx1"/>
                </a:solidFill>
              </a:rPr>
              <a:t>Source: </a:t>
            </a:r>
            <a:r>
              <a:rPr lang="en-US" sz="800" dirty="0" err="1">
                <a:solidFill>
                  <a:schemeClr val="tx1"/>
                </a:solidFill>
              </a:rPr>
              <a:t>Phillippo</a:t>
            </a:r>
            <a:r>
              <a:rPr lang="en-US" sz="800" dirty="0">
                <a:solidFill>
                  <a:schemeClr val="tx1"/>
                </a:solidFill>
              </a:rPr>
              <a:t>, D.M., Ades, A.E., Dias, S., Palmer, S., Abrams, K.R., Welton, N.J. NICE DSU Technical Support Document 18: Methods for population-adjusted indirect comparisons in submission to NICE. Appendix D. 2016. Available from http://www.nicedsu.org.uk</a:t>
            </a:r>
          </a:p>
        </p:txBody>
      </p:sp>
    </p:spTree>
    <p:extLst>
      <p:ext uri="{BB962C8B-B14F-4D97-AF65-F5344CB8AC3E}">
        <p14:creationId xmlns:p14="http://schemas.microsoft.com/office/powerpoint/2010/main" val="4084018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E05C5-7173-E5F4-0A37-78FF38502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2D9A5-BF37-08CE-7D97-2FEA2251E8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Balancing population characteristics sounds like entropy balancing?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B7B34-AD62-EF60-9883-07452620C3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2788" y="1524000"/>
            <a:ext cx="13202440" cy="56720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/>
              <a:t>Yes. In fact, entropy balancing is another approach that yields same weights: </a:t>
            </a:r>
            <a:r>
              <a:rPr lang="en-US" dirty="0" err="1"/>
              <a:t>Phillippo</a:t>
            </a:r>
            <a:r>
              <a:rPr lang="en-US" dirty="0"/>
              <a:t> DM, Dias S, Ades AE, Welton NJ. Equivalence of entropy balancing and the method of moments for matching-adjusted indirect comparison. Res Synth Methods. 2020 Jul;11(4):568-572. 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/>
              <a:t>Stata has entropy balancing (</a:t>
            </a:r>
            <a:r>
              <a:rPr lang="en-US" dirty="0" err="1"/>
              <a:t>ebalfit</a:t>
            </a:r>
            <a:r>
              <a:rPr lang="en-US" dirty="0"/>
              <a:t> or </a:t>
            </a:r>
            <a:r>
              <a:rPr lang="en-US" dirty="0" err="1"/>
              <a:t>ebalance</a:t>
            </a:r>
            <a:r>
              <a:rPr lang="en-US" dirty="0"/>
              <a:t>) commands, and they can be adapted to MAIC:</a:t>
            </a:r>
          </a:p>
          <a:p>
            <a:pPr marL="822960" lvl="2" indent="-457200"/>
            <a:r>
              <a:rPr lang="en-US" sz="1800" dirty="0"/>
              <a:t>Use centered population characteristics as targets</a:t>
            </a:r>
          </a:p>
          <a:p>
            <a:pPr marL="457200" indent="-45720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7B1578B-C66F-71B2-D8EF-2361339D2D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Stata MAIC example   | August 1, 2024   |   Stata Conference 2024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1A2FEE-1B61-33B5-F2FC-5EAD362954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D7AAB1-7717-13FE-D4F2-A61F0D169B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0"/>
          <a:stretch/>
        </p:blipFill>
        <p:spPr>
          <a:xfrm>
            <a:off x="7716698" y="3382871"/>
            <a:ext cx="4487205" cy="5515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C81495-44BF-917D-954A-F1A7171925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51" r="751" b="26537"/>
          <a:stretch/>
        </p:blipFill>
        <p:spPr>
          <a:xfrm>
            <a:off x="7716698" y="4017592"/>
            <a:ext cx="5600944" cy="324612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45A5ADC-267C-D857-04A2-E1035ED8378F}"/>
              </a:ext>
            </a:extLst>
          </p:cNvPr>
          <p:cNvSpPr/>
          <p:nvPr/>
        </p:nvSpPr>
        <p:spPr>
          <a:xfrm>
            <a:off x="7827252" y="6595624"/>
            <a:ext cx="1934354" cy="543394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t"/>
          <a:lstStyle/>
          <a:p>
            <a:pPr algn="l"/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23A48-7C21-85B9-CC1D-DBA22FE3AE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635"/>
          <a:stretch/>
        </p:blipFill>
        <p:spPr>
          <a:xfrm>
            <a:off x="712393" y="3464732"/>
            <a:ext cx="6154259" cy="34934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FB5015-C9E4-4746-1C8D-AFDA6CBBE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810" y="6048292"/>
            <a:ext cx="2527392" cy="121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41254"/>
      </p:ext>
    </p:extLst>
  </p:cSld>
  <p:clrMapOvr>
    <a:masterClrMapping/>
  </p:clrMapOvr>
</p:sld>
</file>

<file path=ppt/theme/theme1.xml><?xml version="1.0" encoding="utf-8"?>
<a:theme xmlns:a="http://schemas.openxmlformats.org/drawingml/2006/main" name="Medtronic Theme">
  <a:themeElements>
    <a:clrScheme name="medtronic">
      <a:dk1>
        <a:srgbClr val="3C3C3C"/>
      </a:dk1>
      <a:lt1>
        <a:sysClr val="window" lastClr="FFFFFF"/>
      </a:lt1>
      <a:dk2>
        <a:srgbClr val="1010EB"/>
      </a:dk2>
      <a:lt2>
        <a:srgbClr val="140F4B"/>
      </a:lt2>
      <a:accent1>
        <a:srgbClr val="0FC9F7"/>
      </a:accent1>
      <a:accent2>
        <a:srgbClr val="00DCB9"/>
      </a:accent2>
      <a:accent3>
        <a:srgbClr val="7ECA2A"/>
      </a:accent3>
      <a:accent4>
        <a:srgbClr val="FFAD00"/>
      </a:accent4>
      <a:accent5>
        <a:srgbClr val="ED002A"/>
      </a:accent5>
      <a:accent6>
        <a:srgbClr val="E5057F"/>
      </a:accent6>
      <a:hlink>
        <a:srgbClr val="1010EB"/>
      </a:hlink>
      <a:folHlink>
        <a:srgbClr val="951F8D"/>
      </a:folHlink>
    </a:clrScheme>
    <a:fontScheme name="medtronic">
      <a:majorFont>
        <a:latin typeface="Avenir Next World"/>
        <a:ea typeface=""/>
        <a:cs typeface=""/>
      </a:majorFont>
      <a:minorFont>
        <a:latin typeface="Avenir Next Worl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lIns="137160" tIns="137160" rIns="137160" bIns="137160" rtlCol="0" anchor="t"/>
      <a:lstStyle>
        <a:defPPr algn="l"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Purple">
      <a:srgbClr val="C529BB"/>
    </a:custClr>
    <a:custClr name="Purple, Lighter 80%">
      <a:srgbClr val="F4C7F1"/>
    </a:custClr>
    <a:custClr name="Purple, Lighter 40%">
      <a:srgbClr val="E88FE2"/>
    </a:custClr>
    <a:custClr name="Purple, Lighter 60%">
      <a:srgbClr val="DD57D4"/>
    </a:custClr>
    <a:custClr name="Purple, Darker 25%">
      <a:srgbClr val="951F8D"/>
    </a:custClr>
    <a:custClr name="Purple, Darker 50%">
      <a:srgbClr val="63145E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Lavender">
      <a:srgbClr val="654BDD"/>
    </a:custClr>
    <a:custClr name="Lavender, Lighter 80%">
      <a:srgbClr val="D9D2F6"/>
    </a:custClr>
    <a:custClr name="Lavender, Lighter 40%">
      <a:srgbClr val="B2A5EE"/>
    </a:custClr>
    <a:custClr name="Lavender, Lighter 60%">
      <a:srgbClr val="8C78E5"/>
    </a:custClr>
    <a:custClr name="Lavender, Darker 25%">
      <a:srgbClr val="3F23BA"/>
    </a:custClr>
    <a:custClr name="Lavender, Darker 50%">
      <a:srgbClr val="2A187C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rown">
      <a:srgbClr val="7B4D35"/>
    </a:custClr>
    <a:custClr name="Brown, Lighter 80%">
      <a:srgbClr val="E6D1C5"/>
    </a:custClr>
    <a:custClr name="Brown, Lighter 40%">
      <a:srgbClr val="CDA28B"/>
    </a:custClr>
    <a:custClr name="Brown, Lighter 60%">
      <a:srgbClr val="B47451"/>
    </a:custClr>
    <a:custClr name="Brown, Darker 25%">
      <a:srgbClr val="5E3B28"/>
    </a:custClr>
    <a:custClr name="Brown, Darker 50%">
      <a:srgbClr val="3E271B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doc-temp-lt-16x9" id="{9F4AD804-737A-4208-B4C2-16799972BE61}" vid="{F1A9A666-0184-467A-9C75-84CA69FFA3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6fa9243-f6f6-4c83-8c18-4e880acd4ff6" xsi:nil="true"/>
    <_dlc_DocId xmlns="d62b6ecb-acff-4b24-a527-ff2b271ebe71">23CEHAA2X2SM-2102554853-416118</_dlc_DocId>
    <_dlc_DocIdUrl xmlns="d62b6ecb-acff-4b24-a527-ff2b271ebe71">
      <Url>https://slidegenius365.sharepoint.com/_layouts/15/DocIdRedir.aspx?ID=23CEHAA2X2SM-2102554853-416118</Url>
      <Description>23CEHAA2X2SM-2102554853-416118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689C359221F84CA6C8A700AD48302A" ma:contentTypeVersion="89" ma:contentTypeDescription="Create a new document." ma:contentTypeScope="" ma:versionID="1baa54cbbff3fa94e2a79b34b6679edf">
  <xsd:schema xmlns:xsd="http://www.w3.org/2001/XMLSchema" xmlns:xs="http://www.w3.org/2001/XMLSchema" xmlns:p="http://schemas.microsoft.com/office/2006/metadata/properties" xmlns:ns2="d62b6ecb-acff-4b24-a527-ff2b271ebe71" xmlns:ns3="06fa9243-f6f6-4c83-8c18-4e880acd4ff6" targetNamespace="http://schemas.microsoft.com/office/2006/metadata/properties" ma:root="true" ma:fieldsID="e45992b2418e772f1b07cab54b5d7ff1" ns2:_="" ns3:_="">
    <xsd:import namespace="d62b6ecb-acff-4b24-a527-ff2b271ebe71"/>
    <xsd:import namespace="06fa9243-f6f6-4c83-8c18-4e880acd4ff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2:_dlc_DocId" minOccurs="0"/>
                <xsd:element ref="ns2:_dlc_DocIdUrl" minOccurs="0"/>
                <xsd:element ref="ns2:_dlc_DocIdPersistId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_Flow_SignoffStatu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2b6ecb-acff-4b24-a527-ff2b271ebe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a9243-f6f6-4c83-8c18-4e880acd4f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BF4DE2-E4D6-4D45-83A0-086875133A2F}">
  <ds:schemaRefs>
    <ds:schemaRef ds:uri="06fa9243-f6f6-4c83-8c18-4e880acd4ff6"/>
    <ds:schemaRef ds:uri="d62b6ecb-acff-4b24-a527-ff2b271ebe71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98E484E-E833-46DC-A876-751DA5A1265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178DDF4-5E09-4F91-9F36-1EEE3D9EEB6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FB9CB2B-2A24-4CA1-B5ED-86D6B6290A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2b6ecb-acff-4b24-a527-ff2b271ebe71"/>
    <ds:schemaRef ds:uri="06fa9243-f6f6-4c83-8c18-4e880acd4f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doc-temp-lt-16x9</Template>
  <TotalTime>0</TotalTime>
  <Words>2131</Words>
  <Application>Microsoft Office PowerPoint</Application>
  <PresentationFormat>Custom</PresentationFormat>
  <Paragraphs>190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Avenir Next World</vt:lpstr>
      <vt:lpstr>Avenir Next World Demi</vt:lpstr>
      <vt:lpstr>Calibri</vt:lpstr>
      <vt:lpstr>Cambria Math</vt:lpstr>
      <vt:lpstr>Times New Roman</vt:lpstr>
      <vt:lpstr>Medtronic Theme</vt:lpstr>
      <vt:lpstr>A worked example of matching-adjusted indirect comparison using Stata</vt:lpstr>
      <vt:lpstr>Background</vt:lpstr>
      <vt:lpstr>Background</vt:lpstr>
      <vt:lpstr>Background</vt:lpstr>
      <vt:lpstr>MAIC in statistical software</vt:lpstr>
      <vt:lpstr>Worked example</vt:lpstr>
      <vt:lpstr>Solving the optimization problem using MATA</vt:lpstr>
      <vt:lpstr>Comparing R and Stata results</vt:lpstr>
      <vt:lpstr>An aside</vt:lpstr>
      <vt:lpstr>Indirect comparison: the relative effect of B vs A and B vs C in the AC population</vt:lpstr>
      <vt:lpstr>Indirect comparison: the relative effect of B vs A and B vs C in the AC population</vt:lpstr>
      <vt:lpstr>Another Aside: simulated treatment comparison worked example</vt:lpstr>
      <vt:lpstr>Comparison of indirect effect estimates</vt:lpstr>
      <vt:lpstr>An application of MAIC</vt:lpstr>
      <vt:lpstr>Where is the MAIC Stata command?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quick reference guide</dc:title>
  <dc:creator>Barrette, Eric</dc:creator>
  <cp:lastModifiedBy>Barrette, Eric</cp:lastModifiedBy>
  <cp:revision>1</cp:revision>
  <dcterms:created xsi:type="dcterms:W3CDTF">2024-07-08T16:28:26Z</dcterms:created>
  <dcterms:modified xsi:type="dcterms:W3CDTF">2024-07-25T13:57:40Z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0x010100C4689C359221F84CA6C8A700AD48302A</vt:lpwstr>
  </property>
  <property fmtid="{D5CDD505-2E9C-101B-9397-08002B2CF9AE}" pid="3" name="_dlc_DocIdItemGuid">
    <vt:lpwstr>5151ed7c-537f-4f52-89da-b87f2be459a0</vt:lpwstr>
  </property>
</Properties>
</file>