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 id="2147483719" r:id="rId2"/>
  </p:sldMasterIdLst>
  <p:notesMasterIdLst>
    <p:notesMasterId r:id="rId59"/>
  </p:notesMasterIdLst>
  <p:handoutMasterIdLst>
    <p:handoutMasterId r:id="rId60"/>
  </p:handoutMasterIdLst>
  <p:sldIdLst>
    <p:sldId id="264" r:id="rId3"/>
    <p:sldId id="389" r:id="rId4"/>
    <p:sldId id="390" r:id="rId5"/>
    <p:sldId id="391" r:id="rId6"/>
    <p:sldId id="402" r:id="rId7"/>
    <p:sldId id="392" r:id="rId8"/>
    <p:sldId id="394" r:id="rId9"/>
    <p:sldId id="395" r:id="rId10"/>
    <p:sldId id="396" r:id="rId11"/>
    <p:sldId id="397" r:id="rId12"/>
    <p:sldId id="398" r:id="rId13"/>
    <p:sldId id="399" r:id="rId14"/>
    <p:sldId id="261" r:id="rId15"/>
    <p:sldId id="383" r:id="rId16"/>
    <p:sldId id="384" r:id="rId17"/>
    <p:sldId id="385" r:id="rId18"/>
    <p:sldId id="268" r:id="rId19"/>
    <p:sldId id="386" r:id="rId20"/>
    <p:sldId id="387" r:id="rId21"/>
    <p:sldId id="461" r:id="rId22"/>
    <p:sldId id="413" r:id="rId23"/>
    <p:sldId id="296" r:id="rId24"/>
    <p:sldId id="308" r:id="rId25"/>
    <p:sldId id="403" r:id="rId26"/>
    <p:sldId id="451" r:id="rId27"/>
    <p:sldId id="452" r:id="rId28"/>
    <p:sldId id="453" r:id="rId29"/>
    <p:sldId id="454" r:id="rId30"/>
    <p:sldId id="460" r:id="rId31"/>
    <p:sldId id="405" r:id="rId32"/>
    <p:sldId id="408" r:id="rId33"/>
    <p:sldId id="455" r:id="rId34"/>
    <p:sldId id="435" r:id="rId35"/>
    <p:sldId id="416" r:id="rId36"/>
    <p:sldId id="456" r:id="rId37"/>
    <p:sldId id="457" r:id="rId38"/>
    <p:sldId id="459" r:id="rId39"/>
    <p:sldId id="458" r:id="rId40"/>
    <p:sldId id="415" r:id="rId41"/>
    <p:sldId id="409" r:id="rId42"/>
    <p:sldId id="411" r:id="rId43"/>
    <p:sldId id="445" r:id="rId44"/>
    <p:sldId id="448" r:id="rId45"/>
    <p:sldId id="449" r:id="rId46"/>
    <p:sldId id="410" r:id="rId47"/>
    <p:sldId id="444" r:id="rId48"/>
    <p:sldId id="412" r:id="rId49"/>
    <p:sldId id="446" r:id="rId50"/>
    <p:sldId id="447" r:id="rId51"/>
    <p:sldId id="443" r:id="rId52"/>
    <p:sldId id="432" r:id="rId53"/>
    <p:sldId id="431" r:id="rId54"/>
    <p:sldId id="441" r:id="rId55"/>
    <p:sldId id="442" r:id="rId56"/>
    <p:sldId id="262" r:id="rId57"/>
    <p:sldId id="26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2A4E"/>
    <a:srgbClr val="DBECF3"/>
    <a:srgbClr val="E5F7FC"/>
    <a:srgbClr val="271E3D"/>
    <a:srgbClr val="E9F2EA"/>
    <a:srgbClr val="FFFEF0"/>
    <a:srgbClr val="FFFDE6"/>
    <a:srgbClr val="8D8C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B4928-B65A-4187-BBC8-5A01BE56F225}" v="4" dt="2023-09-07T07:17:15.194"/>
    <p1510:client id="{7BF1C229-F0CD-46F5-B1E4-8738AB8F649F}" v="8" dt="2023-09-06T23:44:15.28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92337" autoAdjust="0"/>
  </p:normalViewPr>
  <p:slideViewPr>
    <p:cSldViewPr snapToGrid="0" snapToObjects="1" showGuides="1">
      <p:cViewPr>
        <p:scale>
          <a:sx n="75" d="100"/>
          <a:sy n="75" d="100"/>
        </p:scale>
        <p:origin x="989" y="14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148" d="100"/>
          <a:sy n="148" d="100"/>
        </p:scale>
        <p:origin x="404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ie Ensor (Applied Health Research)" userId="e37ce822-7bba-48c7-9637-d9ef3b0c78cf" providerId="ADAL" clId="{166B4928-B65A-4187-BBC8-5A01BE56F225}"/>
    <pc:docChg chg="undo custSel delSld modSld sldOrd">
      <pc:chgData name="Joie Ensor (Applied Health Research)" userId="e37ce822-7bba-48c7-9637-d9ef3b0c78cf" providerId="ADAL" clId="{166B4928-B65A-4187-BBC8-5A01BE56F225}" dt="2023-09-07T07:19:10.217" v="241"/>
      <pc:docMkLst>
        <pc:docMk/>
      </pc:docMkLst>
      <pc:sldChg chg="modNotesTx">
        <pc:chgData name="Joie Ensor (Applied Health Research)" userId="e37ce822-7bba-48c7-9637-d9ef3b0c78cf" providerId="ADAL" clId="{166B4928-B65A-4187-BBC8-5A01BE56F225}" dt="2023-09-06T23:50:49.255" v="111" actId="20577"/>
        <pc:sldMkLst>
          <pc:docMk/>
          <pc:sldMk cId="3818251940" sldId="261"/>
        </pc:sldMkLst>
      </pc:sldChg>
      <pc:sldChg chg="modNotesTx">
        <pc:chgData name="Joie Ensor (Applied Health Research)" userId="e37ce822-7bba-48c7-9637-d9ef3b0c78cf" providerId="ADAL" clId="{166B4928-B65A-4187-BBC8-5A01BE56F225}" dt="2023-09-07T00:06:54.427" v="205" actId="20577"/>
        <pc:sldMkLst>
          <pc:docMk/>
          <pc:sldMk cId="3354661175" sldId="262"/>
        </pc:sldMkLst>
      </pc:sldChg>
      <pc:sldChg chg="ord modNotesTx">
        <pc:chgData name="Joie Ensor (Applied Health Research)" userId="e37ce822-7bba-48c7-9637-d9ef3b0c78cf" providerId="ADAL" clId="{166B4928-B65A-4187-BBC8-5A01BE56F225}" dt="2023-09-07T07:19:10.217" v="241"/>
        <pc:sldMkLst>
          <pc:docMk/>
          <pc:sldMk cId="1919126568" sldId="266"/>
        </pc:sldMkLst>
      </pc:sldChg>
      <pc:sldChg chg="del ord modNotesTx">
        <pc:chgData name="Joie Ensor (Applied Health Research)" userId="e37ce822-7bba-48c7-9637-d9ef3b0c78cf" providerId="ADAL" clId="{166B4928-B65A-4187-BBC8-5A01BE56F225}" dt="2023-09-07T06:56:15.317" v="210" actId="47"/>
        <pc:sldMkLst>
          <pc:docMk/>
          <pc:sldMk cId="1453291559" sldId="267"/>
        </pc:sldMkLst>
      </pc:sldChg>
      <pc:sldChg chg="modNotesTx">
        <pc:chgData name="Joie Ensor (Applied Health Research)" userId="e37ce822-7bba-48c7-9637-d9ef3b0c78cf" providerId="ADAL" clId="{166B4928-B65A-4187-BBC8-5A01BE56F225}" dt="2023-09-06T23:52:21.179" v="117"/>
        <pc:sldMkLst>
          <pc:docMk/>
          <pc:sldMk cId="2367371965" sldId="268"/>
        </pc:sldMkLst>
      </pc:sldChg>
      <pc:sldChg chg="modNotesTx">
        <pc:chgData name="Joie Ensor (Applied Health Research)" userId="e37ce822-7bba-48c7-9637-d9ef3b0c78cf" providerId="ADAL" clId="{166B4928-B65A-4187-BBC8-5A01BE56F225}" dt="2023-09-06T23:53:44.753" v="124"/>
        <pc:sldMkLst>
          <pc:docMk/>
          <pc:sldMk cId="2924632187" sldId="296"/>
        </pc:sldMkLst>
      </pc:sldChg>
      <pc:sldChg chg="modNotesTx">
        <pc:chgData name="Joie Ensor (Applied Health Research)" userId="e37ce822-7bba-48c7-9637-d9ef3b0c78cf" providerId="ADAL" clId="{166B4928-B65A-4187-BBC8-5A01BE56F225}" dt="2023-09-06T23:54:44.073" v="125"/>
        <pc:sldMkLst>
          <pc:docMk/>
          <pc:sldMk cId="886212605" sldId="308"/>
        </pc:sldMkLst>
      </pc:sldChg>
      <pc:sldChg chg="del ord">
        <pc:chgData name="Joie Ensor (Applied Health Research)" userId="e37ce822-7bba-48c7-9637-d9ef3b0c78cf" providerId="ADAL" clId="{166B4928-B65A-4187-BBC8-5A01BE56F225}" dt="2023-09-07T06:56:15.317" v="210" actId="47"/>
        <pc:sldMkLst>
          <pc:docMk/>
          <pc:sldMk cId="1032599680" sldId="318"/>
        </pc:sldMkLst>
      </pc:sldChg>
      <pc:sldChg chg="addSp delSp mod modNotesTx">
        <pc:chgData name="Joie Ensor (Applied Health Research)" userId="e37ce822-7bba-48c7-9637-d9ef3b0c78cf" providerId="ADAL" clId="{166B4928-B65A-4187-BBC8-5A01BE56F225}" dt="2023-09-06T23:51:50.144" v="114"/>
        <pc:sldMkLst>
          <pc:docMk/>
          <pc:sldMk cId="4238985013" sldId="383"/>
        </pc:sldMkLst>
        <pc:spChg chg="add del">
          <ac:chgData name="Joie Ensor (Applied Health Research)" userId="e37ce822-7bba-48c7-9637-d9ef3b0c78cf" providerId="ADAL" clId="{166B4928-B65A-4187-BBC8-5A01BE56F225}" dt="2023-09-06T23:51:48.594" v="113" actId="22"/>
          <ac:spMkLst>
            <pc:docMk/>
            <pc:sldMk cId="4238985013" sldId="383"/>
            <ac:spMk id="6" creationId="{F6F02712-15C9-5DFC-E629-EEC02208F5EF}"/>
          </ac:spMkLst>
        </pc:spChg>
      </pc:sldChg>
      <pc:sldChg chg="modNotesTx">
        <pc:chgData name="Joie Ensor (Applied Health Research)" userId="e37ce822-7bba-48c7-9637-d9ef3b0c78cf" providerId="ADAL" clId="{166B4928-B65A-4187-BBC8-5A01BE56F225}" dt="2023-09-06T23:51:58.789" v="115"/>
        <pc:sldMkLst>
          <pc:docMk/>
          <pc:sldMk cId="3309059442" sldId="384"/>
        </pc:sldMkLst>
      </pc:sldChg>
      <pc:sldChg chg="modNotesTx">
        <pc:chgData name="Joie Ensor (Applied Health Research)" userId="e37ce822-7bba-48c7-9637-d9ef3b0c78cf" providerId="ADAL" clId="{166B4928-B65A-4187-BBC8-5A01BE56F225}" dt="2023-09-06T23:52:06.394" v="116"/>
        <pc:sldMkLst>
          <pc:docMk/>
          <pc:sldMk cId="2281854635" sldId="385"/>
        </pc:sldMkLst>
      </pc:sldChg>
      <pc:sldChg chg="modNotesTx">
        <pc:chgData name="Joie Ensor (Applied Health Research)" userId="e37ce822-7bba-48c7-9637-d9ef3b0c78cf" providerId="ADAL" clId="{166B4928-B65A-4187-BBC8-5A01BE56F225}" dt="2023-09-06T23:52:31.928" v="118"/>
        <pc:sldMkLst>
          <pc:docMk/>
          <pc:sldMk cId="2127367348" sldId="386"/>
        </pc:sldMkLst>
      </pc:sldChg>
      <pc:sldChg chg="modNotesTx">
        <pc:chgData name="Joie Ensor (Applied Health Research)" userId="e37ce822-7bba-48c7-9637-d9ef3b0c78cf" providerId="ADAL" clId="{166B4928-B65A-4187-BBC8-5A01BE56F225}" dt="2023-09-06T23:52:39.654" v="119"/>
        <pc:sldMkLst>
          <pc:docMk/>
          <pc:sldMk cId="3823437775" sldId="387"/>
        </pc:sldMkLst>
      </pc:sldChg>
      <pc:sldChg chg="modNotesTx">
        <pc:chgData name="Joie Ensor (Applied Health Research)" userId="e37ce822-7bba-48c7-9637-d9ef3b0c78cf" providerId="ADAL" clId="{166B4928-B65A-4187-BBC8-5A01BE56F225}" dt="2023-09-06T23:48:21.604" v="0"/>
        <pc:sldMkLst>
          <pc:docMk/>
          <pc:sldMk cId="3793502857" sldId="389"/>
        </pc:sldMkLst>
      </pc:sldChg>
      <pc:sldChg chg="modNotesTx">
        <pc:chgData name="Joie Ensor (Applied Health Research)" userId="e37ce822-7bba-48c7-9637-d9ef3b0c78cf" providerId="ADAL" clId="{166B4928-B65A-4187-BBC8-5A01BE56F225}" dt="2023-09-06T23:48:32.646" v="1"/>
        <pc:sldMkLst>
          <pc:docMk/>
          <pc:sldMk cId="678451141" sldId="390"/>
        </pc:sldMkLst>
      </pc:sldChg>
      <pc:sldChg chg="modNotesTx">
        <pc:chgData name="Joie Ensor (Applied Health Research)" userId="e37ce822-7bba-48c7-9637-d9ef3b0c78cf" providerId="ADAL" clId="{166B4928-B65A-4187-BBC8-5A01BE56F225}" dt="2023-09-06T23:48:44.023" v="2"/>
        <pc:sldMkLst>
          <pc:docMk/>
          <pc:sldMk cId="4231510141" sldId="391"/>
        </pc:sldMkLst>
      </pc:sldChg>
      <pc:sldChg chg="modNotesTx">
        <pc:chgData name="Joie Ensor (Applied Health Research)" userId="e37ce822-7bba-48c7-9637-d9ef3b0c78cf" providerId="ADAL" clId="{166B4928-B65A-4187-BBC8-5A01BE56F225}" dt="2023-09-06T23:49:07.374" v="4"/>
        <pc:sldMkLst>
          <pc:docMk/>
          <pc:sldMk cId="1323565294" sldId="392"/>
        </pc:sldMkLst>
      </pc:sldChg>
      <pc:sldChg chg="modNotesTx">
        <pc:chgData name="Joie Ensor (Applied Health Research)" userId="e37ce822-7bba-48c7-9637-d9ef3b0c78cf" providerId="ADAL" clId="{166B4928-B65A-4187-BBC8-5A01BE56F225}" dt="2023-09-06T23:49:18.264" v="5"/>
        <pc:sldMkLst>
          <pc:docMk/>
          <pc:sldMk cId="211844651" sldId="394"/>
        </pc:sldMkLst>
      </pc:sldChg>
      <pc:sldChg chg="modNotesTx">
        <pc:chgData name="Joie Ensor (Applied Health Research)" userId="e37ce822-7bba-48c7-9637-d9ef3b0c78cf" providerId="ADAL" clId="{166B4928-B65A-4187-BBC8-5A01BE56F225}" dt="2023-09-06T23:49:26.001" v="6"/>
        <pc:sldMkLst>
          <pc:docMk/>
          <pc:sldMk cId="4264809821" sldId="395"/>
        </pc:sldMkLst>
      </pc:sldChg>
      <pc:sldChg chg="modNotesTx">
        <pc:chgData name="Joie Ensor (Applied Health Research)" userId="e37ce822-7bba-48c7-9637-d9ef3b0c78cf" providerId="ADAL" clId="{166B4928-B65A-4187-BBC8-5A01BE56F225}" dt="2023-09-06T23:49:32.761" v="7"/>
        <pc:sldMkLst>
          <pc:docMk/>
          <pc:sldMk cId="1061739194" sldId="396"/>
        </pc:sldMkLst>
      </pc:sldChg>
      <pc:sldChg chg="modNotesTx">
        <pc:chgData name="Joie Ensor (Applied Health Research)" userId="e37ce822-7bba-48c7-9637-d9ef3b0c78cf" providerId="ADAL" clId="{166B4928-B65A-4187-BBC8-5A01BE56F225}" dt="2023-09-06T23:49:38.748" v="8"/>
        <pc:sldMkLst>
          <pc:docMk/>
          <pc:sldMk cId="1041426662" sldId="397"/>
        </pc:sldMkLst>
      </pc:sldChg>
      <pc:sldChg chg="modNotesTx">
        <pc:chgData name="Joie Ensor (Applied Health Research)" userId="e37ce822-7bba-48c7-9637-d9ef3b0c78cf" providerId="ADAL" clId="{166B4928-B65A-4187-BBC8-5A01BE56F225}" dt="2023-09-06T23:49:49.141" v="9"/>
        <pc:sldMkLst>
          <pc:docMk/>
          <pc:sldMk cId="1807349016" sldId="398"/>
        </pc:sldMkLst>
      </pc:sldChg>
      <pc:sldChg chg="modNotesTx">
        <pc:chgData name="Joie Ensor (Applied Health Research)" userId="e37ce822-7bba-48c7-9637-d9ef3b0c78cf" providerId="ADAL" clId="{166B4928-B65A-4187-BBC8-5A01BE56F225}" dt="2023-09-06T23:50:09.692" v="10"/>
        <pc:sldMkLst>
          <pc:docMk/>
          <pc:sldMk cId="2205476475" sldId="399"/>
        </pc:sldMkLst>
      </pc:sldChg>
      <pc:sldChg chg="modNotesTx">
        <pc:chgData name="Joie Ensor (Applied Health Research)" userId="e37ce822-7bba-48c7-9637-d9ef3b0c78cf" providerId="ADAL" clId="{166B4928-B65A-4187-BBC8-5A01BE56F225}" dt="2023-09-06T23:48:56.438" v="3"/>
        <pc:sldMkLst>
          <pc:docMk/>
          <pc:sldMk cId="2738283545" sldId="402"/>
        </pc:sldMkLst>
      </pc:sldChg>
      <pc:sldChg chg="modNotesTx">
        <pc:chgData name="Joie Ensor (Applied Health Research)" userId="e37ce822-7bba-48c7-9637-d9ef3b0c78cf" providerId="ADAL" clId="{166B4928-B65A-4187-BBC8-5A01BE56F225}" dt="2023-09-06T23:55:09.235" v="129"/>
        <pc:sldMkLst>
          <pc:docMk/>
          <pc:sldMk cId="2651378364" sldId="403"/>
        </pc:sldMkLst>
      </pc:sldChg>
      <pc:sldChg chg="modNotesTx">
        <pc:chgData name="Joie Ensor (Applied Health Research)" userId="e37ce822-7bba-48c7-9637-d9ef3b0c78cf" providerId="ADAL" clId="{166B4928-B65A-4187-BBC8-5A01BE56F225}" dt="2023-09-06T23:59:40.505" v="137" actId="20577"/>
        <pc:sldMkLst>
          <pc:docMk/>
          <pc:sldMk cId="2975183353" sldId="405"/>
        </pc:sldMkLst>
      </pc:sldChg>
      <pc:sldChg chg="modNotesTx">
        <pc:chgData name="Joie Ensor (Applied Health Research)" userId="e37ce822-7bba-48c7-9637-d9ef3b0c78cf" providerId="ADAL" clId="{166B4928-B65A-4187-BBC8-5A01BE56F225}" dt="2023-09-06T23:59:59.970" v="138"/>
        <pc:sldMkLst>
          <pc:docMk/>
          <pc:sldMk cId="331167252" sldId="408"/>
        </pc:sldMkLst>
      </pc:sldChg>
      <pc:sldChg chg="modNotesTx">
        <pc:chgData name="Joie Ensor (Applied Health Research)" userId="e37ce822-7bba-48c7-9637-d9ef3b0c78cf" providerId="ADAL" clId="{166B4928-B65A-4187-BBC8-5A01BE56F225}" dt="2023-09-07T00:02:10.368" v="150"/>
        <pc:sldMkLst>
          <pc:docMk/>
          <pc:sldMk cId="2576859835" sldId="409"/>
        </pc:sldMkLst>
      </pc:sldChg>
      <pc:sldChg chg="modNotesTx">
        <pc:chgData name="Joie Ensor (Applied Health Research)" userId="e37ce822-7bba-48c7-9637-d9ef3b0c78cf" providerId="ADAL" clId="{166B4928-B65A-4187-BBC8-5A01BE56F225}" dt="2023-09-07T00:03:14.742" v="155"/>
        <pc:sldMkLst>
          <pc:docMk/>
          <pc:sldMk cId="1934564938" sldId="410"/>
        </pc:sldMkLst>
      </pc:sldChg>
      <pc:sldChg chg="modNotesTx">
        <pc:chgData name="Joie Ensor (Applied Health Research)" userId="e37ce822-7bba-48c7-9637-d9ef3b0c78cf" providerId="ADAL" clId="{166B4928-B65A-4187-BBC8-5A01BE56F225}" dt="2023-09-07T00:02:29.136" v="151"/>
        <pc:sldMkLst>
          <pc:docMk/>
          <pc:sldMk cId="4265332390" sldId="411"/>
        </pc:sldMkLst>
      </pc:sldChg>
      <pc:sldChg chg="modNotesTx">
        <pc:chgData name="Joie Ensor (Applied Health Research)" userId="e37ce822-7bba-48c7-9637-d9ef3b0c78cf" providerId="ADAL" clId="{166B4928-B65A-4187-BBC8-5A01BE56F225}" dt="2023-09-07T00:03:36.815" v="157"/>
        <pc:sldMkLst>
          <pc:docMk/>
          <pc:sldMk cId="1347825514" sldId="412"/>
        </pc:sldMkLst>
      </pc:sldChg>
      <pc:sldChg chg="modNotesTx">
        <pc:chgData name="Joie Ensor (Applied Health Research)" userId="e37ce822-7bba-48c7-9637-d9ef3b0c78cf" providerId="ADAL" clId="{166B4928-B65A-4187-BBC8-5A01BE56F225}" dt="2023-09-06T23:53:25.285" v="123"/>
        <pc:sldMkLst>
          <pc:docMk/>
          <pc:sldMk cId="622515488" sldId="413"/>
        </pc:sldMkLst>
      </pc:sldChg>
      <pc:sldChg chg="modNotesTx">
        <pc:chgData name="Joie Ensor (Applied Health Research)" userId="e37ce822-7bba-48c7-9637-d9ef3b0c78cf" providerId="ADAL" clId="{166B4928-B65A-4187-BBC8-5A01BE56F225}" dt="2023-09-07T00:01:58.121" v="149"/>
        <pc:sldMkLst>
          <pc:docMk/>
          <pc:sldMk cId="3732078497" sldId="415"/>
        </pc:sldMkLst>
      </pc:sldChg>
      <pc:sldChg chg="modNotesTx">
        <pc:chgData name="Joie Ensor (Applied Health Research)" userId="e37ce822-7bba-48c7-9637-d9ef3b0c78cf" providerId="ADAL" clId="{166B4928-B65A-4187-BBC8-5A01BE56F225}" dt="2023-09-07T00:01:04.514" v="145"/>
        <pc:sldMkLst>
          <pc:docMk/>
          <pc:sldMk cId="77966192" sldId="416"/>
        </pc:sldMkLst>
      </pc:sldChg>
      <pc:sldChg chg="modNotesTx">
        <pc:chgData name="Joie Ensor (Applied Health Research)" userId="e37ce822-7bba-48c7-9637-d9ef3b0c78cf" providerId="ADAL" clId="{166B4928-B65A-4187-BBC8-5A01BE56F225}" dt="2023-09-07T00:06:00.663" v="163"/>
        <pc:sldMkLst>
          <pc:docMk/>
          <pc:sldMk cId="100444660" sldId="431"/>
        </pc:sldMkLst>
      </pc:sldChg>
      <pc:sldChg chg="modNotesTx">
        <pc:chgData name="Joie Ensor (Applied Health Research)" userId="e37ce822-7bba-48c7-9637-d9ef3b0c78cf" providerId="ADAL" clId="{166B4928-B65A-4187-BBC8-5A01BE56F225}" dt="2023-09-07T00:00:26.800" v="140"/>
        <pc:sldMkLst>
          <pc:docMk/>
          <pc:sldMk cId="3725707066" sldId="435"/>
        </pc:sldMkLst>
      </pc:sldChg>
      <pc:sldChg chg="modNotesTx">
        <pc:chgData name="Joie Ensor (Applied Health Research)" userId="e37ce822-7bba-48c7-9637-d9ef3b0c78cf" providerId="ADAL" clId="{166B4928-B65A-4187-BBC8-5A01BE56F225}" dt="2023-09-07T00:06:31.753" v="203" actId="20577"/>
        <pc:sldMkLst>
          <pc:docMk/>
          <pc:sldMk cId="2467912538" sldId="441"/>
        </pc:sldMkLst>
      </pc:sldChg>
      <pc:sldChg chg="modNotesTx">
        <pc:chgData name="Joie Ensor (Applied Health Research)" userId="e37ce822-7bba-48c7-9637-d9ef3b0c78cf" providerId="ADAL" clId="{166B4928-B65A-4187-BBC8-5A01BE56F225}" dt="2023-09-07T00:06:48.772" v="204"/>
        <pc:sldMkLst>
          <pc:docMk/>
          <pc:sldMk cId="2735789554" sldId="442"/>
        </pc:sldMkLst>
      </pc:sldChg>
      <pc:sldChg chg="modNotesTx">
        <pc:chgData name="Joie Ensor (Applied Health Research)" userId="e37ce822-7bba-48c7-9637-d9ef3b0c78cf" providerId="ADAL" clId="{166B4928-B65A-4187-BBC8-5A01BE56F225}" dt="2023-09-07T00:05:10.454" v="162"/>
        <pc:sldMkLst>
          <pc:docMk/>
          <pc:sldMk cId="2865838857" sldId="443"/>
        </pc:sldMkLst>
      </pc:sldChg>
      <pc:sldChg chg="modNotesTx">
        <pc:chgData name="Joie Ensor (Applied Health Research)" userId="e37ce822-7bba-48c7-9637-d9ef3b0c78cf" providerId="ADAL" clId="{166B4928-B65A-4187-BBC8-5A01BE56F225}" dt="2023-09-07T00:03:24.495" v="156"/>
        <pc:sldMkLst>
          <pc:docMk/>
          <pc:sldMk cId="3768828909" sldId="444"/>
        </pc:sldMkLst>
      </pc:sldChg>
      <pc:sldChg chg="modNotesTx">
        <pc:chgData name="Joie Ensor (Applied Health Research)" userId="e37ce822-7bba-48c7-9637-d9ef3b0c78cf" providerId="ADAL" clId="{166B4928-B65A-4187-BBC8-5A01BE56F225}" dt="2023-09-07T00:02:39.337" v="152"/>
        <pc:sldMkLst>
          <pc:docMk/>
          <pc:sldMk cId="205296133" sldId="445"/>
        </pc:sldMkLst>
      </pc:sldChg>
      <pc:sldChg chg="modNotesTx">
        <pc:chgData name="Joie Ensor (Applied Health Research)" userId="e37ce822-7bba-48c7-9637-d9ef3b0c78cf" providerId="ADAL" clId="{166B4928-B65A-4187-BBC8-5A01BE56F225}" dt="2023-09-07T00:03:44.170" v="158"/>
        <pc:sldMkLst>
          <pc:docMk/>
          <pc:sldMk cId="4233559307" sldId="446"/>
        </pc:sldMkLst>
      </pc:sldChg>
      <pc:sldChg chg="modNotesTx">
        <pc:chgData name="Joie Ensor (Applied Health Research)" userId="e37ce822-7bba-48c7-9637-d9ef3b0c78cf" providerId="ADAL" clId="{166B4928-B65A-4187-BBC8-5A01BE56F225}" dt="2023-09-07T00:04:58.587" v="161"/>
        <pc:sldMkLst>
          <pc:docMk/>
          <pc:sldMk cId="3235260024" sldId="447"/>
        </pc:sldMkLst>
      </pc:sldChg>
      <pc:sldChg chg="addSp delSp modSp mod modNotesTx">
        <pc:chgData name="Joie Ensor (Applied Health Research)" userId="e37ce822-7bba-48c7-9637-d9ef3b0c78cf" providerId="ADAL" clId="{166B4928-B65A-4187-BBC8-5A01BE56F225}" dt="2023-09-07T07:16:37.241" v="224" actId="732"/>
        <pc:sldMkLst>
          <pc:docMk/>
          <pc:sldMk cId="2949024491" sldId="448"/>
        </pc:sldMkLst>
        <pc:spChg chg="add del mod">
          <ac:chgData name="Joie Ensor (Applied Health Research)" userId="e37ce822-7bba-48c7-9637-d9ef3b0c78cf" providerId="ADAL" clId="{166B4928-B65A-4187-BBC8-5A01BE56F225}" dt="2023-09-07T07:16:21.086" v="223" actId="478"/>
          <ac:spMkLst>
            <pc:docMk/>
            <pc:sldMk cId="2949024491" sldId="448"/>
            <ac:spMk id="7" creationId="{0D959F89-7A96-02C1-2242-D5AD2C2DD654}"/>
          </ac:spMkLst>
        </pc:spChg>
        <pc:picChg chg="add mod modCrop">
          <ac:chgData name="Joie Ensor (Applied Health Research)" userId="e37ce822-7bba-48c7-9637-d9ef3b0c78cf" providerId="ADAL" clId="{166B4928-B65A-4187-BBC8-5A01BE56F225}" dt="2023-09-07T07:16:37.241" v="224" actId="732"/>
          <ac:picMkLst>
            <pc:docMk/>
            <pc:sldMk cId="2949024491" sldId="448"/>
            <ac:picMk id="5" creationId="{14368DF9-9DB2-CDD6-9AF2-4249B143AB07}"/>
          </ac:picMkLst>
        </pc:picChg>
        <pc:picChg chg="del">
          <ac:chgData name="Joie Ensor (Applied Health Research)" userId="e37ce822-7bba-48c7-9637-d9ef3b0c78cf" providerId="ADAL" clId="{166B4928-B65A-4187-BBC8-5A01BE56F225}" dt="2023-09-07T07:16:17.503" v="222" actId="478"/>
          <ac:picMkLst>
            <pc:docMk/>
            <pc:sldMk cId="2949024491" sldId="448"/>
            <ac:picMk id="10" creationId="{A3B51568-5D96-3A10-8314-3CF4B60815BB}"/>
          </ac:picMkLst>
        </pc:picChg>
      </pc:sldChg>
      <pc:sldChg chg="addSp delSp modSp mod modNotesTx">
        <pc:chgData name="Joie Ensor (Applied Health Research)" userId="e37ce822-7bba-48c7-9637-d9ef3b0c78cf" providerId="ADAL" clId="{166B4928-B65A-4187-BBC8-5A01BE56F225}" dt="2023-09-07T07:18:03.595" v="239" actId="732"/>
        <pc:sldMkLst>
          <pc:docMk/>
          <pc:sldMk cId="1974167610" sldId="449"/>
        </pc:sldMkLst>
        <pc:spChg chg="add del mod">
          <ac:chgData name="Joie Ensor (Applied Health Research)" userId="e37ce822-7bba-48c7-9637-d9ef3b0c78cf" providerId="ADAL" clId="{166B4928-B65A-4187-BBC8-5A01BE56F225}" dt="2023-09-07T07:17:49.906" v="238" actId="478"/>
          <ac:spMkLst>
            <pc:docMk/>
            <pc:sldMk cId="1974167610" sldId="449"/>
            <ac:spMk id="9" creationId="{B8BA3CA4-BCBC-660F-B322-0A19B54491AB}"/>
          </ac:spMkLst>
        </pc:spChg>
        <pc:picChg chg="add mod ord modCrop">
          <ac:chgData name="Joie Ensor (Applied Health Research)" userId="e37ce822-7bba-48c7-9637-d9ef3b0c78cf" providerId="ADAL" clId="{166B4928-B65A-4187-BBC8-5A01BE56F225}" dt="2023-09-07T07:18:03.595" v="239" actId="732"/>
          <ac:picMkLst>
            <pc:docMk/>
            <pc:sldMk cId="1974167610" sldId="449"/>
            <ac:picMk id="5" creationId="{B5C1789F-E3DE-576C-BBDB-34D3E73F9423}"/>
          </ac:picMkLst>
        </pc:picChg>
        <pc:picChg chg="del mod modVis">
          <ac:chgData name="Joie Ensor (Applied Health Research)" userId="e37ce822-7bba-48c7-9637-d9ef3b0c78cf" providerId="ADAL" clId="{166B4928-B65A-4187-BBC8-5A01BE56F225}" dt="2023-09-07T07:17:46.389" v="237" actId="478"/>
          <ac:picMkLst>
            <pc:docMk/>
            <pc:sldMk cId="1974167610" sldId="449"/>
            <ac:picMk id="7" creationId="{61B0E14A-E1ED-2B2C-61BC-B2DF4FB36943}"/>
          </ac:picMkLst>
        </pc:picChg>
      </pc:sldChg>
      <pc:sldChg chg="modNotesTx">
        <pc:chgData name="Joie Ensor (Applied Health Research)" userId="e37ce822-7bba-48c7-9637-d9ef3b0c78cf" providerId="ADAL" clId="{166B4928-B65A-4187-BBC8-5A01BE56F225}" dt="2023-09-06T23:55:25.809" v="130"/>
        <pc:sldMkLst>
          <pc:docMk/>
          <pc:sldMk cId="4269612444" sldId="451"/>
        </pc:sldMkLst>
      </pc:sldChg>
      <pc:sldChg chg="modNotesTx">
        <pc:chgData name="Joie Ensor (Applied Health Research)" userId="e37ce822-7bba-48c7-9637-d9ef3b0c78cf" providerId="ADAL" clId="{166B4928-B65A-4187-BBC8-5A01BE56F225}" dt="2023-09-06T23:55:36.298" v="132"/>
        <pc:sldMkLst>
          <pc:docMk/>
          <pc:sldMk cId="2100491526" sldId="452"/>
        </pc:sldMkLst>
      </pc:sldChg>
      <pc:sldChg chg="modNotesTx">
        <pc:chgData name="Joie Ensor (Applied Health Research)" userId="e37ce822-7bba-48c7-9637-d9ef3b0c78cf" providerId="ADAL" clId="{166B4928-B65A-4187-BBC8-5A01BE56F225}" dt="2023-09-06T23:55:44.882" v="133"/>
        <pc:sldMkLst>
          <pc:docMk/>
          <pc:sldMk cId="148565936" sldId="453"/>
        </pc:sldMkLst>
      </pc:sldChg>
      <pc:sldChg chg="modNotesTx">
        <pc:chgData name="Joie Ensor (Applied Health Research)" userId="e37ce822-7bba-48c7-9637-d9ef3b0c78cf" providerId="ADAL" clId="{166B4928-B65A-4187-BBC8-5A01BE56F225}" dt="2023-09-06T23:56:19.761" v="134"/>
        <pc:sldMkLst>
          <pc:docMk/>
          <pc:sldMk cId="3287754477" sldId="454"/>
        </pc:sldMkLst>
      </pc:sldChg>
      <pc:sldChg chg="modNotesTx">
        <pc:chgData name="Joie Ensor (Applied Health Research)" userId="e37ce822-7bba-48c7-9637-d9ef3b0c78cf" providerId="ADAL" clId="{166B4928-B65A-4187-BBC8-5A01BE56F225}" dt="2023-09-07T00:00:13.649" v="139"/>
        <pc:sldMkLst>
          <pc:docMk/>
          <pc:sldMk cId="3422831486" sldId="455"/>
        </pc:sldMkLst>
      </pc:sldChg>
      <pc:sldChg chg="modNotesTx">
        <pc:chgData name="Joie Ensor (Applied Health Research)" userId="e37ce822-7bba-48c7-9637-d9ef3b0c78cf" providerId="ADAL" clId="{166B4928-B65A-4187-BBC8-5A01BE56F225}" dt="2023-09-07T00:01:01.698" v="144" actId="6549"/>
        <pc:sldMkLst>
          <pc:docMk/>
          <pc:sldMk cId="3526212714" sldId="456"/>
        </pc:sldMkLst>
      </pc:sldChg>
      <pc:sldChg chg="modNotesTx">
        <pc:chgData name="Joie Ensor (Applied Health Research)" userId="e37ce822-7bba-48c7-9637-d9ef3b0c78cf" providerId="ADAL" clId="{166B4928-B65A-4187-BBC8-5A01BE56F225}" dt="2023-09-07T00:01:22.522" v="146"/>
        <pc:sldMkLst>
          <pc:docMk/>
          <pc:sldMk cId="3225989874" sldId="457"/>
        </pc:sldMkLst>
      </pc:sldChg>
      <pc:sldChg chg="modNotesTx">
        <pc:chgData name="Joie Ensor (Applied Health Research)" userId="e37ce822-7bba-48c7-9637-d9ef3b0c78cf" providerId="ADAL" clId="{166B4928-B65A-4187-BBC8-5A01BE56F225}" dt="2023-09-07T00:01:42.441" v="148"/>
        <pc:sldMkLst>
          <pc:docMk/>
          <pc:sldMk cId="3145883640" sldId="458"/>
        </pc:sldMkLst>
      </pc:sldChg>
      <pc:sldChg chg="modNotesTx">
        <pc:chgData name="Joie Ensor (Applied Health Research)" userId="e37ce822-7bba-48c7-9637-d9ef3b0c78cf" providerId="ADAL" clId="{166B4928-B65A-4187-BBC8-5A01BE56F225}" dt="2023-09-07T00:01:34.068" v="147"/>
        <pc:sldMkLst>
          <pc:docMk/>
          <pc:sldMk cId="3329593510" sldId="459"/>
        </pc:sldMkLst>
      </pc:sldChg>
      <pc:sldChg chg="modNotesTx">
        <pc:chgData name="Joie Ensor (Applied Health Research)" userId="e37ce822-7bba-48c7-9637-d9ef3b0c78cf" providerId="ADAL" clId="{166B4928-B65A-4187-BBC8-5A01BE56F225}" dt="2023-09-06T23:59:27.156" v="135"/>
        <pc:sldMkLst>
          <pc:docMk/>
          <pc:sldMk cId="629813601" sldId="460"/>
        </pc:sldMkLst>
      </pc:sldChg>
      <pc:sldChg chg="modNotesTx">
        <pc:chgData name="Joie Ensor (Applied Health Research)" userId="e37ce822-7bba-48c7-9637-d9ef3b0c78cf" providerId="ADAL" clId="{166B4928-B65A-4187-BBC8-5A01BE56F225}" dt="2023-09-06T23:52:56.541" v="121"/>
        <pc:sldMkLst>
          <pc:docMk/>
          <pc:sldMk cId="1757224829" sldId="461"/>
        </pc:sldMkLst>
      </pc:sldChg>
    </pc:docChg>
  </pc:docChgLst>
  <pc:docChgLst>
    <pc:chgData name="Joie Ensor (Applied Health Research)" userId="e37ce822-7bba-48c7-9637-d9ef3b0c78cf" providerId="ADAL" clId="{7BF1C229-F0CD-46F5-B1E4-8738AB8F649F}"/>
    <pc:docChg chg="custSel addSld delSld modSld">
      <pc:chgData name="Joie Ensor (Applied Health Research)" userId="e37ce822-7bba-48c7-9637-d9ef3b0c78cf" providerId="ADAL" clId="{7BF1C229-F0CD-46F5-B1E4-8738AB8F649F}" dt="2023-09-06T23:44:37.767" v="257" actId="1076"/>
      <pc:docMkLst>
        <pc:docMk/>
      </pc:docMkLst>
      <pc:sldChg chg="mod modShow">
        <pc:chgData name="Joie Ensor (Applied Health Research)" userId="e37ce822-7bba-48c7-9637-d9ef3b0c78cf" providerId="ADAL" clId="{7BF1C229-F0CD-46F5-B1E4-8738AB8F649F}" dt="2023-09-06T23:34:26.474" v="197" actId="729"/>
        <pc:sldMkLst>
          <pc:docMk/>
          <pc:sldMk cId="1919126568" sldId="266"/>
        </pc:sldMkLst>
      </pc:sldChg>
      <pc:sldChg chg="mod modShow">
        <pc:chgData name="Joie Ensor (Applied Health Research)" userId="e37ce822-7bba-48c7-9637-d9ef3b0c78cf" providerId="ADAL" clId="{7BF1C229-F0CD-46F5-B1E4-8738AB8F649F}" dt="2023-09-06T23:34:14.548" v="196" actId="729"/>
        <pc:sldMkLst>
          <pc:docMk/>
          <pc:sldMk cId="1453291559" sldId="267"/>
        </pc:sldMkLst>
      </pc:sldChg>
      <pc:sldChg chg="addSp modSp mod">
        <pc:chgData name="Joie Ensor (Applied Health Research)" userId="e37ce822-7bba-48c7-9637-d9ef3b0c78cf" providerId="ADAL" clId="{7BF1C229-F0CD-46F5-B1E4-8738AB8F649F}" dt="2023-09-06T23:29:31.215" v="194" actId="1036"/>
        <pc:sldMkLst>
          <pc:docMk/>
          <pc:sldMk cId="2924632187" sldId="296"/>
        </pc:sldMkLst>
        <pc:spChg chg="mod">
          <ac:chgData name="Joie Ensor (Applied Health Research)" userId="e37ce822-7bba-48c7-9637-d9ef3b0c78cf" providerId="ADAL" clId="{7BF1C229-F0CD-46F5-B1E4-8738AB8F649F}" dt="2023-09-06T23:26:56.334" v="178" actId="14100"/>
          <ac:spMkLst>
            <pc:docMk/>
            <pc:sldMk cId="2924632187" sldId="296"/>
            <ac:spMk id="3" creationId="{DB9A1CE0-9CEE-4744-9B8A-6F86D95C7C07}"/>
          </ac:spMkLst>
        </pc:spChg>
        <pc:spChg chg="add mod">
          <ac:chgData name="Joie Ensor (Applied Health Research)" userId="e37ce822-7bba-48c7-9637-d9ef3b0c78cf" providerId="ADAL" clId="{7BF1C229-F0CD-46F5-B1E4-8738AB8F649F}" dt="2023-09-06T23:29:31.215" v="194" actId="1036"/>
          <ac:spMkLst>
            <pc:docMk/>
            <pc:sldMk cId="2924632187" sldId="296"/>
            <ac:spMk id="5" creationId="{C4E4EEBC-F7F8-07F9-8B13-AC4BA823B643}"/>
          </ac:spMkLst>
        </pc:spChg>
      </pc:sldChg>
      <pc:sldChg chg="mod modShow">
        <pc:chgData name="Joie Ensor (Applied Health Research)" userId="e37ce822-7bba-48c7-9637-d9ef3b0c78cf" providerId="ADAL" clId="{7BF1C229-F0CD-46F5-B1E4-8738AB8F649F}" dt="2023-09-06T23:29:11.122" v="181" actId="729"/>
        <pc:sldMkLst>
          <pc:docMk/>
          <pc:sldMk cId="1032599680" sldId="318"/>
        </pc:sldMkLst>
      </pc:sldChg>
      <pc:sldChg chg="del">
        <pc:chgData name="Joie Ensor (Applied Health Research)" userId="e37ce822-7bba-48c7-9637-d9ef3b0c78cf" providerId="ADAL" clId="{7BF1C229-F0CD-46F5-B1E4-8738AB8F649F}" dt="2023-09-06T22:31:59.799" v="0" actId="47"/>
        <pc:sldMkLst>
          <pc:docMk/>
          <pc:sldMk cId="1101459134" sldId="342"/>
        </pc:sldMkLst>
      </pc:sldChg>
      <pc:sldChg chg="del">
        <pc:chgData name="Joie Ensor (Applied Health Research)" userId="e37ce822-7bba-48c7-9637-d9ef3b0c78cf" providerId="ADAL" clId="{7BF1C229-F0CD-46F5-B1E4-8738AB8F649F}" dt="2023-09-06T22:31:59.799" v="0" actId="47"/>
        <pc:sldMkLst>
          <pc:docMk/>
          <pc:sldMk cId="866269407" sldId="348"/>
        </pc:sldMkLst>
      </pc:sldChg>
      <pc:sldChg chg="del">
        <pc:chgData name="Joie Ensor (Applied Health Research)" userId="e37ce822-7bba-48c7-9637-d9ef3b0c78cf" providerId="ADAL" clId="{7BF1C229-F0CD-46F5-B1E4-8738AB8F649F}" dt="2023-09-06T22:31:59.799" v="0" actId="47"/>
        <pc:sldMkLst>
          <pc:docMk/>
          <pc:sldMk cId="2735838612" sldId="404"/>
        </pc:sldMkLst>
      </pc:sldChg>
      <pc:sldChg chg="addSp modSp mod">
        <pc:chgData name="Joie Ensor (Applied Health Research)" userId="e37ce822-7bba-48c7-9637-d9ef3b0c78cf" providerId="ADAL" clId="{7BF1C229-F0CD-46F5-B1E4-8738AB8F649F}" dt="2023-09-06T23:44:37.767" v="257" actId="1076"/>
        <pc:sldMkLst>
          <pc:docMk/>
          <pc:sldMk cId="2576859835" sldId="409"/>
        </pc:sldMkLst>
        <pc:picChg chg="add mod">
          <ac:chgData name="Joie Ensor (Applied Health Research)" userId="e37ce822-7bba-48c7-9637-d9ef3b0c78cf" providerId="ADAL" clId="{7BF1C229-F0CD-46F5-B1E4-8738AB8F649F}" dt="2023-09-06T23:44:37.767" v="257" actId="1076"/>
          <ac:picMkLst>
            <pc:docMk/>
            <pc:sldMk cId="2576859835" sldId="409"/>
            <ac:picMk id="4" creationId="{D27C0538-1C4E-ABD6-42DB-509DFC2FEE43}"/>
          </ac:picMkLst>
        </pc:picChg>
      </pc:sldChg>
      <pc:sldChg chg="addSp delSp modSp mod">
        <pc:chgData name="Joie Ensor (Applied Health Research)" userId="e37ce822-7bba-48c7-9637-d9ef3b0c78cf" providerId="ADAL" clId="{7BF1C229-F0CD-46F5-B1E4-8738AB8F649F}" dt="2023-09-06T23:44:09.772" v="241" actId="21"/>
        <pc:sldMkLst>
          <pc:docMk/>
          <pc:sldMk cId="1934564938" sldId="410"/>
        </pc:sldMkLst>
        <pc:picChg chg="add mod">
          <ac:chgData name="Joie Ensor (Applied Health Research)" userId="e37ce822-7bba-48c7-9637-d9ef3b0c78cf" providerId="ADAL" clId="{7BF1C229-F0CD-46F5-B1E4-8738AB8F649F}" dt="2023-09-06T23:44:08.056" v="240" actId="1076"/>
          <ac:picMkLst>
            <pc:docMk/>
            <pc:sldMk cId="1934564938" sldId="410"/>
            <ac:picMk id="5" creationId="{6EDC3128-3D2A-31AE-F6B1-449B85569884}"/>
          </ac:picMkLst>
        </pc:picChg>
        <pc:picChg chg="add mod modVis">
          <ac:chgData name="Joie Ensor (Applied Health Research)" userId="e37ce822-7bba-48c7-9637-d9ef3b0c78cf" providerId="ADAL" clId="{7BF1C229-F0CD-46F5-B1E4-8738AB8F649F}" dt="2023-09-06T23:43:58.561" v="237" actId="14430"/>
          <ac:picMkLst>
            <pc:docMk/>
            <pc:sldMk cId="1934564938" sldId="410"/>
            <ac:picMk id="7" creationId="{125F5813-4007-ECAD-9F3A-D5514F64B647}"/>
          </ac:picMkLst>
        </pc:picChg>
        <pc:picChg chg="add mod modVis">
          <ac:chgData name="Joie Ensor (Applied Health Research)" userId="e37ce822-7bba-48c7-9637-d9ef3b0c78cf" providerId="ADAL" clId="{7BF1C229-F0CD-46F5-B1E4-8738AB8F649F}" dt="2023-09-06T23:43:57.599" v="236" actId="14430"/>
          <ac:picMkLst>
            <pc:docMk/>
            <pc:sldMk cId="1934564938" sldId="410"/>
            <ac:picMk id="9" creationId="{7C9A762C-A3CE-E4B6-46ED-F4019F13E518}"/>
          </ac:picMkLst>
        </pc:picChg>
        <pc:picChg chg="add del mod">
          <ac:chgData name="Joie Ensor (Applied Health Research)" userId="e37ce822-7bba-48c7-9637-d9ef3b0c78cf" providerId="ADAL" clId="{7BF1C229-F0CD-46F5-B1E4-8738AB8F649F}" dt="2023-09-06T23:44:09.772" v="241" actId="21"/>
          <ac:picMkLst>
            <pc:docMk/>
            <pc:sldMk cId="1934564938" sldId="410"/>
            <ac:picMk id="11" creationId="{1FE5F8A1-E4AE-298A-CBF3-FD8E5D37C983}"/>
          </ac:picMkLst>
        </pc:picChg>
      </pc:sldChg>
      <pc:sldChg chg="del">
        <pc:chgData name="Joie Ensor (Applied Health Research)" userId="e37ce822-7bba-48c7-9637-d9ef3b0c78cf" providerId="ADAL" clId="{7BF1C229-F0CD-46F5-B1E4-8738AB8F649F}" dt="2023-09-06T22:31:59.799" v="0" actId="47"/>
        <pc:sldMkLst>
          <pc:docMk/>
          <pc:sldMk cId="666475420" sldId="414"/>
        </pc:sldMkLst>
      </pc:sldChg>
      <pc:sldChg chg="modSp mod">
        <pc:chgData name="Joie Ensor (Applied Health Research)" userId="e37ce822-7bba-48c7-9637-d9ef3b0c78cf" providerId="ADAL" clId="{7BF1C229-F0CD-46F5-B1E4-8738AB8F649F}" dt="2023-09-06T23:22:10.884" v="176" actId="207"/>
        <pc:sldMkLst>
          <pc:docMk/>
          <pc:sldMk cId="3732078497" sldId="415"/>
        </pc:sldMkLst>
        <pc:spChg chg="mod">
          <ac:chgData name="Joie Ensor (Applied Health Research)" userId="e37ce822-7bba-48c7-9637-d9ef3b0c78cf" providerId="ADAL" clId="{7BF1C229-F0CD-46F5-B1E4-8738AB8F649F}" dt="2023-09-06T23:22:10.884" v="176" actId="207"/>
          <ac:spMkLst>
            <pc:docMk/>
            <pc:sldMk cId="3732078497" sldId="415"/>
            <ac:spMk id="5" creationId="{03564987-75D8-8BF3-C1A7-7B03C167486D}"/>
          </ac:spMkLst>
        </pc:spChg>
      </pc:sldChg>
      <pc:sldChg chg="del">
        <pc:chgData name="Joie Ensor (Applied Health Research)" userId="e37ce822-7bba-48c7-9637-d9ef3b0c78cf" providerId="ADAL" clId="{7BF1C229-F0CD-46F5-B1E4-8738AB8F649F}" dt="2023-09-06T22:31:59.799" v="0" actId="47"/>
        <pc:sldMkLst>
          <pc:docMk/>
          <pc:sldMk cId="55376419" sldId="419"/>
        </pc:sldMkLst>
      </pc:sldChg>
      <pc:sldChg chg="del">
        <pc:chgData name="Joie Ensor (Applied Health Research)" userId="e37ce822-7bba-48c7-9637-d9ef3b0c78cf" providerId="ADAL" clId="{7BF1C229-F0CD-46F5-B1E4-8738AB8F649F}" dt="2023-09-06T22:31:59.799" v="0" actId="47"/>
        <pc:sldMkLst>
          <pc:docMk/>
          <pc:sldMk cId="885568141" sldId="420"/>
        </pc:sldMkLst>
      </pc:sldChg>
      <pc:sldChg chg="del">
        <pc:chgData name="Joie Ensor (Applied Health Research)" userId="e37ce822-7bba-48c7-9637-d9ef3b0c78cf" providerId="ADAL" clId="{7BF1C229-F0CD-46F5-B1E4-8738AB8F649F}" dt="2023-09-06T22:31:59.799" v="0" actId="47"/>
        <pc:sldMkLst>
          <pc:docMk/>
          <pc:sldMk cId="1801268206" sldId="425"/>
        </pc:sldMkLst>
      </pc:sldChg>
      <pc:sldChg chg="del">
        <pc:chgData name="Joie Ensor (Applied Health Research)" userId="e37ce822-7bba-48c7-9637-d9ef3b0c78cf" providerId="ADAL" clId="{7BF1C229-F0CD-46F5-B1E4-8738AB8F649F}" dt="2023-09-06T22:31:59.799" v="0" actId="47"/>
        <pc:sldMkLst>
          <pc:docMk/>
          <pc:sldMk cId="2918357598" sldId="426"/>
        </pc:sldMkLst>
      </pc:sldChg>
      <pc:sldChg chg="del">
        <pc:chgData name="Joie Ensor (Applied Health Research)" userId="e37ce822-7bba-48c7-9637-d9ef3b0c78cf" providerId="ADAL" clId="{7BF1C229-F0CD-46F5-B1E4-8738AB8F649F}" dt="2023-09-06T22:31:59.799" v="0" actId="47"/>
        <pc:sldMkLst>
          <pc:docMk/>
          <pc:sldMk cId="101391614" sldId="427"/>
        </pc:sldMkLst>
      </pc:sldChg>
      <pc:sldChg chg="del">
        <pc:chgData name="Joie Ensor (Applied Health Research)" userId="e37ce822-7bba-48c7-9637-d9ef3b0c78cf" providerId="ADAL" clId="{7BF1C229-F0CD-46F5-B1E4-8738AB8F649F}" dt="2023-09-06T22:31:59.799" v="0" actId="47"/>
        <pc:sldMkLst>
          <pc:docMk/>
          <pc:sldMk cId="3564381876" sldId="428"/>
        </pc:sldMkLst>
      </pc:sldChg>
      <pc:sldChg chg="del">
        <pc:chgData name="Joie Ensor (Applied Health Research)" userId="e37ce822-7bba-48c7-9637-d9ef3b0c78cf" providerId="ADAL" clId="{7BF1C229-F0CD-46F5-B1E4-8738AB8F649F}" dt="2023-09-06T22:31:59.799" v="0" actId="47"/>
        <pc:sldMkLst>
          <pc:docMk/>
          <pc:sldMk cId="2242129483" sldId="429"/>
        </pc:sldMkLst>
      </pc:sldChg>
      <pc:sldChg chg="addSp delSp modSp mod">
        <pc:chgData name="Joie Ensor (Applied Health Research)" userId="e37ce822-7bba-48c7-9637-d9ef3b0c78cf" providerId="ADAL" clId="{7BF1C229-F0CD-46F5-B1E4-8738AB8F649F}" dt="2023-09-06T23:38:59.055" v="228" actId="1036"/>
        <pc:sldMkLst>
          <pc:docMk/>
          <pc:sldMk cId="1405048449" sldId="432"/>
        </pc:sldMkLst>
        <pc:picChg chg="add del mod modVis">
          <ac:chgData name="Joie Ensor (Applied Health Research)" userId="e37ce822-7bba-48c7-9637-d9ef3b0c78cf" providerId="ADAL" clId="{7BF1C229-F0CD-46F5-B1E4-8738AB8F649F}" dt="2023-09-06T23:38:45.481" v="223" actId="478"/>
          <ac:picMkLst>
            <pc:docMk/>
            <pc:sldMk cId="1405048449" sldId="432"/>
            <ac:picMk id="5" creationId="{2C3FC87C-55A1-6E9D-91A8-23E95D6E192D}"/>
          </ac:picMkLst>
        </pc:picChg>
        <pc:picChg chg="add mod modVis">
          <ac:chgData name="Joie Ensor (Applied Health Research)" userId="e37ce822-7bba-48c7-9637-d9ef3b0c78cf" providerId="ADAL" clId="{7BF1C229-F0CD-46F5-B1E4-8738AB8F649F}" dt="2023-09-06T23:38:59.055" v="228" actId="1036"/>
          <ac:picMkLst>
            <pc:docMk/>
            <pc:sldMk cId="1405048449" sldId="432"/>
            <ac:picMk id="7" creationId="{0598FE2C-2E56-A73B-6E90-07262CA4602B}"/>
          </ac:picMkLst>
        </pc:picChg>
        <pc:picChg chg="add del mod modVis">
          <ac:chgData name="Joie Ensor (Applied Health Research)" userId="e37ce822-7bba-48c7-9637-d9ef3b0c78cf" providerId="ADAL" clId="{7BF1C229-F0CD-46F5-B1E4-8738AB8F649F}" dt="2023-09-06T23:38:47.116" v="225" actId="478"/>
          <ac:picMkLst>
            <pc:docMk/>
            <pc:sldMk cId="1405048449" sldId="432"/>
            <ac:picMk id="9" creationId="{2F4F7A1D-057E-13EA-69CD-9BA420143499}"/>
          </ac:picMkLst>
        </pc:picChg>
        <pc:picChg chg="add del mod">
          <ac:chgData name="Joie Ensor (Applied Health Research)" userId="e37ce822-7bba-48c7-9637-d9ef3b0c78cf" providerId="ADAL" clId="{7BF1C229-F0CD-46F5-B1E4-8738AB8F649F}" dt="2023-09-06T23:37:52.181" v="205" actId="478"/>
          <ac:picMkLst>
            <pc:docMk/>
            <pc:sldMk cId="1405048449" sldId="432"/>
            <ac:picMk id="11" creationId="{D9F07314-2113-26B0-A10C-0AFAE2339B86}"/>
          </ac:picMkLst>
        </pc:picChg>
      </pc:sldChg>
      <pc:sldChg chg="del">
        <pc:chgData name="Joie Ensor (Applied Health Research)" userId="e37ce822-7bba-48c7-9637-d9ef3b0c78cf" providerId="ADAL" clId="{7BF1C229-F0CD-46F5-B1E4-8738AB8F649F}" dt="2023-09-06T22:31:59.799" v="0" actId="47"/>
        <pc:sldMkLst>
          <pc:docMk/>
          <pc:sldMk cId="1378713098" sldId="433"/>
        </pc:sldMkLst>
      </pc:sldChg>
      <pc:sldChg chg="del">
        <pc:chgData name="Joie Ensor (Applied Health Research)" userId="e37ce822-7bba-48c7-9637-d9ef3b0c78cf" providerId="ADAL" clId="{7BF1C229-F0CD-46F5-B1E4-8738AB8F649F}" dt="2023-09-06T22:31:59.799" v="0" actId="47"/>
        <pc:sldMkLst>
          <pc:docMk/>
          <pc:sldMk cId="388233866" sldId="434"/>
        </pc:sldMkLst>
      </pc:sldChg>
      <pc:sldChg chg="del">
        <pc:chgData name="Joie Ensor (Applied Health Research)" userId="e37ce822-7bba-48c7-9637-d9ef3b0c78cf" providerId="ADAL" clId="{7BF1C229-F0CD-46F5-B1E4-8738AB8F649F}" dt="2023-09-06T22:31:59.799" v="0" actId="47"/>
        <pc:sldMkLst>
          <pc:docMk/>
          <pc:sldMk cId="3382763706" sldId="437"/>
        </pc:sldMkLst>
      </pc:sldChg>
      <pc:sldChg chg="del">
        <pc:chgData name="Joie Ensor (Applied Health Research)" userId="e37ce822-7bba-48c7-9637-d9ef3b0c78cf" providerId="ADAL" clId="{7BF1C229-F0CD-46F5-B1E4-8738AB8F649F}" dt="2023-09-06T22:31:59.799" v="0" actId="47"/>
        <pc:sldMkLst>
          <pc:docMk/>
          <pc:sldMk cId="2206804133" sldId="450"/>
        </pc:sldMkLst>
      </pc:sldChg>
      <pc:sldChg chg="addSp modSp mod">
        <pc:chgData name="Joie Ensor (Applied Health Research)" userId="e37ce822-7bba-48c7-9637-d9ef3b0c78cf" providerId="ADAL" clId="{7BF1C229-F0CD-46F5-B1E4-8738AB8F649F}" dt="2023-09-06T23:21:32.878" v="166" actId="207"/>
        <pc:sldMkLst>
          <pc:docMk/>
          <pc:sldMk cId="3287754477" sldId="454"/>
        </pc:sldMkLst>
        <pc:spChg chg="mod">
          <ac:chgData name="Joie Ensor (Applied Health Research)" userId="e37ce822-7bba-48c7-9637-d9ef3b0c78cf" providerId="ADAL" clId="{7BF1C229-F0CD-46F5-B1E4-8738AB8F649F}" dt="2023-09-06T23:21:32.878" v="166" actId="207"/>
          <ac:spMkLst>
            <pc:docMk/>
            <pc:sldMk cId="3287754477" sldId="454"/>
            <ac:spMk id="3" creationId="{D33CEF17-F270-B6F8-E93F-1E7A06718F47}"/>
          </ac:spMkLst>
        </pc:spChg>
        <pc:spChg chg="add mod">
          <ac:chgData name="Joie Ensor (Applied Health Research)" userId="e37ce822-7bba-48c7-9637-d9ef3b0c78cf" providerId="ADAL" clId="{7BF1C229-F0CD-46F5-B1E4-8738AB8F649F}" dt="2023-09-06T22:35:17.566" v="131" actId="20577"/>
          <ac:spMkLst>
            <pc:docMk/>
            <pc:sldMk cId="3287754477" sldId="454"/>
            <ac:spMk id="5" creationId="{77474AAA-D923-84A7-67DF-62C9490895BB}"/>
          </ac:spMkLst>
        </pc:spChg>
      </pc:sldChg>
      <pc:sldChg chg="modSp mod">
        <pc:chgData name="Joie Ensor (Applied Health Research)" userId="e37ce822-7bba-48c7-9637-d9ef3b0c78cf" providerId="ADAL" clId="{7BF1C229-F0CD-46F5-B1E4-8738AB8F649F}" dt="2023-09-06T23:21:54.972" v="171" actId="207"/>
        <pc:sldMkLst>
          <pc:docMk/>
          <pc:sldMk cId="3329593510" sldId="459"/>
        </pc:sldMkLst>
        <pc:spChg chg="mod">
          <ac:chgData name="Joie Ensor (Applied Health Research)" userId="e37ce822-7bba-48c7-9637-d9ef3b0c78cf" providerId="ADAL" clId="{7BF1C229-F0CD-46F5-B1E4-8738AB8F649F}" dt="2023-09-06T23:21:54.972" v="171" actId="207"/>
          <ac:spMkLst>
            <pc:docMk/>
            <pc:sldMk cId="3329593510" sldId="459"/>
            <ac:spMk id="3" creationId="{C3AD463D-855C-2210-A2C5-1E62519A57C6}"/>
          </ac:spMkLst>
        </pc:spChg>
        <pc:spChg chg="mod">
          <ac:chgData name="Joie Ensor (Applied Health Research)" userId="e37ce822-7bba-48c7-9637-d9ef3b0c78cf" providerId="ADAL" clId="{7BF1C229-F0CD-46F5-B1E4-8738AB8F649F}" dt="2023-09-06T22:37:45.723" v="132" actId="20577"/>
          <ac:spMkLst>
            <pc:docMk/>
            <pc:sldMk cId="3329593510" sldId="459"/>
            <ac:spMk id="7" creationId="{2155EA3A-C35C-3450-1BB0-8A1DC227A7B6}"/>
          </ac:spMkLst>
        </pc:spChg>
      </pc:sldChg>
      <pc:sldChg chg="addSp modSp add">
        <pc:chgData name="Joie Ensor (Applied Health Research)" userId="e37ce822-7bba-48c7-9637-d9ef3b0c78cf" providerId="ADAL" clId="{7BF1C229-F0CD-46F5-B1E4-8738AB8F649F}" dt="2023-09-06T23:27:46.233" v="180"/>
        <pc:sldMkLst>
          <pc:docMk/>
          <pc:sldMk cId="629813601" sldId="460"/>
        </pc:sldMkLst>
        <pc:spChg chg="add mod">
          <ac:chgData name="Joie Ensor (Applied Health Research)" userId="e37ce822-7bba-48c7-9637-d9ef3b0c78cf" providerId="ADAL" clId="{7BF1C229-F0CD-46F5-B1E4-8738AB8F649F}" dt="2023-09-06T23:27:46.233" v="180"/>
          <ac:spMkLst>
            <pc:docMk/>
            <pc:sldMk cId="629813601" sldId="460"/>
            <ac:spMk id="5" creationId="{D2AB2256-A0DA-C867-56BA-2198B1CF11D0}"/>
          </ac:spMkLst>
        </pc:spChg>
      </pc:sldChg>
      <pc:sldChg chg="add">
        <pc:chgData name="Joie Ensor (Applied Health Research)" userId="e37ce822-7bba-48c7-9637-d9ef3b0c78cf" providerId="ADAL" clId="{7BF1C229-F0CD-46F5-B1E4-8738AB8F649F}" dt="2023-09-06T23:34:11.856" v="195"/>
        <pc:sldMkLst>
          <pc:docMk/>
          <pc:sldMk cId="1757224829" sldId="46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ata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32.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ata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ata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g"/><Relationship Id="rId1" Type="http://schemas.openxmlformats.org/officeDocument/2006/relationships/image" Target="../media/image31.jpg"/></Relationships>
</file>

<file path=ppt/diagrams/_rels/data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g"/><Relationship Id="rId1" Type="http://schemas.openxmlformats.org/officeDocument/2006/relationships/image" Target="../media/image31.jpg"/></Relationships>
</file>

<file path=ppt/diagrams/_rels/data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g"/><Relationship Id="rId1" Type="http://schemas.openxmlformats.org/officeDocument/2006/relationships/image" Target="../media/image3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s>
</file>

<file path=ppt/diagrams/_rels/drawing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g"/><Relationship Id="rId1" Type="http://schemas.openxmlformats.org/officeDocument/2006/relationships/image" Target="../media/image31.jpg"/></Relationships>
</file>

<file path=ppt/diagrams/_rels/drawing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g"/><Relationship Id="rId1" Type="http://schemas.openxmlformats.org/officeDocument/2006/relationships/image" Target="../media/image31.jpg"/></Relationships>
</file>

<file path=ppt/diagrams/_rels/drawing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g"/><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0" presStyleCnt="3" custScaleX="118739" custLinFactNeighborY="10113">
        <dgm:presLayoutVars>
          <dgm:bulletEnabled val="1"/>
        </dgm:presLayoutVars>
      </dgm:prSet>
      <dgm:spPr>
        <a:prstGeom prst="roundRect">
          <a:avLst/>
        </a:prstGeom>
      </dgm:spPr>
    </dgm:pt>
    <dgm:pt modelId="{2BCDEF53-61DD-42F8-8ADB-C5A4E481C4FD}" type="pres">
      <dgm:prSet presAssocID="{327D16D7-26CC-4686-847D-E1F5239C7B2C}" presName="sibTrans" presStyleLbl="sibTrans2D1" presStyleIdx="0" presStyleCnt="2"/>
      <dgm:spPr/>
    </dgm:pt>
    <dgm:pt modelId="{F621BAD6-C988-4457-9E18-2CDC75649F21}" type="pres">
      <dgm:prSet presAssocID="{327D16D7-26CC-4686-847D-E1F5239C7B2C}" presName="connTx" presStyleLbl="sibTrans2D1" presStyleIdx="0" presStyleCnt="2"/>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1" presStyleCnt="3" custScaleX="116315" custLinFactNeighborY="10113">
        <dgm:presLayoutVars>
          <dgm:bulletEnabled val="1"/>
        </dgm:presLayoutVars>
      </dgm:prSet>
      <dgm:spPr/>
    </dgm:pt>
    <dgm:pt modelId="{8EE78F42-ECDB-4B88-A0AC-FC1FB92517D3}" type="pres">
      <dgm:prSet presAssocID="{C350C021-8DD8-4608-B090-A292BBB8827D}" presName="sibTrans" presStyleLbl="sibTrans2D1" presStyleIdx="1" presStyleCnt="2"/>
      <dgm:spPr/>
    </dgm:pt>
    <dgm:pt modelId="{63682B54-F2A1-496B-8A16-4661CDDBAB39}" type="pres">
      <dgm:prSet presAssocID="{C350C021-8DD8-4608-B090-A292BBB8827D}" presName="connTx" presStyleLbl="sibTrans2D1" presStyleIdx="1" presStyleCnt="2"/>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2" presStyleCnt="3" custScaleX="114190"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1709D705-E444-4115-8070-DE705ECCF127}" type="presOf" srcId="{A33EC9AD-7E04-4B0E-B4E9-C608F165C45D}" destId="{D7CA75EA-7838-455C-80C4-F0BFC493029C}" srcOrd="0" destOrd="2" presId="urn:microsoft.com/office/officeart/2005/8/layout/hProcess10"/>
    <dgm:cxn modelId="{3D95682E-41F0-431F-813E-CCA7B8571829}" srcId="{2E125311-07FB-4E7E-90D9-644AE84D7D3C}" destId="{6E6B3EF0-E61F-43E2-801B-D62C3F88ACE4}" srcOrd="0" destOrd="0" parTransId="{1B5F54A9-4EC0-4231-A151-2A4770A8E2E9}" sibTransId="{327D16D7-26CC-4686-847D-E1F5239C7B2C}"/>
    <dgm:cxn modelId="{11CCE262-3394-45DE-8032-2057C4CAA5A9}" type="presOf" srcId="{9F622B8E-60E0-4789-A4E7-5BF822CEC399}" destId="{D7CA75EA-7838-455C-80C4-F0BFC493029C}" srcOrd="0" destOrd="1" presId="urn:microsoft.com/office/officeart/2005/8/layout/hProcess10"/>
    <dgm:cxn modelId="{D3813564-8926-4D5D-AA6D-65A06C9AC12C}" type="presOf" srcId="{FED5F1B8-4542-4669-A9DB-293D0C028C72}" destId="{A36595F9-B8E3-4F41-B8F3-C7AF15521F13}" srcOrd="0" destOrd="1"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E3353851-3BF5-49CC-8F2F-BF28605AE3FE}" type="presOf" srcId="{C350C021-8DD8-4608-B090-A292BBB8827D}" destId="{63682B54-F2A1-496B-8A16-4661CDDBAB39}" srcOrd="1" destOrd="0"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56D65B8F-D970-4D8A-A1E8-4E3CF058CE1F}" type="presOf" srcId="{EFEE683A-DF54-43AF-89E9-4EB31D779507}" destId="{46ECC6C6-D2BE-4539-BEE1-9ED0A307669E}" srcOrd="0" destOrd="2" presId="urn:microsoft.com/office/officeart/2005/8/layout/hProcess10"/>
    <dgm:cxn modelId="{E3AAF28F-A968-4BA4-B4F2-7DA8D98F6AA4}" type="presOf" srcId="{327D16D7-26CC-4686-847D-E1F5239C7B2C}" destId="{2BCDEF53-61DD-42F8-8ADB-C5A4E481C4FD}" srcOrd="0" destOrd="0" presId="urn:microsoft.com/office/officeart/2005/8/layout/hProcess10"/>
    <dgm:cxn modelId="{0FFA6992-4CA1-4C2C-8581-8D38792EB546}" type="presOf" srcId="{327D16D7-26CC-4686-847D-E1F5239C7B2C}" destId="{F621BAD6-C988-4457-9E18-2CDC75649F21}" srcOrd="1" destOrd="0" presId="urn:microsoft.com/office/officeart/2005/8/layout/hProcess10"/>
    <dgm:cxn modelId="{E30E2595-A039-46EE-930F-17462CDBC7A4}" type="presOf" srcId="{6F8FEDE3-97A5-487B-8909-7E3565EE00AD}" destId="{A36595F9-B8E3-4F41-B8F3-C7AF15521F13}" srcOrd="0" destOrd="2"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1" destOrd="0" parTransId="{9F49C605-F408-443C-8565-B3E0D9C4B2CE}" sibTransId="{C350C021-8DD8-4608-B090-A292BBB8827D}"/>
    <dgm:cxn modelId="{41CC4EB0-11A0-4DA0-BEBA-B7B2B4283CC0}" type="presOf" srcId="{6E6B3EF0-E61F-43E2-801B-D62C3F88ACE4}" destId="{D7CA75EA-7838-455C-80C4-F0BFC493029C}" srcOrd="0" destOrd="0" presId="urn:microsoft.com/office/officeart/2005/8/layout/hProcess10"/>
    <dgm:cxn modelId="{011360CD-2C2C-4839-A953-6959F671C83A}" type="presOf" srcId="{F3A23918-FBC0-4335-A97C-DB51DE5AAE3D}" destId="{46ECC6C6-D2BE-4539-BEE1-9ED0A307669E}" srcOrd="0" destOrd="1" presId="urn:microsoft.com/office/officeart/2005/8/layout/hProcess10"/>
    <dgm:cxn modelId="{F6FFF0E3-A82C-4BB0-B258-AB2FDC7CB66B}" type="presOf" srcId="{CB1BA5BA-8475-4CD5-9D86-D71C32618FF4}" destId="{46ECC6C6-D2BE-4539-BEE1-9ED0A307669E}" srcOrd="0" destOrd="0" presId="urn:microsoft.com/office/officeart/2005/8/layout/hProcess10"/>
    <dgm:cxn modelId="{97A38AF4-A683-4C69-9B7C-A2B307CEF16B}" type="presOf" srcId="{C350C021-8DD8-4608-B090-A292BBB8827D}" destId="{8EE78F42-ECDB-4B88-A0AC-FC1FB92517D3}" srcOrd="0" destOrd="0" presId="urn:microsoft.com/office/officeart/2005/8/layout/hProcess10"/>
    <dgm:cxn modelId="{B6BBEFF4-3A28-4903-82BC-5D4DCA71D272}" type="presOf" srcId="{FAEEFF64-BBB9-4B9B-A52D-70EB3E3252C4}" destId="{A36595F9-B8E3-4F41-B8F3-C7AF15521F13}" srcOrd="0" destOrd="0" presId="urn:microsoft.com/office/officeart/2005/8/layout/hProcess10"/>
    <dgm:cxn modelId="{66272AFC-F56D-4328-B99A-CB0D315486B9}" srcId="{2E125311-07FB-4E7E-90D9-644AE84D7D3C}" destId="{CB1BA5BA-8475-4CD5-9D86-D71C32618FF4}" srcOrd="2"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A3D5EE65-D94E-4623-B40B-B9E7102D0B37}" type="presParOf" srcId="{2EC1CD46-E4F4-4694-9BC4-F5721EA83C91}" destId="{B763D548-B7B3-4804-A0B9-3012EF0FA73B}" srcOrd="0" destOrd="0" presId="urn:microsoft.com/office/officeart/2005/8/layout/hProcess10"/>
    <dgm:cxn modelId="{6CB7FD98-4815-4D4A-AE36-D4A4991478C3}" type="presParOf" srcId="{B763D548-B7B3-4804-A0B9-3012EF0FA73B}" destId="{E53BE6DE-AB98-4D9C-B4C0-6FAB62B51820}" srcOrd="0" destOrd="0" presId="urn:microsoft.com/office/officeart/2005/8/layout/hProcess10"/>
    <dgm:cxn modelId="{70EBFC03-99FC-4607-AEA9-70790CFF557D}" type="presParOf" srcId="{B763D548-B7B3-4804-A0B9-3012EF0FA73B}" destId="{D7CA75EA-7838-455C-80C4-F0BFC493029C}" srcOrd="1" destOrd="0" presId="urn:microsoft.com/office/officeart/2005/8/layout/hProcess10"/>
    <dgm:cxn modelId="{131D6DAC-7C86-4877-A2FC-60C4C0D1D047}" type="presParOf" srcId="{2EC1CD46-E4F4-4694-9BC4-F5721EA83C91}" destId="{2BCDEF53-61DD-42F8-8ADB-C5A4E481C4FD}" srcOrd="1" destOrd="0" presId="urn:microsoft.com/office/officeart/2005/8/layout/hProcess10"/>
    <dgm:cxn modelId="{E529E865-BD20-417C-9458-293868B0DB1C}" type="presParOf" srcId="{2BCDEF53-61DD-42F8-8ADB-C5A4E481C4FD}" destId="{F621BAD6-C988-4457-9E18-2CDC75649F21}" srcOrd="0" destOrd="0" presId="urn:microsoft.com/office/officeart/2005/8/layout/hProcess10"/>
    <dgm:cxn modelId="{8DFC60B1-6A51-441C-92D2-11766C776629}" type="presParOf" srcId="{2EC1CD46-E4F4-4694-9BC4-F5721EA83C91}" destId="{C5DF58C5-B04B-4E63-A231-AB848673998A}" srcOrd="2" destOrd="0" presId="urn:microsoft.com/office/officeart/2005/8/layout/hProcess10"/>
    <dgm:cxn modelId="{64544B9D-0ADA-443E-A85C-69888924A9B2}" type="presParOf" srcId="{C5DF58C5-B04B-4E63-A231-AB848673998A}" destId="{4EC72E78-1D43-45B7-ABED-AE08A7A5991B}" srcOrd="0" destOrd="0" presId="urn:microsoft.com/office/officeart/2005/8/layout/hProcess10"/>
    <dgm:cxn modelId="{10F328EF-D34C-4268-9F4D-E6C6848FEC67}" type="presParOf" srcId="{C5DF58C5-B04B-4E63-A231-AB848673998A}" destId="{A36595F9-B8E3-4F41-B8F3-C7AF15521F13}" srcOrd="1" destOrd="0" presId="urn:microsoft.com/office/officeart/2005/8/layout/hProcess10"/>
    <dgm:cxn modelId="{866D1FB8-6817-4878-BD80-BCD11042133E}" type="presParOf" srcId="{2EC1CD46-E4F4-4694-9BC4-F5721EA83C91}" destId="{8EE78F42-ECDB-4B88-A0AC-FC1FB92517D3}" srcOrd="3" destOrd="0" presId="urn:microsoft.com/office/officeart/2005/8/layout/hProcess10"/>
    <dgm:cxn modelId="{C8DD4F01-2534-4BDE-8F1A-2053F967C088}" type="presParOf" srcId="{8EE78F42-ECDB-4B88-A0AC-FC1FB92517D3}" destId="{63682B54-F2A1-496B-8A16-4661CDDBAB39}" srcOrd="0" destOrd="0" presId="urn:microsoft.com/office/officeart/2005/8/layout/hProcess10"/>
    <dgm:cxn modelId="{8EB5DB19-EE39-49D0-9EFD-101943167DC9}" type="presParOf" srcId="{2EC1CD46-E4F4-4694-9BC4-F5721EA83C91}" destId="{946C6FEC-C5EE-4AF0-B0C9-FB8D55C74721}" srcOrd="4" destOrd="0" presId="urn:microsoft.com/office/officeart/2005/8/layout/hProcess10"/>
    <dgm:cxn modelId="{A368BEA9-7EC5-467E-8843-DE6886DE9148}" type="presParOf" srcId="{946C6FEC-C5EE-4AF0-B0C9-FB8D55C74721}" destId="{62E53EE3-D33D-4DAA-9217-28F4CD044A99}" srcOrd="0" destOrd="0" presId="urn:microsoft.com/office/officeart/2005/8/layout/hProcess10"/>
    <dgm:cxn modelId="{86A04643-825D-42A9-ABE9-039B0841C1CF}" type="presParOf" srcId="{946C6FEC-C5EE-4AF0-B0C9-FB8D55C74721}" destId="{46ECC6C6-D2BE-4539-BEE1-9ED0A307669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0" presStyleCnt="3" custScaleX="114190" custLinFactNeighborY="10113">
        <dgm:presLayoutVars>
          <dgm:bulletEnabled val="1"/>
        </dgm:presLayoutVars>
      </dgm:prSet>
      <dgm:spPr/>
    </dgm:pt>
    <dgm:pt modelId="{7241ACB6-CBF9-4D9F-A6F5-487E952A5C32}" type="pres">
      <dgm:prSet presAssocID="{CD9C8E03-46A9-4DE8-AB98-20EC44B0DEEF}" presName="sibTrans" presStyleLbl="sibTrans2D1" presStyleIdx="0" presStyleCnt="2"/>
      <dgm:spPr/>
    </dgm:pt>
    <dgm:pt modelId="{6650812C-6217-490D-95D0-25F2ADA3906F}" type="pres">
      <dgm:prSet presAssocID="{CD9C8E03-46A9-4DE8-AB98-20EC44B0DEEF}" presName="connTx" presStyleLbl="sibTrans2D1" presStyleIdx="0" presStyleCnt="2"/>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1" presStyleCnt="3" custLinFactNeighborY="10113">
        <dgm:presLayoutVars>
          <dgm:bulletEnabled val="1"/>
        </dgm:presLayoutVars>
      </dgm:prSet>
      <dgm:spPr/>
    </dgm:pt>
    <dgm:pt modelId="{2BCDEF53-61DD-42F8-8ADB-C5A4E481C4FD}" type="pres">
      <dgm:prSet presAssocID="{327D16D7-26CC-4686-847D-E1F5239C7B2C}" presName="sibTrans" presStyleLbl="sibTrans2D1" presStyleIdx="1" presStyleCnt="2"/>
      <dgm:spPr/>
    </dgm:pt>
    <dgm:pt modelId="{F621BAD6-C988-4457-9E18-2CDC75649F21}" type="pres">
      <dgm:prSet presAssocID="{327D16D7-26CC-4686-847D-E1F5239C7B2C}" presName="connTx" presStyleLbl="sibTrans2D1" presStyleIdx="1" presStyleCnt="2"/>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2" presStyleCnt="3"/>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2" presStyleCnt="3"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7A986710-C57F-403F-A0ED-9EA8C81BE6BF}" type="presOf" srcId="{EFEE683A-DF54-43AF-89E9-4EB31D779507}" destId="{46ECC6C6-D2BE-4539-BEE1-9ED0A307669E}" srcOrd="0" destOrd="2" presId="urn:microsoft.com/office/officeart/2005/8/layout/hProcess10"/>
    <dgm:cxn modelId="{08144121-D74D-4372-9676-6AE56BEBD379}" type="presOf" srcId="{A33EC9AD-7E04-4B0E-B4E9-C608F165C45D}" destId="{D7CA75EA-7838-455C-80C4-F0BFC493029C}" srcOrd="0" destOrd="2" presId="urn:microsoft.com/office/officeart/2005/8/layout/hProcess10"/>
    <dgm:cxn modelId="{1EE76E29-D636-4454-B5F4-4402CCFD1B95}" type="presOf" srcId="{CD9C8E03-46A9-4DE8-AB98-20EC44B0DEEF}" destId="{7241ACB6-CBF9-4D9F-A6F5-487E952A5C32}" srcOrd="0" destOrd="0" presId="urn:microsoft.com/office/officeart/2005/8/layout/hProcess10"/>
    <dgm:cxn modelId="{3D95682E-41F0-431F-813E-CCA7B8571829}" srcId="{2E125311-07FB-4E7E-90D9-644AE84D7D3C}" destId="{6E6B3EF0-E61F-43E2-801B-D62C3F88ACE4}" srcOrd="1" destOrd="0" parTransId="{1B5F54A9-4EC0-4231-A151-2A4770A8E2E9}" sibTransId="{327D16D7-26CC-4686-847D-E1F5239C7B2C}"/>
    <dgm:cxn modelId="{1428AE34-76E3-41C6-9BC7-62D44E47A375}" type="presOf" srcId="{CB1BA5BA-8475-4CD5-9D86-D71C32618FF4}" destId="{46ECC6C6-D2BE-4539-BEE1-9ED0A307669E}" srcOrd="0" destOrd="0" presId="urn:microsoft.com/office/officeart/2005/8/layout/hProcess10"/>
    <dgm:cxn modelId="{C384A661-DBFD-4E69-B71B-3DF0B21DAC71}" type="presOf" srcId="{9F622B8E-60E0-4789-A4E7-5BF822CEC399}" destId="{D7CA75EA-7838-455C-80C4-F0BFC493029C}" srcOrd="0" destOrd="1"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3D8EA945-558D-4A0D-819E-F5702E047616}" type="presOf" srcId="{F3A23918-FBC0-4335-A97C-DB51DE5AAE3D}" destId="{46ECC6C6-D2BE-4539-BEE1-9ED0A307669E}" srcOrd="0" destOrd="1" presId="urn:microsoft.com/office/officeart/2005/8/layout/hProcess10"/>
    <dgm:cxn modelId="{7E0CF152-2486-407B-88AE-856E20F826A1}" type="presOf" srcId="{327D16D7-26CC-4686-847D-E1F5239C7B2C}" destId="{F621BAD6-C988-4457-9E18-2CDC75649F21}" srcOrd="1" destOrd="0"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EE7A0481-49EA-468E-865D-86695E313EDF}" type="presOf" srcId="{6F8FEDE3-97A5-487B-8909-7E3565EE00AD}" destId="{A36595F9-B8E3-4F41-B8F3-C7AF15521F13}" srcOrd="0" destOrd="2"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2" destOrd="0" parTransId="{9F49C605-F408-443C-8565-B3E0D9C4B2CE}" sibTransId="{C350C021-8DD8-4608-B090-A292BBB8827D}"/>
    <dgm:cxn modelId="{456081B1-9AE6-4E5D-8255-AF15EBDCDF1E}" type="presOf" srcId="{6E6B3EF0-E61F-43E2-801B-D62C3F88ACE4}" destId="{D7CA75EA-7838-455C-80C4-F0BFC493029C}" srcOrd="0" destOrd="0" presId="urn:microsoft.com/office/officeart/2005/8/layout/hProcess10"/>
    <dgm:cxn modelId="{740509B3-EE0F-4FF8-8C54-44BCBF094904}" type="presOf" srcId="{FAEEFF64-BBB9-4B9B-A52D-70EB3E3252C4}" destId="{A36595F9-B8E3-4F41-B8F3-C7AF15521F13}" srcOrd="0" destOrd="0" presId="urn:microsoft.com/office/officeart/2005/8/layout/hProcess10"/>
    <dgm:cxn modelId="{A5FFF8D0-7FAB-4373-8075-8E14C9FBF55B}" type="presOf" srcId="{FED5F1B8-4542-4669-A9DB-293D0C028C72}" destId="{A36595F9-B8E3-4F41-B8F3-C7AF15521F13}" srcOrd="0" destOrd="1" presId="urn:microsoft.com/office/officeart/2005/8/layout/hProcess10"/>
    <dgm:cxn modelId="{F67CFDE5-18E9-423C-AFD6-86F78E692D4A}" type="presOf" srcId="{327D16D7-26CC-4686-847D-E1F5239C7B2C}" destId="{2BCDEF53-61DD-42F8-8ADB-C5A4E481C4FD}" srcOrd="0" destOrd="0" presId="urn:microsoft.com/office/officeart/2005/8/layout/hProcess10"/>
    <dgm:cxn modelId="{666B77EC-D454-4892-9306-DC675D888773}" type="presOf" srcId="{CD9C8E03-46A9-4DE8-AB98-20EC44B0DEEF}" destId="{6650812C-6217-490D-95D0-25F2ADA3906F}" srcOrd="1" destOrd="0" presId="urn:microsoft.com/office/officeart/2005/8/layout/hProcess10"/>
    <dgm:cxn modelId="{66272AFC-F56D-4328-B99A-CB0D315486B9}" srcId="{2E125311-07FB-4E7E-90D9-644AE84D7D3C}" destId="{CB1BA5BA-8475-4CD5-9D86-D71C32618FF4}" srcOrd="0"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871DB285-6AB8-45B7-A922-A6F25487FBB6}" type="presParOf" srcId="{2EC1CD46-E4F4-4694-9BC4-F5721EA83C91}" destId="{946C6FEC-C5EE-4AF0-B0C9-FB8D55C74721}" srcOrd="0" destOrd="0" presId="urn:microsoft.com/office/officeart/2005/8/layout/hProcess10"/>
    <dgm:cxn modelId="{A6703144-48D9-49C2-B1C0-76DAD82D1F10}" type="presParOf" srcId="{946C6FEC-C5EE-4AF0-B0C9-FB8D55C74721}" destId="{62E53EE3-D33D-4DAA-9217-28F4CD044A99}" srcOrd="0" destOrd="0" presId="urn:microsoft.com/office/officeart/2005/8/layout/hProcess10"/>
    <dgm:cxn modelId="{766217B8-A923-4F95-91F5-09488105EB78}" type="presParOf" srcId="{946C6FEC-C5EE-4AF0-B0C9-FB8D55C74721}" destId="{46ECC6C6-D2BE-4539-BEE1-9ED0A307669E}" srcOrd="1" destOrd="0" presId="urn:microsoft.com/office/officeart/2005/8/layout/hProcess10"/>
    <dgm:cxn modelId="{3F82FF9D-EEB5-4FDD-93D5-A73C6270CEA0}" type="presParOf" srcId="{2EC1CD46-E4F4-4694-9BC4-F5721EA83C91}" destId="{7241ACB6-CBF9-4D9F-A6F5-487E952A5C32}" srcOrd="1" destOrd="0" presId="urn:microsoft.com/office/officeart/2005/8/layout/hProcess10"/>
    <dgm:cxn modelId="{FBA48CA3-2387-484C-A94B-F371C158E5DF}" type="presParOf" srcId="{7241ACB6-CBF9-4D9F-A6F5-487E952A5C32}" destId="{6650812C-6217-490D-95D0-25F2ADA3906F}" srcOrd="0" destOrd="0" presId="urn:microsoft.com/office/officeart/2005/8/layout/hProcess10"/>
    <dgm:cxn modelId="{725EA860-4F76-4B79-A2DC-BB9A76636977}" type="presParOf" srcId="{2EC1CD46-E4F4-4694-9BC4-F5721EA83C91}" destId="{B763D548-B7B3-4804-A0B9-3012EF0FA73B}" srcOrd="2" destOrd="0" presId="urn:microsoft.com/office/officeart/2005/8/layout/hProcess10"/>
    <dgm:cxn modelId="{13734CBC-DEF6-4093-8D14-93FDAA01DFD3}" type="presParOf" srcId="{B763D548-B7B3-4804-A0B9-3012EF0FA73B}" destId="{E53BE6DE-AB98-4D9C-B4C0-6FAB62B51820}" srcOrd="0" destOrd="0" presId="urn:microsoft.com/office/officeart/2005/8/layout/hProcess10"/>
    <dgm:cxn modelId="{EC8AF2E1-9A0F-4E08-8900-DDAE8BF29945}" type="presParOf" srcId="{B763D548-B7B3-4804-A0B9-3012EF0FA73B}" destId="{D7CA75EA-7838-455C-80C4-F0BFC493029C}" srcOrd="1" destOrd="0" presId="urn:microsoft.com/office/officeart/2005/8/layout/hProcess10"/>
    <dgm:cxn modelId="{92818006-818C-46DF-A136-12C18C452722}" type="presParOf" srcId="{2EC1CD46-E4F4-4694-9BC4-F5721EA83C91}" destId="{2BCDEF53-61DD-42F8-8ADB-C5A4E481C4FD}" srcOrd="3" destOrd="0" presId="urn:microsoft.com/office/officeart/2005/8/layout/hProcess10"/>
    <dgm:cxn modelId="{39266173-1EBD-44E4-B615-062B834E825B}" type="presParOf" srcId="{2BCDEF53-61DD-42F8-8ADB-C5A4E481C4FD}" destId="{F621BAD6-C988-4457-9E18-2CDC75649F21}" srcOrd="0" destOrd="0" presId="urn:microsoft.com/office/officeart/2005/8/layout/hProcess10"/>
    <dgm:cxn modelId="{E5F4726E-0672-48BE-B60B-0361B489FCEE}" type="presParOf" srcId="{2EC1CD46-E4F4-4694-9BC4-F5721EA83C91}" destId="{C5DF58C5-B04B-4E63-A231-AB848673998A}" srcOrd="4" destOrd="0" presId="urn:microsoft.com/office/officeart/2005/8/layout/hProcess10"/>
    <dgm:cxn modelId="{629411CF-2A45-4F47-A5AF-C3EA7A19019F}" type="presParOf" srcId="{C5DF58C5-B04B-4E63-A231-AB848673998A}" destId="{4EC72E78-1D43-45B7-ABED-AE08A7A5991B}" srcOrd="0" destOrd="0" presId="urn:microsoft.com/office/officeart/2005/8/layout/hProcess10"/>
    <dgm:cxn modelId="{5310D612-4A6D-4207-B349-8AB1370EED3E}" type="presParOf" srcId="{C5DF58C5-B04B-4E63-A231-AB848673998A}" destId="{A36595F9-B8E3-4F41-B8F3-C7AF15521F1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0" presStyleCnt="3" custLinFactNeighborY="10113">
        <dgm:presLayoutVars>
          <dgm:bulletEnabled val="1"/>
        </dgm:presLayoutVars>
      </dgm:prSet>
      <dgm:spPr/>
    </dgm:pt>
    <dgm:pt modelId="{2BCDEF53-61DD-42F8-8ADB-C5A4E481C4FD}" type="pres">
      <dgm:prSet presAssocID="{327D16D7-26CC-4686-847D-E1F5239C7B2C}" presName="sibTrans" presStyleLbl="sibTrans2D1" presStyleIdx="0" presStyleCnt="2"/>
      <dgm:spPr/>
    </dgm:pt>
    <dgm:pt modelId="{F621BAD6-C988-4457-9E18-2CDC75649F21}" type="pres">
      <dgm:prSet presAssocID="{327D16D7-26CC-4686-847D-E1F5239C7B2C}" presName="connTx" presStyleLbl="sibTrans2D1" presStyleIdx="0" presStyleCnt="2"/>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1" presStyleCnt="3" custLinFactNeighborY="10113">
        <dgm:presLayoutVars>
          <dgm:bulletEnabled val="1"/>
        </dgm:presLayoutVars>
      </dgm:prSet>
      <dgm:spPr/>
    </dgm:pt>
    <dgm:pt modelId="{8EE78F42-ECDB-4B88-A0AC-FC1FB92517D3}" type="pres">
      <dgm:prSet presAssocID="{C350C021-8DD8-4608-B090-A292BBB8827D}" presName="sibTrans" presStyleLbl="sibTrans2D1" presStyleIdx="1" presStyleCnt="2"/>
      <dgm:spPr/>
    </dgm:pt>
    <dgm:pt modelId="{63682B54-F2A1-496B-8A16-4661CDDBAB39}" type="pres">
      <dgm:prSet presAssocID="{C350C021-8DD8-4608-B090-A292BBB8827D}" presName="connTx" presStyleLbl="sibTrans2D1" presStyleIdx="1" presStyleCnt="2"/>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2" presStyleCnt="3" custScaleX="114190"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1709D705-E444-4115-8070-DE705ECCF127}" type="presOf" srcId="{A33EC9AD-7E04-4B0E-B4E9-C608F165C45D}" destId="{D7CA75EA-7838-455C-80C4-F0BFC493029C}" srcOrd="0" destOrd="2" presId="urn:microsoft.com/office/officeart/2005/8/layout/hProcess10"/>
    <dgm:cxn modelId="{3D95682E-41F0-431F-813E-CCA7B8571829}" srcId="{2E125311-07FB-4E7E-90D9-644AE84D7D3C}" destId="{6E6B3EF0-E61F-43E2-801B-D62C3F88ACE4}" srcOrd="0" destOrd="0" parTransId="{1B5F54A9-4EC0-4231-A151-2A4770A8E2E9}" sibTransId="{327D16D7-26CC-4686-847D-E1F5239C7B2C}"/>
    <dgm:cxn modelId="{11CCE262-3394-45DE-8032-2057C4CAA5A9}" type="presOf" srcId="{9F622B8E-60E0-4789-A4E7-5BF822CEC399}" destId="{D7CA75EA-7838-455C-80C4-F0BFC493029C}" srcOrd="0" destOrd="1" presId="urn:microsoft.com/office/officeart/2005/8/layout/hProcess10"/>
    <dgm:cxn modelId="{D3813564-8926-4D5D-AA6D-65A06C9AC12C}" type="presOf" srcId="{FED5F1B8-4542-4669-A9DB-293D0C028C72}" destId="{A36595F9-B8E3-4F41-B8F3-C7AF15521F13}" srcOrd="0" destOrd="1"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E3353851-3BF5-49CC-8F2F-BF28605AE3FE}" type="presOf" srcId="{C350C021-8DD8-4608-B090-A292BBB8827D}" destId="{63682B54-F2A1-496B-8A16-4661CDDBAB39}" srcOrd="1" destOrd="0"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56D65B8F-D970-4D8A-A1E8-4E3CF058CE1F}" type="presOf" srcId="{EFEE683A-DF54-43AF-89E9-4EB31D779507}" destId="{46ECC6C6-D2BE-4539-BEE1-9ED0A307669E}" srcOrd="0" destOrd="2" presId="urn:microsoft.com/office/officeart/2005/8/layout/hProcess10"/>
    <dgm:cxn modelId="{E3AAF28F-A968-4BA4-B4F2-7DA8D98F6AA4}" type="presOf" srcId="{327D16D7-26CC-4686-847D-E1F5239C7B2C}" destId="{2BCDEF53-61DD-42F8-8ADB-C5A4E481C4FD}" srcOrd="0" destOrd="0" presId="urn:microsoft.com/office/officeart/2005/8/layout/hProcess10"/>
    <dgm:cxn modelId="{0FFA6992-4CA1-4C2C-8581-8D38792EB546}" type="presOf" srcId="{327D16D7-26CC-4686-847D-E1F5239C7B2C}" destId="{F621BAD6-C988-4457-9E18-2CDC75649F21}" srcOrd="1" destOrd="0" presId="urn:microsoft.com/office/officeart/2005/8/layout/hProcess10"/>
    <dgm:cxn modelId="{E30E2595-A039-46EE-930F-17462CDBC7A4}" type="presOf" srcId="{6F8FEDE3-97A5-487B-8909-7E3565EE00AD}" destId="{A36595F9-B8E3-4F41-B8F3-C7AF15521F13}" srcOrd="0" destOrd="2"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1" destOrd="0" parTransId="{9F49C605-F408-443C-8565-B3E0D9C4B2CE}" sibTransId="{C350C021-8DD8-4608-B090-A292BBB8827D}"/>
    <dgm:cxn modelId="{41CC4EB0-11A0-4DA0-BEBA-B7B2B4283CC0}" type="presOf" srcId="{6E6B3EF0-E61F-43E2-801B-D62C3F88ACE4}" destId="{D7CA75EA-7838-455C-80C4-F0BFC493029C}" srcOrd="0" destOrd="0" presId="urn:microsoft.com/office/officeart/2005/8/layout/hProcess10"/>
    <dgm:cxn modelId="{011360CD-2C2C-4839-A953-6959F671C83A}" type="presOf" srcId="{F3A23918-FBC0-4335-A97C-DB51DE5AAE3D}" destId="{46ECC6C6-D2BE-4539-BEE1-9ED0A307669E}" srcOrd="0" destOrd="1" presId="urn:microsoft.com/office/officeart/2005/8/layout/hProcess10"/>
    <dgm:cxn modelId="{F6FFF0E3-A82C-4BB0-B258-AB2FDC7CB66B}" type="presOf" srcId="{CB1BA5BA-8475-4CD5-9D86-D71C32618FF4}" destId="{46ECC6C6-D2BE-4539-BEE1-9ED0A307669E}" srcOrd="0" destOrd="0" presId="urn:microsoft.com/office/officeart/2005/8/layout/hProcess10"/>
    <dgm:cxn modelId="{97A38AF4-A683-4C69-9B7C-A2B307CEF16B}" type="presOf" srcId="{C350C021-8DD8-4608-B090-A292BBB8827D}" destId="{8EE78F42-ECDB-4B88-A0AC-FC1FB92517D3}" srcOrd="0" destOrd="0" presId="urn:microsoft.com/office/officeart/2005/8/layout/hProcess10"/>
    <dgm:cxn modelId="{B6BBEFF4-3A28-4903-82BC-5D4DCA71D272}" type="presOf" srcId="{FAEEFF64-BBB9-4B9B-A52D-70EB3E3252C4}" destId="{A36595F9-B8E3-4F41-B8F3-C7AF15521F13}" srcOrd="0" destOrd="0" presId="urn:microsoft.com/office/officeart/2005/8/layout/hProcess10"/>
    <dgm:cxn modelId="{66272AFC-F56D-4328-B99A-CB0D315486B9}" srcId="{2E125311-07FB-4E7E-90D9-644AE84D7D3C}" destId="{CB1BA5BA-8475-4CD5-9D86-D71C32618FF4}" srcOrd="2"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A3D5EE65-D94E-4623-B40B-B9E7102D0B37}" type="presParOf" srcId="{2EC1CD46-E4F4-4694-9BC4-F5721EA83C91}" destId="{B763D548-B7B3-4804-A0B9-3012EF0FA73B}" srcOrd="0" destOrd="0" presId="urn:microsoft.com/office/officeart/2005/8/layout/hProcess10"/>
    <dgm:cxn modelId="{6CB7FD98-4815-4D4A-AE36-D4A4991478C3}" type="presParOf" srcId="{B763D548-B7B3-4804-A0B9-3012EF0FA73B}" destId="{E53BE6DE-AB98-4D9C-B4C0-6FAB62B51820}" srcOrd="0" destOrd="0" presId="urn:microsoft.com/office/officeart/2005/8/layout/hProcess10"/>
    <dgm:cxn modelId="{70EBFC03-99FC-4607-AEA9-70790CFF557D}" type="presParOf" srcId="{B763D548-B7B3-4804-A0B9-3012EF0FA73B}" destId="{D7CA75EA-7838-455C-80C4-F0BFC493029C}" srcOrd="1" destOrd="0" presId="urn:microsoft.com/office/officeart/2005/8/layout/hProcess10"/>
    <dgm:cxn modelId="{131D6DAC-7C86-4877-A2FC-60C4C0D1D047}" type="presParOf" srcId="{2EC1CD46-E4F4-4694-9BC4-F5721EA83C91}" destId="{2BCDEF53-61DD-42F8-8ADB-C5A4E481C4FD}" srcOrd="1" destOrd="0" presId="urn:microsoft.com/office/officeart/2005/8/layout/hProcess10"/>
    <dgm:cxn modelId="{E529E865-BD20-417C-9458-293868B0DB1C}" type="presParOf" srcId="{2BCDEF53-61DD-42F8-8ADB-C5A4E481C4FD}" destId="{F621BAD6-C988-4457-9E18-2CDC75649F21}" srcOrd="0" destOrd="0" presId="urn:microsoft.com/office/officeart/2005/8/layout/hProcess10"/>
    <dgm:cxn modelId="{8DFC60B1-6A51-441C-92D2-11766C776629}" type="presParOf" srcId="{2EC1CD46-E4F4-4694-9BC4-F5721EA83C91}" destId="{C5DF58C5-B04B-4E63-A231-AB848673998A}" srcOrd="2" destOrd="0" presId="urn:microsoft.com/office/officeart/2005/8/layout/hProcess10"/>
    <dgm:cxn modelId="{64544B9D-0ADA-443E-A85C-69888924A9B2}" type="presParOf" srcId="{C5DF58C5-B04B-4E63-A231-AB848673998A}" destId="{4EC72E78-1D43-45B7-ABED-AE08A7A5991B}" srcOrd="0" destOrd="0" presId="urn:microsoft.com/office/officeart/2005/8/layout/hProcess10"/>
    <dgm:cxn modelId="{10F328EF-D34C-4268-9F4D-E6C6848FEC67}" type="presParOf" srcId="{C5DF58C5-B04B-4E63-A231-AB848673998A}" destId="{A36595F9-B8E3-4F41-B8F3-C7AF15521F13}" srcOrd="1" destOrd="0" presId="urn:microsoft.com/office/officeart/2005/8/layout/hProcess10"/>
    <dgm:cxn modelId="{866D1FB8-6817-4878-BD80-BCD11042133E}" type="presParOf" srcId="{2EC1CD46-E4F4-4694-9BC4-F5721EA83C91}" destId="{8EE78F42-ECDB-4B88-A0AC-FC1FB92517D3}" srcOrd="3" destOrd="0" presId="urn:microsoft.com/office/officeart/2005/8/layout/hProcess10"/>
    <dgm:cxn modelId="{C8DD4F01-2534-4BDE-8F1A-2053F967C088}" type="presParOf" srcId="{8EE78F42-ECDB-4B88-A0AC-FC1FB92517D3}" destId="{63682B54-F2A1-496B-8A16-4661CDDBAB39}" srcOrd="0" destOrd="0" presId="urn:microsoft.com/office/officeart/2005/8/layout/hProcess10"/>
    <dgm:cxn modelId="{8EB5DB19-EE39-49D0-9EFD-101943167DC9}" type="presParOf" srcId="{2EC1CD46-E4F4-4694-9BC4-F5721EA83C91}" destId="{946C6FEC-C5EE-4AF0-B0C9-FB8D55C74721}" srcOrd="4" destOrd="0" presId="urn:microsoft.com/office/officeart/2005/8/layout/hProcess10"/>
    <dgm:cxn modelId="{A368BEA9-7EC5-467E-8843-DE6886DE9148}" type="presParOf" srcId="{946C6FEC-C5EE-4AF0-B0C9-FB8D55C74721}" destId="{62E53EE3-D33D-4DAA-9217-28F4CD044A99}" srcOrd="0" destOrd="0" presId="urn:microsoft.com/office/officeart/2005/8/layout/hProcess10"/>
    <dgm:cxn modelId="{86A04643-825D-42A9-ABE9-039B0841C1CF}" type="presParOf" srcId="{946C6FEC-C5EE-4AF0-B0C9-FB8D55C74721}" destId="{46ECC6C6-D2BE-4539-BEE1-9ED0A307669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0" presStyleCnt="3" custLinFactNeighborY="10113">
        <dgm:presLayoutVars>
          <dgm:bulletEnabled val="1"/>
        </dgm:presLayoutVars>
      </dgm:prSet>
      <dgm:spPr/>
    </dgm:pt>
    <dgm:pt modelId="{2BCDEF53-61DD-42F8-8ADB-C5A4E481C4FD}" type="pres">
      <dgm:prSet presAssocID="{327D16D7-26CC-4686-847D-E1F5239C7B2C}" presName="sibTrans" presStyleLbl="sibTrans2D1" presStyleIdx="0" presStyleCnt="2"/>
      <dgm:spPr/>
    </dgm:pt>
    <dgm:pt modelId="{F621BAD6-C988-4457-9E18-2CDC75649F21}" type="pres">
      <dgm:prSet presAssocID="{327D16D7-26CC-4686-847D-E1F5239C7B2C}" presName="connTx" presStyleLbl="sibTrans2D1" presStyleIdx="0" presStyleCnt="2"/>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1" presStyleCnt="3" custLinFactNeighborY="10113">
        <dgm:presLayoutVars>
          <dgm:bulletEnabled val="1"/>
        </dgm:presLayoutVars>
      </dgm:prSet>
      <dgm:spPr/>
    </dgm:pt>
    <dgm:pt modelId="{8EE78F42-ECDB-4B88-A0AC-FC1FB92517D3}" type="pres">
      <dgm:prSet presAssocID="{C350C021-8DD8-4608-B090-A292BBB8827D}" presName="sibTrans" presStyleLbl="sibTrans2D1" presStyleIdx="1" presStyleCnt="2"/>
      <dgm:spPr/>
    </dgm:pt>
    <dgm:pt modelId="{63682B54-F2A1-496B-8A16-4661CDDBAB39}" type="pres">
      <dgm:prSet presAssocID="{C350C021-8DD8-4608-B090-A292BBB8827D}" presName="connTx" presStyleLbl="sibTrans2D1" presStyleIdx="1" presStyleCnt="2"/>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2" presStyleCnt="3" custScaleX="114190"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1709D705-E444-4115-8070-DE705ECCF127}" type="presOf" srcId="{A33EC9AD-7E04-4B0E-B4E9-C608F165C45D}" destId="{D7CA75EA-7838-455C-80C4-F0BFC493029C}" srcOrd="0" destOrd="2" presId="urn:microsoft.com/office/officeart/2005/8/layout/hProcess10"/>
    <dgm:cxn modelId="{3D95682E-41F0-431F-813E-CCA7B8571829}" srcId="{2E125311-07FB-4E7E-90D9-644AE84D7D3C}" destId="{6E6B3EF0-E61F-43E2-801B-D62C3F88ACE4}" srcOrd="0" destOrd="0" parTransId="{1B5F54A9-4EC0-4231-A151-2A4770A8E2E9}" sibTransId="{327D16D7-26CC-4686-847D-E1F5239C7B2C}"/>
    <dgm:cxn modelId="{11CCE262-3394-45DE-8032-2057C4CAA5A9}" type="presOf" srcId="{9F622B8E-60E0-4789-A4E7-5BF822CEC399}" destId="{D7CA75EA-7838-455C-80C4-F0BFC493029C}" srcOrd="0" destOrd="1" presId="urn:microsoft.com/office/officeart/2005/8/layout/hProcess10"/>
    <dgm:cxn modelId="{D3813564-8926-4D5D-AA6D-65A06C9AC12C}" type="presOf" srcId="{FED5F1B8-4542-4669-A9DB-293D0C028C72}" destId="{A36595F9-B8E3-4F41-B8F3-C7AF15521F13}" srcOrd="0" destOrd="1"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E3353851-3BF5-49CC-8F2F-BF28605AE3FE}" type="presOf" srcId="{C350C021-8DD8-4608-B090-A292BBB8827D}" destId="{63682B54-F2A1-496B-8A16-4661CDDBAB39}" srcOrd="1" destOrd="0"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56D65B8F-D970-4D8A-A1E8-4E3CF058CE1F}" type="presOf" srcId="{EFEE683A-DF54-43AF-89E9-4EB31D779507}" destId="{46ECC6C6-D2BE-4539-BEE1-9ED0A307669E}" srcOrd="0" destOrd="2" presId="urn:microsoft.com/office/officeart/2005/8/layout/hProcess10"/>
    <dgm:cxn modelId="{E3AAF28F-A968-4BA4-B4F2-7DA8D98F6AA4}" type="presOf" srcId="{327D16D7-26CC-4686-847D-E1F5239C7B2C}" destId="{2BCDEF53-61DD-42F8-8ADB-C5A4E481C4FD}" srcOrd="0" destOrd="0" presId="urn:microsoft.com/office/officeart/2005/8/layout/hProcess10"/>
    <dgm:cxn modelId="{0FFA6992-4CA1-4C2C-8581-8D38792EB546}" type="presOf" srcId="{327D16D7-26CC-4686-847D-E1F5239C7B2C}" destId="{F621BAD6-C988-4457-9E18-2CDC75649F21}" srcOrd="1" destOrd="0" presId="urn:microsoft.com/office/officeart/2005/8/layout/hProcess10"/>
    <dgm:cxn modelId="{E30E2595-A039-46EE-930F-17462CDBC7A4}" type="presOf" srcId="{6F8FEDE3-97A5-487B-8909-7E3565EE00AD}" destId="{A36595F9-B8E3-4F41-B8F3-C7AF15521F13}" srcOrd="0" destOrd="2"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1" destOrd="0" parTransId="{9F49C605-F408-443C-8565-B3E0D9C4B2CE}" sibTransId="{C350C021-8DD8-4608-B090-A292BBB8827D}"/>
    <dgm:cxn modelId="{41CC4EB0-11A0-4DA0-BEBA-B7B2B4283CC0}" type="presOf" srcId="{6E6B3EF0-E61F-43E2-801B-D62C3F88ACE4}" destId="{D7CA75EA-7838-455C-80C4-F0BFC493029C}" srcOrd="0" destOrd="0" presId="urn:microsoft.com/office/officeart/2005/8/layout/hProcess10"/>
    <dgm:cxn modelId="{011360CD-2C2C-4839-A953-6959F671C83A}" type="presOf" srcId="{F3A23918-FBC0-4335-A97C-DB51DE5AAE3D}" destId="{46ECC6C6-D2BE-4539-BEE1-9ED0A307669E}" srcOrd="0" destOrd="1" presId="urn:microsoft.com/office/officeart/2005/8/layout/hProcess10"/>
    <dgm:cxn modelId="{F6FFF0E3-A82C-4BB0-B258-AB2FDC7CB66B}" type="presOf" srcId="{CB1BA5BA-8475-4CD5-9D86-D71C32618FF4}" destId="{46ECC6C6-D2BE-4539-BEE1-9ED0A307669E}" srcOrd="0" destOrd="0" presId="urn:microsoft.com/office/officeart/2005/8/layout/hProcess10"/>
    <dgm:cxn modelId="{97A38AF4-A683-4C69-9B7C-A2B307CEF16B}" type="presOf" srcId="{C350C021-8DD8-4608-B090-A292BBB8827D}" destId="{8EE78F42-ECDB-4B88-A0AC-FC1FB92517D3}" srcOrd="0" destOrd="0" presId="urn:microsoft.com/office/officeart/2005/8/layout/hProcess10"/>
    <dgm:cxn modelId="{B6BBEFF4-3A28-4903-82BC-5D4DCA71D272}" type="presOf" srcId="{FAEEFF64-BBB9-4B9B-A52D-70EB3E3252C4}" destId="{A36595F9-B8E3-4F41-B8F3-C7AF15521F13}" srcOrd="0" destOrd="0" presId="urn:microsoft.com/office/officeart/2005/8/layout/hProcess10"/>
    <dgm:cxn modelId="{66272AFC-F56D-4328-B99A-CB0D315486B9}" srcId="{2E125311-07FB-4E7E-90D9-644AE84D7D3C}" destId="{CB1BA5BA-8475-4CD5-9D86-D71C32618FF4}" srcOrd="2"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A3D5EE65-D94E-4623-B40B-B9E7102D0B37}" type="presParOf" srcId="{2EC1CD46-E4F4-4694-9BC4-F5721EA83C91}" destId="{B763D548-B7B3-4804-A0B9-3012EF0FA73B}" srcOrd="0" destOrd="0" presId="urn:microsoft.com/office/officeart/2005/8/layout/hProcess10"/>
    <dgm:cxn modelId="{6CB7FD98-4815-4D4A-AE36-D4A4991478C3}" type="presParOf" srcId="{B763D548-B7B3-4804-A0B9-3012EF0FA73B}" destId="{E53BE6DE-AB98-4D9C-B4C0-6FAB62B51820}" srcOrd="0" destOrd="0" presId="urn:microsoft.com/office/officeart/2005/8/layout/hProcess10"/>
    <dgm:cxn modelId="{70EBFC03-99FC-4607-AEA9-70790CFF557D}" type="presParOf" srcId="{B763D548-B7B3-4804-A0B9-3012EF0FA73B}" destId="{D7CA75EA-7838-455C-80C4-F0BFC493029C}" srcOrd="1" destOrd="0" presId="urn:microsoft.com/office/officeart/2005/8/layout/hProcess10"/>
    <dgm:cxn modelId="{131D6DAC-7C86-4877-A2FC-60C4C0D1D047}" type="presParOf" srcId="{2EC1CD46-E4F4-4694-9BC4-F5721EA83C91}" destId="{2BCDEF53-61DD-42F8-8ADB-C5A4E481C4FD}" srcOrd="1" destOrd="0" presId="urn:microsoft.com/office/officeart/2005/8/layout/hProcess10"/>
    <dgm:cxn modelId="{E529E865-BD20-417C-9458-293868B0DB1C}" type="presParOf" srcId="{2BCDEF53-61DD-42F8-8ADB-C5A4E481C4FD}" destId="{F621BAD6-C988-4457-9E18-2CDC75649F21}" srcOrd="0" destOrd="0" presId="urn:microsoft.com/office/officeart/2005/8/layout/hProcess10"/>
    <dgm:cxn modelId="{8DFC60B1-6A51-441C-92D2-11766C776629}" type="presParOf" srcId="{2EC1CD46-E4F4-4694-9BC4-F5721EA83C91}" destId="{C5DF58C5-B04B-4E63-A231-AB848673998A}" srcOrd="2" destOrd="0" presId="urn:microsoft.com/office/officeart/2005/8/layout/hProcess10"/>
    <dgm:cxn modelId="{64544B9D-0ADA-443E-A85C-69888924A9B2}" type="presParOf" srcId="{C5DF58C5-B04B-4E63-A231-AB848673998A}" destId="{4EC72E78-1D43-45B7-ABED-AE08A7A5991B}" srcOrd="0" destOrd="0" presId="urn:microsoft.com/office/officeart/2005/8/layout/hProcess10"/>
    <dgm:cxn modelId="{10F328EF-D34C-4268-9F4D-E6C6848FEC67}" type="presParOf" srcId="{C5DF58C5-B04B-4E63-A231-AB848673998A}" destId="{A36595F9-B8E3-4F41-B8F3-C7AF15521F13}" srcOrd="1" destOrd="0" presId="urn:microsoft.com/office/officeart/2005/8/layout/hProcess10"/>
    <dgm:cxn modelId="{866D1FB8-6817-4878-BD80-BCD11042133E}" type="presParOf" srcId="{2EC1CD46-E4F4-4694-9BC4-F5721EA83C91}" destId="{8EE78F42-ECDB-4B88-A0AC-FC1FB92517D3}" srcOrd="3" destOrd="0" presId="urn:microsoft.com/office/officeart/2005/8/layout/hProcess10"/>
    <dgm:cxn modelId="{C8DD4F01-2534-4BDE-8F1A-2053F967C088}" type="presParOf" srcId="{8EE78F42-ECDB-4B88-A0AC-FC1FB92517D3}" destId="{63682B54-F2A1-496B-8A16-4661CDDBAB39}" srcOrd="0" destOrd="0" presId="urn:microsoft.com/office/officeart/2005/8/layout/hProcess10"/>
    <dgm:cxn modelId="{8EB5DB19-EE39-49D0-9EFD-101943167DC9}" type="presParOf" srcId="{2EC1CD46-E4F4-4694-9BC4-F5721EA83C91}" destId="{946C6FEC-C5EE-4AF0-B0C9-FB8D55C74721}" srcOrd="4" destOrd="0" presId="urn:microsoft.com/office/officeart/2005/8/layout/hProcess10"/>
    <dgm:cxn modelId="{A368BEA9-7EC5-467E-8843-DE6886DE9148}" type="presParOf" srcId="{946C6FEC-C5EE-4AF0-B0C9-FB8D55C74721}" destId="{62E53EE3-D33D-4DAA-9217-28F4CD044A99}" srcOrd="0" destOrd="0" presId="urn:microsoft.com/office/officeart/2005/8/layout/hProcess10"/>
    <dgm:cxn modelId="{86A04643-825D-42A9-ABE9-039B0841C1CF}" type="presParOf" srcId="{946C6FEC-C5EE-4AF0-B0C9-FB8D55C74721}" destId="{46ECC6C6-D2BE-4539-BEE1-9ED0A307669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0" presStyleCnt="3" custLinFactNeighborY="10113">
        <dgm:presLayoutVars>
          <dgm:bulletEnabled val="1"/>
        </dgm:presLayoutVars>
      </dgm:prSet>
      <dgm:spPr/>
    </dgm:pt>
    <dgm:pt modelId="{2BCDEF53-61DD-42F8-8ADB-C5A4E481C4FD}" type="pres">
      <dgm:prSet presAssocID="{327D16D7-26CC-4686-847D-E1F5239C7B2C}" presName="sibTrans" presStyleLbl="sibTrans2D1" presStyleIdx="0" presStyleCnt="2"/>
      <dgm:spPr/>
    </dgm:pt>
    <dgm:pt modelId="{F621BAD6-C988-4457-9E18-2CDC75649F21}" type="pres">
      <dgm:prSet presAssocID="{327D16D7-26CC-4686-847D-E1F5239C7B2C}" presName="connTx" presStyleLbl="sibTrans2D1" presStyleIdx="0" presStyleCnt="2"/>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1" presStyleCnt="3" custLinFactNeighborY="10113">
        <dgm:presLayoutVars>
          <dgm:bulletEnabled val="1"/>
        </dgm:presLayoutVars>
      </dgm:prSet>
      <dgm:spPr/>
    </dgm:pt>
    <dgm:pt modelId="{8EE78F42-ECDB-4B88-A0AC-FC1FB92517D3}" type="pres">
      <dgm:prSet presAssocID="{C350C021-8DD8-4608-B090-A292BBB8827D}" presName="sibTrans" presStyleLbl="sibTrans2D1" presStyleIdx="1" presStyleCnt="2"/>
      <dgm:spPr/>
    </dgm:pt>
    <dgm:pt modelId="{63682B54-F2A1-496B-8A16-4661CDDBAB39}" type="pres">
      <dgm:prSet presAssocID="{C350C021-8DD8-4608-B090-A292BBB8827D}" presName="connTx" presStyleLbl="sibTrans2D1" presStyleIdx="1" presStyleCnt="2"/>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2" presStyleCnt="3" custScaleX="114190"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1709D705-E444-4115-8070-DE705ECCF127}" type="presOf" srcId="{A33EC9AD-7E04-4B0E-B4E9-C608F165C45D}" destId="{D7CA75EA-7838-455C-80C4-F0BFC493029C}" srcOrd="0" destOrd="2" presId="urn:microsoft.com/office/officeart/2005/8/layout/hProcess10"/>
    <dgm:cxn modelId="{3D95682E-41F0-431F-813E-CCA7B8571829}" srcId="{2E125311-07FB-4E7E-90D9-644AE84D7D3C}" destId="{6E6B3EF0-E61F-43E2-801B-D62C3F88ACE4}" srcOrd="0" destOrd="0" parTransId="{1B5F54A9-4EC0-4231-A151-2A4770A8E2E9}" sibTransId="{327D16D7-26CC-4686-847D-E1F5239C7B2C}"/>
    <dgm:cxn modelId="{11CCE262-3394-45DE-8032-2057C4CAA5A9}" type="presOf" srcId="{9F622B8E-60E0-4789-A4E7-5BF822CEC399}" destId="{D7CA75EA-7838-455C-80C4-F0BFC493029C}" srcOrd="0" destOrd="1" presId="urn:microsoft.com/office/officeart/2005/8/layout/hProcess10"/>
    <dgm:cxn modelId="{D3813564-8926-4D5D-AA6D-65A06C9AC12C}" type="presOf" srcId="{FED5F1B8-4542-4669-A9DB-293D0C028C72}" destId="{A36595F9-B8E3-4F41-B8F3-C7AF15521F13}" srcOrd="0" destOrd="1"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E3353851-3BF5-49CC-8F2F-BF28605AE3FE}" type="presOf" srcId="{C350C021-8DD8-4608-B090-A292BBB8827D}" destId="{63682B54-F2A1-496B-8A16-4661CDDBAB39}" srcOrd="1" destOrd="0"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56D65B8F-D970-4D8A-A1E8-4E3CF058CE1F}" type="presOf" srcId="{EFEE683A-DF54-43AF-89E9-4EB31D779507}" destId="{46ECC6C6-D2BE-4539-BEE1-9ED0A307669E}" srcOrd="0" destOrd="2" presId="urn:microsoft.com/office/officeart/2005/8/layout/hProcess10"/>
    <dgm:cxn modelId="{E3AAF28F-A968-4BA4-B4F2-7DA8D98F6AA4}" type="presOf" srcId="{327D16D7-26CC-4686-847D-E1F5239C7B2C}" destId="{2BCDEF53-61DD-42F8-8ADB-C5A4E481C4FD}" srcOrd="0" destOrd="0" presId="urn:microsoft.com/office/officeart/2005/8/layout/hProcess10"/>
    <dgm:cxn modelId="{0FFA6992-4CA1-4C2C-8581-8D38792EB546}" type="presOf" srcId="{327D16D7-26CC-4686-847D-E1F5239C7B2C}" destId="{F621BAD6-C988-4457-9E18-2CDC75649F21}" srcOrd="1" destOrd="0" presId="urn:microsoft.com/office/officeart/2005/8/layout/hProcess10"/>
    <dgm:cxn modelId="{E30E2595-A039-46EE-930F-17462CDBC7A4}" type="presOf" srcId="{6F8FEDE3-97A5-487B-8909-7E3565EE00AD}" destId="{A36595F9-B8E3-4F41-B8F3-C7AF15521F13}" srcOrd="0" destOrd="2"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1" destOrd="0" parTransId="{9F49C605-F408-443C-8565-B3E0D9C4B2CE}" sibTransId="{C350C021-8DD8-4608-B090-A292BBB8827D}"/>
    <dgm:cxn modelId="{41CC4EB0-11A0-4DA0-BEBA-B7B2B4283CC0}" type="presOf" srcId="{6E6B3EF0-E61F-43E2-801B-D62C3F88ACE4}" destId="{D7CA75EA-7838-455C-80C4-F0BFC493029C}" srcOrd="0" destOrd="0" presId="urn:microsoft.com/office/officeart/2005/8/layout/hProcess10"/>
    <dgm:cxn modelId="{011360CD-2C2C-4839-A953-6959F671C83A}" type="presOf" srcId="{F3A23918-FBC0-4335-A97C-DB51DE5AAE3D}" destId="{46ECC6C6-D2BE-4539-BEE1-9ED0A307669E}" srcOrd="0" destOrd="1" presId="urn:microsoft.com/office/officeart/2005/8/layout/hProcess10"/>
    <dgm:cxn modelId="{F6FFF0E3-A82C-4BB0-B258-AB2FDC7CB66B}" type="presOf" srcId="{CB1BA5BA-8475-4CD5-9D86-D71C32618FF4}" destId="{46ECC6C6-D2BE-4539-BEE1-9ED0A307669E}" srcOrd="0" destOrd="0" presId="urn:microsoft.com/office/officeart/2005/8/layout/hProcess10"/>
    <dgm:cxn modelId="{97A38AF4-A683-4C69-9B7C-A2B307CEF16B}" type="presOf" srcId="{C350C021-8DD8-4608-B090-A292BBB8827D}" destId="{8EE78F42-ECDB-4B88-A0AC-FC1FB92517D3}" srcOrd="0" destOrd="0" presId="urn:microsoft.com/office/officeart/2005/8/layout/hProcess10"/>
    <dgm:cxn modelId="{B6BBEFF4-3A28-4903-82BC-5D4DCA71D272}" type="presOf" srcId="{FAEEFF64-BBB9-4B9B-A52D-70EB3E3252C4}" destId="{A36595F9-B8E3-4F41-B8F3-C7AF15521F13}" srcOrd="0" destOrd="0" presId="urn:microsoft.com/office/officeart/2005/8/layout/hProcess10"/>
    <dgm:cxn modelId="{66272AFC-F56D-4328-B99A-CB0D315486B9}" srcId="{2E125311-07FB-4E7E-90D9-644AE84D7D3C}" destId="{CB1BA5BA-8475-4CD5-9D86-D71C32618FF4}" srcOrd="2"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A3D5EE65-D94E-4623-B40B-B9E7102D0B37}" type="presParOf" srcId="{2EC1CD46-E4F4-4694-9BC4-F5721EA83C91}" destId="{B763D548-B7B3-4804-A0B9-3012EF0FA73B}" srcOrd="0" destOrd="0" presId="urn:microsoft.com/office/officeart/2005/8/layout/hProcess10"/>
    <dgm:cxn modelId="{6CB7FD98-4815-4D4A-AE36-D4A4991478C3}" type="presParOf" srcId="{B763D548-B7B3-4804-A0B9-3012EF0FA73B}" destId="{E53BE6DE-AB98-4D9C-B4C0-6FAB62B51820}" srcOrd="0" destOrd="0" presId="urn:microsoft.com/office/officeart/2005/8/layout/hProcess10"/>
    <dgm:cxn modelId="{70EBFC03-99FC-4607-AEA9-70790CFF557D}" type="presParOf" srcId="{B763D548-B7B3-4804-A0B9-3012EF0FA73B}" destId="{D7CA75EA-7838-455C-80C4-F0BFC493029C}" srcOrd="1" destOrd="0" presId="urn:microsoft.com/office/officeart/2005/8/layout/hProcess10"/>
    <dgm:cxn modelId="{131D6DAC-7C86-4877-A2FC-60C4C0D1D047}" type="presParOf" srcId="{2EC1CD46-E4F4-4694-9BC4-F5721EA83C91}" destId="{2BCDEF53-61DD-42F8-8ADB-C5A4E481C4FD}" srcOrd="1" destOrd="0" presId="urn:microsoft.com/office/officeart/2005/8/layout/hProcess10"/>
    <dgm:cxn modelId="{E529E865-BD20-417C-9458-293868B0DB1C}" type="presParOf" srcId="{2BCDEF53-61DD-42F8-8ADB-C5A4E481C4FD}" destId="{F621BAD6-C988-4457-9E18-2CDC75649F21}" srcOrd="0" destOrd="0" presId="urn:microsoft.com/office/officeart/2005/8/layout/hProcess10"/>
    <dgm:cxn modelId="{8DFC60B1-6A51-441C-92D2-11766C776629}" type="presParOf" srcId="{2EC1CD46-E4F4-4694-9BC4-F5721EA83C91}" destId="{C5DF58C5-B04B-4E63-A231-AB848673998A}" srcOrd="2" destOrd="0" presId="urn:microsoft.com/office/officeart/2005/8/layout/hProcess10"/>
    <dgm:cxn modelId="{64544B9D-0ADA-443E-A85C-69888924A9B2}" type="presParOf" srcId="{C5DF58C5-B04B-4E63-A231-AB848673998A}" destId="{4EC72E78-1D43-45B7-ABED-AE08A7A5991B}" srcOrd="0" destOrd="0" presId="urn:microsoft.com/office/officeart/2005/8/layout/hProcess10"/>
    <dgm:cxn modelId="{10F328EF-D34C-4268-9F4D-E6C6848FEC67}" type="presParOf" srcId="{C5DF58C5-B04B-4E63-A231-AB848673998A}" destId="{A36595F9-B8E3-4F41-B8F3-C7AF15521F13}" srcOrd="1" destOrd="0" presId="urn:microsoft.com/office/officeart/2005/8/layout/hProcess10"/>
    <dgm:cxn modelId="{866D1FB8-6817-4878-BD80-BCD11042133E}" type="presParOf" srcId="{2EC1CD46-E4F4-4694-9BC4-F5721EA83C91}" destId="{8EE78F42-ECDB-4B88-A0AC-FC1FB92517D3}" srcOrd="3" destOrd="0" presId="urn:microsoft.com/office/officeart/2005/8/layout/hProcess10"/>
    <dgm:cxn modelId="{C8DD4F01-2534-4BDE-8F1A-2053F967C088}" type="presParOf" srcId="{8EE78F42-ECDB-4B88-A0AC-FC1FB92517D3}" destId="{63682B54-F2A1-496B-8A16-4661CDDBAB39}" srcOrd="0" destOrd="0" presId="urn:microsoft.com/office/officeart/2005/8/layout/hProcess10"/>
    <dgm:cxn modelId="{8EB5DB19-EE39-49D0-9EFD-101943167DC9}" type="presParOf" srcId="{2EC1CD46-E4F4-4694-9BC4-F5721EA83C91}" destId="{946C6FEC-C5EE-4AF0-B0C9-FB8D55C74721}" srcOrd="4" destOrd="0" presId="urn:microsoft.com/office/officeart/2005/8/layout/hProcess10"/>
    <dgm:cxn modelId="{A368BEA9-7EC5-467E-8843-DE6886DE9148}" type="presParOf" srcId="{946C6FEC-C5EE-4AF0-B0C9-FB8D55C74721}" destId="{62E53EE3-D33D-4DAA-9217-28F4CD044A99}" srcOrd="0" destOrd="0" presId="urn:microsoft.com/office/officeart/2005/8/layout/hProcess10"/>
    <dgm:cxn modelId="{86A04643-825D-42A9-ABE9-039B0841C1CF}" type="presParOf" srcId="{946C6FEC-C5EE-4AF0-B0C9-FB8D55C74721}" destId="{46ECC6C6-D2BE-4539-BEE1-9ED0A307669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0" presStyleCnt="3" custLinFactNeighborY="10113">
        <dgm:presLayoutVars>
          <dgm:bulletEnabled val="1"/>
        </dgm:presLayoutVars>
      </dgm:prSet>
      <dgm:spPr/>
    </dgm:pt>
    <dgm:pt modelId="{8EE78F42-ECDB-4B88-A0AC-FC1FB92517D3}" type="pres">
      <dgm:prSet presAssocID="{C350C021-8DD8-4608-B090-A292BBB8827D}" presName="sibTrans" presStyleLbl="sibTrans2D1" presStyleIdx="0" presStyleCnt="2"/>
      <dgm:spPr/>
    </dgm:pt>
    <dgm:pt modelId="{63682B54-F2A1-496B-8A16-4661CDDBAB39}" type="pres">
      <dgm:prSet presAssocID="{C350C021-8DD8-4608-B090-A292BBB8827D}" presName="connTx" presStyleLbl="sibTrans2D1" presStyleIdx="0" presStyleCnt="2"/>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1" presStyleCnt="3" custLinFactNeighborY="10113">
        <dgm:presLayoutVars>
          <dgm:bulletEnabled val="1"/>
        </dgm:presLayoutVars>
      </dgm:prSet>
      <dgm:spPr/>
    </dgm:pt>
    <dgm:pt modelId="{2BCDEF53-61DD-42F8-8ADB-C5A4E481C4FD}" type="pres">
      <dgm:prSet presAssocID="{327D16D7-26CC-4686-847D-E1F5239C7B2C}" presName="sibTrans" presStyleLbl="sibTrans2D1" presStyleIdx="1" presStyleCnt="2"/>
      <dgm:spPr/>
    </dgm:pt>
    <dgm:pt modelId="{F621BAD6-C988-4457-9E18-2CDC75649F21}" type="pres">
      <dgm:prSet presAssocID="{327D16D7-26CC-4686-847D-E1F5239C7B2C}" presName="connTx" presStyleLbl="sibTrans2D1" presStyleIdx="1" presStyleCnt="2"/>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2" presStyleCnt="3" custScaleX="114190"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E40A360B-2EE0-41EF-8DD8-CD10205972E8}" type="presOf" srcId="{EFEE683A-DF54-43AF-89E9-4EB31D779507}" destId="{46ECC6C6-D2BE-4539-BEE1-9ED0A307669E}" srcOrd="0" destOrd="2" presId="urn:microsoft.com/office/officeart/2005/8/layout/hProcess10"/>
    <dgm:cxn modelId="{821C0D20-7489-41CD-94DD-F86426E6E76C}" type="presOf" srcId="{F3A23918-FBC0-4335-A97C-DB51DE5AAE3D}" destId="{46ECC6C6-D2BE-4539-BEE1-9ED0A307669E}" srcOrd="0" destOrd="1" presId="urn:microsoft.com/office/officeart/2005/8/layout/hProcess10"/>
    <dgm:cxn modelId="{3D95682E-41F0-431F-813E-CCA7B8571829}" srcId="{2E125311-07FB-4E7E-90D9-644AE84D7D3C}" destId="{6E6B3EF0-E61F-43E2-801B-D62C3F88ACE4}" srcOrd="1" destOrd="0" parTransId="{1B5F54A9-4EC0-4231-A151-2A4770A8E2E9}" sibTransId="{327D16D7-26CC-4686-847D-E1F5239C7B2C}"/>
    <dgm:cxn modelId="{424E3361-72EB-4F18-B4EB-9956B210AE6E}" type="presOf" srcId="{6E6B3EF0-E61F-43E2-801B-D62C3F88ACE4}" destId="{D7CA75EA-7838-455C-80C4-F0BFC493029C}" srcOrd="0" destOrd="0"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516DE24E-13CA-406B-AA1B-5D3624FE97E6}" type="presOf" srcId="{CB1BA5BA-8475-4CD5-9D86-D71C32618FF4}" destId="{46ECC6C6-D2BE-4539-BEE1-9ED0A307669E}" srcOrd="0" destOrd="0" presId="urn:microsoft.com/office/officeart/2005/8/layout/hProcess10"/>
    <dgm:cxn modelId="{D315486F-0122-4FC2-B018-2A5A6EF73E74}" type="presOf" srcId="{FED5F1B8-4542-4669-A9DB-293D0C028C72}" destId="{A36595F9-B8E3-4F41-B8F3-C7AF15521F13}" srcOrd="0" destOrd="1"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05860378-5097-493F-9185-6FA60F86FB1D}" type="presOf" srcId="{9F622B8E-60E0-4789-A4E7-5BF822CEC399}" destId="{D7CA75EA-7838-455C-80C4-F0BFC493029C}" srcOrd="0" destOrd="1" presId="urn:microsoft.com/office/officeart/2005/8/layout/hProcess10"/>
    <dgm:cxn modelId="{2F40F97F-DFD8-4981-A8BD-7A16D2505DFE}" type="presOf" srcId="{C350C021-8DD8-4608-B090-A292BBB8827D}" destId="{8EE78F42-ECDB-4B88-A0AC-FC1FB92517D3}" srcOrd="0" destOrd="0" presId="urn:microsoft.com/office/officeart/2005/8/layout/hProcess10"/>
    <dgm:cxn modelId="{B8D83484-2718-4629-B691-B5A4EF253A00}" type="presOf" srcId="{327D16D7-26CC-4686-847D-E1F5239C7B2C}" destId="{F621BAD6-C988-4457-9E18-2CDC75649F21}" srcOrd="1" destOrd="0"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340F9F9A-8E3A-4D02-B593-6068EA689540}" type="presOf" srcId="{FAEEFF64-BBB9-4B9B-A52D-70EB3E3252C4}" destId="{A36595F9-B8E3-4F41-B8F3-C7AF15521F13}" srcOrd="0" destOrd="0" presId="urn:microsoft.com/office/officeart/2005/8/layout/hProcess10"/>
    <dgm:cxn modelId="{BFE69D9F-7CB1-4DE9-856D-98366977B288}" type="presOf" srcId="{A33EC9AD-7E04-4B0E-B4E9-C608F165C45D}" destId="{D7CA75EA-7838-455C-80C4-F0BFC493029C}" srcOrd="0" destOrd="2" presId="urn:microsoft.com/office/officeart/2005/8/layout/hProcess10"/>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0" destOrd="0" parTransId="{9F49C605-F408-443C-8565-B3E0D9C4B2CE}" sibTransId="{C350C021-8DD8-4608-B090-A292BBB8827D}"/>
    <dgm:cxn modelId="{7707BFAE-39A9-46B9-9D3B-A25A0E2261A3}" type="presOf" srcId="{6F8FEDE3-97A5-487B-8909-7E3565EE00AD}" destId="{A36595F9-B8E3-4F41-B8F3-C7AF15521F13}" srcOrd="0" destOrd="2" presId="urn:microsoft.com/office/officeart/2005/8/layout/hProcess10"/>
    <dgm:cxn modelId="{1F9DE1B1-DBE1-442B-AAA6-A57F3E6A56C6}" type="presOf" srcId="{C350C021-8DD8-4608-B090-A292BBB8827D}" destId="{63682B54-F2A1-496B-8A16-4661CDDBAB39}" srcOrd="1" destOrd="0" presId="urn:microsoft.com/office/officeart/2005/8/layout/hProcess10"/>
    <dgm:cxn modelId="{58145AF0-3732-45C4-8404-98998EDFA314}" type="presOf" srcId="{327D16D7-26CC-4686-847D-E1F5239C7B2C}" destId="{2BCDEF53-61DD-42F8-8ADB-C5A4E481C4FD}" srcOrd="0" destOrd="0" presId="urn:microsoft.com/office/officeart/2005/8/layout/hProcess10"/>
    <dgm:cxn modelId="{66272AFC-F56D-4328-B99A-CB0D315486B9}" srcId="{2E125311-07FB-4E7E-90D9-644AE84D7D3C}" destId="{CB1BA5BA-8475-4CD5-9D86-D71C32618FF4}" srcOrd="2"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8D28031A-1C51-4B60-90E4-8571FB37F6AF}" type="presParOf" srcId="{2EC1CD46-E4F4-4694-9BC4-F5721EA83C91}" destId="{C5DF58C5-B04B-4E63-A231-AB848673998A}" srcOrd="0" destOrd="0" presId="urn:microsoft.com/office/officeart/2005/8/layout/hProcess10"/>
    <dgm:cxn modelId="{1C13A76B-6D77-4D1C-850F-37C3A24A00DD}" type="presParOf" srcId="{C5DF58C5-B04B-4E63-A231-AB848673998A}" destId="{4EC72E78-1D43-45B7-ABED-AE08A7A5991B}" srcOrd="0" destOrd="0" presId="urn:microsoft.com/office/officeart/2005/8/layout/hProcess10"/>
    <dgm:cxn modelId="{82F15CCB-5BCE-4966-8E3D-2C40A8CAC068}" type="presParOf" srcId="{C5DF58C5-B04B-4E63-A231-AB848673998A}" destId="{A36595F9-B8E3-4F41-B8F3-C7AF15521F13}" srcOrd="1" destOrd="0" presId="urn:microsoft.com/office/officeart/2005/8/layout/hProcess10"/>
    <dgm:cxn modelId="{1E2A4814-FFEB-410E-BE9B-4C416D5172D0}" type="presParOf" srcId="{2EC1CD46-E4F4-4694-9BC4-F5721EA83C91}" destId="{8EE78F42-ECDB-4B88-A0AC-FC1FB92517D3}" srcOrd="1" destOrd="0" presId="urn:microsoft.com/office/officeart/2005/8/layout/hProcess10"/>
    <dgm:cxn modelId="{411474EA-F718-4B95-8FD7-C1AE4B7863CA}" type="presParOf" srcId="{8EE78F42-ECDB-4B88-A0AC-FC1FB92517D3}" destId="{63682B54-F2A1-496B-8A16-4661CDDBAB39}" srcOrd="0" destOrd="0" presId="urn:microsoft.com/office/officeart/2005/8/layout/hProcess10"/>
    <dgm:cxn modelId="{30CD276A-5F64-4E84-92C2-5134E3231E05}" type="presParOf" srcId="{2EC1CD46-E4F4-4694-9BC4-F5721EA83C91}" destId="{B763D548-B7B3-4804-A0B9-3012EF0FA73B}" srcOrd="2" destOrd="0" presId="urn:microsoft.com/office/officeart/2005/8/layout/hProcess10"/>
    <dgm:cxn modelId="{50BF4453-19BC-4D8F-A9D8-F02B0DE94503}" type="presParOf" srcId="{B763D548-B7B3-4804-A0B9-3012EF0FA73B}" destId="{E53BE6DE-AB98-4D9C-B4C0-6FAB62B51820}" srcOrd="0" destOrd="0" presId="urn:microsoft.com/office/officeart/2005/8/layout/hProcess10"/>
    <dgm:cxn modelId="{3A78800B-8C03-4A04-B9EC-D5794BCFBB4B}" type="presParOf" srcId="{B763D548-B7B3-4804-A0B9-3012EF0FA73B}" destId="{D7CA75EA-7838-455C-80C4-F0BFC493029C}" srcOrd="1" destOrd="0" presId="urn:microsoft.com/office/officeart/2005/8/layout/hProcess10"/>
    <dgm:cxn modelId="{65AB6D3F-A766-4598-9A88-3D166146141B}" type="presParOf" srcId="{2EC1CD46-E4F4-4694-9BC4-F5721EA83C91}" destId="{2BCDEF53-61DD-42F8-8ADB-C5A4E481C4FD}" srcOrd="3" destOrd="0" presId="urn:microsoft.com/office/officeart/2005/8/layout/hProcess10"/>
    <dgm:cxn modelId="{9F0ED21E-3671-47A7-B86D-38CE83B1E0D2}" type="presParOf" srcId="{2BCDEF53-61DD-42F8-8ADB-C5A4E481C4FD}" destId="{F621BAD6-C988-4457-9E18-2CDC75649F21}" srcOrd="0" destOrd="0" presId="urn:microsoft.com/office/officeart/2005/8/layout/hProcess10"/>
    <dgm:cxn modelId="{68708F97-8981-4FE7-92A2-C204BBA5A4E0}" type="presParOf" srcId="{2EC1CD46-E4F4-4694-9BC4-F5721EA83C91}" destId="{946C6FEC-C5EE-4AF0-B0C9-FB8D55C74721}" srcOrd="4" destOrd="0" presId="urn:microsoft.com/office/officeart/2005/8/layout/hProcess10"/>
    <dgm:cxn modelId="{35B32EA3-4D90-453F-A095-ECB12F77A65F}" type="presParOf" srcId="{946C6FEC-C5EE-4AF0-B0C9-FB8D55C74721}" destId="{62E53EE3-D33D-4DAA-9217-28F4CD044A99}" srcOrd="0" destOrd="0" presId="urn:microsoft.com/office/officeart/2005/8/layout/hProcess10"/>
    <dgm:cxn modelId="{A337A61C-C902-4403-8C49-AB646094CA96}" type="presParOf" srcId="{946C6FEC-C5EE-4AF0-B0C9-FB8D55C74721}" destId="{46ECC6C6-D2BE-4539-BEE1-9ED0A307669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0" presStyleCnt="3" custLinFactNeighborY="10113">
        <dgm:presLayoutVars>
          <dgm:bulletEnabled val="1"/>
        </dgm:presLayoutVars>
      </dgm:prSet>
      <dgm:spPr/>
    </dgm:pt>
    <dgm:pt modelId="{8EE78F42-ECDB-4B88-A0AC-FC1FB92517D3}" type="pres">
      <dgm:prSet presAssocID="{C350C021-8DD8-4608-B090-A292BBB8827D}" presName="sibTrans" presStyleLbl="sibTrans2D1" presStyleIdx="0" presStyleCnt="2"/>
      <dgm:spPr/>
    </dgm:pt>
    <dgm:pt modelId="{63682B54-F2A1-496B-8A16-4661CDDBAB39}" type="pres">
      <dgm:prSet presAssocID="{C350C021-8DD8-4608-B090-A292BBB8827D}" presName="connTx" presStyleLbl="sibTrans2D1" presStyleIdx="0" presStyleCnt="2"/>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1" presStyleCnt="3" custLinFactNeighborY="10113">
        <dgm:presLayoutVars>
          <dgm:bulletEnabled val="1"/>
        </dgm:presLayoutVars>
      </dgm:prSet>
      <dgm:spPr/>
    </dgm:pt>
    <dgm:pt modelId="{2BCDEF53-61DD-42F8-8ADB-C5A4E481C4FD}" type="pres">
      <dgm:prSet presAssocID="{327D16D7-26CC-4686-847D-E1F5239C7B2C}" presName="sibTrans" presStyleLbl="sibTrans2D1" presStyleIdx="1" presStyleCnt="2"/>
      <dgm:spPr/>
    </dgm:pt>
    <dgm:pt modelId="{F621BAD6-C988-4457-9E18-2CDC75649F21}" type="pres">
      <dgm:prSet presAssocID="{327D16D7-26CC-4686-847D-E1F5239C7B2C}" presName="connTx" presStyleLbl="sibTrans2D1" presStyleIdx="1" presStyleCnt="2"/>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2" presStyleCnt="3" custScaleX="114190"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E40A360B-2EE0-41EF-8DD8-CD10205972E8}" type="presOf" srcId="{EFEE683A-DF54-43AF-89E9-4EB31D779507}" destId="{46ECC6C6-D2BE-4539-BEE1-9ED0A307669E}" srcOrd="0" destOrd="2" presId="urn:microsoft.com/office/officeart/2005/8/layout/hProcess10"/>
    <dgm:cxn modelId="{821C0D20-7489-41CD-94DD-F86426E6E76C}" type="presOf" srcId="{F3A23918-FBC0-4335-A97C-DB51DE5AAE3D}" destId="{46ECC6C6-D2BE-4539-BEE1-9ED0A307669E}" srcOrd="0" destOrd="1" presId="urn:microsoft.com/office/officeart/2005/8/layout/hProcess10"/>
    <dgm:cxn modelId="{3D95682E-41F0-431F-813E-CCA7B8571829}" srcId="{2E125311-07FB-4E7E-90D9-644AE84D7D3C}" destId="{6E6B3EF0-E61F-43E2-801B-D62C3F88ACE4}" srcOrd="1" destOrd="0" parTransId="{1B5F54A9-4EC0-4231-A151-2A4770A8E2E9}" sibTransId="{327D16D7-26CC-4686-847D-E1F5239C7B2C}"/>
    <dgm:cxn modelId="{424E3361-72EB-4F18-B4EB-9956B210AE6E}" type="presOf" srcId="{6E6B3EF0-E61F-43E2-801B-D62C3F88ACE4}" destId="{D7CA75EA-7838-455C-80C4-F0BFC493029C}" srcOrd="0" destOrd="0"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516DE24E-13CA-406B-AA1B-5D3624FE97E6}" type="presOf" srcId="{CB1BA5BA-8475-4CD5-9D86-D71C32618FF4}" destId="{46ECC6C6-D2BE-4539-BEE1-9ED0A307669E}" srcOrd="0" destOrd="0" presId="urn:microsoft.com/office/officeart/2005/8/layout/hProcess10"/>
    <dgm:cxn modelId="{D315486F-0122-4FC2-B018-2A5A6EF73E74}" type="presOf" srcId="{FED5F1B8-4542-4669-A9DB-293D0C028C72}" destId="{A36595F9-B8E3-4F41-B8F3-C7AF15521F13}" srcOrd="0" destOrd="1"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05860378-5097-493F-9185-6FA60F86FB1D}" type="presOf" srcId="{9F622B8E-60E0-4789-A4E7-5BF822CEC399}" destId="{D7CA75EA-7838-455C-80C4-F0BFC493029C}" srcOrd="0" destOrd="1" presId="urn:microsoft.com/office/officeart/2005/8/layout/hProcess10"/>
    <dgm:cxn modelId="{2F40F97F-DFD8-4981-A8BD-7A16D2505DFE}" type="presOf" srcId="{C350C021-8DD8-4608-B090-A292BBB8827D}" destId="{8EE78F42-ECDB-4B88-A0AC-FC1FB92517D3}" srcOrd="0" destOrd="0" presId="urn:microsoft.com/office/officeart/2005/8/layout/hProcess10"/>
    <dgm:cxn modelId="{B8D83484-2718-4629-B691-B5A4EF253A00}" type="presOf" srcId="{327D16D7-26CC-4686-847D-E1F5239C7B2C}" destId="{F621BAD6-C988-4457-9E18-2CDC75649F21}" srcOrd="1" destOrd="0"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340F9F9A-8E3A-4D02-B593-6068EA689540}" type="presOf" srcId="{FAEEFF64-BBB9-4B9B-A52D-70EB3E3252C4}" destId="{A36595F9-B8E3-4F41-B8F3-C7AF15521F13}" srcOrd="0" destOrd="0" presId="urn:microsoft.com/office/officeart/2005/8/layout/hProcess10"/>
    <dgm:cxn modelId="{BFE69D9F-7CB1-4DE9-856D-98366977B288}" type="presOf" srcId="{A33EC9AD-7E04-4B0E-B4E9-C608F165C45D}" destId="{D7CA75EA-7838-455C-80C4-F0BFC493029C}" srcOrd="0" destOrd="2" presId="urn:microsoft.com/office/officeart/2005/8/layout/hProcess10"/>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0" destOrd="0" parTransId="{9F49C605-F408-443C-8565-B3E0D9C4B2CE}" sibTransId="{C350C021-8DD8-4608-B090-A292BBB8827D}"/>
    <dgm:cxn modelId="{7707BFAE-39A9-46B9-9D3B-A25A0E2261A3}" type="presOf" srcId="{6F8FEDE3-97A5-487B-8909-7E3565EE00AD}" destId="{A36595F9-B8E3-4F41-B8F3-C7AF15521F13}" srcOrd="0" destOrd="2" presId="urn:microsoft.com/office/officeart/2005/8/layout/hProcess10"/>
    <dgm:cxn modelId="{1F9DE1B1-DBE1-442B-AAA6-A57F3E6A56C6}" type="presOf" srcId="{C350C021-8DD8-4608-B090-A292BBB8827D}" destId="{63682B54-F2A1-496B-8A16-4661CDDBAB39}" srcOrd="1" destOrd="0" presId="urn:microsoft.com/office/officeart/2005/8/layout/hProcess10"/>
    <dgm:cxn modelId="{58145AF0-3732-45C4-8404-98998EDFA314}" type="presOf" srcId="{327D16D7-26CC-4686-847D-E1F5239C7B2C}" destId="{2BCDEF53-61DD-42F8-8ADB-C5A4E481C4FD}" srcOrd="0" destOrd="0" presId="urn:microsoft.com/office/officeart/2005/8/layout/hProcess10"/>
    <dgm:cxn modelId="{66272AFC-F56D-4328-B99A-CB0D315486B9}" srcId="{2E125311-07FB-4E7E-90D9-644AE84D7D3C}" destId="{CB1BA5BA-8475-4CD5-9D86-D71C32618FF4}" srcOrd="2"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8D28031A-1C51-4B60-90E4-8571FB37F6AF}" type="presParOf" srcId="{2EC1CD46-E4F4-4694-9BC4-F5721EA83C91}" destId="{C5DF58C5-B04B-4E63-A231-AB848673998A}" srcOrd="0" destOrd="0" presId="urn:microsoft.com/office/officeart/2005/8/layout/hProcess10"/>
    <dgm:cxn modelId="{1C13A76B-6D77-4D1C-850F-37C3A24A00DD}" type="presParOf" srcId="{C5DF58C5-B04B-4E63-A231-AB848673998A}" destId="{4EC72E78-1D43-45B7-ABED-AE08A7A5991B}" srcOrd="0" destOrd="0" presId="urn:microsoft.com/office/officeart/2005/8/layout/hProcess10"/>
    <dgm:cxn modelId="{82F15CCB-5BCE-4966-8E3D-2C40A8CAC068}" type="presParOf" srcId="{C5DF58C5-B04B-4E63-A231-AB848673998A}" destId="{A36595F9-B8E3-4F41-B8F3-C7AF15521F13}" srcOrd="1" destOrd="0" presId="urn:microsoft.com/office/officeart/2005/8/layout/hProcess10"/>
    <dgm:cxn modelId="{1E2A4814-FFEB-410E-BE9B-4C416D5172D0}" type="presParOf" srcId="{2EC1CD46-E4F4-4694-9BC4-F5721EA83C91}" destId="{8EE78F42-ECDB-4B88-A0AC-FC1FB92517D3}" srcOrd="1" destOrd="0" presId="urn:microsoft.com/office/officeart/2005/8/layout/hProcess10"/>
    <dgm:cxn modelId="{411474EA-F718-4B95-8FD7-C1AE4B7863CA}" type="presParOf" srcId="{8EE78F42-ECDB-4B88-A0AC-FC1FB92517D3}" destId="{63682B54-F2A1-496B-8A16-4661CDDBAB39}" srcOrd="0" destOrd="0" presId="urn:microsoft.com/office/officeart/2005/8/layout/hProcess10"/>
    <dgm:cxn modelId="{30CD276A-5F64-4E84-92C2-5134E3231E05}" type="presParOf" srcId="{2EC1CD46-E4F4-4694-9BC4-F5721EA83C91}" destId="{B763D548-B7B3-4804-A0B9-3012EF0FA73B}" srcOrd="2" destOrd="0" presId="urn:microsoft.com/office/officeart/2005/8/layout/hProcess10"/>
    <dgm:cxn modelId="{50BF4453-19BC-4D8F-A9D8-F02B0DE94503}" type="presParOf" srcId="{B763D548-B7B3-4804-A0B9-3012EF0FA73B}" destId="{E53BE6DE-AB98-4D9C-B4C0-6FAB62B51820}" srcOrd="0" destOrd="0" presId="urn:microsoft.com/office/officeart/2005/8/layout/hProcess10"/>
    <dgm:cxn modelId="{3A78800B-8C03-4A04-B9EC-D5794BCFBB4B}" type="presParOf" srcId="{B763D548-B7B3-4804-A0B9-3012EF0FA73B}" destId="{D7CA75EA-7838-455C-80C4-F0BFC493029C}" srcOrd="1" destOrd="0" presId="urn:microsoft.com/office/officeart/2005/8/layout/hProcess10"/>
    <dgm:cxn modelId="{65AB6D3F-A766-4598-9A88-3D166146141B}" type="presParOf" srcId="{2EC1CD46-E4F4-4694-9BC4-F5721EA83C91}" destId="{2BCDEF53-61DD-42F8-8ADB-C5A4E481C4FD}" srcOrd="3" destOrd="0" presId="urn:microsoft.com/office/officeart/2005/8/layout/hProcess10"/>
    <dgm:cxn modelId="{9F0ED21E-3671-47A7-B86D-38CE83B1E0D2}" type="presParOf" srcId="{2BCDEF53-61DD-42F8-8ADB-C5A4E481C4FD}" destId="{F621BAD6-C988-4457-9E18-2CDC75649F21}" srcOrd="0" destOrd="0" presId="urn:microsoft.com/office/officeart/2005/8/layout/hProcess10"/>
    <dgm:cxn modelId="{68708F97-8981-4FE7-92A2-C204BBA5A4E0}" type="presParOf" srcId="{2EC1CD46-E4F4-4694-9BC4-F5721EA83C91}" destId="{946C6FEC-C5EE-4AF0-B0C9-FB8D55C74721}" srcOrd="4" destOrd="0" presId="urn:microsoft.com/office/officeart/2005/8/layout/hProcess10"/>
    <dgm:cxn modelId="{35B32EA3-4D90-453F-A095-ECB12F77A65F}" type="presParOf" srcId="{946C6FEC-C5EE-4AF0-B0C9-FB8D55C74721}" destId="{62E53EE3-D33D-4DAA-9217-28F4CD044A99}" srcOrd="0" destOrd="0" presId="urn:microsoft.com/office/officeart/2005/8/layout/hProcess10"/>
    <dgm:cxn modelId="{A337A61C-C902-4403-8C49-AB646094CA96}" type="presParOf" srcId="{946C6FEC-C5EE-4AF0-B0C9-FB8D55C74721}" destId="{46ECC6C6-D2BE-4539-BEE1-9ED0A307669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CB1BA5BA-8475-4CD5-9D86-D71C32618FF4}">
      <dgm:prSet phldrT="[Text]" custT="1"/>
      <dgm:spPr/>
      <dgm:t>
        <a:bodyPr/>
        <a:lstStyle/>
        <a:p>
          <a:pPr algn="ctr"/>
          <a:r>
            <a:rPr lang="en-GB" sz="2400" dirty="0">
              <a:latin typeface="Cambria" panose="02040503050406030204" pitchFamily="18" charset="0"/>
              <a:ea typeface="Cambria" panose="02040503050406030204" pitchFamily="18" charset="0"/>
            </a:rPr>
            <a:t>Implementation</a:t>
          </a:r>
        </a:p>
        <a:p>
          <a:pPr algn="ctr"/>
          <a:r>
            <a:rPr lang="en-GB" sz="2400" dirty="0">
              <a:latin typeface="Cambria" panose="02040503050406030204" pitchFamily="18" charset="0"/>
              <a:ea typeface="Cambria" panose="02040503050406030204" pitchFamily="18" charset="0"/>
            </a:rPr>
            <a:t>&amp;</a:t>
          </a:r>
        </a:p>
        <a:p>
          <a:pPr algn="ctr"/>
          <a:r>
            <a:rPr lang="en-GB" sz="2400" dirty="0">
              <a:latin typeface="Cambria" panose="02040503050406030204" pitchFamily="18" charset="0"/>
              <a:ea typeface="Cambria" panose="02040503050406030204" pitchFamily="18" charset="0"/>
            </a:rPr>
            <a:t>Impact</a:t>
          </a:r>
        </a:p>
      </dgm:t>
    </dgm:pt>
    <dgm:pt modelId="{6FC2EA60-A4A7-45EA-8852-795E869FA16D}" type="parTrans" cxnId="{66272AFC-F56D-4328-B99A-CB0D315486B9}">
      <dgm:prSet/>
      <dgm:spPr/>
      <dgm:t>
        <a:bodyPr/>
        <a:lstStyle/>
        <a:p>
          <a:endParaRPr lang="en-GB"/>
        </a:p>
      </dgm:t>
    </dgm:pt>
    <dgm:pt modelId="{CD9C8E03-46A9-4DE8-AB98-20EC44B0DEEF}" type="sibTrans" cxnId="{66272AFC-F56D-4328-B99A-CB0D315486B9}">
      <dgm:prSet/>
      <dgm:spPr/>
      <dgm:t>
        <a:bodyPr/>
        <a:lstStyle/>
        <a:p>
          <a:endParaRPr lang="en-GB"/>
        </a:p>
      </dgm:t>
    </dgm:pt>
    <dgm:pt modelId="{F3A23918-FBC0-4335-A97C-DB51DE5AAE3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5010832D-7864-4F22-8916-39E4651630CB}" type="parTrans" cxnId="{B9509E9F-A9BC-4F22-BB0E-82551C4BBB39}">
      <dgm:prSet/>
      <dgm:spPr/>
      <dgm:t>
        <a:bodyPr/>
        <a:lstStyle/>
        <a:p>
          <a:endParaRPr lang="en-GB"/>
        </a:p>
      </dgm:t>
    </dgm:pt>
    <dgm:pt modelId="{60180227-CE5C-45F5-AA79-0D98E2F0A1F9}" type="sibTrans" cxnId="{B9509E9F-A9BC-4F22-BB0E-82551C4BBB39}">
      <dgm:prSet/>
      <dgm:spPr/>
      <dgm:t>
        <a:bodyPr/>
        <a:lstStyle/>
        <a:p>
          <a:endParaRPr lang="en-GB"/>
        </a:p>
      </dgm:t>
    </dgm:pt>
    <dgm:pt modelId="{EFEE683A-DF54-43AF-89E9-4EB31D779507}">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59C33644-5E91-4DE6-881A-1635F2C56370}" type="parTrans" cxnId="{99BC9844-6E9F-4A1C-A5FB-17CCD22DDF35}">
      <dgm:prSet/>
      <dgm:spPr/>
      <dgm:t>
        <a:bodyPr/>
        <a:lstStyle/>
        <a:p>
          <a:endParaRPr lang="en-GB"/>
        </a:p>
      </dgm:t>
    </dgm:pt>
    <dgm:pt modelId="{7EF826C8-9913-46C8-85D3-4A9EF226A47F}" type="sibTrans" cxnId="{99BC9844-6E9F-4A1C-A5FB-17CCD22DDF35}">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Plant in a pot"/>
        </a:ext>
      </dgm:extLst>
    </dgm:pt>
    <dgm:pt modelId="{A36595F9-B8E3-4F41-B8F3-C7AF15521F13}" type="pres">
      <dgm:prSet presAssocID="{FAEEFF64-BBB9-4B9B-A52D-70EB3E3252C4}" presName="txNode" presStyleLbl="node1" presStyleIdx="0" presStyleCnt="3" custLinFactNeighborY="10113">
        <dgm:presLayoutVars>
          <dgm:bulletEnabled val="1"/>
        </dgm:presLayoutVars>
      </dgm:prSet>
      <dgm:spPr/>
    </dgm:pt>
    <dgm:pt modelId="{8EE78F42-ECDB-4B88-A0AC-FC1FB92517D3}" type="pres">
      <dgm:prSet presAssocID="{C350C021-8DD8-4608-B090-A292BBB8827D}" presName="sibTrans" presStyleLbl="sibTrans2D1" presStyleIdx="0" presStyleCnt="2"/>
      <dgm:spPr/>
    </dgm:pt>
    <dgm:pt modelId="{63682B54-F2A1-496B-8A16-4661CDDBAB39}" type="pres">
      <dgm:prSet presAssocID="{C350C021-8DD8-4608-B090-A292BBB8827D}" presName="connTx" presStyleLbl="sibTrans2D1" presStyleIdx="0" presStyleCnt="2"/>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 up of seedlings in pots"/>
        </a:ext>
      </dgm:extLst>
    </dgm:pt>
    <dgm:pt modelId="{D7CA75EA-7838-455C-80C4-F0BFC493029C}" type="pres">
      <dgm:prSet presAssocID="{6E6B3EF0-E61F-43E2-801B-D62C3F88ACE4}" presName="txNode" presStyleLbl="node1" presStyleIdx="1" presStyleCnt="3" custLinFactNeighborY="10113">
        <dgm:presLayoutVars>
          <dgm:bulletEnabled val="1"/>
        </dgm:presLayoutVars>
      </dgm:prSet>
      <dgm:spPr/>
    </dgm:pt>
    <dgm:pt modelId="{2BCDEF53-61DD-42F8-8ADB-C5A4E481C4FD}" type="pres">
      <dgm:prSet presAssocID="{327D16D7-26CC-4686-847D-E1F5239C7B2C}" presName="sibTrans" presStyleLbl="sibTrans2D1" presStyleIdx="1" presStyleCnt="2"/>
      <dgm:spPr/>
    </dgm:pt>
    <dgm:pt modelId="{F621BAD6-C988-4457-9E18-2CDC75649F21}" type="pres">
      <dgm:prSet presAssocID="{327D16D7-26CC-4686-847D-E1F5239C7B2C}" presName="connTx" presStyleLbl="sibTrans2D1" presStyleIdx="1" presStyleCnt="2"/>
      <dgm:spPr/>
    </dgm:pt>
    <dgm:pt modelId="{946C6FEC-C5EE-4AF0-B0C9-FB8D55C74721}" type="pres">
      <dgm:prSet presAssocID="{CB1BA5BA-8475-4CD5-9D86-D71C32618FF4}" presName="composite" presStyleCnt="0"/>
      <dgm:spPr/>
    </dgm:pt>
    <dgm:pt modelId="{62E53EE3-D33D-4DAA-9217-28F4CD044A99}" type="pres">
      <dgm:prSet presAssocID="{CB1BA5BA-8475-4CD5-9D86-D71C32618FF4}"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holding plant"/>
        </a:ext>
      </dgm:extLst>
    </dgm:pt>
    <dgm:pt modelId="{46ECC6C6-D2BE-4539-BEE1-9ED0A307669E}" type="pres">
      <dgm:prSet presAssocID="{CB1BA5BA-8475-4CD5-9D86-D71C32618FF4}" presName="txNode" presStyleLbl="node1" presStyleIdx="2" presStyleCnt="3" custScaleX="114190" custLinFactNeighborY="10113">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E40A360B-2EE0-41EF-8DD8-CD10205972E8}" type="presOf" srcId="{EFEE683A-DF54-43AF-89E9-4EB31D779507}" destId="{46ECC6C6-D2BE-4539-BEE1-9ED0A307669E}" srcOrd="0" destOrd="2" presId="urn:microsoft.com/office/officeart/2005/8/layout/hProcess10"/>
    <dgm:cxn modelId="{821C0D20-7489-41CD-94DD-F86426E6E76C}" type="presOf" srcId="{F3A23918-FBC0-4335-A97C-DB51DE5AAE3D}" destId="{46ECC6C6-D2BE-4539-BEE1-9ED0A307669E}" srcOrd="0" destOrd="1" presId="urn:microsoft.com/office/officeart/2005/8/layout/hProcess10"/>
    <dgm:cxn modelId="{3D95682E-41F0-431F-813E-CCA7B8571829}" srcId="{2E125311-07FB-4E7E-90D9-644AE84D7D3C}" destId="{6E6B3EF0-E61F-43E2-801B-D62C3F88ACE4}" srcOrd="1" destOrd="0" parTransId="{1B5F54A9-4EC0-4231-A151-2A4770A8E2E9}" sibTransId="{327D16D7-26CC-4686-847D-E1F5239C7B2C}"/>
    <dgm:cxn modelId="{424E3361-72EB-4F18-B4EB-9956B210AE6E}" type="presOf" srcId="{6E6B3EF0-E61F-43E2-801B-D62C3F88ACE4}" destId="{D7CA75EA-7838-455C-80C4-F0BFC493029C}" srcOrd="0" destOrd="0" presId="urn:microsoft.com/office/officeart/2005/8/layout/hProcess10"/>
    <dgm:cxn modelId="{99BC9844-6E9F-4A1C-A5FB-17CCD22DDF35}" srcId="{CB1BA5BA-8475-4CD5-9D86-D71C32618FF4}" destId="{EFEE683A-DF54-43AF-89E9-4EB31D779507}" srcOrd="1" destOrd="0" parTransId="{59C33644-5E91-4DE6-881A-1635F2C56370}" sibTransId="{7EF826C8-9913-46C8-85D3-4A9EF226A47F}"/>
    <dgm:cxn modelId="{6D237845-381D-4833-A18F-A704B640830B}" type="presOf" srcId="{2E125311-07FB-4E7E-90D9-644AE84D7D3C}" destId="{2EC1CD46-E4F4-4694-9BC4-F5721EA83C91}" srcOrd="0" destOrd="0" presId="urn:microsoft.com/office/officeart/2005/8/layout/hProcess10"/>
    <dgm:cxn modelId="{516DE24E-13CA-406B-AA1B-5D3624FE97E6}" type="presOf" srcId="{CB1BA5BA-8475-4CD5-9D86-D71C32618FF4}" destId="{46ECC6C6-D2BE-4539-BEE1-9ED0A307669E}" srcOrd="0" destOrd="0" presId="urn:microsoft.com/office/officeart/2005/8/layout/hProcess10"/>
    <dgm:cxn modelId="{D315486F-0122-4FC2-B018-2A5A6EF73E74}" type="presOf" srcId="{FED5F1B8-4542-4669-A9DB-293D0C028C72}" destId="{A36595F9-B8E3-4F41-B8F3-C7AF15521F13}" srcOrd="0" destOrd="1"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05860378-5097-493F-9185-6FA60F86FB1D}" type="presOf" srcId="{9F622B8E-60E0-4789-A4E7-5BF822CEC399}" destId="{D7CA75EA-7838-455C-80C4-F0BFC493029C}" srcOrd="0" destOrd="1" presId="urn:microsoft.com/office/officeart/2005/8/layout/hProcess10"/>
    <dgm:cxn modelId="{2F40F97F-DFD8-4981-A8BD-7A16D2505DFE}" type="presOf" srcId="{C350C021-8DD8-4608-B090-A292BBB8827D}" destId="{8EE78F42-ECDB-4B88-A0AC-FC1FB92517D3}" srcOrd="0" destOrd="0" presId="urn:microsoft.com/office/officeart/2005/8/layout/hProcess10"/>
    <dgm:cxn modelId="{B8D83484-2718-4629-B691-B5A4EF253A00}" type="presOf" srcId="{327D16D7-26CC-4686-847D-E1F5239C7B2C}" destId="{F621BAD6-C988-4457-9E18-2CDC75649F21}" srcOrd="1" destOrd="0"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340F9F9A-8E3A-4D02-B593-6068EA689540}" type="presOf" srcId="{FAEEFF64-BBB9-4B9B-A52D-70EB3E3252C4}" destId="{A36595F9-B8E3-4F41-B8F3-C7AF15521F13}" srcOrd="0" destOrd="0" presId="urn:microsoft.com/office/officeart/2005/8/layout/hProcess10"/>
    <dgm:cxn modelId="{BFE69D9F-7CB1-4DE9-856D-98366977B288}" type="presOf" srcId="{A33EC9AD-7E04-4B0E-B4E9-C608F165C45D}" destId="{D7CA75EA-7838-455C-80C4-F0BFC493029C}" srcOrd="0" destOrd="2" presId="urn:microsoft.com/office/officeart/2005/8/layout/hProcess10"/>
    <dgm:cxn modelId="{B9509E9F-A9BC-4F22-BB0E-82551C4BBB39}" srcId="{CB1BA5BA-8475-4CD5-9D86-D71C32618FF4}" destId="{F3A23918-FBC0-4335-A97C-DB51DE5AAE3D}" srcOrd="0" destOrd="0" parTransId="{5010832D-7864-4F22-8916-39E4651630CB}" sibTransId="{60180227-CE5C-45F5-AA79-0D98E2F0A1F9}"/>
    <dgm:cxn modelId="{646556AA-05C3-448D-99F7-D65FBF90CE8B}" srcId="{2E125311-07FB-4E7E-90D9-644AE84D7D3C}" destId="{FAEEFF64-BBB9-4B9B-A52D-70EB3E3252C4}" srcOrd="0" destOrd="0" parTransId="{9F49C605-F408-443C-8565-B3E0D9C4B2CE}" sibTransId="{C350C021-8DD8-4608-B090-A292BBB8827D}"/>
    <dgm:cxn modelId="{7707BFAE-39A9-46B9-9D3B-A25A0E2261A3}" type="presOf" srcId="{6F8FEDE3-97A5-487B-8909-7E3565EE00AD}" destId="{A36595F9-B8E3-4F41-B8F3-C7AF15521F13}" srcOrd="0" destOrd="2" presId="urn:microsoft.com/office/officeart/2005/8/layout/hProcess10"/>
    <dgm:cxn modelId="{1F9DE1B1-DBE1-442B-AAA6-A57F3E6A56C6}" type="presOf" srcId="{C350C021-8DD8-4608-B090-A292BBB8827D}" destId="{63682B54-F2A1-496B-8A16-4661CDDBAB39}" srcOrd="1" destOrd="0" presId="urn:microsoft.com/office/officeart/2005/8/layout/hProcess10"/>
    <dgm:cxn modelId="{58145AF0-3732-45C4-8404-98998EDFA314}" type="presOf" srcId="{327D16D7-26CC-4686-847D-E1F5239C7B2C}" destId="{2BCDEF53-61DD-42F8-8ADB-C5A4E481C4FD}" srcOrd="0" destOrd="0" presId="urn:microsoft.com/office/officeart/2005/8/layout/hProcess10"/>
    <dgm:cxn modelId="{66272AFC-F56D-4328-B99A-CB0D315486B9}" srcId="{2E125311-07FB-4E7E-90D9-644AE84D7D3C}" destId="{CB1BA5BA-8475-4CD5-9D86-D71C32618FF4}" srcOrd="2" destOrd="0" parTransId="{6FC2EA60-A4A7-45EA-8852-795E869FA16D}" sibTransId="{CD9C8E03-46A9-4DE8-AB98-20EC44B0DEEF}"/>
    <dgm:cxn modelId="{2DA957FE-BD10-4E22-B402-F232FCE52CA0}" srcId="{FAEEFF64-BBB9-4B9B-A52D-70EB3E3252C4}" destId="{FED5F1B8-4542-4669-A9DB-293D0C028C72}" srcOrd="0" destOrd="0" parTransId="{D56D11DD-A1BD-4B59-8EA9-8431A5FC255D}" sibTransId="{6F6048AB-EA29-45F7-A41E-63EB9AE6479E}"/>
    <dgm:cxn modelId="{8D28031A-1C51-4B60-90E4-8571FB37F6AF}" type="presParOf" srcId="{2EC1CD46-E4F4-4694-9BC4-F5721EA83C91}" destId="{C5DF58C5-B04B-4E63-A231-AB848673998A}" srcOrd="0" destOrd="0" presId="urn:microsoft.com/office/officeart/2005/8/layout/hProcess10"/>
    <dgm:cxn modelId="{1C13A76B-6D77-4D1C-850F-37C3A24A00DD}" type="presParOf" srcId="{C5DF58C5-B04B-4E63-A231-AB848673998A}" destId="{4EC72E78-1D43-45B7-ABED-AE08A7A5991B}" srcOrd="0" destOrd="0" presId="urn:microsoft.com/office/officeart/2005/8/layout/hProcess10"/>
    <dgm:cxn modelId="{82F15CCB-5BCE-4966-8E3D-2C40A8CAC068}" type="presParOf" srcId="{C5DF58C5-B04B-4E63-A231-AB848673998A}" destId="{A36595F9-B8E3-4F41-B8F3-C7AF15521F13}" srcOrd="1" destOrd="0" presId="urn:microsoft.com/office/officeart/2005/8/layout/hProcess10"/>
    <dgm:cxn modelId="{1E2A4814-FFEB-410E-BE9B-4C416D5172D0}" type="presParOf" srcId="{2EC1CD46-E4F4-4694-9BC4-F5721EA83C91}" destId="{8EE78F42-ECDB-4B88-A0AC-FC1FB92517D3}" srcOrd="1" destOrd="0" presId="urn:microsoft.com/office/officeart/2005/8/layout/hProcess10"/>
    <dgm:cxn modelId="{411474EA-F718-4B95-8FD7-C1AE4B7863CA}" type="presParOf" srcId="{8EE78F42-ECDB-4B88-A0AC-FC1FB92517D3}" destId="{63682B54-F2A1-496B-8A16-4661CDDBAB39}" srcOrd="0" destOrd="0" presId="urn:microsoft.com/office/officeart/2005/8/layout/hProcess10"/>
    <dgm:cxn modelId="{30CD276A-5F64-4E84-92C2-5134E3231E05}" type="presParOf" srcId="{2EC1CD46-E4F4-4694-9BC4-F5721EA83C91}" destId="{B763D548-B7B3-4804-A0B9-3012EF0FA73B}" srcOrd="2" destOrd="0" presId="urn:microsoft.com/office/officeart/2005/8/layout/hProcess10"/>
    <dgm:cxn modelId="{50BF4453-19BC-4D8F-A9D8-F02B0DE94503}" type="presParOf" srcId="{B763D548-B7B3-4804-A0B9-3012EF0FA73B}" destId="{E53BE6DE-AB98-4D9C-B4C0-6FAB62B51820}" srcOrd="0" destOrd="0" presId="urn:microsoft.com/office/officeart/2005/8/layout/hProcess10"/>
    <dgm:cxn modelId="{3A78800B-8C03-4A04-B9EC-D5794BCFBB4B}" type="presParOf" srcId="{B763D548-B7B3-4804-A0B9-3012EF0FA73B}" destId="{D7CA75EA-7838-455C-80C4-F0BFC493029C}" srcOrd="1" destOrd="0" presId="urn:microsoft.com/office/officeart/2005/8/layout/hProcess10"/>
    <dgm:cxn modelId="{65AB6D3F-A766-4598-9A88-3D166146141B}" type="presParOf" srcId="{2EC1CD46-E4F4-4694-9BC4-F5721EA83C91}" destId="{2BCDEF53-61DD-42F8-8ADB-C5A4E481C4FD}" srcOrd="3" destOrd="0" presId="urn:microsoft.com/office/officeart/2005/8/layout/hProcess10"/>
    <dgm:cxn modelId="{9F0ED21E-3671-47A7-B86D-38CE83B1E0D2}" type="presParOf" srcId="{2BCDEF53-61DD-42F8-8ADB-C5A4E481C4FD}" destId="{F621BAD6-C988-4457-9E18-2CDC75649F21}" srcOrd="0" destOrd="0" presId="urn:microsoft.com/office/officeart/2005/8/layout/hProcess10"/>
    <dgm:cxn modelId="{68708F97-8981-4FE7-92A2-C204BBA5A4E0}" type="presParOf" srcId="{2EC1CD46-E4F4-4694-9BC4-F5721EA83C91}" destId="{946C6FEC-C5EE-4AF0-B0C9-FB8D55C74721}" srcOrd="4" destOrd="0" presId="urn:microsoft.com/office/officeart/2005/8/layout/hProcess10"/>
    <dgm:cxn modelId="{35B32EA3-4D90-453F-A095-ECB12F77A65F}" type="presParOf" srcId="{946C6FEC-C5EE-4AF0-B0C9-FB8D55C74721}" destId="{62E53EE3-D33D-4DAA-9217-28F4CD044A99}" srcOrd="0" destOrd="0" presId="urn:microsoft.com/office/officeart/2005/8/layout/hProcess10"/>
    <dgm:cxn modelId="{A337A61C-C902-4403-8C49-AB646094CA96}" type="presParOf" srcId="{946C6FEC-C5EE-4AF0-B0C9-FB8D55C74721}" destId="{46ECC6C6-D2BE-4539-BEE1-9ED0A307669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0" presStyleCnt="2"/>
      <dgm:spPr/>
    </dgm:pt>
    <dgm:pt modelId="{D7CA75EA-7838-455C-80C4-F0BFC493029C}" type="pres">
      <dgm:prSet presAssocID="{6E6B3EF0-E61F-43E2-801B-D62C3F88ACE4}" presName="txNode" presStyleLbl="node1" presStyleIdx="0" presStyleCnt="2" custScaleX="118739" custLinFactNeighborX="-16442" custLinFactNeighborY="-59405">
        <dgm:presLayoutVars>
          <dgm:bulletEnabled val="1"/>
        </dgm:presLayoutVars>
      </dgm:prSet>
      <dgm:spPr/>
    </dgm:pt>
    <dgm:pt modelId="{2BCDEF53-61DD-42F8-8ADB-C5A4E481C4FD}" type="pres">
      <dgm:prSet presAssocID="{327D16D7-26CC-4686-847D-E1F5239C7B2C}" presName="sibTrans" presStyleLbl="sibTrans2D1" presStyleIdx="0" presStyleCnt="1" custLinFactNeighborX="9317"/>
      <dgm:spPr/>
    </dgm:pt>
    <dgm:pt modelId="{F621BAD6-C988-4457-9E18-2CDC75649F21}" type="pres">
      <dgm:prSet presAssocID="{327D16D7-26CC-4686-847D-E1F5239C7B2C}" presName="connTx" presStyleLbl="sibTrans2D1" presStyleIdx="0" presStyleCnt="1"/>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1" presStyleCnt="2"/>
      <dgm:spPr/>
    </dgm:pt>
    <dgm:pt modelId="{A36595F9-B8E3-4F41-B8F3-C7AF15521F13}" type="pres">
      <dgm:prSet presAssocID="{FAEEFF64-BBB9-4B9B-A52D-70EB3E3252C4}" presName="txNode" presStyleLbl="node1" presStyleIdx="1" presStyleCnt="2" custScaleX="116315" custScaleY="100000" custLinFactNeighborX="-15716" custLinFactNeighborY="-60662">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1709D705-E444-4115-8070-DE705ECCF127}" type="presOf" srcId="{A33EC9AD-7E04-4B0E-B4E9-C608F165C45D}" destId="{D7CA75EA-7838-455C-80C4-F0BFC493029C}" srcOrd="0" destOrd="2" presId="urn:microsoft.com/office/officeart/2005/8/layout/hProcess10"/>
    <dgm:cxn modelId="{3D95682E-41F0-431F-813E-CCA7B8571829}" srcId="{2E125311-07FB-4E7E-90D9-644AE84D7D3C}" destId="{6E6B3EF0-E61F-43E2-801B-D62C3F88ACE4}" srcOrd="0" destOrd="0" parTransId="{1B5F54A9-4EC0-4231-A151-2A4770A8E2E9}" sibTransId="{327D16D7-26CC-4686-847D-E1F5239C7B2C}"/>
    <dgm:cxn modelId="{11CCE262-3394-45DE-8032-2057C4CAA5A9}" type="presOf" srcId="{9F622B8E-60E0-4789-A4E7-5BF822CEC399}" destId="{D7CA75EA-7838-455C-80C4-F0BFC493029C}" srcOrd="0" destOrd="1" presId="urn:microsoft.com/office/officeart/2005/8/layout/hProcess10"/>
    <dgm:cxn modelId="{D3813564-8926-4D5D-AA6D-65A06C9AC12C}" type="presOf" srcId="{FED5F1B8-4542-4669-A9DB-293D0C028C72}" destId="{A36595F9-B8E3-4F41-B8F3-C7AF15521F13}" srcOrd="0" destOrd="1" presId="urn:microsoft.com/office/officeart/2005/8/layout/hProcess10"/>
    <dgm:cxn modelId="{6D237845-381D-4833-A18F-A704B640830B}" type="presOf" srcId="{2E125311-07FB-4E7E-90D9-644AE84D7D3C}" destId="{2EC1CD46-E4F4-4694-9BC4-F5721EA83C91}" srcOrd="0" destOrd="0"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E3AAF28F-A968-4BA4-B4F2-7DA8D98F6AA4}" type="presOf" srcId="{327D16D7-26CC-4686-847D-E1F5239C7B2C}" destId="{2BCDEF53-61DD-42F8-8ADB-C5A4E481C4FD}" srcOrd="0" destOrd="0" presId="urn:microsoft.com/office/officeart/2005/8/layout/hProcess10"/>
    <dgm:cxn modelId="{0FFA6992-4CA1-4C2C-8581-8D38792EB546}" type="presOf" srcId="{327D16D7-26CC-4686-847D-E1F5239C7B2C}" destId="{F621BAD6-C988-4457-9E18-2CDC75649F21}" srcOrd="1" destOrd="0" presId="urn:microsoft.com/office/officeart/2005/8/layout/hProcess10"/>
    <dgm:cxn modelId="{E30E2595-A039-46EE-930F-17462CDBC7A4}" type="presOf" srcId="{6F8FEDE3-97A5-487B-8909-7E3565EE00AD}" destId="{A36595F9-B8E3-4F41-B8F3-C7AF15521F13}" srcOrd="0" destOrd="2"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646556AA-05C3-448D-99F7-D65FBF90CE8B}" srcId="{2E125311-07FB-4E7E-90D9-644AE84D7D3C}" destId="{FAEEFF64-BBB9-4B9B-A52D-70EB3E3252C4}" srcOrd="1" destOrd="0" parTransId="{9F49C605-F408-443C-8565-B3E0D9C4B2CE}" sibTransId="{C350C021-8DD8-4608-B090-A292BBB8827D}"/>
    <dgm:cxn modelId="{41CC4EB0-11A0-4DA0-BEBA-B7B2B4283CC0}" type="presOf" srcId="{6E6B3EF0-E61F-43E2-801B-D62C3F88ACE4}" destId="{D7CA75EA-7838-455C-80C4-F0BFC493029C}" srcOrd="0" destOrd="0" presId="urn:microsoft.com/office/officeart/2005/8/layout/hProcess10"/>
    <dgm:cxn modelId="{B6BBEFF4-3A28-4903-82BC-5D4DCA71D272}" type="presOf" srcId="{FAEEFF64-BBB9-4B9B-A52D-70EB3E3252C4}" destId="{A36595F9-B8E3-4F41-B8F3-C7AF15521F13}" srcOrd="0" destOrd="0" presId="urn:microsoft.com/office/officeart/2005/8/layout/hProcess10"/>
    <dgm:cxn modelId="{2DA957FE-BD10-4E22-B402-F232FCE52CA0}" srcId="{FAEEFF64-BBB9-4B9B-A52D-70EB3E3252C4}" destId="{FED5F1B8-4542-4669-A9DB-293D0C028C72}" srcOrd="0" destOrd="0" parTransId="{D56D11DD-A1BD-4B59-8EA9-8431A5FC255D}" sibTransId="{6F6048AB-EA29-45F7-A41E-63EB9AE6479E}"/>
    <dgm:cxn modelId="{A3D5EE65-D94E-4623-B40B-B9E7102D0B37}" type="presParOf" srcId="{2EC1CD46-E4F4-4694-9BC4-F5721EA83C91}" destId="{B763D548-B7B3-4804-A0B9-3012EF0FA73B}" srcOrd="0" destOrd="0" presId="urn:microsoft.com/office/officeart/2005/8/layout/hProcess10"/>
    <dgm:cxn modelId="{6CB7FD98-4815-4D4A-AE36-D4A4991478C3}" type="presParOf" srcId="{B763D548-B7B3-4804-A0B9-3012EF0FA73B}" destId="{E53BE6DE-AB98-4D9C-B4C0-6FAB62B51820}" srcOrd="0" destOrd="0" presId="urn:microsoft.com/office/officeart/2005/8/layout/hProcess10"/>
    <dgm:cxn modelId="{70EBFC03-99FC-4607-AEA9-70790CFF557D}" type="presParOf" srcId="{B763D548-B7B3-4804-A0B9-3012EF0FA73B}" destId="{D7CA75EA-7838-455C-80C4-F0BFC493029C}" srcOrd="1" destOrd="0" presId="urn:microsoft.com/office/officeart/2005/8/layout/hProcess10"/>
    <dgm:cxn modelId="{131D6DAC-7C86-4877-A2FC-60C4C0D1D047}" type="presParOf" srcId="{2EC1CD46-E4F4-4694-9BC4-F5721EA83C91}" destId="{2BCDEF53-61DD-42F8-8ADB-C5A4E481C4FD}" srcOrd="1" destOrd="0" presId="urn:microsoft.com/office/officeart/2005/8/layout/hProcess10"/>
    <dgm:cxn modelId="{E529E865-BD20-417C-9458-293868B0DB1C}" type="presParOf" srcId="{2BCDEF53-61DD-42F8-8ADB-C5A4E481C4FD}" destId="{F621BAD6-C988-4457-9E18-2CDC75649F21}" srcOrd="0" destOrd="0" presId="urn:microsoft.com/office/officeart/2005/8/layout/hProcess10"/>
    <dgm:cxn modelId="{8DFC60B1-6A51-441C-92D2-11766C776629}" type="presParOf" srcId="{2EC1CD46-E4F4-4694-9BC4-F5721EA83C91}" destId="{C5DF58C5-B04B-4E63-A231-AB848673998A}" srcOrd="2" destOrd="0" presId="urn:microsoft.com/office/officeart/2005/8/layout/hProcess10"/>
    <dgm:cxn modelId="{64544B9D-0ADA-443E-A85C-69888924A9B2}" type="presParOf" srcId="{C5DF58C5-B04B-4E63-A231-AB848673998A}" destId="{4EC72E78-1D43-45B7-ABED-AE08A7A5991B}" srcOrd="0" destOrd="0" presId="urn:microsoft.com/office/officeart/2005/8/layout/hProcess10"/>
    <dgm:cxn modelId="{10F328EF-D34C-4268-9F4D-E6C6848FEC67}" type="presParOf" srcId="{C5DF58C5-B04B-4E63-A231-AB848673998A}" destId="{A36595F9-B8E3-4F41-B8F3-C7AF15521F1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125311-07FB-4E7E-90D9-644AE84D7D3C}"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GB"/>
        </a:p>
      </dgm:t>
    </dgm:pt>
    <dgm:pt modelId="{6E6B3EF0-E61F-43E2-801B-D62C3F88ACE4}">
      <dgm:prSet phldrT="[Text]" custT="1"/>
      <dgm:spPr/>
      <dgm:t>
        <a:bodyPr/>
        <a:lstStyle/>
        <a:p>
          <a:pPr algn="ctr"/>
          <a:r>
            <a:rPr lang="en-GB" sz="2400" dirty="0">
              <a:latin typeface="Cambria" panose="02040503050406030204" pitchFamily="18" charset="0"/>
              <a:ea typeface="Cambria" panose="02040503050406030204" pitchFamily="18" charset="0"/>
            </a:rPr>
            <a:t>Development</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Internal Validation</a:t>
          </a:r>
        </a:p>
      </dgm:t>
    </dgm:pt>
    <dgm:pt modelId="{1B5F54A9-4EC0-4231-A151-2A4770A8E2E9}" type="parTrans" cxnId="{3D95682E-41F0-431F-813E-CCA7B8571829}">
      <dgm:prSet/>
      <dgm:spPr/>
      <dgm:t>
        <a:bodyPr/>
        <a:lstStyle/>
        <a:p>
          <a:endParaRPr lang="en-GB"/>
        </a:p>
      </dgm:t>
    </dgm:pt>
    <dgm:pt modelId="{327D16D7-26CC-4686-847D-E1F5239C7B2C}" type="sibTrans" cxnId="{3D95682E-41F0-431F-813E-CCA7B8571829}">
      <dgm:prSet/>
      <dgm:spPr/>
      <dgm:t>
        <a:bodyPr/>
        <a:lstStyle/>
        <a:p>
          <a:endParaRPr lang="en-GB"/>
        </a:p>
      </dgm:t>
    </dgm:pt>
    <dgm:pt modelId="{9F622B8E-60E0-4789-A4E7-5BF822CEC399}">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BE1230B0-4CFA-4913-8F69-2F92AA227386}" type="parTrans" cxnId="{B51C5973-A5F9-4A3C-B733-606C081C01BE}">
      <dgm:prSet/>
      <dgm:spPr/>
      <dgm:t>
        <a:bodyPr/>
        <a:lstStyle/>
        <a:p>
          <a:endParaRPr lang="en-GB"/>
        </a:p>
      </dgm:t>
    </dgm:pt>
    <dgm:pt modelId="{1B3BD739-4B4F-4BB8-ADA2-70BBCB6E87F0}" type="sibTrans" cxnId="{B51C5973-A5F9-4A3C-B733-606C081C01BE}">
      <dgm:prSet/>
      <dgm:spPr/>
      <dgm:t>
        <a:bodyPr/>
        <a:lstStyle/>
        <a:p>
          <a:endParaRPr lang="en-GB"/>
        </a:p>
      </dgm:t>
    </dgm:pt>
    <dgm:pt modelId="{A33EC9AD-7E04-4B0E-B4E9-C608F165C45D}">
      <dgm:prSet phldrT="[Text]" phldr="1"/>
      <dgm:spPr/>
      <dgm:t>
        <a:bodyPr/>
        <a:lstStyle/>
        <a:p>
          <a:pPr algn="l"/>
          <a:endParaRPr lang="en-GB" sz="1700" dirty="0">
            <a:latin typeface="Cambria" panose="02040503050406030204" pitchFamily="18" charset="0"/>
            <a:ea typeface="Cambria" panose="02040503050406030204" pitchFamily="18" charset="0"/>
          </a:endParaRPr>
        </a:p>
      </dgm:t>
    </dgm:pt>
    <dgm:pt modelId="{D8B24183-56BF-471C-9D46-3412B5F8C37A}" type="parTrans" cxnId="{BBC10A96-088C-475F-8D58-ADE5E2B86A28}">
      <dgm:prSet/>
      <dgm:spPr/>
      <dgm:t>
        <a:bodyPr/>
        <a:lstStyle/>
        <a:p>
          <a:endParaRPr lang="en-GB"/>
        </a:p>
      </dgm:t>
    </dgm:pt>
    <dgm:pt modelId="{D9738B02-CA3E-4817-9290-2F78ED4316D3}" type="sibTrans" cxnId="{BBC10A96-088C-475F-8D58-ADE5E2B86A28}">
      <dgm:prSet/>
      <dgm:spPr/>
      <dgm:t>
        <a:bodyPr/>
        <a:lstStyle/>
        <a:p>
          <a:endParaRPr lang="en-GB"/>
        </a:p>
      </dgm:t>
    </dgm:pt>
    <dgm:pt modelId="{FAEEFF64-BBB9-4B9B-A52D-70EB3E3252C4}">
      <dgm:prSet phldrT="[Text]" custT="1"/>
      <dgm:spPr/>
      <dgm:t>
        <a:bodyPr/>
        <a:lstStyle/>
        <a:p>
          <a:pPr algn="ctr"/>
          <a:r>
            <a:rPr lang="en-GB" sz="2400" dirty="0">
              <a:latin typeface="Cambria" panose="02040503050406030204" pitchFamily="18" charset="0"/>
              <a:ea typeface="Cambria" panose="02040503050406030204" pitchFamily="18" charset="0"/>
            </a:rPr>
            <a:t>External Validation </a:t>
          </a:r>
        </a:p>
        <a:p>
          <a:pPr algn="ctr"/>
          <a:r>
            <a:rPr lang="en-GB" sz="2400" dirty="0">
              <a:latin typeface="Cambria" panose="02040503050406030204" pitchFamily="18" charset="0"/>
              <a:ea typeface="Cambria" panose="02040503050406030204" pitchFamily="18" charset="0"/>
            </a:rPr>
            <a:t>&amp; </a:t>
          </a:r>
        </a:p>
        <a:p>
          <a:pPr algn="ctr"/>
          <a:r>
            <a:rPr lang="en-GB" sz="2400" dirty="0">
              <a:latin typeface="Cambria" panose="02040503050406030204" pitchFamily="18" charset="0"/>
              <a:ea typeface="Cambria" panose="02040503050406030204" pitchFamily="18" charset="0"/>
            </a:rPr>
            <a:t>Updating</a:t>
          </a:r>
        </a:p>
      </dgm:t>
    </dgm:pt>
    <dgm:pt modelId="{9F49C605-F408-443C-8565-B3E0D9C4B2CE}" type="parTrans" cxnId="{646556AA-05C3-448D-99F7-D65FBF90CE8B}">
      <dgm:prSet/>
      <dgm:spPr/>
      <dgm:t>
        <a:bodyPr/>
        <a:lstStyle/>
        <a:p>
          <a:endParaRPr lang="en-GB"/>
        </a:p>
      </dgm:t>
    </dgm:pt>
    <dgm:pt modelId="{C350C021-8DD8-4608-B090-A292BBB8827D}" type="sibTrans" cxnId="{646556AA-05C3-448D-99F7-D65FBF90CE8B}">
      <dgm:prSet/>
      <dgm:spPr/>
      <dgm:t>
        <a:bodyPr/>
        <a:lstStyle/>
        <a:p>
          <a:endParaRPr lang="en-GB"/>
        </a:p>
      </dgm:t>
    </dgm:pt>
    <dgm:pt modelId="{FED5F1B8-4542-4669-A9DB-293D0C028C72}">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D56D11DD-A1BD-4B59-8EA9-8431A5FC255D}" type="parTrans" cxnId="{2DA957FE-BD10-4E22-B402-F232FCE52CA0}">
      <dgm:prSet/>
      <dgm:spPr/>
      <dgm:t>
        <a:bodyPr/>
        <a:lstStyle/>
        <a:p>
          <a:endParaRPr lang="en-GB"/>
        </a:p>
      </dgm:t>
    </dgm:pt>
    <dgm:pt modelId="{6F6048AB-EA29-45F7-A41E-63EB9AE6479E}" type="sibTrans" cxnId="{2DA957FE-BD10-4E22-B402-F232FCE52CA0}">
      <dgm:prSet/>
      <dgm:spPr/>
      <dgm:t>
        <a:bodyPr/>
        <a:lstStyle/>
        <a:p>
          <a:endParaRPr lang="en-GB"/>
        </a:p>
      </dgm:t>
    </dgm:pt>
    <dgm:pt modelId="{6F8FEDE3-97A5-487B-8909-7E3565EE00AD}">
      <dgm:prSet phldrT="[Text]" phldr="1"/>
      <dgm:spPr/>
      <dgm:t>
        <a:bodyPr/>
        <a:lstStyle/>
        <a:p>
          <a:pPr algn="l"/>
          <a:endParaRPr lang="en-GB" sz="1700">
            <a:latin typeface="Cambria" panose="02040503050406030204" pitchFamily="18" charset="0"/>
            <a:ea typeface="Cambria" panose="02040503050406030204" pitchFamily="18" charset="0"/>
          </a:endParaRPr>
        </a:p>
      </dgm:t>
    </dgm:pt>
    <dgm:pt modelId="{C4408E0A-C66F-4DBE-BECF-7AC7F09C7796}" type="parTrans" cxnId="{80353001-F435-482A-9337-2628DDFBDFD9}">
      <dgm:prSet/>
      <dgm:spPr/>
      <dgm:t>
        <a:bodyPr/>
        <a:lstStyle/>
        <a:p>
          <a:endParaRPr lang="en-GB"/>
        </a:p>
      </dgm:t>
    </dgm:pt>
    <dgm:pt modelId="{63DF1349-79F9-485A-A41A-0B65752EACA2}" type="sibTrans" cxnId="{80353001-F435-482A-9337-2628DDFBDFD9}">
      <dgm:prSet/>
      <dgm:spPr/>
      <dgm:t>
        <a:bodyPr/>
        <a:lstStyle/>
        <a:p>
          <a:endParaRPr lang="en-GB"/>
        </a:p>
      </dgm:t>
    </dgm:pt>
    <dgm:pt modelId="{2EC1CD46-E4F4-4694-9BC4-F5721EA83C91}" type="pres">
      <dgm:prSet presAssocID="{2E125311-07FB-4E7E-90D9-644AE84D7D3C}" presName="Name0" presStyleCnt="0">
        <dgm:presLayoutVars>
          <dgm:dir/>
          <dgm:resizeHandles val="exact"/>
        </dgm:presLayoutVars>
      </dgm:prSet>
      <dgm:spPr/>
    </dgm:pt>
    <dgm:pt modelId="{B763D548-B7B3-4804-A0B9-3012EF0FA73B}" type="pres">
      <dgm:prSet presAssocID="{6E6B3EF0-E61F-43E2-801B-D62C3F88ACE4}" presName="composite" presStyleCnt="0"/>
      <dgm:spPr/>
    </dgm:pt>
    <dgm:pt modelId="{E53BE6DE-AB98-4D9C-B4C0-6FAB62B51820}" type="pres">
      <dgm:prSet presAssocID="{6E6B3EF0-E61F-43E2-801B-D62C3F88ACE4}" presName="imagSh" presStyleLbl="bgImgPlace1" presStyleIdx="0" presStyleCnt="2"/>
      <dgm:spPr/>
    </dgm:pt>
    <dgm:pt modelId="{D7CA75EA-7838-455C-80C4-F0BFC493029C}" type="pres">
      <dgm:prSet presAssocID="{6E6B3EF0-E61F-43E2-801B-D62C3F88ACE4}" presName="txNode" presStyleLbl="node1" presStyleIdx="0" presStyleCnt="2" custScaleX="118739" custLinFactNeighborX="-16442" custLinFactNeighborY="-59405">
        <dgm:presLayoutVars>
          <dgm:bulletEnabled val="1"/>
        </dgm:presLayoutVars>
      </dgm:prSet>
      <dgm:spPr/>
    </dgm:pt>
    <dgm:pt modelId="{2BCDEF53-61DD-42F8-8ADB-C5A4E481C4FD}" type="pres">
      <dgm:prSet presAssocID="{327D16D7-26CC-4686-847D-E1F5239C7B2C}" presName="sibTrans" presStyleLbl="sibTrans2D1" presStyleIdx="0" presStyleCnt="1" custLinFactNeighborX="9317"/>
      <dgm:spPr/>
    </dgm:pt>
    <dgm:pt modelId="{F621BAD6-C988-4457-9E18-2CDC75649F21}" type="pres">
      <dgm:prSet presAssocID="{327D16D7-26CC-4686-847D-E1F5239C7B2C}" presName="connTx" presStyleLbl="sibTrans2D1" presStyleIdx="0" presStyleCnt="1"/>
      <dgm:spPr/>
    </dgm:pt>
    <dgm:pt modelId="{C5DF58C5-B04B-4E63-A231-AB848673998A}" type="pres">
      <dgm:prSet presAssocID="{FAEEFF64-BBB9-4B9B-A52D-70EB3E3252C4}" presName="composite" presStyleCnt="0"/>
      <dgm:spPr/>
    </dgm:pt>
    <dgm:pt modelId="{4EC72E78-1D43-45B7-ABED-AE08A7A5991B}" type="pres">
      <dgm:prSet presAssocID="{FAEEFF64-BBB9-4B9B-A52D-70EB3E3252C4}" presName="imagSh" presStyleLbl="bgImgPlace1" presStyleIdx="1" presStyleCnt="2"/>
      <dgm:spPr/>
    </dgm:pt>
    <dgm:pt modelId="{A36595F9-B8E3-4F41-B8F3-C7AF15521F13}" type="pres">
      <dgm:prSet presAssocID="{FAEEFF64-BBB9-4B9B-A52D-70EB3E3252C4}" presName="txNode" presStyleLbl="node1" presStyleIdx="1" presStyleCnt="2" custScaleX="116315" custScaleY="100000" custLinFactNeighborX="-15716" custLinFactNeighborY="-60662">
        <dgm:presLayoutVars>
          <dgm:bulletEnabled val="1"/>
        </dgm:presLayoutVars>
      </dgm:prSet>
      <dgm:spPr/>
    </dgm:pt>
  </dgm:ptLst>
  <dgm:cxnLst>
    <dgm:cxn modelId="{80353001-F435-482A-9337-2628DDFBDFD9}" srcId="{FAEEFF64-BBB9-4B9B-A52D-70EB3E3252C4}" destId="{6F8FEDE3-97A5-487B-8909-7E3565EE00AD}" srcOrd="1" destOrd="0" parTransId="{C4408E0A-C66F-4DBE-BECF-7AC7F09C7796}" sibTransId="{63DF1349-79F9-485A-A41A-0B65752EACA2}"/>
    <dgm:cxn modelId="{1709D705-E444-4115-8070-DE705ECCF127}" type="presOf" srcId="{A33EC9AD-7E04-4B0E-B4E9-C608F165C45D}" destId="{D7CA75EA-7838-455C-80C4-F0BFC493029C}" srcOrd="0" destOrd="2" presId="urn:microsoft.com/office/officeart/2005/8/layout/hProcess10"/>
    <dgm:cxn modelId="{3D95682E-41F0-431F-813E-CCA7B8571829}" srcId="{2E125311-07FB-4E7E-90D9-644AE84D7D3C}" destId="{6E6B3EF0-E61F-43E2-801B-D62C3F88ACE4}" srcOrd="0" destOrd="0" parTransId="{1B5F54A9-4EC0-4231-A151-2A4770A8E2E9}" sibTransId="{327D16D7-26CC-4686-847D-E1F5239C7B2C}"/>
    <dgm:cxn modelId="{11CCE262-3394-45DE-8032-2057C4CAA5A9}" type="presOf" srcId="{9F622B8E-60E0-4789-A4E7-5BF822CEC399}" destId="{D7CA75EA-7838-455C-80C4-F0BFC493029C}" srcOrd="0" destOrd="1" presId="urn:microsoft.com/office/officeart/2005/8/layout/hProcess10"/>
    <dgm:cxn modelId="{D3813564-8926-4D5D-AA6D-65A06C9AC12C}" type="presOf" srcId="{FED5F1B8-4542-4669-A9DB-293D0C028C72}" destId="{A36595F9-B8E3-4F41-B8F3-C7AF15521F13}" srcOrd="0" destOrd="1" presId="urn:microsoft.com/office/officeart/2005/8/layout/hProcess10"/>
    <dgm:cxn modelId="{6D237845-381D-4833-A18F-A704B640830B}" type="presOf" srcId="{2E125311-07FB-4E7E-90D9-644AE84D7D3C}" destId="{2EC1CD46-E4F4-4694-9BC4-F5721EA83C91}" srcOrd="0" destOrd="0" presId="urn:microsoft.com/office/officeart/2005/8/layout/hProcess10"/>
    <dgm:cxn modelId="{B51C5973-A5F9-4A3C-B733-606C081C01BE}" srcId="{6E6B3EF0-E61F-43E2-801B-D62C3F88ACE4}" destId="{9F622B8E-60E0-4789-A4E7-5BF822CEC399}" srcOrd="0" destOrd="0" parTransId="{BE1230B0-4CFA-4913-8F69-2F92AA227386}" sibTransId="{1B3BD739-4B4F-4BB8-ADA2-70BBCB6E87F0}"/>
    <dgm:cxn modelId="{E3AAF28F-A968-4BA4-B4F2-7DA8D98F6AA4}" type="presOf" srcId="{327D16D7-26CC-4686-847D-E1F5239C7B2C}" destId="{2BCDEF53-61DD-42F8-8ADB-C5A4E481C4FD}" srcOrd="0" destOrd="0" presId="urn:microsoft.com/office/officeart/2005/8/layout/hProcess10"/>
    <dgm:cxn modelId="{0FFA6992-4CA1-4C2C-8581-8D38792EB546}" type="presOf" srcId="{327D16D7-26CC-4686-847D-E1F5239C7B2C}" destId="{F621BAD6-C988-4457-9E18-2CDC75649F21}" srcOrd="1" destOrd="0" presId="urn:microsoft.com/office/officeart/2005/8/layout/hProcess10"/>
    <dgm:cxn modelId="{E30E2595-A039-46EE-930F-17462CDBC7A4}" type="presOf" srcId="{6F8FEDE3-97A5-487B-8909-7E3565EE00AD}" destId="{A36595F9-B8E3-4F41-B8F3-C7AF15521F13}" srcOrd="0" destOrd="2" presId="urn:microsoft.com/office/officeart/2005/8/layout/hProcess10"/>
    <dgm:cxn modelId="{BBC10A96-088C-475F-8D58-ADE5E2B86A28}" srcId="{6E6B3EF0-E61F-43E2-801B-D62C3F88ACE4}" destId="{A33EC9AD-7E04-4B0E-B4E9-C608F165C45D}" srcOrd="1" destOrd="0" parTransId="{D8B24183-56BF-471C-9D46-3412B5F8C37A}" sibTransId="{D9738B02-CA3E-4817-9290-2F78ED4316D3}"/>
    <dgm:cxn modelId="{646556AA-05C3-448D-99F7-D65FBF90CE8B}" srcId="{2E125311-07FB-4E7E-90D9-644AE84D7D3C}" destId="{FAEEFF64-BBB9-4B9B-A52D-70EB3E3252C4}" srcOrd="1" destOrd="0" parTransId="{9F49C605-F408-443C-8565-B3E0D9C4B2CE}" sibTransId="{C350C021-8DD8-4608-B090-A292BBB8827D}"/>
    <dgm:cxn modelId="{41CC4EB0-11A0-4DA0-BEBA-B7B2B4283CC0}" type="presOf" srcId="{6E6B3EF0-E61F-43E2-801B-D62C3F88ACE4}" destId="{D7CA75EA-7838-455C-80C4-F0BFC493029C}" srcOrd="0" destOrd="0" presId="urn:microsoft.com/office/officeart/2005/8/layout/hProcess10"/>
    <dgm:cxn modelId="{B6BBEFF4-3A28-4903-82BC-5D4DCA71D272}" type="presOf" srcId="{FAEEFF64-BBB9-4B9B-A52D-70EB3E3252C4}" destId="{A36595F9-B8E3-4F41-B8F3-C7AF15521F13}" srcOrd="0" destOrd="0" presId="urn:microsoft.com/office/officeart/2005/8/layout/hProcess10"/>
    <dgm:cxn modelId="{2DA957FE-BD10-4E22-B402-F232FCE52CA0}" srcId="{FAEEFF64-BBB9-4B9B-A52D-70EB3E3252C4}" destId="{FED5F1B8-4542-4669-A9DB-293D0C028C72}" srcOrd="0" destOrd="0" parTransId="{D56D11DD-A1BD-4B59-8EA9-8431A5FC255D}" sibTransId="{6F6048AB-EA29-45F7-A41E-63EB9AE6479E}"/>
    <dgm:cxn modelId="{A3D5EE65-D94E-4623-B40B-B9E7102D0B37}" type="presParOf" srcId="{2EC1CD46-E4F4-4694-9BC4-F5721EA83C91}" destId="{B763D548-B7B3-4804-A0B9-3012EF0FA73B}" srcOrd="0" destOrd="0" presId="urn:microsoft.com/office/officeart/2005/8/layout/hProcess10"/>
    <dgm:cxn modelId="{6CB7FD98-4815-4D4A-AE36-D4A4991478C3}" type="presParOf" srcId="{B763D548-B7B3-4804-A0B9-3012EF0FA73B}" destId="{E53BE6DE-AB98-4D9C-B4C0-6FAB62B51820}" srcOrd="0" destOrd="0" presId="urn:microsoft.com/office/officeart/2005/8/layout/hProcess10"/>
    <dgm:cxn modelId="{70EBFC03-99FC-4607-AEA9-70790CFF557D}" type="presParOf" srcId="{B763D548-B7B3-4804-A0B9-3012EF0FA73B}" destId="{D7CA75EA-7838-455C-80C4-F0BFC493029C}" srcOrd="1" destOrd="0" presId="urn:microsoft.com/office/officeart/2005/8/layout/hProcess10"/>
    <dgm:cxn modelId="{131D6DAC-7C86-4877-A2FC-60C4C0D1D047}" type="presParOf" srcId="{2EC1CD46-E4F4-4694-9BC4-F5721EA83C91}" destId="{2BCDEF53-61DD-42F8-8ADB-C5A4E481C4FD}" srcOrd="1" destOrd="0" presId="urn:microsoft.com/office/officeart/2005/8/layout/hProcess10"/>
    <dgm:cxn modelId="{E529E865-BD20-417C-9458-293868B0DB1C}" type="presParOf" srcId="{2BCDEF53-61DD-42F8-8ADB-C5A4E481C4FD}" destId="{F621BAD6-C988-4457-9E18-2CDC75649F21}" srcOrd="0" destOrd="0" presId="urn:microsoft.com/office/officeart/2005/8/layout/hProcess10"/>
    <dgm:cxn modelId="{8DFC60B1-6A51-441C-92D2-11766C776629}" type="presParOf" srcId="{2EC1CD46-E4F4-4694-9BC4-F5721EA83C91}" destId="{C5DF58C5-B04B-4E63-A231-AB848673998A}" srcOrd="2" destOrd="0" presId="urn:microsoft.com/office/officeart/2005/8/layout/hProcess10"/>
    <dgm:cxn modelId="{64544B9D-0ADA-443E-A85C-69888924A9B2}" type="presParOf" srcId="{C5DF58C5-B04B-4E63-A231-AB848673998A}" destId="{4EC72E78-1D43-45B7-ABED-AE08A7A5991B}" srcOrd="0" destOrd="0" presId="urn:microsoft.com/office/officeart/2005/8/layout/hProcess10"/>
    <dgm:cxn modelId="{10F328EF-D34C-4268-9F4D-E6C6848FEC67}" type="presParOf" srcId="{C5DF58C5-B04B-4E63-A231-AB848673998A}" destId="{A36595F9-B8E3-4F41-B8F3-C7AF15521F1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BE6DE-AB98-4D9C-B4C0-6FAB62B51820}">
      <dsp:nvSpPr>
        <dsp:cNvPr id="0" name=""/>
        <dsp:cNvSpPr/>
      </dsp:nvSpPr>
      <dsp:spPr>
        <a:xfrm>
          <a:off x="594" y="310464"/>
          <a:ext cx="2331505" cy="2331505"/>
        </a:xfrm>
        <a:prstGeom prst="roundRect">
          <a:avLst>
            <a:gd name="adj" fmla="val 10000"/>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161691" y="1945153"/>
          <a:ext cx="2768406" cy="233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275506" y="2058968"/>
        <a:ext cx="2540776" cy="2103875"/>
      </dsp:txXfrm>
    </dsp:sp>
    <dsp:sp modelId="{2BCDEF53-61DD-42F8-8ADB-C5A4E481C4FD}">
      <dsp:nvSpPr>
        <dsp:cNvPr id="0" name=""/>
        <dsp:cNvSpPr/>
      </dsp:nvSpPr>
      <dsp:spPr>
        <a:xfrm>
          <a:off x="2857657" y="1196103"/>
          <a:ext cx="525557" cy="5602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2857657" y="1308149"/>
        <a:ext cx="367890" cy="336136"/>
      </dsp:txXfrm>
    </dsp:sp>
    <dsp:sp modelId="{4EC72E78-1D43-45B7-ABED-AE08A7A5991B}">
      <dsp:nvSpPr>
        <dsp:cNvPr id="0" name=""/>
        <dsp:cNvSpPr/>
      </dsp:nvSpPr>
      <dsp:spPr>
        <a:xfrm>
          <a:off x="3833692" y="310464"/>
          <a:ext cx="2331505" cy="2331505"/>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4023047" y="1945153"/>
          <a:ext cx="2711890" cy="23315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4091334" y="2013440"/>
        <a:ext cx="2575316" cy="2194931"/>
      </dsp:txXfrm>
    </dsp:sp>
    <dsp:sp modelId="{8EE78F42-ECDB-4B88-A0AC-FC1FB92517D3}">
      <dsp:nvSpPr>
        <dsp:cNvPr id="0" name=""/>
        <dsp:cNvSpPr/>
      </dsp:nvSpPr>
      <dsp:spPr>
        <a:xfrm>
          <a:off x="6680864" y="1196103"/>
          <a:ext cx="515666" cy="5602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GB" sz="2500" kern="1200"/>
        </a:p>
      </dsp:txBody>
      <dsp:txXfrm>
        <a:off x="6680864" y="1308149"/>
        <a:ext cx="360966" cy="336136"/>
      </dsp:txXfrm>
    </dsp:sp>
    <dsp:sp modelId="{62E53EE3-D33D-4DAA-9217-28F4CD044A99}">
      <dsp:nvSpPr>
        <dsp:cNvPr id="0" name=""/>
        <dsp:cNvSpPr/>
      </dsp:nvSpPr>
      <dsp:spPr>
        <a:xfrm>
          <a:off x="7638531" y="310464"/>
          <a:ext cx="2331505" cy="233150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7852659" y="1945153"/>
          <a:ext cx="2662346" cy="23315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7920946" y="2013440"/>
        <a:ext cx="2525772" cy="219493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53EE3-D33D-4DAA-9217-28F4CD044A99}">
      <dsp:nvSpPr>
        <dsp:cNvPr id="0" name=""/>
        <dsp:cNvSpPr/>
      </dsp:nvSpPr>
      <dsp:spPr>
        <a:xfrm>
          <a:off x="5486" y="1466255"/>
          <a:ext cx="3367830" cy="336783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314790" y="3827542"/>
          <a:ext cx="3845726"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413430" y="3926182"/>
        <a:ext cx="3648446" cy="3170550"/>
      </dsp:txXfrm>
    </dsp:sp>
    <dsp:sp modelId="{7241ACB6-CBF9-4D9F-A6F5-487E952A5C32}">
      <dsp:nvSpPr>
        <dsp:cNvPr id="0" name=""/>
        <dsp:cNvSpPr/>
      </dsp:nvSpPr>
      <dsp:spPr>
        <a:xfrm>
          <a:off x="4105667" y="2745549"/>
          <a:ext cx="732350"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105667" y="2907397"/>
        <a:ext cx="512645" cy="485546"/>
      </dsp:txXfrm>
    </dsp:sp>
    <dsp:sp modelId="{E53BE6DE-AB98-4D9C-B4C0-6FAB62B51820}">
      <dsp:nvSpPr>
        <dsp:cNvPr id="0" name=""/>
        <dsp:cNvSpPr/>
      </dsp:nvSpPr>
      <dsp:spPr>
        <a:xfrm>
          <a:off x="5465746" y="1466255"/>
          <a:ext cx="3367830" cy="3367830"/>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6013998"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6112638" y="3926182"/>
        <a:ext cx="3170550" cy="3170550"/>
      </dsp:txXfrm>
    </dsp:sp>
    <dsp:sp modelId="{2BCDEF53-61DD-42F8-8ADB-C5A4E481C4FD}">
      <dsp:nvSpPr>
        <dsp:cNvPr id="0" name=""/>
        <dsp:cNvSpPr/>
      </dsp:nvSpPr>
      <dsp:spPr>
        <a:xfrm>
          <a:off x="9482296"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482296" y="2907397"/>
        <a:ext cx="454103" cy="485546"/>
      </dsp:txXfrm>
    </dsp:sp>
    <dsp:sp modelId="{4EC72E78-1D43-45B7-ABED-AE08A7A5991B}">
      <dsp:nvSpPr>
        <dsp:cNvPr id="0" name=""/>
        <dsp:cNvSpPr/>
      </dsp:nvSpPr>
      <dsp:spPr>
        <a:xfrm>
          <a:off x="10687059" y="1466255"/>
          <a:ext cx="3367830" cy="3367830"/>
        </a:xfrm>
        <a:prstGeom prst="roundRect">
          <a:avLst>
            <a:gd name="adj" fmla="val 10000"/>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11235310"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11333950" y="3926182"/>
        <a:ext cx="3170550" cy="31705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BE6DE-AB98-4D9C-B4C0-6FAB62B51820}">
      <dsp:nvSpPr>
        <dsp:cNvPr id="0" name=""/>
        <dsp:cNvSpPr/>
      </dsp:nvSpPr>
      <dsp:spPr>
        <a:xfrm>
          <a:off x="5486" y="1466255"/>
          <a:ext cx="3367830" cy="3367830"/>
        </a:xfrm>
        <a:prstGeom prst="roundRect">
          <a:avLst>
            <a:gd name="adj" fmla="val 10000"/>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553737"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652377" y="3926182"/>
        <a:ext cx="3170550" cy="3170550"/>
      </dsp:txXfrm>
    </dsp:sp>
    <dsp:sp modelId="{2BCDEF53-61DD-42F8-8ADB-C5A4E481C4FD}">
      <dsp:nvSpPr>
        <dsp:cNvPr id="0" name=""/>
        <dsp:cNvSpPr/>
      </dsp:nvSpPr>
      <dsp:spPr>
        <a:xfrm>
          <a:off x="4022035"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022035" y="2907397"/>
        <a:ext cx="454103" cy="485546"/>
      </dsp:txXfrm>
    </dsp:sp>
    <dsp:sp modelId="{4EC72E78-1D43-45B7-ABED-AE08A7A5991B}">
      <dsp:nvSpPr>
        <dsp:cNvPr id="0" name=""/>
        <dsp:cNvSpPr/>
      </dsp:nvSpPr>
      <dsp:spPr>
        <a:xfrm>
          <a:off x="5226798" y="1466255"/>
          <a:ext cx="3367830" cy="3367830"/>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5775050"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873690" y="3926182"/>
        <a:ext cx="3170550" cy="3170550"/>
      </dsp:txXfrm>
    </dsp:sp>
    <dsp:sp modelId="{8EE78F42-ECDB-4B88-A0AC-FC1FB92517D3}">
      <dsp:nvSpPr>
        <dsp:cNvPr id="0" name=""/>
        <dsp:cNvSpPr/>
      </dsp:nvSpPr>
      <dsp:spPr>
        <a:xfrm>
          <a:off x="9243348"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243348" y="2907397"/>
        <a:ext cx="454103" cy="485546"/>
      </dsp:txXfrm>
    </dsp:sp>
    <dsp:sp modelId="{62E53EE3-D33D-4DAA-9217-28F4CD044A99}">
      <dsp:nvSpPr>
        <dsp:cNvPr id="0" name=""/>
        <dsp:cNvSpPr/>
      </dsp:nvSpPr>
      <dsp:spPr>
        <a:xfrm>
          <a:off x="10448111" y="1466255"/>
          <a:ext cx="3367830" cy="33678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10757415" y="3827542"/>
          <a:ext cx="3845726"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10856055" y="3926182"/>
        <a:ext cx="3648446" cy="3170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BE6DE-AB98-4D9C-B4C0-6FAB62B51820}">
      <dsp:nvSpPr>
        <dsp:cNvPr id="0" name=""/>
        <dsp:cNvSpPr/>
      </dsp:nvSpPr>
      <dsp:spPr>
        <a:xfrm>
          <a:off x="5486" y="1466255"/>
          <a:ext cx="3367830" cy="3367830"/>
        </a:xfrm>
        <a:prstGeom prst="roundRect">
          <a:avLst>
            <a:gd name="adj" fmla="val 10000"/>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553737"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652377" y="3926182"/>
        <a:ext cx="3170550" cy="3170550"/>
      </dsp:txXfrm>
    </dsp:sp>
    <dsp:sp modelId="{2BCDEF53-61DD-42F8-8ADB-C5A4E481C4FD}">
      <dsp:nvSpPr>
        <dsp:cNvPr id="0" name=""/>
        <dsp:cNvSpPr/>
      </dsp:nvSpPr>
      <dsp:spPr>
        <a:xfrm>
          <a:off x="4022035"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022035" y="2907397"/>
        <a:ext cx="454103" cy="485546"/>
      </dsp:txXfrm>
    </dsp:sp>
    <dsp:sp modelId="{4EC72E78-1D43-45B7-ABED-AE08A7A5991B}">
      <dsp:nvSpPr>
        <dsp:cNvPr id="0" name=""/>
        <dsp:cNvSpPr/>
      </dsp:nvSpPr>
      <dsp:spPr>
        <a:xfrm>
          <a:off x="5226798" y="1466255"/>
          <a:ext cx="3367830" cy="3367830"/>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5775050"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873690" y="3926182"/>
        <a:ext cx="3170550" cy="3170550"/>
      </dsp:txXfrm>
    </dsp:sp>
    <dsp:sp modelId="{8EE78F42-ECDB-4B88-A0AC-FC1FB92517D3}">
      <dsp:nvSpPr>
        <dsp:cNvPr id="0" name=""/>
        <dsp:cNvSpPr/>
      </dsp:nvSpPr>
      <dsp:spPr>
        <a:xfrm>
          <a:off x="9243348"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243348" y="2907397"/>
        <a:ext cx="454103" cy="485546"/>
      </dsp:txXfrm>
    </dsp:sp>
    <dsp:sp modelId="{62E53EE3-D33D-4DAA-9217-28F4CD044A99}">
      <dsp:nvSpPr>
        <dsp:cNvPr id="0" name=""/>
        <dsp:cNvSpPr/>
      </dsp:nvSpPr>
      <dsp:spPr>
        <a:xfrm>
          <a:off x="10448111" y="1466255"/>
          <a:ext cx="3367830" cy="33678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10757415" y="3827542"/>
          <a:ext cx="3845726"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10856055" y="3926182"/>
        <a:ext cx="3648446" cy="3170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BE6DE-AB98-4D9C-B4C0-6FAB62B51820}">
      <dsp:nvSpPr>
        <dsp:cNvPr id="0" name=""/>
        <dsp:cNvSpPr/>
      </dsp:nvSpPr>
      <dsp:spPr>
        <a:xfrm>
          <a:off x="5486" y="1466255"/>
          <a:ext cx="3367830" cy="3367830"/>
        </a:xfrm>
        <a:prstGeom prst="roundRect">
          <a:avLst>
            <a:gd name="adj" fmla="val 10000"/>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553737"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652377" y="3926182"/>
        <a:ext cx="3170550" cy="3170550"/>
      </dsp:txXfrm>
    </dsp:sp>
    <dsp:sp modelId="{2BCDEF53-61DD-42F8-8ADB-C5A4E481C4FD}">
      <dsp:nvSpPr>
        <dsp:cNvPr id="0" name=""/>
        <dsp:cNvSpPr/>
      </dsp:nvSpPr>
      <dsp:spPr>
        <a:xfrm>
          <a:off x="4022035"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022035" y="2907397"/>
        <a:ext cx="454103" cy="485546"/>
      </dsp:txXfrm>
    </dsp:sp>
    <dsp:sp modelId="{4EC72E78-1D43-45B7-ABED-AE08A7A5991B}">
      <dsp:nvSpPr>
        <dsp:cNvPr id="0" name=""/>
        <dsp:cNvSpPr/>
      </dsp:nvSpPr>
      <dsp:spPr>
        <a:xfrm>
          <a:off x="5226798" y="1466255"/>
          <a:ext cx="3367830" cy="3367830"/>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5775050"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873690" y="3926182"/>
        <a:ext cx="3170550" cy="3170550"/>
      </dsp:txXfrm>
    </dsp:sp>
    <dsp:sp modelId="{8EE78F42-ECDB-4B88-A0AC-FC1FB92517D3}">
      <dsp:nvSpPr>
        <dsp:cNvPr id="0" name=""/>
        <dsp:cNvSpPr/>
      </dsp:nvSpPr>
      <dsp:spPr>
        <a:xfrm>
          <a:off x="9243348"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243348" y="2907397"/>
        <a:ext cx="454103" cy="485546"/>
      </dsp:txXfrm>
    </dsp:sp>
    <dsp:sp modelId="{62E53EE3-D33D-4DAA-9217-28F4CD044A99}">
      <dsp:nvSpPr>
        <dsp:cNvPr id="0" name=""/>
        <dsp:cNvSpPr/>
      </dsp:nvSpPr>
      <dsp:spPr>
        <a:xfrm>
          <a:off x="10448111" y="1466255"/>
          <a:ext cx="3367830" cy="33678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10757415" y="3827542"/>
          <a:ext cx="3845726"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10856055" y="3926182"/>
        <a:ext cx="3648446" cy="31705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72E78-1D43-45B7-ABED-AE08A7A5991B}">
      <dsp:nvSpPr>
        <dsp:cNvPr id="0" name=""/>
        <dsp:cNvSpPr/>
      </dsp:nvSpPr>
      <dsp:spPr>
        <a:xfrm>
          <a:off x="5486" y="1466255"/>
          <a:ext cx="3367830" cy="3367830"/>
        </a:xfrm>
        <a:prstGeom prst="roundRect">
          <a:avLst>
            <a:gd name="adj" fmla="val 10000"/>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553737"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652377" y="3926182"/>
        <a:ext cx="3170550" cy="3170550"/>
      </dsp:txXfrm>
    </dsp:sp>
    <dsp:sp modelId="{8EE78F42-ECDB-4B88-A0AC-FC1FB92517D3}">
      <dsp:nvSpPr>
        <dsp:cNvPr id="0" name=""/>
        <dsp:cNvSpPr/>
      </dsp:nvSpPr>
      <dsp:spPr>
        <a:xfrm>
          <a:off x="4022035"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022035" y="2907397"/>
        <a:ext cx="454103" cy="485546"/>
      </dsp:txXfrm>
    </dsp:sp>
    <dsp:sp modelId="{E53BE6DE-AB98-4D9C-B4C0-6FAB62B51820}">
      <dsp:nvSpPr>
        <dsp:cNvPr id="0" name=""/>
        <dsp:cNvSpPr/>
      </dsp:nvSpPr>
      <dsp:spPr>
        <a:xfrm>
          <a:off x="5226798" y="1466255"/>
          <a:ext cx="3367830" cy="3367830"/>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5775050"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873690" y="3926182"/>
        <a:ext cx="3170550" cy="3170550"/>
      </dsp:txXfrm>
    </dsp:sp>
    <dsp:sp modelId="{2BCDEF53-61DD-42F8-8ADB-C5A4E481C4FD}">
      <dsp:nvSpPr>
        <dsp:cNvPr id="0" name=""/>
        <dsp:cNvSpPr/>
      </dsp:nvSpPr>
      <dsp:spPr>
        <a:xfrm>
          <a:off x="9243348"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243348" y="2907397"/>
        <a:ext cx="454103" cy="485546"/>
      </dsp:txXfrm>
    </dsp:sp>
    <dsp:sp modelId="{62E53EE3-D33D-4DAA-9217-28F4CD044A99}">
      <dsp:nvSpPr>
        <dsp:cNvPr id="0" name=""/>
        <dsp:cNvSpPr/>
      </dsp:nvSpPr>
      <dsp:spPr>
        <a:xfrm>
          <a:off x="10448111" y="1466255"/>
          <a:ext cx="3367830" cy="33678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10757415" y="3827542"/>
          <a:ext cx="3845726"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10856055" y="3926182"/>
        <a:ext cx="3648446" cy="31705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72E78-1D43-45B7-ABED-AE08A7A5991B}">
      <dsp:nvSpPr>
        <dsp:cNvPr id="0" name=""/>
        <dsp:cNvSpPr/>
      </dsp:nvSpPr>
      <dsp:spPr>
        <a:xfrm>
          <a:off x="5486" y="1466255"/>
          <a:ext cx="3367830" cy="3367830"/>
        </a:xfrm>
        <a:prstGeom prst="roundRect">
          <a:avLst>
            <a:gd name="adj" fmla="val 10000"/>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553737"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652377" y="3926182"/>
        <a:ext cx="3170550" cy="3170550"/>
      </dsp:txXfrm>
    </dsp:sp>
    <dsp:sp modelId="{8EE78F42-ECDB-4B88-A0AC-FC1FB92517D3}">
      <dsp:nvSpPr>
        <dsp:cNvPr id="0" name=""/>
        <dsp:cNvSpPr/>
      </dsp:nvSpPr>
      <dsp:spPr>
        <a:xfrm>
          <a:off x="4022035"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022035" y="2907397"/>
        <a:ext cx="454103" cy="485546"/>
      </dsp:txXfrm>
    </dsp:sp>
    <dsp:sp modelId="{E53BE6DE-AB98-4D9C-B4C0-6FAB62B51820}">
      <dsp:nvSpPr>
        <dsp:cNvPr id="0" name=""/>
        <dsp:cNvSpPr/>
      </dsp:nvSpPr>
      <dsp:spPr>
        <a:xfrm>
          <a:off x="5226798" y="1466255"/>
          <a:ext cx="3367830" cy="3367830"/>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5775050"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873690" y="3926182"/>
        <a:ext cx="3170550" cy="3170550"/>
      </dsp:txXfrm>
    </dsp:sp>
    <dsp:sp modelId="{2BCDEF53-61DD-42F8-8ADB-C5A4E481C4FD}">
      <dsp:nvSpPr>
        <dsp:cNvPr id="0" name=""/>
        <dsp:cNvSpPr/>
      </dsp:nvSpPr>
      <dsp:spPr>
        <a:xfrm>
          <a:off x="9243348"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243348" y="2907397"/>
        <a:ext cx="454103" cy="485546"/>
      </dsp:txXfrm>
    </dsp:sp>
    <dsp:sp modelId="{62E53EE3-D33D-4DAA-9217-28F4CD044A99}">
      <dsp:nvSpPr>
        <dsp:cNvPr id="0" name=""/>
        <dsp:cNvSpPr/>
      </dsp:nvSpPr>
      <dsp:spPr>
        <a:xfrm>
          <a:off x="10448111" y="1466255"/>
          <a:ext cx="3367830" cy="33678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10757415" y="3827542"/>
          <a:ext cx="3845726"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10856055" y="3926182"/>
        <a:ext cx="3648446" cy="31705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72E78-1D43-45B7-ABED-AE08A7A5991B}">
      <dsp:nvSpPr>
        <dsp:cNvPr id="0" name=""/>
        <dsp:cNvSpPr/>
      </dsp:nvSpPr>
      <dsp:spPr>
        <a:xfrm>
          <a:off x="5486" y="1466255"/>
          <a:ext cx="3367830" cy="3367830"/>
        </a:xfrm>
        <a:prstGeom prst="roundRect">
          <a:avLst>
            <a:gd name="adj" fmla="val 10000"/>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553737"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652377" y="3926182"/>
        <a:ext cx="3170550" cy="3170550"/>
      </dsp:txXfrm>
    </dsp:sp>
    <dsp:sp modelId="{8EE78F42-ECDB-4B88-A0AC-FC1FB92517D3}">
      <dsp:nvSpPr>
        <dsp:cNvPr id="0" name=""/>
        <dsp:cNvSpPr/>
      </dsp:nvSpPr>
      <dsp:spPr>
        <a:xfrm>
          <a:off x="4022035"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022035" y="2907397"/>
        <a:ext cx="454103" cy="485546"/>
      </dsp:txXfrm>
    </dsp:sp>
    <dsp:sp modelId="{E53BE6DE-AB98-4D9C-B4C0-6FAB62B51820}">
      <dsp:nvSpPr>
        <dsp:cNvPr id="0" name=""/>
        <dsp:cNvSpPr/>
      </dsp:nvSpPr>
      <dsp:spPr>
        <a:xfrm>
          <a:off x="5226798" y="1466255"/>
          <a:ext cx="3367830" cy="3367830"/>
        </a:xfrm>
        <a:prstGeom prst="roundRect">
          <a:avLst>
            <a:gd name="adj" fmla="val 10000"/>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5775050" y="3827542"/>
          <a:ext cx="3367830"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873690" y="3926182"/>
        <a:ext cx="3170550" cy="3170550"/>
      </dsp:txXfrm>
    </dsp:sp>
    <dsp:sp modelId="{2BCDEF53-61DD-42F8-8ADB-C5A4E481C4FD}">
      <dsp:nvSpPr>
        <dsp:cNvPr id="0" name=""/>
        <dsp:cNvSpPr/>
      </dsp:nvSpPr>
      <dsp:spPr>
        <a:xfrm>
          <a:off x="9243348" y="2745549"/>
          <a:ext cx="648718" cy="8092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9243348" y="2907397"/>
        <a:ext cx="454103" cy="485546"/>
      </dsp:txXfrm>
    </dsp:sp>
    <dsp:sp modelId="{62E53EE3-D33D-4DAA-9217-28F4CD044A99}">
      <dsp:nvSpPr>
        <dsp:cNvPr id="0" name=""/>
        <dsp:cNvSpPr/>
      </dsp:nvSpPr>
      <dsp:spPr>
        <a:xfrm>
          <a:off x="10448111" y="1466255"/>
          <a:ext cx="3367830" cy="336783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C6C6-D2BE-4539-BEE1-9ED0A307669E}">
      <dsp:nvSpPr>
        <dsp:cNvPr id="0" name=""/>
        <dsp:cNvSpPr/>
      </dsp:nvSpPr>
      <dsp:spPr>
        <a:xfrm>
          <a:off x="10757415" y="3827542"/>
          <a:ext cx="3845726" cy="3367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Implementation</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Impact</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10856055" y="3926182"/>
        <a:ext cx="3648446" cy="31705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BE6DE-AB98-4D9C-B4C0-6FAB62B51820}">
      <dsp:nvSpPr>
        <dsp:cNvPr id="0" name=""/>
        <dsp:cNvSpPr/>
      </dsp:nvSpPr>
      <dsp:spPr>
        <a:xfrm>
          <a:off x="2592" y="0"/>
          <a:ext cx="3173855" cy="228203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0" y="13578"/>
          <a:ext cx="3768604" cy="228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66838" y="80416"/>
        <a:ext cx="3634928" cy="2148355"/>
      </dsp:txXfrm>
    </dsp:sp>
    <dsp:sp modelId="{2BCDEF53-61DD-42F8-8ADB-C5A4E481C4FD}">
      <dsp:nvSpPr>
        <dsp:cNvPr id="0" name=""/>
        <dsp:cNvSpPr/>
      </dsp:nvSpPr>
      <dsp:spPr>
        <a:xfrm>
          <a:off x="3958540" y="759699"/>
          <a:ext cx="715435" cy="762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GB" sz="3400" kern="1200"/>
        </a:p>
      </dsp:txBody>
      <dsp:txXfrm>
        <a:off x="3958540" y="912226"/>
        <a:ext cx="500805" cy="457579"/>
      </dsp:txXfrm>
    </dsp:sp>
    <dsp:sp modelId="{4EC72E78-1D43-45B7-ABED-AE08A7A5991B}">
      <dsp:nvSpPr>
        <dsp:cNvPr id="0" name=""/>
        <dsp:cNvSpPr/>
      </dsp:nvSpPr>
      <dsp:spPr>
        <a:xfrm>
          <a:off x="5220549" y="0"/>
          <a:ext cx="3173855" cy="228203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4979513" y="0"/>
          <a:ext cx="3691669" cy="228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046351" y="66838"/>
        <a:ext cx="3557993" cy="21483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BE6DE-AB98-4D9C-B4C0-6FAB62B51820}">
      <dsp:nvSpPr>
        <dsp:cNvPr id="0" name=""/>
        <dsp:cNvSpPr/>
      </dsp:nvSpPr>
      <dsp:spPr>
        <a:xfrm>
          <a:off x="2592" y="0"/>
          <a:ext cx="3173855" cy="228203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A75EA-7838-455C-80C4-F0BFC493029C}">
      <dsp:nvSpPr>
        <dsp:cNvPr id="0" name=""/>
        <dsp:cNvSpPr/>
      </dsp:nvSpPr>
      <dsp:spPr>
        <a:xfrm>
          <a:off x="0" y="13578"/>
          <a:ext cx="3768604" cy="228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Development</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Internal Validation</a:t>
          </a: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dirty="0">
            <a:latin typeface="Cambria" panose="02040503050406030204" pitchFamily="18" charset="0"/>
            <a:ea typeface="Cambria" panose="02040503050406030204" pitchFamily="18" charset="0"/>
          </a:endParaRPr>
        </a:p>
      </dsp:txBody>
      <dsp:txXfrm>
        <a:off x="66838" y="80416"/>
        <a:ext cx="3634928" cy="2148355"/>
      </dsp:txXfrm>
    </dsp:sp>
    <dsp:sp modelId="{2BCDEF53-61DD-42F8-8ADB-C5A4E481C4FD}">
      <dsp:nvSpPr>
        <dsp:cNvPr id="0" name=""/>
        <dsp:cNvSpPr/>
      </dsp:nvSpPr>
      <dsp:spPr>
        <a:xfrm>
          <a:off x="3958540" y="759699"/>
          <a:ext cx="715435" cy="762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endParaRPr lang="en-GB" sz="3400" kern="1200"/>
        </a:p>
      </dsp:txBody>
      <dsp:txXfrm>
        <a:off x="3958540" y="912226"/>
        <a:ext cx="500805" cy="457579"/>
      </dsp:txXfrm>
    </dsp:sp>
    <dsp:sp modelId="{4EC72E78-1D43-45B7-ABED-AE08A7A5991B}">
      <dsp:nvSpPr>
        <dsp:cNvPr id="0" name=""/>
        <dsp:cNvSpPr/>
      </dsp:nvSpPr>
      <dsp:spPr>
        <a:xfrm>
          <a:off x="5220549" y="0"/>
          <a:ext cx="3173855" cy="2282031"/>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595F9-B8E3-4F41-B8F3-C7AF15521F13}">
      <dsp:nvSpPr>
        <dsp:cNvPr id="0" name=""/>
        <dsp:cNvSpPr/>
      </dsp:nvSpPr>
      <dsp:spPr>
        <a:xfrm>
          <a:off x="4979513" y="0"/>
          <a:ext cx="3691669" cy="2282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External Validation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&amp; </a:t>
          </a:r>
        </a:p>
        <a:p>
          <a:pPr marL="0" lvl="0" indent="0" algn="ctr" defTabSz="1066800">
            <a:lnSpc>
              <a:spcPct val="90000"/>
            </a:lnSpc>
            <a:spcBef>
              <a:spcPct val="0"/>
            </a:spcBef>
            <a:spcAft>
              <a:spcPct val="35000"/>
            </a:spcAft>
            <a:buNone/>
          </a:pPr>
          <a:r>
            <a:rPr lang="en-GB" sz="2400" kern="1200" dirty="0">
              <a:latin typeface="Cambria" panose="02040503050406030204" pitchFamily="18" charset="0"/>
              <a:ea typeface="Cambria" panose="02040503050406030204" pitchFamily="18" charset="0"/>
            </a:rPr>
            <a:t>Updating</a:t>
          </a: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a:p>
          <a:pPr marL="171450" lvl="1" indent="-171450" algn="l" defTabSz="755650">
            <a:lnSpc>
              <a:spcPct val="90000"/>
            </a:lnSpc>
            <a:spcBef>
              <a:spcPct val="0"/>
            </a:spcBef>
            <a:spcAft>
              <a:spcPct val="15000"/>
            </a:spcAft>
            <a:buChar char="•"/>
          </a:pPr>
          <a:endParaRPr lang="en-GB" sz="1700" kern="1200">
            <a:latin typeface="Cambria" panose="02040503050406030204" pitchFamily="18" charset="0"/>
            <a:ea typeface="Cambria" panose="02040503050406030204" pitchFamily="18" charset="0"/>
          </a:endParaRPr>
        </a:p>
      </dsp:txBody>
      <dsp:txXfrm>
        <a:off x="5046351" y="66838"/>
        <a:ext cx="3557993" cy="214835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60D4DD-CA0F-7F45-88ED-F7AEBDDD7E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6F7EBE-B50A-D443-AE2A-42132C68EF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FE77E8-BC33-C74B-9CC2-F4DA69E5A52A}" type="datetimeFigureOut">
              <a:rPr lang="en-US" smtClean="0"/>
              <a:t>9/7/2023</a:t>
            </a:fld>
            <a:endParaRPr lang="en-US"/>
          </a:p>
        </p:txBody>
      </p:sp>
      <p:sp>
        <p:nvSpPr>
          <p:cNvPr id="4" name="Footer Placeholder 3">
            <a:extLst>
              <a:ext uri="{FF2B5EF4-FFF2-40B4-BE49-F238E27FC236}">
                <a16:creationId xmlns:a16="http://schemas.microsoft.com/office/drawing/2014/main" id="{CD19BC9B-62AA-6E4E-A277-0530773DB7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7A0097-E9AC-BF4A-BC41-E2EEC52F72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B5D8E1-1850-A643-B7A4-6A6AA6A07A47}" type="slidenum">
              <a:rPr lang="en-US" smtClean="0"/>
              <a:t>‹#›</a:t>
            </a:fld>
            <a:endParaRPr lang="en-US"/>
          </a:p>
        </p:txBody>
      </p:sp>
    </p:spTree>
    <p:extLst>
      <p:ext uri="{BB962C8B-B14F-4D97-AF65-F5344CB8AC3E}">
        <p14:creationId xmlns:p14="http://schemas.microsoft.com/office/powerpoint/2010/main" val="2760798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B81AC-5727-406B-95B3-EF250B4A0C29}" type="datetimeFigureOut">
              <a:rPr lang="en-GB" smtClean="0"/>
              <a:t>07/09/2023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BC4DA-F7ED-437B-98C1-AC1A555FD143}" type="slidenum">
              <a:rPr lang="en-GB" smtClean="0"/>
              <a:t>‹#›</a:t>
            </a:fld>
            <a:endParaRPr lang="en-GB"/>
          </a:p>
        </p:txBody>
      </p:sp>
    </p:spTree>
    <p:extLst>
      <p:ext uri="{BB962C8B-B14F-4D97-AF65-F5344CB8AC3E}">
        <p14:creationId xmlns:p14="http://schemas.microsoft.com/office/powerpoint/2010/main" val="392982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Imagine you have to make an important decision regarding your health, imagine you have a heart condition say,</a:t>
            </a:r>
          </a:p>
        </p:txBody>
      </p:sp>
      <p:sp>
        <p:nvSpPr>
          <p:cNvPr id="4" name="Slide Number Placeholder 3"/>
          <p:cNvSpPr>
            <a:spLocks noGrp="1"/>
          </p:cNvSpPr>
          <p:nvPr>
            <p:ph type="sldNum" sz="quarter" idx="5"/>
          </p:nvPr>
        </p:nvSpPr>
        <p:spPr/>
        <p:txBody>
          <a:bodyPr/>
          <a:lstStyle/>
          <a:p>
            <a:fld id="{C3ABC4DA-F7ED-437B-98C1-AC1A555FD143}" type="slidenum">
              <a:rPr lang="en-GB" smtClean="0"/>
              <a:t>2</a:t>
            </a:fld>
            <a:endParaRPr lang="en-GB"/>
          </a:p>
        </p:txBody>
      </p:sp>
    </p:spTree>
    <p:extLst>
      <p:ext uri="{BB962C8B-B14F-4D97-AF65-F5344CB8AC3E}">
        <p14:creationId xmlns:p14="http://schemas.microsoft.com/office/powerpoint/2010/main" val="160772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tell this story because it highlights how important risk prediction models can be in influencing healthcare decisions, and therefore how important it is that such models are *accurate and reliable*. </a:t>
            </a:r>
          </a:p>
        </p:txBody>
      </p:sp>
      <p:sp>
        <p:nvSpPr>
          <p:cNvPr id="4" name="Slide Number Placeholder 3"/>
          <p:cNvSpPr>
            <a:spLocks noGrp="1"/>
          </p:cNvSpPr>
          <p:nvPr>
            <p:ph type="sldNum" sz="quarter" idx="5"/>
          </p:nvPr>
        </p:nvSpPr>
        <p:spPr/>
        <p:txBody>
          <a:bodyPr/>
          <a:lstStyle/>
          <a:p>
            <a:fld id="{C3ABC4DA-F7ED-437B-98C1-AC1A555FD143}" type="slidenum">
              <a:rPr lang="en-GB" smtClean="0"/>
              <a:t>11</a:t>
            </a:fld>
            <a:endParaRPr lang="en-GB"/>
          </a:p>
        </p:txBody>
      </p:sp>
    </p:spTree>
    <p:extLst>
      <p:ext uri="{BB962C8B-B14F-4D97-AF65-F5344CB8AC3E}">
        <p14:creationId xmlns:p14="http://schemas.microsoft.com/office/powerpoint/2010/main" val="50190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work a lot in prediction modelling, and developed a course on this with my colleagues. On this course we have many practical sessions in which participants work through common prediction modelling tasks. In this talk I’m going to introduce some packages I’ve written to aid in the various stages of prediction modelling, many of these coming from requests over the years from people working in prediction modelling and attending our courses.</a:t>
            </a:r>
          </a:p>
          <a:p>
            <a:endParaRPr lang="en-GB" dirty="0"/>
          </a:p>
          <a:p>
            <a:r>
              <a:rPr lang="en-GB" dirty="0"/>
              <a:t>And these packages all utilise strong methodology and best practice in reporting at their core</a:t>
            </a:r>
          </a:p>
          <a:p>
            <a:endParaRPr lang="en-GB" dirty="0"/>
          </a:p>
          <a:p>
            <a:r>
              <a:rPr lang="en-GB" dirty="0"/>
              <a:t>### BENEFIT</a:t>
            </a:r>
          </a:p>
          <a:p>
            <a:r>
              <a:rPr lang="en-GB" dirty="0"/>
              <a:t>And if you or your colleagues want to do prediction modelling in Stata, then these packages will help you to *design, analyse and report* your studies better, and reduce the chances that your model will lead to poor healthcare decisions. </a:t>
            </a:r>
          </a:p>
        </p:txBody>
      </p:sp>
      <p:sp>
        <p:nvSpPr>
          <p:cNvPr id="4" name="Slide Number Placeholder 3"/>
          <p:cNvSpPr>
            <a:spLocks noGrp="1"/>
          </p:cNvSpPr>
          <p:nvPr>
            <p:ph type="sldNum" sz="quarter" idx="5"/>
          </p:nvPr>
        </p:nvSpPr>
        <p:spPr/>
        <p:txBody>
          <a:bodyPr/>
          <a:lstStyle/>
          <a:p>
            <a:fld id="{C3ABC4DA-F7ED-437B-98C1-AC1A555FD143}" type="slidenum">
              <a:rPr lang="en-GB" smtClean="0"/>
              <a:t>12</a:t>
            </a:fld>
            <a:endParaRPr lang="en-GB"/>
          </a:p>
        </p:txBody>
      </p:sp>
    </p:spTree>
    <p:extLst>
      <p:ext uri="{BB962C8B-B14F-4D97-AF65-F5344CB8AC3E}">
        <p14:creationId xmlns:p14="http://schemas.microsoft.com/office/powerpoint/2010/main" val="4047278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three key stages of prediction modelling – development, external validation and impact, in this talk I will focus on the first two stages </a:t>
            </a:r>
          </a:p>
        </p:txBody>
      </p:sp>
      <p:sp>
        <p:nvSpPr>
          <p:cNvPr id="4" name="Slide Number Placeholder 3"/>
          <p:cNvSpPr>
            <a:spLocks noGrp="1"/>
          </p:cNvSpPr>
          <p:nvPr>
            <p:ph type="sldNum" sz="quarter" idx="5"/>
          </p:nvPr>
        </p:nvSpPr>
        <p:spPr/>
        <p:txBody>
          <a:bodyPr/>
          <a:lstStyle/>
          <a:p>
            <a:fld id="{C3ABC4DA-F7ED-437B-98C1-AC1A555FD143}" type="slidenum">
              <a:rPr lang="en-GB" smtClean="0"/>
              <a:t>13</a:t>
            </a:fld>
            <a:endParaRPr lang="en-GB"/>
          </a:p>
        </p:txBody>
      </p:sp>
    </p:spTree>
    <p:extLst>
      <p:ext uri="{BB962C8B-B14F-4D97-AF65-F5344CB8AC3E}">
        <p14:creationId xmlns:p14="http://schemas.microsoft.com/office/powerpoint/2010/main" val="3126845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the *development* of a model. At this stage we usually do things like: </a:t>
            </a:r>
          </a:p>
          <a:p>
            <a:r>
              <a:rPr lang="en-GB" dirty="0"/>
              <a:t>•	Deciding which variables are included &amp; excluded from the model and,</a:t>
            </a:r>
          </a:p>
          <a:p>
            <a:r>
              <a:rPr lang="en-GB" dirty="0"/>
              <a:t>•	How we will model continuous variables, assessing non-linearity for example.</a:t>
            </a:r>
          </a:p>
        </p:txBody>
      </p:sp>
      <p:sp>
        <p:nvSpPr>
          <p:cNvPr id="4" name="Slide Number Placeholder 3"/>
          <p:cNvSpPr>
            <a:spLocks noGrp="1"/>
          </p:cNvSpPr>
          <p:nvPr>
            <p:ph type="sldNum" sz="quarter" idx="5"/>
          </p:nvPr>
        </p:nvSpPr>
        <p:spPr/>
        <p:txBody>
          <a:bodyPr/>
          <a:lstStyle/>
          <a:p>
            <a:fld id="{C3ABC4DA-F7ED-437B-98C1-AC1A555FD143}" type="slidenum">
              <a:rPr lang="en-GB" smtClean="0"/>
              <a:t>14</a:t>
            </a:fld>
            <a:endParaRPr lang="en-GB"/>
          </a:p>
        </p:txBody>
      </p:sp>
    </p:spTree>
    <p:extLst>
      <p:ext uri="{BB962C8B-B14F-4D97-AF65-F5344CB8AC3E}">
        <p14:creationId xmlns:p14="http://schemas.microsoft.com/office/powerpoint/2010/main" val="2758314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also *essential* at this stage to do internal validation of our development process. </a:t>
            </a:r>
          </a:p>
          <a:p>
            <a:r>
              <a:rPr lang="en-GB" dirty="0"/>
              <a:t>•	This means assessing our model’s validity within the same population (using our development data)</a:t>
            </a:r>
          </a:p>
          <a:p>
            <a:r>
              <a:rPr lang="en-GB" dirty="0"/>
              <a:t>•	We do this using methods such as bootstrapping or cross-validation. </a:t>
            </a:r>
          </a:p>
          <a:p>
            <a:r>
              <a:rPr lang="en-GB" dirty="0"/>
              <a:t>•	And it allows us to quantify the optimism in our development process and to adjust our model to address this to some degree.</a:t>
            </a:r>
          </a:p>
        </p:txBody>
      </p:sp>
      <p:sp>
        <p:nvSpPr>
          <p:cNvPr id="4" name="Slide Number Placeholder 3"/>
          <p:cNvSpPr>
            <a:spLocks noGrp="1"/>
          </p:cNvSpPr>
          <p:nvPr>
            <p:ph type="sldNum" sz="quarter" idx="5"/>
          </p:nvPr>
        </p:nvSpPr>
        <p:spPr/>
        <p:txBody>
          <a:bodyPr/>
          <a:lstStyle/>
          <a:p>
            <a:fld id="{C3ABC4DA-F7ED-437B-98C1-AC1A555FD143}" type="slidenum">
              <a:rPr lang="en-GB" smtClean="0"/>
              <a:t>15</a:t>
            </a:fld>
            <a:endParaRPr lang="en-GB"/>
          </a:p>
        </p:txBody>
      </p:sp>
    </p:spTree>
    <p:extLst>
      <p:ext uri="{BB962C8B-B14F-4D97-AF65-F5344CB8AC3E}">
        <p14:creationId xmlns:p14="http://schemas.microsoft.com/office/powerpoint/2010/main" val="2543987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measure the performance of our model.</a:t>
            </a:r>
          </a:p>
          <a:p>
            <a:r>
              <a:rPr lang="en-GB" dirty="0"/>
              <a:t>•	At the development stage we know that any estimates of performance are optimistic – our model is fitted to our data and so should perform well.</a:t>
            </a:r>
          </a:p>
          <a:p>
            <a:r>
              <a:rPr lang="en-GB" dirty="0"/>
              <a:t>•	After internal validation we can not only adjust our model to account for optimism, but we can also adjust our performance measures for optimism, and so get a better feel for how accurate and reliable our model is.</a:t>
            </a:r>
          </a:p>
        </p:txBody>
      </p:sp>
      <p:sp>
        <p:nvSpPr>
          <p:cNvPr id="4" name="Slide Number Placeholder 3"/>
          <p:cNvSpPr>
            <a:spLocks noGrp="1"/>
          </p:cNvSpPr>
          <p:nvPr>
            <p:ph type="sldNum" sz="quarter" idx="5"/>
          </p:nvPr>
        </p:nvSpPr>
        <p:spPr/>
        <p:txBody>
          <a:bodyPr/>
          <a:lstStyle/>
          <a:p>
            <a:fld id="{C3ABC4DA-F7ED-437B-98C1-AC1A555FD143}" type="slidenum">
              <a:rPr lang="en-GB" smtClean="0"/>
              <a:t>16</a:t>
            </a:fld>
            <a:endParaRPr lang="en-GB"/>
          </a:p>
        </p:txBody>
      </p:sp>
    </p:spTree>
    <p:extLst>
      <p:ext uri="{BB962C8B-B14F-4D97-AF65-F5344CB8AC3E}">
        <p14:creationId xmlns:p14="http://schemas.microsoft.com/office/powerpoint/2010/main" val="3401235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second stage we assess the model’s external validity using data from patients separate from the first stage. </a:t>
            </a:r>
          </a:p>
          <a:p>
            <a:r>
              <a:rPr lang="en-GB" dirty="0"/>
              <a:t>•	This is crucial, because - </a:t>
            </a:r>
          </a:p>
          <a:p>
            <a:r>
              <a:rPr lang="en-GB" dirty="0"/>
              <a:t>&gt; [!Quote] </a:t>
            </a:r>
          </a:p>
          <a:p>
            <a:r>
              <a:rPr lang="en-GB" dirty="0"/>
              <a:t>&gt; As prediction models are developed to be applied in new individuals, their value depends on their performance outside of the development sample</a:t>
            </a:r>
          </a:p>
        </p:txBody>
      </p:sp>
      <p:sp>
        <p:nvSpPr>
          <p:cNvPr id="4" name="Slide Number Placeholder 3"/>
          <p:cNvSpPr>
            <a:spLocks noGrp="1"/>
          </p:cNvSpPr>
          <p:nvPr>
            <p:ph type="sldNum" sz="quarter" idx="5"/>
          </p:nvPr>
        </p:nvSpPr>
        <p:spPr/>
        <p:txBody>
          <a:bodyPr/>
          <a:lstStyle/>
          <a:p>
            <a:fld id="{C3ABC4DA-F7ED-437B-98C1-AC1A555FD143}" type="slidenum">
              <a:rPr lang="en-GB" smtClean="0"/>
              <a:t>17</a:t>
            </a:fld>
            <a:endParaRPr lang="en-GB"/>
          </a:p>
        </p:txBody>
      </p:sp>
    </p:spTree>
    <p:extLst>
      <p:ext uri="{BB962C8B-B14F-4D97-AF65-F5344CB8AC3E}">
        <p14:creationId xmlns:p14="http://schemas.microsoft.com/office/powerpoint/2010/main" val="41908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stage focus is mostly on the performance of the model, how accurate and reliable is it?</a:t>
            </a:r>
          </a:p>
          <a:p>
            <a:r>
              <a:rPr lang="en-GB" dirty="0"/>
              <a:t>-</a:t>
            </a:r>
          </a:p>
          <a:p>
            <a:r>
              <a:rPr lang="en-GB" dirty="0"/>
              <a:t>- We may be looking to assess the reproducibility (similar data, e.g. different time window) of the model OR the transportability (different case-mix, e.g. different country or clinical setting) of the model </a:t>
            </a:r>
          </a:p>
        </p:txBody>
      </p:sp>
      <p:sp>
        <p:nvSpPr>
          <p:cNvPr id="4" name="Slide Number Placeholder 3"/>
          <p:cNvSpPr>
            <a:spLocks noGrp="1"/>
          </p:cNvSpPr>
          <p:nvPr>
            <p:ph type="sldNum" sz="quarter" idx="5"/>
          </p:nvPr>
        </p:nvSpPr>
        <p:spPr/>
        <p:txBody>
          <a:bodyPr/>
          <a:lstStyle/>
          <a:p>
            <a:fld id="{C3ABC4DA-F7ED-437B-98C1-AC1A555FD143}" type="slidenum">
              <a:rPr lang="en-GB" smtClean="0"/>
              <a:t>18</a:t>
            </a:fld>
            <a:endParaRPr lang="en-GB"/>
          </a:p>
        </p:txBody>
      </p:sp>
    </p:spTree>
    <p:extLst>
      <p:ext uri="{BB962C8B-B14F-4D97-AF65-F5344CB8AC3E}">
        <p14:creationId xmlns:p14="http://schemas.microsoft.com/office/powerpoint/2010/main" val="63512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this stage, if performance is deemed inadequate we may consider model updating. Where we adjust the model to make it more accurate and reliable in the new setting/population we're interested in deploying the model in. </a:t>
            </a:r>
          </a:p>
        </p:txBody>
      </p:sp>
      <p:sp>
        <p:nvSpPr>
          <p:cNvPr id="4" name="Slide Number Placeholder 3"/>
          <p:cNvSpPr>
            <a:spLocks noGrp="1"/>
          </p:cNvSpPr>
          <p:nvPr>
            <p:ph type="sldNum" sz="quarter" idx="5"/>
          </p:nvPr>
        </p:nvSpPr>
        <p:spPr/>
        <p:txBody>
          <a:bodyPr/>
          <a:lstStyle/>
          <a:p>
            <a:fld id="{C3ABC4DA-F7ED-437B-98C1-AC1A555FD143}" type="slidenum">
              <a:rPr lang="en-GB" smtClean="0"/>
              <a:t>19</a:t>
            </a:fld>
            <a:endParaRPr lang="en-GB"/>
          </a:p>
        </p:txBody>
      </p:sp>
    </p:spTree>
    <p:extLst>
      <p:ext uri="{BB962C8B-B14F-4D97-AF65-F5344CB8AC3E}">
        <p14:creationId xmlns:p14="http://schemas.microsoft.com/office/powerpoint/2010/main" val="211307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is a list of the packages I've developed or are under development, covering the first two stages. Today I'm going to briefly show some of these in action. </a:t>
            </a:r>
          </a:p>
        </p:txBody>
      </p:sp>
      <p:sp>
        <p:nvSpPr>
          <p:cNvPr id="4" name="Slide Number Placeholder 3"/>
          <p:cNvSpPr>
            <a:spLocks noGrp="1"/>
          </p:cNvSpPr>
          <p:nvPr>
            <p:ph type="sldNum" sz="quarter" idx="5"/>
          </p:nvPr>
        </p:nvSpPr>
        <p:spPr/>
        <p:txBody>
          <a:bodyPr/>
          <a:lstStyle/>
          <a:p>
            <a:fld id="{C3ABC4DA-F7ED-437B-98C1-AC1A555FD143}" type="slidenum">
              <a:rPr lang="en-GB" smtClean="0"/>
              <a:t>20</a:t>
            </a:fld>
            <a:endParaRPr lang="en-GB"/>
          </a:p>
        </p:txBody>
      </p:sp>
    </p:spTree>
    <p:extLst>
      <p:ext uri="{BB962C8B-B14F-4D97-AF65-F5344CB8AC3E}">
        <p14:creationId xmlns:p14="http://schemas.microsoft.com/office/powerpoint/2010/main" val="12626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doctor is talking to you about whether you should have heart surgery for this condition</a:t>
            </a:r>
          </a:p>
        </p:txBody>
      </p:sp>
      <p:sp>
        <p:nvSpPr>
          <p:cNvPr id="4" name="Slide Number Placeholder 3"/>
          <p:cNvSpPr>
            <a:spLocks noGrp="1"/>
          </p:cNvSpPr>
          <p:nvPr>
            <p:ph type="sldNum" sz="quarter" idx="5"/>
          </p:nvPr>
        </p:nvSpPr>
        <p:spPr/>
        <p:txBody>
          <a:bodyPr/>
          <a:lstStyle/>
          <a:p>
            <a:fld id="{C3ABC4DA-F7ED-437B-98C1-AC1A555FD143}" type="slidenum">
              <a:rPr lang="en-GB" smtClean="0"/>
              <a:t>3</a:t>
            </a:fld>
            <a:endParaRPr lang="en-GB"/>
          </a:p>
        </p:txBody>
      </p:sp>
    </p:spTree>
    <p:extLst>
      <p:ext uri="{BB962C8B-B14F-4D97-AF65-F5344CB8AC3E}">
        <p14:creationId xmlns:p14="http://schemas.microsoft.com/office/powerpoint/2010/main" val="302611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want a useful model that can help us decide whether to have heart surgery or not, then just as with any research study, just as for trials, we need to ensure that the study is *designed* well from the start. </a:t>
            </a:r>
          </a:p>
          <a:p>
            <a:endParaRPr lang="en-GB" dirty="0"/>
          </a:p>
          <a:p>
            <a:r>
              <a:rPr lang="en-GB" dirty="0"/>
              <a:t>Sample size is one of the most crucial design elements and yet is often neglected in the prediction model literature. </a:t>
            </a:r>
          </a:p>
          <a:p>
            <a:endParaRPr lang="en-GB" dirty="0"/>
          </a:p>
          <a:p>
            <a:r>
              <a:rPr lang="en-GB" dirty="0"/>
              <a:t>I'm sure you would agree, we would never get away with this in trials!</a:t>
            </a:r>
          </a:p>
        </p:txBody>
      </p:sp>
      <p:sp>
        <p:nvSpPr>
          <p:cNvPr id="4" name="Slide Number Placeholder 3"/>
          <p:cNvSpPr>
            <a:spLocks noGrp="1"/>
          </p:cNvSpPr>
          <p:nvPr>
            <p:ph type="sldNum" sz="quarter" idx="5"/>
          </p:nvPr>
        </p:nvSpPr>
        <p:spPr/>
        <p:txBody>
          <a:bodyPr/>
          <a:lstStyle/>
          <a:p>
            <a:fld id="{C3ABC4DA-F7ED-437B-98C1-AC1A555FD143}" type="slidenum">
              <a:rPr lang="en-GB" smtClean="0"/>
              <a:t>21</a:t>
            </a:fld>
            <a:endParaRPr lang="en-GB"/>
          </a:p>
        </p:txBody>
      </p:sp>
    </p:spTree>
    <p:extLst>
      <p:ext uri="{BB962C8B-B14F-4D97-AF65-F5344CB8AC3E}">
        <p14:creationId xmlns:p14="http://schemas.microsoft.com/office/powerpoint/2010/main" val="2681873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think about SS for model development - here the aim is to have a large enough SS to develop an accurate model </a:t>
            </a:r>
          </a:p>
          <a:p>
            <a:endParaRPr lang="en-GB" dirty="0"/>
          </a:p>
          <a:p>
            <a:r>
              <a:rPr lang="en-GB" dirty="0"/>
              <a:t>when we’re looking to prospectively collect data, we’re asking how many patients do I need to collect? </a:t>
            </a:r>
          </a:p>
        </p:txBody>
      </p:sp>
      <p:sp>
        <p:nvSpPr>
          <p:cNvPr id="4" name="Slide Number Placeholder 3"/>
          <p:cNvSpPr>
            <a:spLocks noGrp="1"/>
          </p:cNvSpPr>
          <p:nvPr>
            <p:ph type="sldNum" sz="quarter" idx="5"/>
          </p:nvPr>
        </p:nvSpPr>
        <p:spPr/>
        <p:txBody>
          <a:bodyPr/>
          <a:lstStyle/>
          <a:p>
            <a:fld id="{C3ABC4DA-F7ED-437B-98C1-AC1A555FD143}" type="slidenum">
              <a:rPr lang="en-GB" smtClean="0"/>
              <a:t>22</a:t>
            </a:fld>
            <a:endParaRPr lang="en-GB"/>
          </a:p>
        </p:txBody>
      </p:sp>
    </p:spTree>
    <p:extLst>
      <p:ext uri="{BB962C8B-B14F-4D97-AF65-F5344CB8AC3E}">
        <p14:creationId xmlns:p14="http://schemas.microsoft.com/office/powerpoint/2010/main" val="4027522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`pmsampsize` allows us to calculate the minimum SS needed to develop a CPM  </a:t>
            </a:r>
          </a:p>
          <a:p>
            <a:endParaRPr lang="en-GB" dirty="0"/>
          </a:p>
          <a:p>
            <a:r>
              <a:rPr lang="en-GB" dirty="0"/>
              <a:t>it calculates SS needed to meet a set of criteria which aim to:</a:t>
            </a:r>
          </a:p>
          <a:p>
            <a:r>
              <a:rPr lang="en-GB" dirty="0"/>
              <a:t>- minimise the overfitting at model development and </a:t>
            </a:r>
          </a:p>
          <a:p>
            <a:r>
              <a:rPr lang="en-GB" dirty="0"/>
              <a:t>- to ensure precise estimation of key parameters in the prediction model.</a:t>
            </a:r>
          </a:p>
          <a:p>
            <a:endParaRPr lang="en-GB" dirty="0"/>
          </a:p>
          <a:p>
            <a:r>
              <a:rPr lang="en-GB" dirty="0"/>
              <a:t>It implements a series of closed form expressions to do this.</a:t>
            </a:r>
          </a:p>
        </p:txBody>
      </p:sp>
      <p:sp>
        <p:nvSpPr>
          <p:cNvPr id="4" name="Slide Number Placeholder 3"/>
          <p:cNvSpPr>
            <a:spLocks noGrp="1"/>
          </p:cNvSpPr>
          <p:nvPr>
            <p:ph type="sldNum" sz="quarter" idx="5"/>
          </p:nvPr>
        </p:nvSpPr>
        <p:spPr/>
        <p:txBody>
          <a:bodyPr/>
          <a:lstStyle/>
          <a:p>
            <a:fld id="{C3ABC4DA-F7ED-437B-98C1-AC1A555FD143}" type="slidenum">
              <a:rPr lang="en-GB" smtClean="0"/>
              <a:t>23</a:t>
            </a:fld>
            <a:endParaRPr lang="en-GB"/>
          </a:p>
        </p:txBody>
      </p:sp>
    </p:spTree>
    <p:extLst>
      <p:ext uri="{BB962C8B-B14F-4D97-AF65-F5344CB8AC3E}">
        <p14:creationId xmlns:p14="http://schemas.microsoft.com/office/powerpoint/2010/main" val="3593719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have a look at what it can do and I'll talk through each element. </a:t>
            </a:r>
          </a:p>
          <a:p>
            <a:endParaRPr lang="en-GB" dirty="0"/>
          </a:p>
        </p:txBody>
      </p:sp>
      <p:sp>
        <p:nvSpPr>
          <p:cNvPr id="4" name="Slide Number Placeholder 3"/>
          <p:cNvSpPr>
            <a:spLocks noGrp="1"/>
          </p:cNvSpPr>
          <p:nvPr>
            <p:ph type="sldNum" sz="quarter" idx="5"/>
          </p:nvPr>
        </p:nvSpPr>
        <p:spPr/>
        <p:txBody>
          <a:bodyPr/>
          <a:lstStyle/>
          <a:p>
            <a:fld id="{C3ABC4DA-F7ED-437B-98C1-AC1A555FD143}" type="slidenum">
              <a:rPr lang="en-GB" smtClean="0"/>
              <a:t>24</a:t>
            </a:fld>
            <a:endParaRPr lang="en-GB"/>
          </a:p>
        </p:txBody>
      </p:sp>
    </p:spTree>
    <p:extLst>
      <p:ext uri="{BB962C8B-B14F-4D97-AF65-F5344CB8AC3E}">
        <p14:creationId xmlns:p14="http://schemas.microsoft.com/office/powerpoint/2010/main" val="1864921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the following:</a:t>
            </a:r>
          </a:p>
          <a:p>
            <a:r>
              <a:rPr lang="en-GB" dirty="0"/>
              <a:t>- type = option for model outcome</a:t>
            </a:r>
          </a:p>
          <a:p>
            <a:r>
              <a:rPr lang="en-GB" dirty="0"/>
              <a:t>- prevalence = the anticipated outcome prevalence</a:t>
            </a:r>
          </a:p>
          <a:p>
            <a:r>
              <a:rPr lang="en-GB" dirty="0"/>
              <a:t>- parameters = the number of candidate parameters we want to estimate </a:t>
            </a:r>
          </a:p>
          <a:p>
            <a:r>
              <a:rPr lang="en-GB" dirty="0"/>
              <a:t>- </a:t>
            </a:r>
            <a:r>
              <a:rPr lang="en-GB" dirty="0" err="1"/>
              <a:t>rsquared</a:t>
            </a:r>
            <a:r>
              <a:rPr lang="en-GB" dirty="0"/>
              <a:t> = we need to specify a lower bound for the potential perf of the new model</a:t>
            </a:r>
          </a:p>
          <a:p>
            <a:r>
              <a:rPr lang="en-GB" dirty="0"/>
              <a:t>	- the way our calculations work, use an overall performance measure to do this, using the r-squared statistic </a:t>
            </a:r>
          </a:p>
          <a:p>
            <a:r>
              <a:rPr lang="en-GB" dirty="0"/>
              <a:t>	- now I’m assuming that most of this audience are familiar with the metric, but gives a measure of the proportion of  variation in our data, explained by our model </a:t>
            </a:r>
          </a:p>
          <a:p>
            <a:r>
              <a:rPr lang="en-GB" dirty="0"/>
              <a:t>	- so here </a:t>
            </a:r>
            <a:r>
              <a:rPr lang="en-GB" dirty="0" err="1"/>
              <a:t>i</a:t>
            </a:r>
            <a:r>
              <a:rPr lang="en-GB" dirty="0"/>
              <a:t> have input a value of 15%</a:t>
            </a:r>
          </a:p>
          <a:p>
            <a:r>
              <a:rPr lang="en-GB" dirty="0"/>
              <a:t>	- this may be based on previous literature for example</a:t>
            </a:r>
          </a:p>
        </p:txBody>
      </p:sp>
      <p:sp>
        <p:nvSpPr>
          <p:cNvPr id="4" name="Slide Number Placeholder 3"/>
          <p:cNvSpPr>
            <a:spLocks noGrp="1"/>
          </p:cNvSpPr>
          <p:nvPr>
            <p:ph type="sldNum" sz="quarter" idx="5"/>
          </p:nvPr>
        </p:nvSpPr>
        <p:spPr/>
        <p:txBody>
          <a:bodyPr/>
          <a:lstStyle/>
          <a:p>
            <a:fld id="{C3ABC4DA-F7ED-437B-98C1-AC1A555FD143}" type="slidenum">
              <a:rPr lang="en-GB" smtClean="0"/>
              <a:t>25</a:t>
            </a:fld>
            <a:endParaRPr lang="en-GB"/>
          </a:p>
        </p:txBody>
      </p:sp>
    </p:spTree>
    <p:extLst>
      <p:ext uri="{BB962C8B-B14F-4D97-AF65-F5344CB8AC3E}">
        <p14:creationId xmlns:p14="http://schemas.microsoft.com/office/powerpoint/2010/main" val="1494713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focus on the criteria </a:t>
            </a:r>
          </a:p>
          <a:p>
            <a:r>
              <a:rPr lang="en-GB" dirty="0"/>
              <a:t>- clearly </a:t>
            </a:r>
            <a:r>
              <a:rPr lang="en-GB" dirty="0" err="1"/>
              <a:t>i</a:t>
            </a:r>
            <a:r>
              <a:rPr lang="en-GB" dirty="0"/>
              <a:t> don’t have time to go into detail here, but the key thing is that there are a set of three criteria and the SS needed to meet each of these is calculated separately, with the maximum of these three SS’s taken as the final minimum SS needed for your new model development</a:t>
            </a:r>
          </a:p>
        </p:txBody>
      </p:sp>
      <p:sp>
        <p:nvSpPr>
          <p:cNvPr id="4" name="Slide Number Placeholder 3"/>
          <p:cNvSpPr>
            <a:spLocks noGrp="1"/>
          </p:cNvSpPr>
          <p:nvPr>
            <p:ph type="sldNum" sz="quarter" idx="5"/>
          </p:nvPr>
        </p:nvSpPr>
        <p:spPr/>
        <p:txBody>
          <a:bodyPr/>
          <a:lstStyle/>
          <a:p>
            <a:fld id="{C3ABC4DA-F7ED-437B-98C1-AC1A555FD143}" type="slidenum">
              <a:rPr lang="en-GB" smtClean="0"/>
              <a:t>26</a:t>
            </a:fld>
            <a:endParaRPr lang="en-GB"/>
          </a:p>
        </p:txBody>
      </p:sp>
    </p:spTree>
    <p:extLst>
      <p:ext uri="{BB962C8B-B14F-4D97-AF65-F5344CB8AC3E}">
        <p14:creationId xmlns:p14="http://schemas.microsoft.com/office/powerpoint/2010/main" val="915037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focus on the results</a:t>
            </a:r>
          </a:p>
          <a:p>
            <a:r>
              <a:rPr lang="en-GB" dirty="0"/>
              <a:t>- in the first column you see the SS required to meet each of the criteria and at the bottom the final SS needed for the new model </a:t>
            </a:r>
            <a:r>
              <a:rPr lang="en-GB" dirty="0" err="1"/>
              <a:t>developmen</a:t>
            </a:r>
            <a:r>
              <a:rPr lang="en-GB" dirty="0"/>
              <a:t> 4466, we also see that this means we need 224 events assuming the anticipated prevalence </a:t>
            </a:r>
          </a:p>
        </p:txBody>
      </p:sp>
      <p:sp>
        <p:nvSpPr>
          <p:cNvPr id="4" name="Slide Number Placeholder 3"/>
          <p:cNvSpPr>
            <a:spLocks noGrp="1"/>
          </p:cNvSpPr>
          <p:nvPr>
            <p:ph type="sldNum" sz="quarter" idx="5"/>
          </p:nvPr>
        </p:nvSpPr>
        <p:spPr/>
        <p:txBody>
          <a:bodyPr/>
          <a:lstStyle/>
          <a:p>
            <a:fld id="{C3ABC4DA-F7ED-437B-98C1-AC1A555FD143}" type="slidenum">
              <a:rPr lang="en-GB" smtClean="0"/>
              <a:t>27</a:t>
            </a:fld>
            <a:endParaRPr lang="en-GB"/>
          </a:p>
        </p:txBody>
      </p:sp>
    </p:spTree>
    <p:extLst>
      <p:ext uri="{BB962C8B-B14F-4D97-AF65-F5344CB8AC3E}">
        <p14:creationId xmlns:p14="http://schemas.microsoft.com/office/powerpoint/2010/main" val="57499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as with all SS calculations the difficulties come in specifying the assumed parameters of the calculation. In this case the important one is the anticipated R-</a:t>
            </a:r>
            <a:r>
              <a:rPr lang="en-GB" dirty="0" err="1"/>
              <a:t>sq</a:t>
            </a:r>
            <a:r>
              <a:rPr lang="en-GB" dirty="0"/>
              <a:t> performance of our new model. pmsampsize can take three different inputs:</a:t>
            </a:r>
          </a:p>
          <a:p>
            <a:r>
              <a:rPr lang="en-GB" dirty="0"/>
              <a:t>- the cs r-</a:t>
            </a:r>
            <a:r>
              <a:rPr lang="en-GB" dirty="0" err="1"/>
              <a:t>sq</a:t>
            </a:r>
            <a:r>
              <a:rPr lang="en-GB" dirty="0"/>
              <a:t> directly if its been reported in a previous study</a:t>
            </a:r>
          </a:p>
          <a:p>
            <a:r>
              <a:rPr lang="en-GB" dirty="0"/>
              <a:t>- the </a:t>
            </a:r>
            <a:r>
              <a:rPr lang="en-GB" dirty="0" err="1"/>
              <a:t>nagelkerke’s</a:t>
            </a:r>
            <a:r>
              <a:rPr lang="en-GB" dirty="0"/>
              <a:t> r-</a:t>
            </a:r>
            <a:r>
              <a:rPr lang="en-GB" dirty="0" err="1"/>
              <a:t>sq</a:t>
            </a:r>
            <a:r>
              <a:rPr lang="en-GB" dirty="0"/>
              <a:t> - more akin to the R-</a:t>
            </a:r>
            <a:r>
              <a:rPr lang="en-GB" dirty="0" err="1"/>
              <a:t>sq</a:t>
            </a:r>
            <a:r>
              <a:rPr lang="en-GB" dirty="0"/>
              <a:t> in a linear regression setting, interpreted as a % </a:t>
            </a:r>
          </a:p>
          <a:p>
            <a:r>
              <a:rPr lang="en-GB" dirty="0"/>
              <a:t>- or the C statistic - which is by far the most commonly reported performance statistic in the prediction modelling literature </a:t>
            </a:r>
          </a:p>
          <a:p>
            <a:endParaRPr lang="en-GB" dirty="0"/>
          </a:p>
          <a:p>
            <a:r>
              <a:rPr lang="en-GB" dirty="0"/>
              <a:t>here you can see I have replace the r-</a:t>
            </a:r>
            <a:r>
              <a:rPr lang="en-GB" dirty="0" err="1"/>
              <a:t>sq</a:t>
            </a:r>
            <a:r>
              <a:rPr lang="en-GB" dirty="0"/>
              <a:t> option with the cstat option in the command line. and uses the cstat and prevalence to calculate the cs r-</a:t>
            </a:r>
            <a:r>
              <a:rPr lang="en-GB" dirty="0" err="1"/>
              <a:t>sq</a:t>
            </a:r>
            <a:r>
              <a:rPr lang="en-GB" dirty="0"/>
              <a:t>  using a quick simulation approach</a:t>
            </a:r>
          </a:p>
        </p:txBody>
      </p:sp>
      <p:sp>
        <p:nvSpPr>
          <p:cNvPr id="4" name="Slide Number Placeholder 3"/>
          <p:cNvSpPr>
            <a:spLocks noGrp="1"/>
          </p:cNvSpPr>
          <p:nvPr>
            <p:ph type="sldNum" sz="quarter" idx="5"/>
          </p:nvPr>
        </p:nvSpPr>
        <p:spPr/>
        <p:txBody>
          <a:bodyPr/>
          <a:lstStyle/>
          <a:p>
            <a:fld id="{C3ABC4DA-F7ED-437B-98C1-AC1A555FD143}" type="slidenum">
              <a:rPr lang="en-GB" smtClean="0"/>
              <a:t>28</a:t>
            </a:fld>
            <a:endParaRPr lang="en-GB"/>
          </a:p>
        </p:txBody>
      </p:sp>
    </p:spTree>
    <p:extLst>
      <p:ext uri="{BB962C8B-B14F-4D97-AF65-F5344CB8AC3E}">
        <p14:creationId xmlns:p14="http://schemas.microsoft.com/office/powerpoint/2010/main" val="136227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many prediction modelling studies use an existing dataset that happens to be to hand. Then in this case the SS/events are fixed</a:t>
            </a:r>
          </a:p>
          <a:p>
            <a:r>
              <a:rPr lang="en-GB" dirty="0"/>
              <a:t>- and rather you must decide how many parameters you can realistically assess</a:t>
            </a:r>
          </a:p>
          <a:p>
            <a:r>
              <a:rPr lang="en-GB" dirty="0"/>
              <a:t>- `pmsampsize` can give you an estimate of this using the *n* option</a:t>
            </a:r>
          </a:p>
        </p:txBody>
      </p:sp>
      <p:sp>
        <p:nvSpPr>
          <p:cNvPr id="4" name="Slide Number Placeholder 3"/>
          <p:cNvSpPr>
            <a:spLocks noGrp="1"/>
          </p:cNvSpPr>
          <p:nvPr>
            <p:ph type="sldNum" sz="quarter" idx="5"/>
          </p:nvPr>
        </p:nvSpPr>
        <p:spPr/>
        <p:txBody>
          <a:bodyPr/>
          <a:lstStyle/>
          <a:p>
            <a:fld id="{C3ABC4DA-F7ED-437B-98C1-AC1A555FD143}" type="slidenum">
              <a:rPr lang="en-GB" smtClean="0"/>
              <a:t>29</a:t>
            </a:fld>
            <a:endParaRPr lang="en-GB"/>
          </a:p>
        </p:txBody>
      </p:sp>
    </p:spTree>
    <p:extLst>
      <p:ext uri="{BB962C8B-B14F-4D97-AF65-F5344CB8AC3E}">
        <p14:creationId xmlns:p14="http://schemas.microsoft.com/office/powerpoint/2010/main" val="2627220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you can see I’ve replace the parameters option with the n option, so pmsampsize works backwards if you like, to give me the number of parameters I can consider given a fixed SS of 3688 - and we can see that the number of parameters we can consider in our new model dev study is 25 in this example </a:t>
            </a:r>
          </a:p>
        </p:txBody>
      </p:sp>
      <p:sp>
        <p:nvSpPr>
          <p:cNvPr id="4" name="Slide Number Placeholder 3"/>
          <p:cNvSpPr>
            <a:spLocks noGrp="1"/>
          </p:cNvSpPr>
          <p:nvPr>
            <p:ph type="sldNum" sz="quarter" idx="5"/>
          </p:nvPr>
        </p:nvSpPr>
        <p:spPr/>
        <p:txBody>
          <a:bodyPr/>
          <a:lstStyle/>
          <a:p>
            <a:fld id="{C3ABC4DA-F7ED-437B-98C1-AC1A555FD143}" type="slidenum">
              <a:rPr lang="en-GB" smtClean="0"/>
              <a:t>30</a:t>
            </a:fld>
            <a:endParaRPr lang="en-GB"/>
          </a:p>
        </p:txBody>
      </p:sp>
    </p:spTree>
    <p:extLst>
      <p:ext uri="{BB962C8B-B14F-4D97-AF65-F5344CB8AC3E}">
        <p14:creationId xmlns:p14="http://schemas.microsoft.com/office/powerpoint/2010/main" val="59624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conversation the doctor tells you about a risk score developed to give you an estimate of your risk of dying during or shortly after the surgery. You’re interested, in a morbid kind of way, and hell, more information can’t hurt when we’re talking life and death right? </a:t>
            </a:r>
          </a:p>
        </p:txBody>
      </p:sp>
      <p:sp>
        <p:nvSpPr>
          <p:cNvPr id="4" name="Slide Number Placeholder 3"/>
          <p:cNvSpPr>
            <a:spLocks noGrp="1"/>
          </p:cNvSpPr>
          <p:nvPr>
            <p:ph type="sldNum" sz="quarter" idx="5"/>
          </p:nvPr>
        </p:nvSpPr>
        <p:spPr/>
        <p:txBody>
          <a:bodyPr/>
          <a:lstStyle/>
          <a:p>
            <a:fld id="{C3ABC4DA-F7ED-437B-98C1-AC1A555FD143}" type="slidenum">
              <a:rPr lang="en-GB" smtClean="0"/>
              <a:t>4</a:t>
            </a:fld>
            <a:endParaRPr lang="en-GB"/>
          </a:p>
        </p:txBody>
      </p:sp>
    </p:spTree>
    <p:extLst>
      <p:ext uri="{BB962C8B-B14F-4D97-AF65-F5344CB8AC3E}">
        <p14:creationId xmlns:p14="http://schemas.microsoft.com/office/powerpoint/2010/main" val="1603909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to external validation - again it’s equally important to get the design right from the start, and SS is critical but again often ignored! </a:t>
            </a:r>
          </a:p>
          <a:p>
            <a:endParaRPr lang="en-GB" dirty="0"/>
          </a:p>
          <a:p>
            <a:r>
              <a:rPr lang="en-GB" dirty="0"/>
              <a:t>read out quote - that’s bad isn’t it! </a:t>
            </a:r>
          </a:p>
        </p:txBody>
      </p:sp>
      <p:sp>
        <p:nvSpPr>
          <p:cNvPr id="4" name="Slide Number Placeholder 3"/>
          <p:cNvSpPr>
            <a:spLocks noGrp="1"/>
          </p:cNvSpPr>
          <p:nvPr>
            <p:ph type="sldNum" sz="quarter" idx="5"/>
          </p:nvPr>
        </p:nvSpPr>
        <p:spPr/>
        <p:txBody>
          <a:bodyPr/>
          <a:lstStyle/>
          <a:p>
            <a:fld id="{C3ABC4DA-F7ED-437B-98C1-AC1A555FD143}" type="slidenum">
              <a:rPr lang="en-GB" smtClean="0"/>
              <a:t>31</a:t>
            </a:fld>
            <a:endParaRPr lang="en-GB"/>
          </a:p>
        </p:txBody>
      </p:sp>
    </p:spTree>
    <p:extLst>
      <p:ext uri="{BB962C8B-B14F-4D97-AF65-F5344CB8AC3E}">
        <p14:creationId xmlns:p14="http://schemas.microsoft.com/office/powerpoint/2010/main" val="81751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we’re thinking about validation SS, the question is slightly different, we already have a fixed model now, instead we’re interested in having a large enough sample to accurately and precisely estimate the models performance in the external sample </a:t>
            </a:r>
          </a:p>
        </p:txBody>
      </p:sp>
      <p:sp>
        <p:nvSpPr>
          <p:cNvPr id="4" name="Slide Number Placeholder 3"/>
          <p:cNvSpPr>
            <a:spLocks noGrp="1"/>
          </p:cNvSpPr>
          <p:nvPr>
            <p:ph type="sldNum" sz="quarter" idx="5"/>
          </p:nvPr>
        </p:nvSpPr>
        <p:spPr/>
        <p:txBody>
          <a:bodyPr/>
          <a:lstStyle/>
          <a:p>
            <a:fld id="{C3ABC4DA-F7ED-437B-98C1-AC1A555FD143}" type="slidenum">
              <a:rPr lang="en-GB" smtClean="0"/>
              <a:t>32</a:t>
            </a:fld>
            <a:endParaRPr lang="en-GB"/>
          </a:p>
        </p:txBody>
      </p:sp>
    </p:spTree>
    <p:extLst>
      <p:ext uri="{BB962C8B-B14F-4D97-AF65-F5344CB8AC3E}">
        <p14:creationId xmlns:p14="http://schemas.microsoft.com/office/powerpoint/2010/main" val="2582836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pmvalss</a:t>
            </a:r>
            <a:r>
              <a:rPr lang="en-GB" sz="1200" dirty="0"/>
              <a:t> calculates SS for </a:t>
            </a:r>
            <a:r>
              <a:rPr lang="en-GB" sz="1200" dirty="0" err="1"/>
              <a:t>ext</a:t>
            </a:r>
            <a:r>
              <a:rPr lang="en-GB" sz="1200" dirty="0"/>
              <a:t> </a:t>
            </a:r>
            <a:r>
              <a:rPr lang="en-GB" sz="1200" dirty="0" err="1"/>
              <a:t>val</a:t>
            </a:r>
            <a:r>
              <a:rPr lang="en-GB" sz="1200" dirty="0"/>
              <a:t> and works out the ss needed for precise estimation of performance</a:t>
            </a:r>
          </a:p>
        </p:txBody>
      </p:sp>
      <p:sp>
        <p:nvSpPr>
          <p:cNvPr id="4" name="Slide Number Placeholder 3"/>
          <p:cNvSpPr>
            <a:spLocks noGrp="1"/>
          </p:cNvSpPr>
          <p:nvPr>
            <p:ph type="sldNum" sz="quarter" idx="5"/>
          </p:nvPr>
        </p:nvSpPr>
        <p:spPr/>
        <p:txBody>
          <a:bodyPr/>
          <a:lstStyle/>
          <a:p>
            <a:fld id="{C3ABC4DA-F7ED-437B-98C1-AC1A555FD143}" type="slidenum">
              <a:rPr lang="en-GB" smtClean="0"/>
              <a:t>33</a:t>
            </a:fld>
            <a:endParaRPr lang="en-GB"/>
          </a:p>
        </p:txBody>
      </p:sp>
    </p:spTree>
    <p:extLst>
      <p:ext uri="{BB962C8B-B14F-4D97-AF65-F5344CB8AC3E}">
        <p14:creationId xmlns:p14="http://schemas.microsoft.com/office/powerpoint/2010/main" val="1727137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focus on the criteria to start </a:t>
            </a:r>
          </a:p>
          <a:p>
            <a:endParaRPr lang="en-GB" dirty="0"/>
          </a:p>
        </p:txBody>
      </p:sp>
      <p:sp>
        <p:nvSpPr>
          <p:cNvPr id="4" name="Slide Number Placeholder 3"/>
          <p:cNvSpPr>
            <a:spLocks noGrp="1"/>
          </p:cNvSpPr>
          <p:nvPr>
            <p:ph type="sldNum" sz="quarter" idx="5"/>
          </p:nvPr>
        </p:nvSpPr>
        <p:spPr/>
        <p:txBody>
          <a:bodyPr/>
          <a:lstStyle/>
          <a:p>
            <a:fld id="{C3ABC4DA-F7ED-437B-98C1-AC1A555FD143}" type="slidenum">
              <a:rPr lang="en-GB" smtClean="0"/>
              <a:t>34</a:t>
            </a:fld>
            <a:endParaRPr lang="en-GB"/>
          </a:p>
        </p:txBody>
      </p:sp>
    </p:spTree>
    <p:extLst>
      <p:ext uri="{BB962C8B-B14F-4D97-AF65-F5344CB8AC3E}">
        <p14:creationId xmlns:p14="http://schemas.microsoft.com/office/powerpoint/2010/main" val="705475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again there are 3 criteria for which SS is calculated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OE a measure of overall </a:t>
            </a:r>
            <a:r>
              <a:rPr lang="en-GB" dirty="0" err="1"/>
              <a:t>cal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slope a measure of optimism/shrinkage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 stat a measure of discrimination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again </a:t>
            </a:r>
            <a:r>
              <a:rPr lang="en-GB" dirty="0" err="1"/>
              <a:t>i</a:t>
            </a:r>
            <a:r>
              <a:rPr lang="en-GB" dirty="0"/>
              <a:t> can’t go into too much detail here, but there are detailed help files for all these packages including references to methods papers that talk about these statistics in detail </a:t>
            </a:r>
          </a:p>
        </p:txBody>
      </p:sp>
      <p:sp>
        <p:nvSpPr>
          <p:cNvPr id="4" name="Slide Number Placeholder 3"/>
          <p:cNvSpPr>
            <a:spLocks noGrp="1"/>
          </p:cNvSpPr>
          <p:nvPr>
            <p:ph type="sldNum" sz="quarter" idx="5"/>
          </p:nvPr>
        </p:nvSpPr>
        <p:spPr/>
        <p:txBody>
          <a:bodyPr/>
          <a:lstStyle/>
          <a:p>
            <a:fld id="{C3ABC4DA-F7ED-437B-98C1-AC1A555FD143}" type="slidenum">
              <a:rPr lang="en-GB" smtClean="0"/>
              <a:t>35</a:t>
            </a:fld>
            <a:endParaRPr lang="en-GB"/>
          </a:p>
        </p:txBody>
      </p:sp>
    </p:spTree>
    <p:extLst>
      <p:ext uri="{BB962C8B-B14F-4D97-AF65-F5344CB8AC3E}">
        <p14:creationId xmlns:p14="http://schemas.microsoft.com/office/powerpoint/2010/main" val="1352015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similar to </a:t>
            </a:r>
            <a:r>
              <a:rPr lang="en-GB" dirty="0" err="1"/>
              <a:t>pmss</a:t>
            </a:r>
            <a:r>
              <a:rPr lang="en-GB" dirty="0"/>
              <a:t> we see options for the type of model, prevalence, c stat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 stat is often lower at validation and we recommend using a value 0.05 lower based on review evidence.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critical elements of the ss calc is specifying the distribution of the LP of the model in the new sample, for criteria 2.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tough, and we wish there were better reporting of the LP distribution in model dev studies! </a:t>
            </a:r>
          </a:p>
        </p:txBody>
      </p:sp>
      <p:sp>
        <p:nvSpPr>
          <p:cNvPr id="4" name="Slide Number Placeholder 3"/>
          <p:cNvSpPr>
            <a:spLocks noGrp="1"/>
          </p:cNvSpPr>
          <p:nvPr>
            <p:ph type="sldNum" sz="quarter" idx="5"/>
          </p:nvPr>
        </p:nvSpPr>
        <p:spPr/>
        <p:txBody>
          <a:bodyPr/>
          <a:lstStyle/>
          <a:p>
            <a:fld id="{C3ABC4DA-F7ED-437B-98C1-AC1A555FD143}" type="slidenum">
              <a:rPr lang="en-GB" smtClean="0"/>
              <a:t>36</a:t>
            </a:fld>
            <a:endParaRPr lang="en-GB"/>
          </a:p>
        </p:txBody>
      </p:sp>
    </p:spTree>
    <p:extLst>
      <p:ext uri="{BB962C8B-B14F-4D97-AF65-F5344CB8AC3E}">
        <p14:creationId xmlns:p14="http://schemas.microsoft.com/office/powerpoint/2010/main" val="4256926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options for this in </a:t>
            </a:r>
            <a:r>
              <a:rPr lang="en-GB" dirty="0" err="1"/>
              <a:t>pmvalss</a:t>
            </a:r>
            <a:r>
              <a:rPr lang="en-GB" dirty="0"/>
              <a:t>, including specifying a normal </a:t>
            </a:r>
            <a:r>
              <a:rPr lang="en-GB" dirty="0" err="1"/>
              <a:t>dist</a:t>
            </a:r>
            <a:r>
              <a:rPr lang="en-GB" dirty="0"/>
              <a:t>, skewed normal dist. you can specify a beta </a:t>
            </a:r>
            <a:r>
              <a:rPr lang="en-GB" dirty="0" err="1"/>
              <a:t>dist</a:t>
            </a:r>
            <a:r>
              <a:rPr lang="en-GB" dirty="0"/>
              <a:t> for the predicted probabilities instead, as sometimes this can be obtained from calibration plots. Or normal distributions for the event and non-event groups based on the c statistic - recall this is the most commonly reported performance statistic. In the next version of the program you’ll be able to specify separate event and non-event </a:t>
            </a:r>
            <a:r>
              <a:rPr lang="en-GB" dirty="0" err="1"/>
              <a:t>distribtions</a:t>
            </a:r>
            <a:r>
              <a:rPr lang="en-GB" dirty="0"/>
              <a:t> for the other distributional options too</a:t>
            </a:r>
          </a:p>
        </p:txBody>
      </p:sp>
      <p:sp>
        <p:nvSpPr>
          <p:cNvPr id="4" name="Slide Number Placeholder 3"/>
          <p:cNvSpPr>
            <a:spLocks noGrp="1"/>
          </p:cNvSpPr>
          <p:nvPr>
            <p:ph type="sldNum" sz="quarter" idx="5"/>
          </p:nvPr>
        </p:nvSpPr>
        <p:spPr/>
        <p:txBody>
          <a:bodyPr/>
          <a:lstStyle/>
          <a:p>
            <a:fld id="{C3ABC4DA-F7ED-437B-98C1-AC1A555FD143}" type="slidenum">
              <a:rPr lang="en-GB" smtClean="0"/>
              <a:t>37</a:t>
            </a:fld>
            <a:endParaRPr lang="en-GB"/>
          </a:p>
        </p:txBody>
      </p:sp>
    </p:spTree>
    <p:extLst>
      <p:ext uri="{BB962C8B-B14F-4D97-AF65-F5344CB8AC3E}">
        <p14:creationId xmlns:p14="http://schemas.microsoft.com/office/powerpoint/2010/main" val="56511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use the graph option to check the simulated distribution against our source. it’s also useful for reporting in your study, so that future research has information on the LP distribution used! Key stats are presented here on the plot to describe the distribution.</a:t>
            </a:r>
          </a:p>
        </p:txBody>
      </p:sp>
      <p:sp>
        <p:nvSpPr>
          <p:cNvPr id="4" name="Slide Number Placeholder 3"/>
          <p:cNvSpPr>
            <a:spLocks noGrp="1"/>
          </p:cNvSpPr>
          <p:nvPr>
            <p:ph type="sldNum" sz="quarter" idx="5"/>
          </p:nvPr>
        </p:nvSpPr>
        <p:spPr/>
        <p:txBody>
          <a:bodyPr/>
          <a:lstStyle/>
          <a:p>
            <a:fld id="{C3ABC4DA-F7ED-437B-98C1-AC1A555FD143}" type="slidenum">
              <a:rPr lang="en-GB" smtClean="0"/>
              <a:t>38</a:t>
            </a:fld>
            <a:endParaRPr lang="en-GB"/>
          </a:p>
        </p:txBody>
      </p:sp>
    </p:spTree>
    <p:extLst>
      <p:ext uri="{BB962C8B-B14F-4D97-AF65-F5344CB8AC3E}">
        <p14:creationId xmlns:p14="http://schemas.microsoft.com/office/powerpoint/2010/main" val="1518788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a:t>
            </a:r>
            <a:r>
              <a:rPr lang="en-GB" dirty="0" err="1"/>
              <a:t>lpcstat</a:t>
            </a:r>
            <a:r>
              <a:rPr lang="en-GB" dirty="0"/>
              <a:t>() option we specify two parameters, the c stat and a starting value for the mean of the non events distribution. It then uses an iterative approach to find the appropriate parameters for the LP distributions, ensuring the simulated data has similar outcome prevalence to that specified</a:t>
            </a:r>
          </a:p>
          <a:p>
            <a:endParaRPr lang="en-GB" dirty="0"/>
          </a:p>
          <a:p>
            <a:r>
              <a:rPr lang="en-GB" dirty="0"/>
              <a:t>there are some useful options to help with this in pmvalsampsize: </a:t>
            </a:r>
          </a:p>
          <a:p>
            <a:r>
              <a:rPr lang="en-GB" dirty="0"/>
              <a:t>- we can use a trace option to follow the iterative process and </a:t>
            </a:r>
          </a:p>
          <a:p>
            <a:r>
              <a:rPr lang="en-GB" dirty="0"/>
              <a:t>- we can tweak it using options for tolerance and iteration step size</a:t>
            </a:r>
          </a:p>
          <a:p>
            <a:endParaRPr lang="en-GB" dirty="0"/>
          </a:p>
          <a:p>
            <a:r>
              <a:rPr lang="en-GB" dirty="0"/>
              <a:t>this one makes some strong assumptions but it may be the only option where we have nothing else to inform our LP parameters</a:t>
            </a:r>
          </a:p>
          <a:p>
            <a:endParaRPr lang="en-GB" dirty="0"/>
          </a:p>
        </p:txBody>
      </p:sp>
      <p:sp>
        <p:nvSpPr>
          <p:cNvPr id="4" name="Slide Number Placeholder 3"/>
          <p:cNvSpPr>
            <a:spLocks noGrp="1"/>
          </p:cNvSpPr>
          <p:nvPr>
            <p:ph type="sldNum" sz="quarter" idx="5"/>
          </p:nvPr>
        </p:nvSpPr>
        <p:spPr/>
        <p:txBody>
          <a:bodyPr/>
          <a:lstStyle/>
          <a:p>
            <a:fld id="{C3ABC4DA-F7ED-437B-98C1-AC1A555FD143}" type="slidenum">
              <a:rPr lang="en-GB" smtClean="0"/>
              <a:t>39</a:t>
            </a:fld>
            <a:endParaRPr lang="en-GB"/>
          </a:p>
        </p:txBody>
      </p:sp>
    </p:spTree>
    <p:extLst>
      <p:ext uri="{BB962C8B-B14F-4D97-AF65-F5344CB8AC3E}">
        <p14:creationId xmlns:p14="http://schemas.microsoft.com/office/powerpoint/2010/main" val="3220371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criminal how historically poor the reporting of model performance is in the literature.</a:t>
            </a:r>
          </a:p>
          <a:p>
            <a:r>
              <a:rPr lang="en-GB" dirty="0"/>
              <a:t>Here we can see evidence from a review of external validation studies </a:t>
            </a:r>
          </a:p>
          <a:p>
            <a:endParaRPr lang="en-GB" dirty="0"/>
          </a:p>
          <a:p>
            <a:r>
              <a:rPr lang="en-GB" dirty="0"/>
              <a:t>- Discrimination statistics like the c statistic are most commonly reported as discussed. </a:t>
            </a:r>
          </a:p>
          <a:p>
            <a:r>
              <a:rPr lang="en-GB" dirty="0"/>
              <a:t>- Calibration was </a:t>
            </a:r>
            <a:r>
              <a:rPr lang="en-GB" dirty="0" err="1"/>
              <a:t>was</a:t>
            </a:r>
            <a:r>
              <a:rPr lang="en-GB" dirty="0"/>
              <a:t> only reported in 14% of studies! This is madness, because whether the models predicted probabilities are accurate or not is what may make the difference between you deciding to have the surgery or not! </a:t>
            </a:r>
          </a:p>
        </p:txBody>
      </p:sp>
      <p:sp>
        <p:nvSpPr>
          <p:cNvPr id="4" name="Slide Number Placeholder 3"/>
          <p:cNvSpPr>
            <a:spLocks noGrp="1"/>
          </p:cNvSpPr>
          <p:nvPr>
            <p:ph type="sldNum" sz="quarter" idx="5"/>
          </p:nvPr>
        </p:nvSpPr>
        <p:spPr/>
        <p:txBody>
          <a:bodyPr/>
          <a:lstStyle/>
          <a:p>
            <a:fld id="{C3ABC4DA-F7ED-437B-98C1-AC1A555FD143}" type="slidenum">
              <a:rPr lang="en-GB" smtClean="0"/>
              <a:t>40</a:t>
            </a:fld>
            <a:endParaRPr lang="en-GB"/>
          </a:p>
        </p:txBody>
      </p:sp>
    </p:spTree>
    <p:extLst>
      <p:ext uri="{BB962C8B-B14F-4D97-AF65-F5344CB8AC3E}">
        <p14:creationId xmlns:p14="http://schemas.microsoft.com/office/powerpoint/2010/main" val="363221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you fill out a short online form with the doctor and they cavalierly clack the button at the end of the form. You’re watching the doctors face, and bam, there you have it, doesn’t look like good news. The doctor tells you; your risk is quite high. </a:t>
            </a:r>
          </a:p>
        </p:txBody>
      </p:sp>
      <p:sp>
        <p:nvSpPr>
          <p:cNvPr id="4" name="Slide Number Placeholder 3"/>
          <p:cNvSpPr>
            <a:spLocks noGrp="1"/>
          </p:cNvSpPr>
          <p:nvPr>
            <p:ph type="sldNum" sz="quarter" idx="5"/>
          </p:nvPr>
        </p:nvSpPr>
        <p:spPr/>
        <p:txBody>
          <a:bodyPr/>
          <a:lstStyle/>
          <a:p>
            <a:fld id="{C3ABC4DA-F7ED-437B-98C1-AC1A555FD143}" type="slidenum">
              <a:rPr lang="en-GB" smtClean="0"/>
              <a:t>5</a:t>
            </a:fld>
            <a:endParaRPr lang="en-GB"/>
          </a:p>
        </p:txBody>
      </p:sp>
    </p:spTree>
    <p:extLst>
      <p:ext uri="{BB962C8B-B14F-4D97-AF65-F5344CB8AC3E}">
        <p14:creationId xmlns:p14="http://schemas.microsoft.com/office/powerpoint/2010/main" val="305805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teach on our courses, we teach how to manually derive performance statistics of interest, but for many this is time-consuming and confusing. In R Frank </a:t>
            </a:r>
            <a:r>
              <a:rPr lang="en-GB" dirty="0" err="1"/>
              <a:t>Harrells</a:t>
            </a:r>
            <a:r>
              <a:rPr lang="en-GB" dirty="0"/>
              <a:t> rms package is a popular tool for prediction modellers to quickly output an array of performance statistics. In Stata we can use pmstats.</a:t>
            </a:r>
          </a:p>
        </p:txBody>
      </p:sp>
      <p:sp>
        <p:nvSpPr>
          <p:cNvPr id="4" name="Slide Number Placeholder 3"/>
          <p:cNvSpPr>
            <a:spLocks noGrp="1"/>
          </p:cNvSpPr>
          <p:nvPr>
            <p:ph type="sldNum" sz="quarter" idx="5"/>
          </p:nvPr>
        </p:nvSpPr>
        <p:spPr/>
        <p:txBody>
          <a:bodyPr/>
          <a:lstStyle/>
          <a:p>
            <a:fld id="{C3ABC4DA-F7ED-437B-98C1-AC1A555FD143}" type="slidenum">
              <a:rPr lang="en-GB" smtClean="0"/>
              <a:t>41</a:t>
            </a:fld>
            <a:endParaRPr lang="en-GB"/>
          </a:p>
        </p:txBody>
      </p:sp>
    </p:spTree>
    <p:extLst>
      <p:ext uri="{BB962C8B-B14F-4D97-AF65-F5344CB8AC3E}">
        <p14:creationId xmlns:p14="http://schemas.microsoft.com/office/powerpoint/2010/main" val="356783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Assuming we have the full published model for predicting your risk of death from heart surgery - we want to validate it in new patients like you, to check it’s accuracy &amp; reliability. </a:t>
            </a:r>
          </a:p>
          <a:p>
            <a:endParaRPr lang="en-GB" dirty="0"/>
          </a:p>
          <a:p>
            <a:r>
              <a:rPr lang="en-GB" dirty="0"/>
              <a:t>In Stata we generate a new variable as the combination of the model betas and patients characteristics, this is the linear predictor. With the linear predictor calculated for all individuals in the validation cohort and their outcomes, we have all we need to calculate model performance using `pmstats</a:t>
            </a:r>
          </a:p>
        </p:txBody>
      </p:sp>
      <p:sp>
        <p:nvSpPr>
          <p:cNvPr id="4" name="Slide Number Placeholder 3"/>
          <p:cNvSpPr>
            <a:spLocks noGrp="1"/>
          </p:cNvSpPr>
          <p:nvPr>
            <p:ph type="sldNum" sz="quarter" idx="5"/>
          </p:nvPr>
        </p:nvSpPr>
        <p:spPr/>
        <p:txBody>
          <a:bodyPr/>
          <a:lstStyle/>
          <a:p>
            <a:fld id="{C3ABC4DA-F7ED-437B-98C1-AC1A555FD143}" type="slidenum">
              <a:rPr lang="en-GB" smtClean="0"/>
              <a:t>42</a:t>
            </a:fld>
            <a:endParaRPr lang="en-GB"/>
          </a:p>
        </p:txBody>
      </p:sp>
    </p:spTree>
    <p:extLst>
      <p:ext uri="{BB962C8B-B14F-4D97-AF65-F5344CB8AC3E}">
        <p14:creationId xmlns:p14="http://schemas.microsoft.com/office/powerpoint/2010/main" val="2291944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here that it produces a range of performance statistics with confidence intervals, it produces calibration statistics including overall measures and the parameters of the so called calibration model. pmstats also works for continuous and TTE outcome models and gives appropriate performance statistics for these.</a:t>
            </a:r>
          </a:p>
        </p:txBody>
      </p:sp>
      <p:sp>
        <p:nvSpPr>
          <p:cNvPr id="4" name="Slide Number Placeholder 3"/>
          <p:cNvSpPr>
            <a:spLocks noGrp="1"/>
          </p:cNvSpPr>
          <p:nvPr>
            <p:ph type="sldNum" sz="quarter" idx="5"/>
          </p:nvPr>
        </p:nvSpPr>
        <p:spPr/>
        <p:txBody>
          <a:bodyPr/>
          <a:lstStyle/>
          <a:p>
            <a:fld id="{C3ABC4DA-F7ED-437B-98C1-AC1A555FD143}" type="slidenum">
              <a:rPr lang="en-GB" smtClean="0"/>
              <a:t>43</a:t>
            </a:fld>
            <a:endParaRPr lang="en-GB"/>
          </a:p>
        </p:txBody>
      </p:sp>
    </p:spTree>
    <p:extLst>
      <p:ext uri="{BB962C8B-B14F-4D97-AF65-F5344CB8AC3E}">
        <p14:creationId xmlns:p14="http://schemas.microsoft.com/office/powerpoint/2010/main" val="3820269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also outputs overall performance measures including R-sq. And summary statistics for the linear predictor as I’ve talked about how this is important for future research</a:t>
            </a:r>
          </a:p>
        </p:txBody>
      </p:sp>
      <p:sp>
        <p:nvSpPr>
          <p:cNvPr id="4" name="Slide Number Placeholder 3"/>
          <p:cNvSpPr>
            <a:spLocks noGrp="1"/>
          </p:cNvSpPr>
          <p:nvPr>
            <p:ph type="sldNum" sz="quarter" idx="5"/>
          </p:nvPr>
        </p:nvSpPr>
        <p:spPr/>
        <p:txBody>
          <a:bodyPr/>
          <a:lstStyle/>
          <a:p>
            <a:fld id="{C3ABC4DA-F7ED-437B-98C1-AC1A555FD143}" type="slidenum">
              <a:rPr lang="en-GB" smtClean="0"/>
              <a:t>44</a:t>
            </a:fld>
            <a:endParaRPr lang="en-GB"/>
          </a:p>
        </p:txBody>
      </p:sp>
    </p:spTree>
    <p:extLst>
      <p:ext uri="{BB962C8B-B14F-4D97-AF65-F5344CB8AC3E}">
        <p14:creationId xmlns:p14="http://schemas.microsoft.com/office/powerpoint/2010/main" val="36567369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seen how poorly performance is reported in general. But calibration is historically the most neglected element, and yet in my opinion the most important element of model performance. </a:t>
            </a:r>
          </a:p>
          <a:p>
            <a:endParaRPr lang="en-GB" dirty="0"/>
          </a:p>
          <a:p>
            <a:r>
              <a:rPr lang="en-GB" dirty="0"/>
              <a:t>In particular, a calibration plot is essential as it gives us so much information! </a:t>
            </a:r>
          </a:p>
        </p:txBody>
      </p:sp>
      <p:sp>
        <p:nvSpPr>
          <p:cNvPr id="4" name="Slide Number Placeholder 3"/>
          <p:cNvSpPr>
            <a:spLocks noGrp="1"/>
          </p:cNvSpPr>
          <p:nvPr>
            <p:ph type="sldNum" sz="quarter" idx="5"/>
          </p:nvPr>
        </p:nvSpPr>
        <p:spPr/>
        <p:txBody>
          <a:bodyPr/>
          <a:lstStyle/>
          <a:p>
            <a:fld id="{C3ABC4DA-F7ED-437B-98C1-AC1A555FD143}" type="slidenum">
              <a:rPr lang="en-GB" smtClean="0"/>
              <a:t>45</a:t>
            </a:fld>
            <a:endParaRPr lang="en-GB"/>
          </a:p>
        </p:txBody>
      </p:sp>
    </p:spTree>
    <p:extLst>
      <p:ext uri="{BB962C8B-B14F-4D97-AF65-F5344CB8AC3E}">
        <p14:creationId xmlns:p14="http://schemas.microsoft.com/office/powerpoint/2010/main" val="3940014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same validation sample as before, I want to produce a calibration plot. We can use the LP variable we generated to calculate the predicted probabilities for Individuals using the logistic transformation. Then we can run pmcalplot using this simple command line</a:t>
            </a:r>
          </a:p>
        </p:txBody>
      </p:sp>
      <p:sp>
        <p:nvSpPr>
          <p:cNvPr id="4" name="Slide Number Placeholder 3"/>
          <p:cNvSpPr>
            <a:spLocks noGrp="1"/>
          </p:cNvSpPr>
          <p:nvPr>
            <p:ph type="sldNum" sz="quarter" idx="5"/>
          </p:nvPr>
        </p:nvSpPr>
        <p:spPr/>
        <p:txBody>
          <a:bodyPr/>
          <a:lstStyle/>
          <a:p>
            <a:fld id="{C3ABC4DA-F7ED-437B-98C1-AC1A555FD143}" type="slidenum">
              <a:rPr lang="en-GB" smtClean="0"/>
              <a:t>46</a:t>
            </a:fld>
            <a:endParaRPr lang="en-GB"/>
          </a:p>
        </p:txBody>
      </p:sp>
    </p:spTree>
    <p:extLst>
      <p:ext uri="{BB962C8B-B14F-4D97-AF65-F5344CB8AC3E}">
        <p14:creationId xmlns:p14="http://schemas.microsoft.com/office/powerpoint/2010/main" val="326558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Calibration plots visualise the agreement between the patients observed outcomes and the models predicted risk of outcome. The plot can show this agreement across the risk spectrum from those with low to high risk. Traditionally this is assessed in groupings, as shown here. We have options to increase or reduce the number of groupings, or to specify groups based on thresholds at which the model is intended for use, say high/moderate/low. </a:t>
            </a:r>
          </a:p>
        </p:txBody>
      </p:sp>
      <p:sp>
        <p:nvSpPr>
          <p:cNvPr id="4" name="Slide Number Placeholder 3"/>
          <p:cNvSpPr>
            <a:spLocks noGrp="1"/>
          </p:cNvSpPr>
          <p:nvPr>
            <p:ph type="sldNum" sz="quarter" idx="5"/>
          </p:nvPr>
        </p:nvSpPr>
        <p:spPr/>
        <p:txBody>
          <a:bodyPr/>
          <a:lstStyle/>
          <a:p>
            <a:fld id="{C3ABC4DA-F7ED-437B-98C1-AC1A555FD143}" type="slidenum">
              <a:rPr lang="en-GB" smtClean="0"/>
              <a:t>47</a:t>
            </a:fld>
            <a:endParaRPr lang="en-GB"/>
          </a:p>
        </p:txBody>
      </p:sp>
    </p:spTree>
    <p:extLst>
      <p:ext uri="{BB962C8B-B14F-4D97-AF65-F5344CB8AC3E}">
        <p14:creationId xmlns:p14="http://schemas.microsoft.com/office/powerpoint/2010/main" val="2270252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common now to also use a smoother known as a calibration curve to assess this agreement at the individual level. and we also have a spike plot here at the bottom to show the spread of events/non-events across the risk spectrum. </a:t>
            </a:r>
          </a:p>
        </p:txBody>
      </p:sp>
      <p:sp>
        <p:nvSpPr>
          <p:cNvPr id="4" name="Slide Number Placeholder 3"/>
          <p:cNvSpPr>
            <a:spLocks noGrp="1"/>
          </p:cNvSpPr>
          <p:nvPr>
            <p:ph type="sldNum" sz="quarter" idx="5"/>
          </p:nvPr>
        </p:nvSpPr>
        <p:spPr/>
        <p:txBody>
          <a:bodyPr/>
          <a:lstStyle/>
          <a:p>
            <a:fld id="{C3ABC4DA-F7ED-437B-98C1-AC1A555FD143}" type="slidenum">
              <a:rPr lang="en-GB" smtClean="0"/>
              <a:t>48</a:t>
            </a:fld>
            <a:endParaRPr lang="en-GB"/>
          </a:p>
        </p:txBody>
      </p:sp>
    </p:spTree>
    <p:extLst>
      <p:ext uri="{BB962C8B-B14F-4D97-AF65-F5344CB8AC3E}">
        <p14:creationId xmlns:p14="http://schemas.microsoft.com/office/powerpoint/2010/main" val="3634401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said the calibration plot is super useful, and a picture speaks a thousand words and all that, so lets interpret the plot a bit. we can see here the groupings and the curve show clear over prediction, for a patient predicted a 60% risk of death, their actual risk was 15%, this is akin to the example we talked about where your risk of death from heart surgery was predicted too high and influenced your decision to have the surgery . </a:t>
            </a:r>
          </a:p>
          <a:p>
            <a:endParaRPr lang="en-GB" dirty="0"/>
          </a:p>
          <a:p>
            <a:r>
              <a:rPr lang="en-GB" dirty="0"/>
              <a:t>I can see from the curve that it lies completely below the 45 degree reference line and this is something we see quite often when the prevalence in the validation sample is much lower than that seen in the development sample, again this leads to over prediction </a:t>
            </a:r>
          </a:p>
          <a:p>
            <a:endParaRPr lang="en-GB" dirty="0"/>
          </a:p>
          <a:p>
            <a:r>
              <a:rPr lang="en-GB" dirty="0" err="1"/>
              <a:t>i</a:t>
            </a:r>
            <a:r>
              <a:rPr lang="en-GB" dirty="0"/>
              <a:t> can also see evidence of overfitting, we have the c-slope given here, which ideally would be 1, but is lower here, indicating overfitting at model development, probably because the SS was too small and they did not do internal validation and adjust their model for optimism</a:t>
            </a:r>
          </a:p>
        </p:txBody>
      </p:sp>
      <p:sp>
        <p:nvSpPr>
          <p:cNvPr id="4" name="Slide Number Placeholder 3"/>
          <p:cNvSpPr>
            <a:spLocks noGrp="1"/>
          </p:cNvSpPr>
          <p:nvPr>
            <p:ph type="sldNum" sz="quarter" idx="5"/>
          </p:nvPr>
        </p:nvSpPr>
        <p:spPr/>
        <p:txBody>
          <a:bodyPr/>
          <a:lstStyle/>
          <a:p>
            <a:fld id="{C3ABC4DA-F7ED-437B-98C1-AC1A555FD143}" type="slidenum">
              <a:rPr lang="en-GB" smtClean="0"/>
              <a:t>49</a:t>
            </a:fld>
            <a:endParaRPr lang="en-GB"/>
          </a:p>
        </p:txBody>
      </p:sp>
    </p:spTree>
    <p:extLst>
      <p:ext uri="{BB962C8B-B14F-4D97-AF65-F5344CB8AC3E}">
        <p14:creationId xmlns:p14="http://schemas.microsoft.com/office/powerpoint/2010/main" val="184204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pmcalplot &amp; pmstats are primarily for stage two, external validation, but we could use them at development too to calculate the apparent performance of our model. This is a useful check, as we expect calibration to be perfect and if it’s not then we know something has gone wrong! </a:t>
            </a:r>
          </a:p>
        </p:txBody>
      </p:sp>
      <p:sp>
        <p:nvSpPr>
          <p:cNvPr id="4" name="Slide Number Placeholder 3"/>
          <p:cNvSpPr>
            <a:spLocks noGrp="1"/>
          </p:cNvSpPr>
          <p:nvPr>
            <p:ph type="sldNum" sz="quarter" idx="5"/>
          </p:nvPr>
        </p:nvSpPr>
        <p:spPr/>
        <p:txBody>
          <a:bodyPr/>
          <a:lstStyle/>
          <a:p>
            <a:fld id="{C3ABC4DA-F7ED-437B-98C1-AC1A555FD143}" type="slidenum">
              <a:rPr lang="en-GB" smtClean="0"/>
              <a:t>50</a:t>
            </a:fld>
            <a:endParaRPr lang="en-GB"/>
          </a:p>
        </p:txBody>
      </p:sp>
    </p:spTree>
    <p:extLst>
      <p:ext uri="{BB962C8B-B14F-4D97-AF65-F5344CB8AC3E}">
        <p14:creationId xmlns:p14="http://schemas.microsoft.com/office/powerpoint/2010/main" val="103030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talk for a while longer, weigh up the risks, and ultimately, together decide that the surgery may be too risky, for now at least. </a:t>
            </a:r>
          </a:p>
        </p:txBody>
      </p:sp>
      <p:sp>
        <p:nvSpPr>
          <p:cNvPr id="4" name="Slide Number Placeholder 3"/>
          <p:cNvSpPr>
            <a:spLocks noGrp="1"/>
          </p:cNvSpPr>
          <p:nvPr>
            <p:ph type="sldNum" sz="quarter" idx="5"/>
          </p:nvPr>
        </p:nvSpPr>
        <p:spPr/>
        <p:txBody>
          <a:bodyPr/>
          <a:lstStyle/>
          <a:p>
            <a:fld id="{C3ABC4DA-F7ED-437B-98C1-AC1A555FD143}" type="slidenum">
              <a:rPr lang="en-GB" smtClean="0"/>
              <a:t>6</a:t>
            </a:fld>
            <a:endParaRPr lang="en-GB"/>
          </a:p>
        </p:txBody>
      </p:sp>
    </p:spTree>
    <p:extLst>
      <p:ext uri="{BB962C8B-B14F-4D97-AF65-F5344CB8AC3E}">
        <p14:creationId xmlns:p14="http://schemas.microsoft.com/office/powerpoint/2010/main" val="2372111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a wrap up quote </a:t>
            </a:r>
          </a:p>
        </p:txBody>
      </p:sp>
      <p:sp>
        <p:nvSpPr>
          <p:cNvPr id="4" name="Slide Number Placeholder 3"/>
          <p:cNvSpPr>
            <a:spLocks noGrp="1"/>
          </p:cNvSpPr>
          <p:nvPr>
            <p:ph type="sldNum" sz="quarter" idx="5"/>
          </p:nvPr>
        </p:nvSpPr>
        <p:spPr/>
        <p:txBody>
          <a:bodyPr/>
          <a:lstStyle/>
          <a:p>
            <a:fld id="{C3ABC4DA-F7ED-437B-98C1-AC1A555FD143}" type="slidenum">
              <a:rPr lang="en-GB" smtClean="0"/>
              <a:t>51</a:t>
            </a:fld>
            <a:endParaRPr lang="en-GB"/>
          </a:p>
        </p:txBody>
      </p:sp>
    </p:spTree>
    <p:extLst>
      <p:ext uri="{BB962C8B-B14F-4D97-AF65-F5344CB8AC3E}">
        <p14:creationId xmlns:p14="http://schemas.microsoft.com/office/powerpoint/2010/main" val="2716298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I’ve just showed a few of these packages today, to mention a few of the others that are in development and testing: </a:t>
            </a:r>
          </a:p>
          <a:p>
            <a:endParaRPr lang="en-GB" dirty="0"/>
          </a:p>
          <a:p>
            <a:r>
              <a:rPr lang="en-GB" dirty="0"/>
              <a:t>- We have `pmcstat` for faster c stat computation - already using this one in some of the other packages, but will put this up as a standalone too. </a:t>
            </a:r>
          </a:p>
          <a:p>
            <a:endParaRPr lang="en-GB" dirty="0"/>
          </a:p>
          <a:p>
            <a:r>
              <a:rPr lang="en-GB" dirty="0"/>
              <a:t>- We have `pmupdate` which implements updating for your model and ranks which method is best for your population</a:t>
            </a:r>
          </a:p>
          <a:p>
            <a:endParaRPr lang="en-GB" dirty="0"/>
          </a:p>
          <a:p>
            <a:r>
              <a:rPr lang="en-GB" dirty="0"/>
              <a:t>- we `pmintval` for internal validation and optimism adjustment and reporting of the final model</a:t>
            </a:r>
          </a:p>
          <a:p>
            <a:endParaRPr lang="en-GB" dirty="0"/>
          </a:p>
          <a:p>
            <a:r>
              <a:rPr lang="en-GB" dirty="0"/>
              <a:t>- We have `pmiecv` for internal-external cross-validation when we have clustered data</a:t>
            </a:r>
          </a:p>
        </p:txBody>
      </p:sp>
      <p:sp>
        <p:nvSpPr>
          <p:cNvPr id="4" name="Slide Number Placeholder 3"/>
          <p:cNvSpPr>
            <a:spLocks noGrp="1"/>
          </p:cNvSpPr>
          <p:nvPr>
            <p:ph type="sldNum" sz="quarter" idx="5"/>
          </p:nvPr>
        </p:nvSpPr>
        <p:spPr/>
        <p:txBody>
          <a:bodyPr/>
          <a:lstStyle/>
          <a:p>
            <a:fld id="{C3ABC4DA-F7ED-437B-98C1-AC1A555FD143}" type="slidenum">
              <a:rPr lang="en-GB" smtClean="0"/>
              <a:t>52</a:t>
            </a:fld>
            <a:endParaRPr lang="en-GB"/>
          </a:p>
        </p:txBody>
      </p:sp>
    </p:spTree>
    <p:extLst>
      <p:ext uri="{BB962C8B-B14F-4D97-AF65-F5344CB8AC3E}">
        <p14:creationId xmlns:p14="http://schemas.microsoft.com/office/powerpoint/2010/main" val="3552453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final thoughts to take home, mostly on reporting: </a:t>
            </a:r>
          </a:p>
        </p:txBody>
      </p:sp>
      <p:sp>
        <p:nvSpPr>
          <p:cNvPr id="4" name="Slide Number Placeholder 3"/>
          <p:cNvSpPr>
            <a:spLocks noGrp="1"/>
          </p:cNvSpPr>
          <p:nvPr>
            <p:ph type="sldNum" sz="quarter" idx="5"/>
          </p:nvPr>
        </p:nvSpPr>
        <p:spPr/>
        <p:txBody>
          <a:bodyPr/>
          <a:lstStyle/>
          <a:p>
            <a:fld id="{C3ABC4DA-F7ED-437B-98C1-AC1A555FD143}" type="slidenum">
              <a:rPr lang="en-GB" smtClean="0"/>
              <a:t>53</a:t>
            </a:fld>
            <a:endParaRPr lang="en-GB"/>
          </a:p>
        </p:txBody>
      </p:sp>
    </p:spTree>
    <p:extLst>
      <p:ext uri="{BB962C8B-B14F-4D97-AF65-F5344CB8AC3E}">
        <p14:creationId xmlns:p14="http://schemas.microsoft.com/office/powerpoint/2010/main" val="4137989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conclusion, prediction modelling is hard! It's complicated and easy to fall into traps that can lead to models that are not accurate or reliable for their intended purpose or population, and could lead to bad health decisions down the line. </a:t>
            </a:r>
          </a:p>
          <a:p>
            <a:endParaRPr lang="en-GB" dirty="0"/>
          </a:p>
          <a:p>
            <a:r>
              <a:rPr lang="en-GB" dirty="0"/>
              <a:t>Hopefully, the pm packages can help! </a:t>
            </a:r>
          </a:p>
          <a:p>
            <a:endParaRPr lang="en-GB" dirty="0"/>
          </a:p>
          <a:p>
            <a:r>
              <a:rPr lang="en-GB" dirty="0"/>
              <a:t>Please carefully consider the design and evaluation of your prediction modelling studies </a:t>
            </a:r>
          </a:p>
          <a:p>
            <a:endParaRPr lang="en-GB" dirty="0"/>
          </a:p>
          <a:p>
            <a:r>
              <a:rPr lang="en-GB" dirty="0"/>
              <a:t>and fully report everything you do! </a:t>
            </a:r>
          </a:p>
        </p:txBody>
      </p:sp>
      <p:sp>
        <p:nvSpPr>
          <p:cNvPr id="4" name="Slide Number Placeholder 3"/>
          <p:cNvSpPr>
            <a:spLocks noGrp="1"/>
          </p:cNvSpPr>
          <p:nvPr>
            <p:ph type="sldNum" sz="quarter" idx="5"/>
          </p:nvPr>
        </p:nvSpPr>
        <p:spPr/>
        <p:txBody>
          <a:bodyPr/>
          <a:lstStyle/>
          <a:p>
            <a:fld id="{C3ABC4DA-F7ED-437B-98C1-AC1A555FD143}" type="slidenum">
              <a:rPr lang="en-GB" smtClean="0"/>
              <a:t>54</a:t>
            </a:fld>
            <a:endParaRPr lang="en-GB"/>
          </a:p>
        </p:txBody>
      </p:sp>
    </p:spTree>
    <p:extLst>
      <p:ext uri="{BB962C8B-B14F-4D97-AF65-F5344CB8AC3E}">
        <p14:creationId xmlns:p14="http://schemas.microsoft.com/office/powerpoint/2010/main" val="40874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ABC4DA-F7ED-437B-98C1-AC1A555FD143}" type="slidenum">
              <a:rPr lang="en-GB" smtClean="0"/>
              <a:t>55</a:t>
            </a:fld>
            <a:endParaRPr lang="en-GB"/>
          </a:p>
        </p:txBody>
      </p:sp>
    </p:spTree>
    <p:extLst>
      <p:ext uri="{BB962C8B-B14F-4D97-AF65-F5344CB8AC3E}">
        <p14:creationId xmlns:p14="http://schemas.microsoft.com/office/powerpoint/2010/main" val="2263070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third stage we look to assess how using the model impacts on patient outcomes. Ideally this would involve a trial assessing standard care versus using the model to inform clinical decision making. There have historically been very few of these studies compared to the vast number of studies covering the earlier stages. Statistically, the analyses of studies at this stage follow standard trial methodology. </a:t>
            </a:r>
          </a:p>
        </p:txBody>
      </p:sp>
      <p:sp>
        <p:nvSpPr>
          <p:cNvPr id="4" name="Slide Number Placeholder 3"/>
          <p:cNvSpPr>
            <a:spLocks noGrp="1"/>
          </p:cNvSpPr>
          <p:nvPr>
            <p:ph type="sldNum" sz="quarter" idx="5"/>
          </p:nvPr>
        </p:nvSpPr>
        <p:spPr/>
        <p:txBody>
          <a:bodyPr/>
          <a:lstStyle/>
          <a:p>
            <a:fld id="{C3ABC4DA-F7ED-437B-98C1-AC1A555FD143}" type="slidenum">
              <a:rPr lang="en-GB" smtClean="0"/>
              <a:t>56</a:t>
            </a:fld>
            <a:endParaRPr lang="en-GB"/>
          </a:p>
        </p:txBody>
      </p:sp>
    </p:spTree>
    <p:extLst>
      <p:ext uri="{BB962C8B-B14F-4D97-AF65-F5344CB8AC3E}">
        <p14:creationId xmlns:p14="http://schemas.microsoft.com/office/powerpoint/2010/main" val="249204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what if I were to tell you, that this risk score was wrong, and your true risk of dying during the surgery was significantly lower? Would you have made the same the decision? Or would you have had the potentially life-extending surgery? </a:t>
            </a:r>
          </a:p>
        </p:txBody>
      </p:sp>
      <p:sp>
        <p:nvSpPr>
          <p:cNvPr id="4" name="Slide Number Placeholder 3"/>
          <p:cNvSpPr>
            <a:spLocks noGrp="1"/>
          </p:cNvSpPr>
          <p:nvPr>
            <p:ph type="sldNum" sz="quarter" idx="5"/>
          </p:nvPr>
        </p:nvSpPr>
        <p:spPr/>
        <p:txBody>
          <a:bodyPr/>
          <a:lstStyle/>
          <a:p>
            <a:fld id="{C3ABC4DA-F7ED-437B-98C1-AC1A555FD143}" type="slidenum">
              <a:rPr lang="en-GB" smtClean="0"/>
              <a:t>7</a:t>
            </a:fld>
            <a:endParaRPr lang="en-GB"/>
          </a:p>
        </p:txBody>
      </p:sp>
    </p:spTree>
    <p:extLst>
      <p:ext uri="{BB962C8B-B14F-4D97-AF65-F5344CB8AC3E}">
        <p14:creationId xmlns:p14="http://schemas.microsoft.com/office/powerpoint/2010/main" val="356056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if I were to tell you that this risk score had been built on an </a:t>
            </a:r>
            <a:r>
              <a:rPr lang="en-GB" dirty="0" err="1"/>
              <a:t>idy</a:t>
            </a:r>
            <a:r>
              <a:rPr lang="en-GB" dirty="0"/>
              <a:t>-biddy sample of patients? </a:t>
            </a:r>
          </a:p>
        </p:txBody>
      </p:sp>
      <p:sp>
        <p:nvSpPr>
          <p:cNvPr id="4" name="Slide Number Placeholder 3"/>
          <p:cNvSpPr>
            <a:spLocks noGrp="1"/>
          </p:cNvSpPr>
          <p:nvPr>
            <p:ph type="sldNum" sz="quarter" idx="5"/>
          </p:nvPr>
        </p:nvSpPr>
        <p:spPr/>
        <p:txBody>
          <a:bodyPr/>
          <a:lstStyle/>
          <a:p>
            <a:fld id="{C3ABC4DA-F7ED-437B-98C1-AC1A555FD143}" type="slidenum">
              <a:rPr lang="en-GB" smtClean="0"/>
              <a:t>8</a:t>
            </a:fld>
            <a:endParaRPr lang="en-GB"/>
          </a:p>
        </p:txBody>
      </p:sp>
    </p:spTree>
    <p:extLst>
      <p:ext uri="{BB962C8B-B14F-4D97-AF65-F5344CB8AC3E}">
        <p14:creationId xmlns:p14="http://schemas.microsoft.com/office/powerpoint/2010/main" val="54049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patients that didn’t have much in common with you?</a:t>
            </a:r>
          </a:p>
        </p:txBody>
      </p:sp>
      <p:sp>
        <p:nvSpPr>
          <p:cNvPr id="4" name="Slide Number Placeholder 3"/>
          <p:cNvSpPr>
            <a:spLocks noGrp="1"/>
          </p:cNvSpPr>
          <p:nvPr>
            <p:ph type="sldNum" sz="quarter" idx="5"/>
          </p:nvPr>
        </p:nvSpPr>
        <p:spPr/>
        <p:txBody>
          <a:bodyPr/>
          <a:lstStyle/>
          <a:p>
            <a:fld id="{C3ABC4DA-F7ED-437B-98C1-AC1A555FD143}" type="slidenum">
              <a:rPr lang="en-GB" smtClean="0"/>
              <a:t>9</a:t>
            </a:fld>
            <a:endParaRPr lang="en-GB"/>
          </a:p>
        </p:txBody>
      </p:sp>
    </p:spTree>
    <p:extLst>
      <p:ext uri="{BB962C8B-B14F-4D97-AF65-F5344CB8AC3E}">
        <p14:creationId xmlns:p14="http://schemas.microsoft.com/office/powerpoint/2010/main" val="198832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it had been built on information from years ago, and that we had improved our surgery methods since then? </a:t>
            </a:r>
          </a:p>
        </p:txBody>
      </p:sp>
      <p:sp>
        <p:nvSpPr>
          <p:cNvPr id="4" name="Slide Number Placeholder 3"/>
          <p:cNvSpPr>
            <a:spLocks noGrp="1"/>
          </p:cNvSpPr>
          <p:nvPr>
            <p:ph type="sldNum" sz="quarter" idx="5"/>
          </p:nvPr>
        </p:nvSpPr>
        <p:spPr/>
        <p:txBody>
          <a:bodyPr/>
          <a:lstStyle/>
          <a:p>
            <a:fld id="{C3ABC4DA-F7ED-437B-98C1-AC1A555FD143}" type="slidenum">
              <a:rPr lang="en-GB" smtClean="0"/>
              <a:t>10</a:t>
            </a:fld>
            <a:endParaRPr lang="en-GB"/>
          </a:p>
        </p:txBody>
      </p:sp>
    </p:spTree>
    <p:extLst>
      <p:ext uri="{BB962C8B-B14F-4D97-AF65-F5344CB8AC3E}">
        <p14:creationId xmlns:p14="http://schemas.microsoft.com/office/powerpoint/2010/main" val="29080583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olding Slide">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089D90-801E-B141-A0A3-A84A6996DAB6}"/>
              </a:ext>
            </a:extLst>
          </p:cNvPr>
          <p:cNvSpPr/>
          <p:nvPr/>
        </p:nvSpPr>
        <p:spPr>
          <a:xfrm>
            <a:off x="288945" y="279786"/>
            <a:ext cx="11614113" cy="6298430"/>
          </a:xfrm>
          <a:prstGeom prst="rect">
            <a:avLst/>
          </a:prstGeom>
          <a:solidFill>
            <a:srgbClr val="2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 name="Rectangle 1">
            <a:extLst>
              <a:ext uri="{FF2B5EF4-FFF2-40B4-BE49-F238E27FC236}">
                <a16:creationId xmlns:a16="http://schemas.microsoft.com/office/drawing/2014/main" id="{F82C3482-2BA4-6147-A564-E4F7CD799782}"/>
              </a:ext>
            </a:extLst>
          </p:cNvPr>
          <p:cNvSpPr>
            <a:spLocks noChangeAspect="1"/>
          </p:cNvSpPr>
          <p:nvPr/>
        </p:nvSpPr>
        <p:spPr>
          <a:xfrm>
            <a:off x="288944" y="279785"/>
            <a:ext cx="11614113" cy="6298431"/>
          </a:xfrm>
          <a:prstGeom prst="rect">
            <a:avLst/>
          </a:prstGeom>
          <a:blipFill>
            <a:blip r:embed="rId2"/>
            <a:srcRect/>
            <a:stretch>
              <a:fillRect l="-2187" t="-4165" r="-2187" b="-4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2" name="Picture 11">
            <a:extLst>
              <a:ext uri="{FF2B5EF4-FFF2-40B4-BE49-F238E27FC236}">
                <a16:creationId xmlns:a16="http://schemas.microsoft.com/office/drawing/2014/main" id="{7F391026-2197-B04E-86BD-626D78390F99}"/>
              </a:ext>
            </a:extLst>
          </p:cNvPr>
          <p:cNvPicPr>
            <a:picLocks noChangeAspect="1"/>
          </p:cNvPicPr>
          <p:nvPr/>
        </p:nvPicPr>
        <p:blipFill>
          <a:blip r:embed="rId3"/>
          <a:srcRect/>
          <a:stretch/>
        </p:blipFill>
        <p:spPr>
          <a:xfrm>
            <a:off x="4711200" y="2560895"/>
            <a:ext cx="2769600" cy="1736212"/>
          </a:xfrm>
          <a:prstGeom prst="rect">
            <a:avLst/>
          </a:prstGeom>
        </p:spPr>
      </p:pic>
      <p:pic>
        <p:nvPicPr>
          <p:cNvPr id="6" name="Picture 5">
            <a:extLst>
              <a:ext uri="{FF2B5EF4-FFF2-40B4-BE49-F238E27FC236}">
                <a16:creationId xmlns:a16="http://schemas.microsoft.com/office/drawing/2014/main" id="{15C03CE3-CE88-4345-8867-1391EFEC7B2C}"/>
              </a:ext>
            </a:extLst>
          </p:cNvPr>
          <p:cNvPicPr>
            <a:picLocks noChangeAspect="1"/>
          </p:cNvPicPr>
          <p:nvPr/>
        </p:nvPicPr>
        <p:blipFill>
          <a:blip r:embed="rId4"/>
          <a:srcRect/>
          <a:stretch/>
        </p:blipFill>
        <p:spPr>
          <a:xfrm>
            <a:off x="11789123" y="4987548"/>
            <a:ext cx="402877" cy="1257484"/>
          </a:xfrm>
          <a:prstGeom prst="rect">
            <a:avLst/>
          </a:prstGeom>
        </p:spPr>
      </p:pic>
      <p:sp>
        <p:nvSpPr>
          <p:cNvPr id="8" name="Rectangle 7">
            <a:extLst>
              <a:ext uri="{FF2B5EF4-FFF2-40B4-BE49-F238E27FC236}">
                <a16:creationId xmlns:a16="http://schemas.microsoft.com/office/drawing/2014/main" id="{253DB842-3357-EA49-991A-B20660CF4591}"/>
              </a:ext>
            </a:extLst>
          </p:cNvPr>
          <p:cNvSpPr/>
          <p:nvPr/>
        </p:nvSpPr>
        <p:spPr>
          <a:xfrm>
            <a:off x="288945" y="279786"/>
            <a:ext cx="11614113" cy="6298430"/>
          </a:xfrm>
          <a:prstGeom prst="rect">
            <a:avLst/>
          </a:prstGeom>
          <a:solidFill>
            <a:srgbClr val="292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9" name="Rectangle 8">
            <a:extLst>
              <a:ext uri="{FF2B5EF4-FFF2-40B4-BE49-F238E27FC236}">
                <a16:creationId xmlns:a16="http://schemas.microsoft.com/office/drawing/2014/main" id="{D6B01999-F347-034C-8F43-D77BDC2B4E55}"/>
              </a:ext>
            </a:extLst>
          </p:cNvPr>
          <p:cNvSpPr>
            <a:spLocks noChangeAspect="1"/>
          </p:cNvSpPr>
          <p:nvPr/>
        </p:nvSpPr>
        <p:spPr>
          <a:xfrm>
            <a:off x="288944" y="279785"/>
            <a:ext cx="11614113" cy="6298431"/>
          </a:xfrm>
          <a:prstGeom prst="rect">
            <a:avLst/>
          </a:prstGeom>
          <a:blipFill>
            <a:blip r:embed="rId2"/>
            <a:srcRect/>
            <a:stretch>
              <a:fillRect l="-2187" t="-4165" r="-2187" b="-41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0" name="Picture 9">
            <a:extLst>
              <a:ext uri="{FF2B5EF4-FFF2-40B4-BE49-F238E27FC236}">
                <a16:creationId xmlns:a16="http://schemas.microsoft.com/office/drawing/2014/main" id="{34C58D84-4C0C-D24B-9108-67C2BE707392}"/>
              </a:ext>
            </a:extLst>
          </p:cNvPr>
          <p:cNvPicPr>
            <a:picLocks noChangeAspect="1"/>
          </p:cNvPicPr>
          <p:nvPr/>
        </p:nvPicPr>
        <p:blipFill>
          <a:blip r:embed="rId3"/>
          <a:srcRect/>
          <a:stretch/>
        </p:blipFill>
        <p:spPr>
          <a:xfrm>
            <a:off x="4711200" y="2560895"/>
            <a:ext cx="2769600" cy="1736212"/>
          </a:xfrm>
          <a:prstGeom prst="rect">
            <a:avLst/>
          </a:prstGeom>
        </p:spPr>
      </p:pic>
    </p:spTree>
    <p:extLst>
      <p:ext uri="{BB962C8B-B14F-4D97-AF65-F5344CB8AC3E}">
        <p14:creationId xmlns:p14="http://schemas.microsoft.com/office/powerpoint/2010/main" val="238827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Off White Two Columns">
    <p:bg>
      <p:bgPr>
        <a:solidFill>
          <a:srgbClr val="FFFEF0"/>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730E6B-0BE0-C34D-9A82-0B1F684E2B9E}"/>
              </a:ext>
            </a:extLst>
          </p:cNvPr>
          <p:cNvSpPr>
            <a:spLocks noGrp="1"/>
          </p:cNvSpPr>
          <p:nvPr>
            <p:ph type="body" sz="quarter" idx="10" hasCustomPrompt="1"/>
          </p:nvPr>
        </p:nvSpPr>
        <p:spPr>
          <a:xfrm>
            <a:off x="726324" y="644976"/>
            <a:ext cx="10624848" cy="710442"/>
          </a:xfrm>
          <a:prstGeom prst="rect">
            <a:avLst/>
          </a:prstGeom>
        </p:spPr>
        <p:txBody>
          <a:bodyPr lIns="0" tIns="0" rIns="0" bIns="0">
            <a:noAutofit/>
          </a:bodyPr>
          <a:lstStyle>
            <a:lvl1pPr marL="0" indent="0">
              <a:buNone/>
              <a:defRPr sz="5332"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7" name="Content Placeholder 2">
            <a:extLst>
              <a:ext uri="{FF2B5EF4-FFF2-40B4-BE49-F238E27FC236}">
                <a16:creationId xmlns:a16="http://schemas.microsoft.com/office/drawing/2014/main" id="{D1F606B4-B1AB-1A48-83B4-D259FC37D486}"/>
              </a:ext>
            </a:extLst>
          </p:cNvPr>
          <p:cNvSpPr>
            <a:spLocks noGrp="1"/>
          </p:cNvSpPr>
          <p:nvPr>
            <p:ph idx="11"/>
          </p:nvPr>
        </p:nvSpPr>
        <p:spPr>
          <a:xfrm>
            <a:off x="719667" y="1559480"/>
            <a:ext cx="5252544"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Content Placeholder 2">
            <a:extLst>
              <a:ext uri="{FF2B5EF4-FFF2-40B4-BE49-F238E27FC236}">
                <a16:creationId xmlns:a16="http://schemas.microsoft.com/office/drawing/2014/main" id="{14BF7C0D-D7F2-D04F-B9CE-07863D6090F8}"/>
              </a:ext>
            </a:extLst>
          </p:cNvPr>
          <p:cNvSpPr>
            <a:spLocks noGrp="1"/>
          </p:cNvSpPr>
          <p:nvPr>
            <p:ph idx="12"/>
          </p:nvPr>
        </p:nvSpPr>
        <p:spPr>
          <a:xfrm>
            <a:off x="6096000" y="1556279"/>
            <a:ext cx="5252544"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08144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0982CA-A379-5E4A-8DC2-CA81314270EA}"/>
              </a:ext>
            </a:extLst>
          </p:cNvPr>
          <p:cNvSpPr/>
          <p:nvPr/>
        </p:nvSpPr>
        <p:spPr>
          <a:xfrm>
            <a:off x="288945" y="279786"/>
            <a:ext cx="11614113" cy="6298430"/>
          </a:xfrm>
          <a:prstGeom prst="rect">
            <a:avLst/>
          </a:prstGeom>
          <a:solidFill>
            <a:srgbClr val="271E3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271E3D"/>
              </a:solidFill>
            </a:endParaRPr>
          </a:p>
        </p:txBody>
      </p:sp>
      <p:sp>
        <p:nvSpPr>
          <p:cNvPr id="16" name="TextBox 15">
            <a:extLst>
              <a:ext uri="{FF2B5EF4-FFF2-40B4-BE49-F238E27FC236}">
                <a16:creationId xmlns:a16="http://schemas.microsoft.com/office/drawing/2014/main" id="{FE0BE2FF-041F-C240-9E7C-A20C83F486F9}"/>
              </a:ext>
            </a:extLst>
          </p:cNvPr>
          <p:cNvSpPr txBox="1">
            <a:spLocks noChangeArrowheads="1"/>
          </p:cNvSpPr>
          <p:nvPr/>
        </p:nvSpPr>
        <p:spPr bwMode="auto">
          <a:xfrm>
            <a:off x="1025249" y="2244060"/>
            <a:ext cx="6311077" cy="1184940"/>
          </a:xfrm>
          <a:prstGeom prst="rect">
            <a:avLst/>
          </a:prstGeom>
          <a:noFill/>
          <a:ln>
            <a:noFill/>
          </a:ln>
          <a:extLst>
            <a:ext uri="{909E8E84-426E-40dd-AFC4-6F175D3DCCD1}"/>
            <a:ext uri="{91240B29-F687-4f45-9708-019B960494DF}"/>
          </a:extLst>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l" eaLnBrk="1" hangingPunct="1">
              <a:defRPr/>
            </a:pPr>
            <a:r>
              <a:rPr lang="en-US" sz="7700" dirty="0">
                <a:solidFill>
                  <a:schemeClr val="bg2"/>
                </a:solidFill>
                <a:latin typeface="Palatino Linotype" charset="0"/>
                <a:cs typeface="Palatino Linotype" charset="0"/>
              </a:rPr>
              <a:t>Thank </a:t>
            </a:r>
            <a:r>
              <a:rPr lang="en-US" sz="7700" b="0" i="1" baseline="0" dirty="0">
                <a:solidFill>
                  <a:schemeClr val="bg2"/>
                </a:solidFill>
                <a:latin typeface="Palatino Linotype" charset="0"/>
                <a:cs typeface="Palatino Linotype" charset="0"/>
              </a:rPr>
              <a:t>you</a:t>
            </a:r>
          </a:p>
        </p:txBody>
      </p:sp>
    </p:spTree>
    <p:extLst>
      <p:ext uri="{BB962C8B-B14F-4D97-AF65-F5344CB8AC3E}">
        <p14:creationId xmlns:p14="http://schemas.microsoft.com/office/powerpoint/2010/main" val="32074461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E35E-6F89-DD83-431B-2B17BB17EB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A73711-D49D-CA45-BFD2-D7D2D3398E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C60A90-BA56-446C-B0FD-161678BF5134}"/>
              </a:ext>
            </a:extLst>
          </p:cNvPr>
          <p:cNvSpPr>
            <a:spLocks noGrp="1"/>
          </p:cNvSpPr>
          <p:nvPr>
            <p:ph type="dt" sz="half" idx="10"/>
          </p:nvPr>
        </p:nvSpPr>
        <p:spPr/>
        <p:txBody>
          <a:bodyPr/>
          <a:lstStyle/>
          <a:p>
            <a:fld id="{59133CEA-93E5-4975-BF33-4552BC448074}" type="datetimeFigureOut">
              <a:rPr lang="en-GB" smtClean="0"/>
              <a:t>07/09/2023</a:t>
            </a:fld>
            <a:endParaRPr lang="en-GB"/>
          </a:p>
        </p:txBody>
      </p:sp>
      <p:sp>
        <p:nvSpPr>
          <p:cNvPr id="5" name="Footer Placeholder 4">
            <a:extLst>
              <a:ext uri="{FF2B5EF4-FFF2-40B4-BE49-F238E27FC236}">
                <a16:creationId xmlns:a16="http://schemas.microsoft.com/office/drawing/2014/main" id="{9289EF34-3B54-F5B9-C106-2129E2A50E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4B20FC-2A83-1A4C-CFB6-45260D3E97E7}"/>
              </a:ext>
            </a:extLst>
          </p:cNvPr>
          <p:cNvSpPr>
            <a:spLocks noGrp="1"/>
          </p:cNvSpPr>
          <p:nvPr>
            <p:ph type="sldNum" sz="quarter" idx="12"/>
          </p:nvPr>
        </p:nvSpPr>
        <p:spPr/>
        <p:txBody>
          <a:bodyPr/>
          <a:lstStyle/>
          <a:p>
            <a:fld id="{61208940-3D14-411D-A64B-8E64A77F2FDC}" type="slidenum">
              <a:rPr lang="en-GB" smtClean="0"/>
              <a:t>‹#›</a:t>
            </a:fld>
            <a:endParaRPr lang="en-GB"/>
          </a:p>
        </p:txBody>
      </p:sp>
    </p:spTree>
    <p:extLst>
      <p:ext uri="{BB962C8B-B14F-4D97-AF65-F5344CB8AC3E}">
        <p14:creationId xmlns:p14="http://schemas.microsoft.com/office/powerpoint/2010/main" val="1504103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13" name="Rectangle 12"/>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ctrTitle" hasCustomPrompt="1"/>
          </p:nvPr>
        </p:nvSpPr>
        <p:spPr>
          <a:xfrm>
            <a:off x="914400" y="764705"/>
            <a:ext cx="10363200" cy="1470025"/>
          </a:xfrm>
        </p:spPr>
        <p:txBody>
          <a:bodyPr/>
          <a:lstStyle>
            <a:lvl1pPr>
              <a:defRPr b="1"/>
            </a:lvl1pPr>
          </a:lstStyle>
          <a:p>
            <a:r>
              <a:rPr lang="en-GB" dirty="0"/>
              <a:t>CLICK TO EDIT MASTER TITLE STYLE</a:t>
            </a:r>
            <a:endParaRPr lang="en-US" dirty="0"/>
          </a:p>
        </p:txBody>
      </p:sp>
      <p:sp>
        <p:nvSpPr>
          <p:cNvPr id="3" name="Subtitle 2"/>
          <p:cNvSpPr>
            <a:spLocks noGrp="1"/>
          </p:cNvSpPr>
          <p:nvPr>
            <p:ph type="subTitle" idx="1"/>
          </p:nvPr>
        </p:nvSpPr>
        <p:spPr>
          <a:xfrm>
            <a:off x="1828800" y="2724796"/>
            <a:ext cx="8534400" cy="322448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1635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B46C300-9615-425E-981B-3EB9ED2CA9BD}" type="datetime1">
              <a:rPr lang="en-GB" smtClean="0"/>
              <a:t>07/09/2023</a:t>
            </a:fld>
            <a:endParaRPr lang="en-GB"/>
          </a:p>
        </p:txBody>
      </p:sp>
      <p:sp>
        <p:nvSpPr>
          <p:cNvPr id="5" name="Footer Placeholder 4"/>
          <p:cNvSpPr>
            <a:spLocks noGrp="1"/>
          </p:cNvSpPr>
          <p:nvPr>
            <p:ph type="ftr" sz="quarter" idx="11"/>
          </p:nvPr>
        </p:nvSpPr>
        <p:spPr>
          <a:xfrm>
            <a:off x="2821518" y="6505576"/>
            <a:ext cx="6989233" cy="365125"/>
          </a:xfrm>
          <a:prstGeom prst="rect">
            <a:avLst/>
          </a:prstGeom>
        </p:spPr>
        <p:txBody>
          <a:bodyPr/>
          <a:lstStyle>
            <a:lvl1pPr eaLnBrk="1" hangingPunct="1">
              <a:defRPr>
                <a:latin typeface="Verdana" charset="0"/>
                <a:ea typeface="ＭＳ Ｐゴシック" charset="0"/>
                <a:cs typeface="Arial" charset="0"/>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C122CB5-24BF-4686-AE5E-28512B4C9C19}" type="slidenum">
              <a:rPr lang="en-GB" smtClean="0"/>
              <a:t>‹#›</a:t>
            </a:fld>
            <a:endParaRPr lang="en-GB"/>
          </a:p>
        </p:txBody>
      </p:sp>
      <p:sp>
        <p:nvSpPr>
          <p:cNvPr id="7" name="Rectangle 6"/>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8" name="Rectangle 7"/>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Tree>
    <p:extLst>
      <p:ext uri="{BB962C8B-B14F-4D97-AF65-F5344CB8AC3E}">
        <p14:creationId xmlns:p14="http://schemas.microsoft.com/office/powerpoint/2010/main" val="4169758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8" name="Rectangle 7"/>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6B3FE2D-BFA1-483C-BC38-69A9AFD425D5}" type="datetime1">
              <a:rPr lang="en-GB" smtClean="0"/>
              <a:t>07/09/2023</a:t>
            </a:fld>
            <a:endParaRPr lang="en-GB"/>
          </a:p>
        </p:txBody>
      </p:sp>
      <p:sp>
        <p:nvSpPr>
          <p:cNvPr id="5" name="Footer Placeholder 4"/>
          <p:cNvSpPr>
            <a:spLocks noGrp="1"/>
          </p:cNvSpPr>
          <p:nvPr>
            <p:ph type="ftr" sz="quarter" idx="11"/>
          </p:nvPr>
        </p:nvSpPr>
        <p:spPr>
          <a:xfrm>
            <a:off x="2821518" y="6505576"/>
            <a:ext cx="6989233" cy="365125"/>
          </a:xfrm>
          <a:prstGeom prst="rect">
            <a:avLst/>
          </a:prstGeom>
        </p:spPr>
        <p:txBody>
          <a:bodyPr/>
          <a:lstStyle>
            <a:lvl1pPr eaLnBrk="1" hangingPunct="1">
              <a:defRPr>
                <a:latin typeface="Verdana" charset="0"/>
                <a:ea typeface="ＭＳ Ｐゴシック" charset="0"/>
                <a:cs typeface="Arial" charset="0"/>
              </a:defRPr>
            </a:lvl1pPr>
          </a:lstStyle>
          <a:p>
            <a:endParaRPr lang="en-GB"/>
          </a:p>
        </p:txBody>
      </p:sp>
      <p:sp>
        <p:nvSpPr>
          <p:cNvPr id="6" name="Slide Number Placeholder 5"/>
          <p:cNvSpPr>
            <a:spLocks noGrp="1"/>
          </p:cNvSpPr>
          <p:nvPr>
            <p:ph type="sldNum" sz="quarter" idx="12"/>
          </p:nvPr>
        </p:nvSpPr>
        <p:spPr>
          <a:xfrm>
            <a:off x="9810752" y="6562042"/>
            <a:ext cx="1771649" cy="292033"/>
          </a:xfrm>
        </p:spPr>
        <p:txBody>
          <a:bodyPr/>
          <a:lstStyle>
            <a:lvl1pPr>
              <a:defRPr/>
            </a:lvl1pPr>
          </a:lstStyle>
          <a:p>
            <a:fld id="{FC122CB5-24BF-4686-AE5E-28512B4C9C19}" type="slidenum">
              <a:rPr lang="en-GB" smtClean="0"/>
              <a:t>‹#›</a:t>
            </a:fld>
            <a:endParaRPr lang="en-GB" dirty="0"/>
          </a:p>
        </p:txBody>
      </p:sp>
    </p:spTree>
    <p:extLst>
      <p:ext uri="{BB962C8B-B14F-4D97-AF65-F5344CB8AC3E}">
        <p14:creationId xmlns:p14="http://schemas.microsoft.com/office/powerpoint/2010/main" val="4220075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9" name="Rectangle 8"/>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51B8E4D-8C9F-4492-81C0-FF4B181D046F}" type="datetime1">
              <a:rPr lang="en-GB" smtClean="0"/>
              <a:t>07/09/2023</a:t>
            </a:fld>
            <a:endParaRPr lang="en-GB"/>
          </a:p>
        </p:txBody>
      </p:sp>
      <p:sp>
        <p:nvSpPr>
          <p:cNvPr id="6" name="Footer Placeholder 5"/>
          <p:cNvSpPr>
            <a:spLocks noGrp="1"/>
          </p:cNvSpPr>
          <p:nvPr>
            <p:ph type="ftr" sz="quarter" idx="11"/>
          </p:nvPr>
        </p:nvSpPr>
        <p:spPr>
          <a:xfrm>
            <a:off x="2821518" y="6505576"/>
            <a:ext cx="6989233" cy="365125"/>
          </a:xfrm>
          <a:prstGeom prst="rect">
            <a:avLst/>
          </a:prstGeom>
        </p:spPr>
        <p:txBody>
          <a:bodyPr/>
          <a:lstStyle>
            <a:lvl1pPr eaLnBrk="1" hangingPunct="1">
              <a:defRPr>
                <a:latin typeface="Verdana" charset="0"/>
                <a:ea typeface="ＭＳ Ｐゴシック" charset="0"/>
                <a:cs typeface="Arial" charset="0"/>
              </a:defRPr>
            </a:lvl1pPr>
          </a:lstStyle>
          <a:p>
            <a:endParaRPr lang="en-GB"/>
          </a:p>
        </p:txBody>
      </p:sp>
      <p:sp>
        <p:nvSpPr>
          <p:cNvPr id="7" name="Slide Number Placeholder 6"/>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dirty="0"/>
          </a:p>
        </p:txBody>
      </p:sp>
    </p:spTree>
    <p:extLst>
      <p:ext uri="{BB962C8B-B14F-4D97-AF65-F5344CB8AC3E}">
        <p14:creationId xmlns:p14="http://schemas.microsoft.com/office/powerpoint/2010/main" val="194835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11" name="Rectangle 10"/>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5B0DCB5-EAB0-4FB6-BC81-6D6758F06607}" type="datetime1">
              <a:rPr lang="en-GB" smtClean="0"/>
              <a:t>07/09/2023</a:t>
            </a:fld>
            <a:endParaRPr lang="en-GB"/>
          </a:p>
        </p:txBody>
      </p:sp>
      <p:sp>
        <p:nvSpPr>
          <p:cNvPr id="8" name="Footer Placeholder 7"/>
          <p:cNvSpPr>
            <a:spLocks noGrp="1"/>
          </p:cNvSpPr>
          <p:nvPr>
            <p:ph type="ftr" sz="quarter" idx="11"/>
          </p:nvPr>
        </p:nvSpPr>
        <p:spPr>
          <a:xfrm>
            <a:off x="2821518" y="6505576"/>
            <a:ext cx="6989233" cy="365125"/>
          </a:xfrm>
          <a:prstGeom prst="rect">
            <a:avLst/>
          </a:prstGeom>
        </p:spPr>
        <p:txBody>
          <a:bodyPr/>
          <a:lstStyle>
            <a:lvl1pPr eaLnBrk="1" hangingPunct="1">
              <a:defRPr>
                <a:latin typeface="Verdana" charset="0"/>
                <a:ea typeface="ＭＳ Ｐゴシック" charset="0"/>
                <a:cs typeface="Arial" charset="0"/>
              </a:defRPr>
            </a:lvl1pPr>
          </a:lstStyle>
          <a:p>
            <a:endParaRPr lang="en-GB"/>
          </a:p>
        </p:txBody>
      </p:sp>
      <p:sp>
        <p:nvSpPr>
          <p:cNvPr id="9" name="Slide Number Placeholder 8"/>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a:p>
        </p:txBody>
      </p:sp>
    </p:spTree>
    <p:extLst>
      <p:ext uri="{BB962C8B-B14F-4D97-AF65-F5344CB8AC3E}">
        <p14:creationId xmlns:p14="http://schemas.microsoft.com/office/powerpoint/2010/main" val="388680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7" name="Rectangle 6"/>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E23644B3-86F4-4913-888A-463FB8CC6F7B}" type="datetime1">
              <a:rPr lang="en-GB" smtClean="0"/>
              <a:t>07/09/2023</a:t>
            </a:fld>
            <a:endParaRPr lang="en-GB"/>
          </a:p>
        </p:txBody>
      </p:sp>
      <p:sp>
        <p:nvSpPr>
          <p:cNvPr id="4" name="Footer Placeholder 3"/>
          <p:cNvSpPr>
            <a:spLocks noGrp="1"/>
          </p:cNvSpPr>
          <p:nvPr>
            <p:ph type="ftr" sz="quarter" idx="11"/>
          </p:nvPr>
        </p:nvSpPr>
        <p:spPr>
          <a:xfrm>
            <a:off x="2821518" y="6505576"/>
            <a:ext cx="6989233" cy="365125"/>
          </a:xfrm>
          <a:prstGeom prst="rect">
            <a:avLst/>
          </a:prstGeom>
        </p:spPr>
        <p:txBody>
          <a:bodyPr/>
          <a:lstStyle>
            <a:lvl1pPr eaLnBrk="1" hangingPunct="1">
              <a:defRPr>
                <a:solidFill>
                  <a:schemeClr val="bg1"/>
                </a:solidFill>
                <a:latin typeface="Verdana" charset="0"/>
                <a:ea typeface="ＭＳ Ｐゴシック" charset="0"/>
                <a:cs typeface="Arial" charset="0"/>
              </a:defRPr>
            </a:lvl1pPr>
          </a:lstStyle>
          <a:p>
            <a:endParaRPr lang="en-GB"/>
          </a:p>
        </p:txBody>
      </p:sp>
      <p:sp>
        <p:nvSpPr>
          <p:cNvPr id="5" name="Slide Number Placeholder 4"/>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a:p>
        </p:txBody>
      </p:sp>
    </p:spTree>
    <p:extLst>
      <p:ext uri="{BB962C8B-B14F-4D97-AF65-F5344CB8AC3E}">
        <p14:creationId xmlns:p14="http://schemas.microsoft.com/office/powerpoint/2010/main" val="1315697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6" name="Rectangle 5"/>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Date Placeholder 1"/>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6AA17558-CB69-4AAF-8AAD-89415760F885}" type="datetime1">
              <a:rPr lang="en-GB" smtClean="0"/>
              <a:t>07/09/2023</a:t>
            </a:fld>
            <a:endParaRPr lang="en-GB"/>
          </a:p>
        </p:txBody>
      </p:sp>
      <p:sp>
        <p:nvSpPr>
          <p:cNvPr id="3" name="Footer Placeholder 2"/>
          <p:cNvSpPr>
            <a:spLocks noGrp="1"/>
          </p:cNvSpPr>
          <p:nvPr>
            <p:ph type="ftr" sz="quarter" idx="11"/>
          </p:nvPr>
        </p:nvSpPr>
        <p:spPr>
          <a:xfrm>
            <a:off x="2821518" y="6505576"/>
            <a:ext cx="6989233" cy="365125"/>
          </a:xfrm>
          <a:prstGeom prst="rect">
            <a:avLst/>
          </a:prstGeom>
        </p:spPr>
        <p:txBody>
          <a:bodyPr/>
          <a:lstStyle>
            <a:lvl1pPr eaLnBrk="1" hangingPunct="1">
              <a:defRPr>
                <a:solidFill>
                  <a:schemeClr val="bg1"/>
                </a:solidFill>
                <a:latin typeface="Verdana" charset="0"/>
                <a:ea typeface="ＭＳ Ｐゴシック" charset="0"/>
                <a:cs typeface="Arial" charset="0"/>
              </a:defRPr>
            </a:lvl1pPr>
          </a:lstStyle>
          <a:p>
            <a:endParaRPr lang="en-GB"/>
          </a:p>
        </p:txBody>
      </p:sp>
      <p:sp>
        <p:nvSpPr>
          <p:cNvPr id="4" name="Slide Number Placeholder 3"/>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dirty="0"/>
          </a:p>
        </p:txBody>
      </p:sp>
    </p:spTree>
    <p:extLst>
      <p:ext uri="{BB962C8B-B14F-4D97-AF65-F5344CB8AC3E}">
        <p14:creationId xmlns:p14="http://schemas.microsoft.com/office/powerpoint/2010/main" val="17680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Keele Hall">
    <p:bg>
      <p:bgPr>
        <a:solidFill>
          <a:schemeClr val="bg2"/>
        </a:solidFill>
        <a:effectLst/>
      </p:bgPr>
    </p:bg>
    <p:spTree>
      <p:nvGrpSpPr>
        <p:cNvPr id="1" name=""/>
        <p:cNvGrpSpPr/>
        <p:nvPr/>
      </p:nvGrpSpPr>
      <p:grpSpPr>
        <a:xfrm>
          <a:off x="0" y="0"/>
          <a:ext cx="0" cy="0"/>
          <a:chOff x="0" y="0"/>
          <a:chExt cx="0" cy="0"/>
        </a:xfrm>
      </p:grpSpPr>
      <p:pic>
        <p:nvPicPr>
          <p:cNvPr id="13" name="Picture 12" descr="A lake with trees and a castle in the background&#10;&#10;Description automatically generated with low confidence">
            <a:extLst>
              <a:ext uri="{FF2B5EF4-FFF2-40B4-BE49-F238E27FC236}">
                <a16:creationId xmlns:a16="http://schemas.microsoft.com/office/drawing/2014/main" id="{D882BF6A-28CF-1C4B-8430-998F1BAE7BC1}"/>
              </a:ext>
            </a:extLst>
          </p:cNvPr>
          <p:cNvPicPr>
            <a:picLocks noChangeAspect="1"/>
          </p:cNvPicPr>
          <p:nvPr userDrawn="1"/>
        </p:nvPicPr>
        <p:blipFill rotWithShape="1">
          <a:blip r:embed="rId2"/>
          <a:srcRect l="54"/>
          <a:stretch/>
        </p:blipFill>
        <p:spPr>
          <a:xfrm>
            <a:off x="295254" y="326465"/>
            <a:ext cx="11601491" cy="6286500"/>
          </a:xfrm>
          <a:prstGeom prst="rect">
            <a:avLst/>
          </a:prstGeom>
        </p:spPr>
      </p:pic>
      <p:sp>
        <p:nvSpPr>
          <p:cNvPr id="11" name="Rectangle 10">
            <a:extLst>
              <a:ext uri="{FF2B5EF4-FFF2-40B4-BE49-F238E27FC236}">
                <a16:creationId xmlns:a16="http://schemas.microsoft.com/office/drawing/2014/main" id="{2E9C0202-972B-794A-A34A-2FF0A264195D}"/>
              </a:ext>
            </a:extLst>
          </p:cNvPr>
          <p:cNvSpPr/>
          <p:nvPr/>
        </p:nvSpPr>
        <p:spPr>
          <a:xfrm>
            <a:off x="288943" y="3476065"/>
            <a:ext cx="11614115" cy="3149600"/>
          </a:xfrm>
          <a:prstGeom prst="rect">
            <a:avLst/>
          </a:prstGeom>
          <a:gradFill flip="none" rotWithShape="1">
            <a:gsLst>
              <a:gs pos="96000">
                <a:srgbClr val="1F1D5B">
                  <a:alpha val="0"/>
                  <a:lumMod val="0"/>
                  <a:lumOff val="100000"/>
                </a:srgbClr>
              </a:gs>
              <a:gs pos="22000">
                <a:schemeClr val="tx1">
                  <a:alpha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1">
            <a:extLst>
              <a:ext uri="{FF2B5EF4-FFF2-40B4-BE49-F238E27FC236}">
                <a16:creationId xmlns:a16="http://schemas.microsoft.com/office/drawing/2014/main" id="{5F250CBB-0541-8545-BD11-05958549B1C1}"/>
              </a:ext>
            </a:extLst>
          </p:cNvPr>
          <p:cNvSpPr>
            <a:spLocks noGrp="1"/>
          </p:cNvSpPr>
          <p:nvPr>
            <p:ph type="title" hasCustomPrompt="1"/>
          </p:nvPr>
        </p:nvSpPr>
        <p:spPr>
          <a:xfrm>
            <a:off x="722483" y="4305570"/>
            <a:ext cx="10580944" cy="1280067"/>
          </a:xfrm>
          <a:prstGeom prst="rect">
            <a:avLst/>
          </a:prstGeom>
        </p:spPr>
        <p:txBody>
          <a:bodyPr lIns="0" tIns="0" rIns="0" bIns="0" anchor="ctr" anchorCtr="0">
            <a:normAutofit/>
          </a:bodyPr>
          <a:lstStyle>
            <a:lvl1pPr>
              <a:defRPr sz="4000" baseline="0">
                <a:solidFill>
                  <a:schemeClr val="bg2"/>
                </a:solidFill>
                <a:latin typeface="Palatino Linotype" panose="02040502050505030304" pitchFamily="18" charset="0"/>
              </a:defRPr>
            </a:lvl1pPr>
          </a:lstStyle>
          <a:p>
            <a:r>
              <a:rPr lang="en-GB" sz="3600"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3600" b="0" i="0" dirty="0">
                <a:solidFill>
                  <a:schemeClr val="bg1"/>
                </a:solidFill>
                <a:latin typeface="Palatino Linotype" panose="02040502050505030304" pitchFamily="18" charset="0"/>
                <a:ea typeface="Palatino" pitchFamily="2" charset="77"/>
                <a:cs typeface="Arial" panose="020B0604020202020204" pitchFamily="34" charset="0"/>
              </a:rPr>
            </a:br>
            <a:r>
              <a:rPr lang="en-GB" sz="3600"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3600"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5" name="Text Placeholder 24">
            <a:extLst>
              <a:ext uri="{FF2B5EF4-FFF2-40B4-BE49-F238E27FC236}">
                <a16:creationId xmlns:a16="http://schemas.microsoft.com/office/drawing/2014/main" id="{BD1C5539-4607-A549-B9DA-5F0E429AACA9}"/>
              </a:ext>
            </a:extLst>
          </p:cNvPr>
          <p:cNvSpPr>
            <a:spLocks noGrp="1"/>
          </p:cNvSpPr>
          <p:nvPr>
            <p:ph type="body" sz="quarter" idx="10" hasCustomPrompt="1"/>
          </p:nvPr>
        </p:nvSpPr>
        <p:spPr>
          <a:xfrm>
            <a:off x="721304" y="5701175"/>
            <a:ext cx="10582123" cy="519078"/>
          </a:xfrm>
          <a:prstGeom prst="rect">
            <a:avLst/>
          </a:prstGeom>
        </p:spPr>
        <p:txBody>
          <a:bodyPr lIns="0" tIns="0" rIns="0" bIns="0">
            <a:normAutofit/>
          </a:bodyPr>
          <a:lstStyle>
            <a:lvl1pPr marL="0" indent="0">
              <a:lnSpc>
                <a:spcPct val="150000"/>
              </a:lnSpc>
              <a:spcBef>
                <a:spcPts val="0"/>
              </a:spcBef>
              <a:buNone/>
              <a:defRPr sz="2133" b="0" cap="all" baseline="0">
                <a:solidFill>
                  <a:schemeClr val="bg2"/>
                </a:solidFill>
                <a:latin typeface="Arial" panose="020B0604020202020204" pitchFamily="34" charset="0"/>
              </a:defRPr>
            </a:lvl1pPr>
            <a:lvl2pPr marL="457177" indent="0">
              <a:buNone/>
              <a:defRPr>
                <a:solidFill>
                  <a:schemeClr val="bg1"/>
                </a:solidFill>
              </a:defRPr>
            </a:lvl2pPr>
            <a:lvl3pPr marL="914352" indent="0">
              <a:buNone/>
              <a:defRPr>
                <a:solidFill>
                  <a:schemeClr val="bg1"/>
                </a:solidFill>
              </a:defRPr>
            </a:lvl3pPr>
            <a:lvl4pPr marL="1371530" indent="0">
              <a:buNone/>
              <a:defRPr>
                <a:solidFill>
                  <a:schemeClr val="bg1"/>
                </a:solidFill>
              </a:defRPr>
            </a:lvl4pPr>
            <a:lvl5pPr marL="1828707" indent="0">
              <a:buNone/>
              <a:defRPr>
                <a:solidFill>
                  <a:schemeClr val="bg1"/>
                </a:solidFill>
              </a:defRPr>
            </a:lvl5pPr>
          </a:lstStyle>
          <a:p>
            <a:pPr>
              <a:lnSpc>
                <a:spcPct val="120000"/>
              </a:lnSpc>
            </a:pPr>
            <a:r>
              <a:rPr lang="en-GB" sz="2399" dirty="0">
                <a:solidFill>
                  <a:schemeClr val="bg1"/>
                </a:solidFill>
                <a:latin typeface="Arial" panose="020B0604020202020204" pitchFamily="34" charset="0"/>
                <a:cs typeface="Arial" panose="020B0604020202020204" pitchFamily="34" charset="0"/>
              </a:rPr>
              <a:t>Presentation sub-title Arial 24 point</a:t>
            </a:r>
          </a:p>
        </p:txBody>
      </p:sp>
      <p:cxnSp>
        <p:nvCxnSpPr>
          <p:cNvPr id="6" name="Straight Connector 5">
            <a:extLst>
              <a:ext uri="{FF2B5EF4-FFF2-40B4-BE49-F238E27FC236}">
                <a16:creationId xmlns:a16="http://schemas.microsoft.com/office/drawing/2014/main" id="{E32F6982-3E3B-914D-BF1B-980CA334B33B}"/>
              </a:ext>
            </a:extLst>
          </p:cNvPr>
          <p:cNvCxnSpPr>
            <a:cxnSpLocks noChangeShapeType="1"/>
          </p:cNvCxnSpPr>
          <p:nvPr/>
        </p:nvCxnSpPr>
        <p:spPr bwMode="auto">
          <a:xfrm>
            <a:off x="722482" y="5588235"/>
            <a:ext cx="10605918"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81835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9" name="Rectangle 8"/>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348CD38-DFDF-45E4-B0C4-991C4760F52E}" type="datetime1">
              <a:rPr lang="en-GB" smtClean="0"/>
              <a:t>07/09/2023</a:t>
            </a:fld>
            <a:endParaRPr lang="en-GB"/>
          </a:p>
        </p:txBody>
      </p:sp>
      <p:sp>
        <p:nvSpPr>
          <p:cNvPr id="6" name="Footer Placeholder 5"/>
          <p:cNvSpPr>
            <a:spLocks noGrp="1"/>
          </p:cNvSpPr>
          <p:nvPr>
            <p:ph type="ftr" sz="quarter" idx="11"/>
          </p:nvPr>
        </p:nvSpPr>
        <p:spPr>
          <a:xfrm>
            <a:off x="2821518" y="6505576"/>
            <a:ext cx="6989233" cy="365125"/>
          </a:xfrm>
          <a:prstGeom prst="rect">
            <a:avLst/>
          </a:prstGeom>
        </p:spPr>
        <p:txBody>
          <a:bodyPr/>
          <a:lstStyle>
            <a:lvl1pPr eaLnBrk="1" hangingPunct="1">
              <a:defRPr>
                <a:latin typeface="Verdana" charset="0"/>
                <a:ea typeface="ＭＳ Ｐゴシック" charset="0"/>
                <a:cs typeface="Arial" charset="0"/>
              </a:defRPr>
            </a:lvl1pPr>
          </a:lstStyle>
          <a:p>
            <a:endParaRPr lang="en-GB"/>
          </a:p>
        </p:txBody>
      </p:sp>
      <p:sp>
        <p:nvSpPr>
          <p:cNvPr id="7" name="Slide Number Placeholder 6"/>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a:p>
        </p:txBody>
      </p:sp>
    </p:spTree>
    <p:extLst>
      <p:ext uri="{BB962C8B-B14F-4D97-AF65-F5344CB8AC3E}">
        <p14:creationId xmlns:p14="http://schemas.microsoft.com/office/powerpoint/2010/main" val="3372914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9" name="Rectangle 8"/>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FECAA6D-EDC8-4D2D-8D28-597311FB5D1C}" type="datetime1">
              <a:rPr lang="en-GB" smtClean="0"/>
              <a:t>07/09/2023</a:t>
            </a:fld>
            <a:endParaRPr lang="en-GB"/>
          </a:p>
        </p:txBody>
      </p:sp>
      <p:sp>
        <p:nvSpPr>
          <p:cNvPr id="6" name="Footer Placeholder 5"/>
          <p:cNvSpPr>
            <a:spLocks noGrp="1"/>
          </p:cNvSpPr>
          <p:nvPr>
            <p:ph type="ftr" sz="quarter" idx="11"/>
          </p:nvPr>
        </p:nvSpPr>
        <p:spPr>
          <a:xfrm>
            <a:off x="2821518" y="6505576"/>
            <a:ext cx="6989233" cy="365125"/>
          </a:xfrm>
          <a:prstGeom prst="rect">
            <a:avLst/>
          </a:prstGeom>
        </p:spPr>
        <p:txBody>
          <a:bodyPr/>
          <a:lstStyle>
            <a:lvl1pPr eaLnBrk="1" hangingPunct="1">
              <a:defRPr>
                <a:solidFill>
                  <a:schemeClr val="bg1"/>
                </a:solidFill>
                <a:latin typeface="Verdana" charset="0"/>
                <a:ea typeface="ＭＳ Ｐゴシック" charset="0"/>
                <a:cs typeface="Arial" charset="0"/>
              </a:defRPr>
            </a:lvl1pPr>
          </a:lstStyle>
          <a:p>
            <a:endParaRPr lang="en-GB"/>
          </a:p>
        </p:txBody>
      </p:sp>
      <p:sp>
        <p:nvSpPr>
          <p:cNvPr id="7" name="Slide Number Placeholder 6"/>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a:p>
        </p:txBody>
      </p:sp>
    </p:spTree>
    <p:extLst>
      <p:ext uri="{BB962C8B-B14F-4D97-AF65-F5344CB8AC3E}">
        <p14:creationId xmlns:p14="http://schemas.microsoft.com/office/powerpoint/2010/main" val="263332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8" name="Rectangle 7"/>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12018E5-33E1-441C-B7A1-226F8BDA736F}" type="datetime1">
              <a:rPr lang="en-GB" smtClean="0"/>
              <a:t>07/09/2023</a:t>
            </a:fld>
            <a:endParaRPr lang="en-GB"/>
          </a:p>
        </p:txBody>
      </p:sp>
      <p:sp>
        <p:nvSpPr>
          <p:cNvPr id="5" name="Footer Placeholder 4"/>
          <p:cNvSpPr>
            <a:spLocks noGrp="1"/>
          </p:cNvSpPr>
          <p:nvPr>
            <p:ph type="ftr" sz="quarter" idx="11"/>
          </p:nvPr>
        </p:nvSpPr>
        <p:spPr>
          <a:xfrm>
            <a:off x="2821518" y="6505576"/>
            <a:ext cx="6989233" cy="365125"/>
          </a:xfrm>
          <a:prstGeom prst="rect">
            <a:avLst/>
          </a:prstGeom>
        </p:spPr>
        <p:txBody>
          <a:bodyPr/>
          <a:lstStyle>
            <a:lvl1pPr eaLnBrk="1" hangingPunct="1">
              <a:defRPr>
                <a:solidFill>
                  <a:schemeClr val="bg1"/>
                </a:solidFill>
                <a:latin typeface="Verdana" charset="0"/>
                <a:ea typeface="ＭＳ Ｐゴシック" charset="0"/>
                <a:cs typeface="Arial" charset="0"/>
              </a:defRPr>
            </a:lvl1pPr>
          </a:lstStyle>
          <a:p>
            <a:endParaRPr lang="en-GB"/>
          </a:p>
        </p:txBody>
      </p:sp>
      <p:sp>
        <p:nvSpPr>
          <p:cNvPr id="6" name="Slide Number Placeholder 5"/>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dirty="0"/>
          </a:p>
        </p:txBody>
      </p:sp>
    </p:spTree>
    <p:extLst>
      <p:ext uri="{BB962C8B-B14F-4D97-AF65-F5344CB8AC3E}">
        <p14:creationId xmlns:p14="http://schemas.microsoft.com/office/powerpoint/2010/main" val="306341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8" name="Rectangle 7"/>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5675314"/>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8EE9170-5A15-4DAB-8958-99AFEC86C548}" type="datetime1">
              <a:rPr lang="en-GB" smtClean="0"/>
              <a:t>07/09/2023</a:t>
            </a:fld>
            <a:endParaRPr lang="en-GB"/>
          </a:p>
        </p:txBody>
      </p:sp>
      <p:sp>
        <p:nvSpPr>
          <p:cNvPr id="5" name="Footer Placeholder 4"/>
          <p:cNvSpPr>
            <a:spLocks noGrp="1"/>
          </p:cNvSpPr>
          <p:nvPr>
            <p:ph type="ftr" sz="quarter" idx="11"/>
          </p:nvPr>
        </p:nvSpPr>
        <p:spPr>
          <a:xfrm>
            <a:off x="2821518" y="6505576"/>
            <a:ext cx="6989233" cy="365125"/>
          </a:xfrm>
          <a:prstGeom prst="rect">
            <a:avLst/>
          </a:prstGeom>
        </p:spPr>
        <p:txBody>
          <a:bodyPr/>
          <a:lstStyle>
            <a:lvl1pPr eaLnBrk="1" hangingPunct="1">
              <a:defRPr>
                <a:solidFill>
                  <a:schemeClr val="bg1"/>
                </a:solidFill>
                <a:latin typeface="Verdana" charset="0"/>
                <a:ea typeface="ＭＳ Ｐゴシック" charset="0"/>
                <a:cs typeface="Arial" charset="0"/>
              </a:defRPr>
            </a:lvl1pPr>
          </a:lstStyle>
          <a:p>
            <a:endParaRPr lang="en-GB"/>
          </a:p>
        </p:txBody>
      </p:sp>
      <p:sp>
        <p:nvSpPr>
          <p:cNvPr id="6" name="Slide Number Placeholder 5"/>
          <p:cNvSpPr>
            <a:spLocks noGrp="1"/>
          </p:cNvSpPr>
          <p:nvPr>
            <p:ph type="sldNum" sz="quarter" idx="12"/>
          </p:nvPr>
        </p:nvSpPr>
        <p:spPr>
          <a:xfrm>
            <a:off x="9810752" y="6570355"/>
            <a:ext cx="1771649" cy="292033"/>
          </a:xfrm>
        </p:spPr>
        <p:txBody>
          <a:bodyPr/>
          <a:lstStyle>
            <a:lvl1pPr>
              <a:defRPr/>
            </a:lvl1pPr>
          </a:lstStyle>
          <a:p>
            <a:fld id="{FC122CB5-24BF-4686-AE5E-28512B4C9C19}" type="slidenum">
              <a:rPr lang="en-GB" smtClean="0"/>
              <a:t>‹#›</a:t>
            </a:fld>
            <a:endParaRPr lang="en-GB" dirty="0"/>
          </a:p>
        </p:txBody>
      </p:sp>
    </p:spTree>
    <p:extLst>
      <p:ext uri="{BB962C8B-B14F-4D97-AF65-F5344CB8AC3E}">
        <p14:creationId xmlns:p14="http://schemas.microsoft.com/office/powerpoint/2010/main" val="3533808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Union Squar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25B4C-4290-79B2-0CED-9BD62C498372}"/>
              </a:ext>
            </a:extLst>
          </p:cNvPr>
          <p:cNvSpPr/>
          <p:nvPr userDrawn="1"/>
        </p:nvSpPr>
        <p:spPr>
          <a:xfrm>
            <a:off x="288945" y="253153"/>
            <a:ext cx="11614113" cy="6298430"/>
          </a:xfrm>
          <a:prstGeom prst="rect">
            <a:avLst/>
          </a:prstGeom>
          <a:solidFill>
            <a:srgbClr val="271E3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271E3D"/>
              </a:solidFill>
            </a:endParaRPr>
          </a:p>
        </p:txBody>
      </p:sp>
      <p:cxnSp>
        <p:nvCxnSpPr>
          <p:cNvPr id="4" name="Straight Connector 3">
            <a:extLst>
              <a:ext uri="{FF2B5EF4-FFF2-40B4-BE49-F238E27FC236}">
                <a16:creationId xmlns:a16="http://schemas.microsoft.com/office/drawing/2014/main" id="{9E79B0C3-2F9F-3B4E-AE12-82EDB882ED24}"/>
              </a:ext>
            </a:extLst>
          </p:cNvPr>
          <p:cNvCxnSpPr>
            <a:cxnSpLocks noChangeShapeType="1"/>
          </p:cNvCxnSpPr>
          <p:nvPr userDrawn="1"/>
        </p:nvCxnSpPr>
        <p:spPr bwMode="auto">
          <a:xfrm>
            <a:off x="722482" y="2325216"/>
            <a:ext cx="10450025" cy="0"/>
          </a:xfrm>
          <a:prstGeom prst="line">
            <a:avLst/>
          </a:prstGeom>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a:tailEnd/>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998F6E76-A0CF-2849-B934-D1C9699B45D8}"/>
              </a:ext>
            </a:extLst>
          </p:cNvPr>
          <p:cNvSpPr>
            <a:spLocks noGrp="1"/>
          </p:cNvSpPr>
          <p:nvPr>
            <p:ph type="title" hasCustomPrompt="1"/>
          </p:nvPr>
        </p:nvSpPr>
        <p:spPr>
          <a:xfrm>
            <a:off x="722483" y="1047533"/>
            <a:ext cx="10450024" cy="1280067"/>
          </a:xfrm>
          <a:prstGeom prst="rect">
            <a:avLst/>
          </a:prstGeom>
        </p:spPr>
        <p:txBody>
          <a:bodyPr lIns="0" tIns="0" rIns="0" bIns="0" anchor="ctr" anchorCtr="0">
            <a:normAutofit/>
          </a:bodyPr>
          <a:lstStyle>
            <a:lvl1pPr>
              <a:defRPr sz="4000" baseline="0">
                <a:solidFill>
                  <a:schemeClr val="bg1"/>
                </a:solidFill>
                <a:latin typeface="Palatino Linotype" panose="02040502050505030304" pitchFamily="18" charset="0"/>
              </a:defRPr>
            </a:lvl1pPr>
          </a:lstStyle>
          <a:p>
            <a:r>
              <a:rPr lang="en-GB" sz="3600"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3600" b="0" i="0" dirty="0">
                <a:solidFill>
                  <a:schemeClr val="bg1"/>
                </a:solidFill>
                <a:latin typeface="Palatino Linotype" panose="02040502050505030304" pitchFamily="18" charset="0"/>
                <a:ea typeface="Palatino" pitchFamily="2" charset="77"/>
                <a:cs typeface="Arial" panose="020B0604020202020204" pitchFamily="34" charset="0"/>
              </a:rPr>
            </a:br>
            <a:r>
              <a:rPr lang="en-GB" sz="3600"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3600"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6" name="Text Placeholder 24">
            <a:extLst>
              <a:ext uri="{FF2B5EF4-FFF2-40B4-BE49-F238E27FC236}">
                <a16:creationId xmlns:a16="http://schemas.microsoft.com/office/drawing/2014/main" id="{C38BDE3E-CDD7-0848-B272-A0E35C78705B}"/>
              </a:ext>
            </a:extLst>
          </p:cNvPr>
          <p:cNvSpPr>
            <a:spLocks noGrp="1"/>
          </p:cNvSpPr>
          <p:nvPr>
            <p:ph type="body" sz="quarter" idx="10" hasCustomPrompt="1"/>
          </p:nvPr>
        </p:nvSpPr>
        <p:spPr>
          <a:xfrm>
            <a:off x="721305" y="2469771"/>
            <a:ext cx="10450024" cy="519078"/>
          </a:xfrm>
          <a:prstGeom prst="rect">
            <a:avLst/>
          </a:prstGeom>
        </p:spPr>
        <p:txBody>
          <a:bodyPr lIns="0" tIns="0" rIns="0" bIns="0">
            <a:normAutofit/>
          </a:bodyPr>
          <a:lstStyle>
            <a:lvl1pPr marL="0" indent="0">
              <a:lnSpc>
                <a:spcPct val="150000"/>
              </a:lnSpc>
              <a:spcBef>
                <a:spcPts val="0"/>
              </a:spcBef>
              <a:buNone/>
              <a:defRPr sz="2133" b="0" cap="all" baseline="0">
                <a:solidFill>
                  <a:schemeClr val="bg1"/>
                </a:solidFill>
                <a:latin typeface="Arial" panose="020B0604020202020204" pitchFamily="34" charset="0"/>
              </a:defRPr>
            </a:lvl1pPr>
            <a:lvl2pPr marL="457177" indent="0">
              <a:buNone/>
              <a:defRPr>
                <a:solidFill>
                  <a:schemeClr val="bg1"/>
                </a:solidFill>
              </a:defRPr>
            </a:lvl2pPr>
            <a:lvl3pPr marL="914352" indent="0">
              <a:buNone/>
              <a:defRPr>
                <a:solidFill>
                  <a:schemeClr val="bg1"/>
                </a:solidFill>
              </a:defRPr>
            </a:lvl3pPr>
            <a:lvl4pPr marL="1371530" indent="0">
              <a:buNone/>
              <a:defRPr>
                <a:solidFill>
                  <a:schemeClr val="bg1"/>
                </a:solidFill>
              </a:defRPr>
            </a:lvl4pPr>
            <a:lvl5pPr marL="1828707" indent="0">
              <a:buNone/>
              <a:defRPr>
                <a:solidFill>
                  <a:schemeClr val="bg1"/>
                </a:solidFill>
              </a:defRPr>
            </a:lvl5pPr>
          </a:lstStyle>
          <a:p>
            <a:pPr>
              <a:lnSpc>
                <a:spcPct val="120000"/>
              </a:lnSpc>
            </a:pPr>
            <a:r>
              <a:rPr lang="en-GB" sz="2399" dirty="0">
                <a:solidFill>
                  <a:schemeClr val="bg1"/>
                </a:solidFill>
                <a:latin typeface="Arial" panose="020B0604020202020204" pitchFamily="34" charset="0"/>
                <a:cs typeface="Arial" panose="020B0604020202020204" pitchFamily="34" charset="0"/>
              </a:rPr>
              <a:t>Presentation sub-title Arial 24 point</a:t>
            </a:r>
          </a:p>
        </p:txBody>
      </p:sp>
    </p:spTree>
    <p:extLst>
      <p:ext uri="{BB962C8B-B14F-4D97-AF65-F5344CB8AC3E}">
        <p14:creationId xmlns:p14="http://schemas.microsoft.com/office/powerpoint/2010/main" val="3894859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no line">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25B4C-4290-79B2-0CED-9BD62C498372}"/>
              </a:ext>
            </a:extLst>
          </p:cNvPr>
          <p:cNvSpPr/>
          <p:nvPr userDrawn="1"/>
        </p:nvSpPr>
        <p:spPr>
          <a:xfrm>
            <a:off x="288945" y="279785"/>
            <a:ext cx="11614113" cy="6298430"/>
          </a:xfrm>
          <a:prstGeom prst="rect">
            <a:avLst/>
          </a:prstGeom>
          <a:solidFill>
            <a:srgbClr val="271E3D">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271E3D"/>
              </a:solidFill>
            </a:endParaRPr>
          </a:p>
        </p:txBody>
      </p:sp>
      <p:sp>
        <p:nvSpPr>
          <p:cNvPr id="5" name="Title 1">
            <a:extLst>
              <a:ext uri="{FF2B5EF4-FFF2-40B4-BE49-F238E27FC236}">
                <a16:creationId xmlns:a16="http://schemas.microsoft.com/office/drawing/2014/main" id="{998F6E76-A0CF-2849-B934-D1C9699B45D8}"/>
              </a:ext>
            </a:extLst>
          </p:cNvPr>
          <p:cNvSpPr>
            <a:spLocks noGrp="1"/>
          </p:cNvSpPr>
          <p:nvPr>
            <p:ph type="title" hasCustomPrompt="1"/>
          </p:nvPr>
        </p:nvSpPr>
        <p:spPr>
          <a:xfrm>
            <a:off x="722483" y="1047533"/>
            <a:ext cx="10450024" cy="1280067"/>
          </a:xfrm>
          <a:prstGeom prst="rect">
            <a:avLst/>
          </a:prstGeom>
        </p:spPr>
        <p:txBody>
          <a:bodyPr lIns="0" tIns="0" rIns="0" bIns="0" anchor="ctr" anchorCtr="0">
            <a:normAutofit/>
          </a:bodyPr>
          <a:lstStyle>
            <a:lvl1pPr>
              <a:defRPr sz="4000" baseline="0">
                <a:solidFill>
                  <a:schemeClr val="bg1"/>
                </a:solidFill>
                <a:latin typeface="Palatino Linotype" panose="02040502050505030304" pitchFamily="18" charset="0"/>
              </a:defRPr>
            </a:lvl1pPr>
          </a:lstStyle>
          <a:p>
            <a:r>
              <a:rPr lang="en-GB" sz="3600" b="0" i="0" dirty="0">
                <a:solidFill>
                  <a:schemeClr val="bg1"/>
                </a:solidFill>
                <a:latin typeface="Palatino Linotype" panose="02040502050505030304" pitchFamily="18" charset="0"/>
                <a:ea typeface="Palatino" pitchFamily="2" charset="77"/>
                <a:cs typeface="Arial" panose="020B0604020202020204" pitchFamily="34" charset="0"/>
              </a:rPr>
              <a:t>Presentation title Palatino 36 point</a:t>
            </a:r>
            <a:br>
              <a:rPr lang="en-GB" sz="3600" b="0" i="0" dirty="0">
                <a:solidFill>
                  <a:schemeClr val="bg1"/>
                </a:solidFill>
                <a:latin typeface="Palatino Linotype" panose="02040502050505030304" pitchFamily="18" charset="0"/>
                <a:ea typeface="Palatino" pitchFamily="2" charset="77"/>
                <a:cs typeface="Arial" panose="020B0604020202020204" pitchFamily="34" charset="0"/>
              </a:rPr>
            </a:br>
            <a:r>
              <a:rPr lang="en-GB" sz="3600" b="0" i="0" dirty="0">
                <a:solidFill>
                  <a:schemeClr val="bg1"/>
                </a:solidFill>
                <a:latin typeface="Palatino Linotype" panose="02040502050505030304" pitchFamily="18" charset="0"/>
                <a:ea typeface="Palatino" pitchFamily="2" charset="77"/>
                <a:cs typeface="Arial" panose="020B0604020202020204" pitchFamily="34" charset="0"/>
              </a:rPr>
              <a:t>Additional line if required</a:t>
            </a:r>
            <a:endParaRPr lang="en-US" sz="3600" b="0" i="0" dirty="0">
              <a:solidFill>
                <a:schemeClr val="bg1"/>
              </a:solidFill>
              <a:latin typeface="Palatino Linotype" panose="02040502050505030304" pitchFamily="18" charset="0"/>
              <a:ea typeface="Palatino" pitchFamily="2" charset="77"/>
              <a:cs typeface="Arial" panose="020B0604020202020204" pitchFamily="34" charset="0"/>
            </a:endParaRPr>
          </a:p>
        </p:txBody>
      </p:sp>
      <p:sp>
        <p:nvSpPr>
          <p:cNvPr id="3" name="Text Placeholder 24">
            <a:extLst>
              <a:ext uri="{FF2B5EF4-FFF2-40B4-BE49-F238E27FC236}">
                <a16:creationId xmlns:a16="http://schemas.microsoft.com/office/drawing/2014/main" id="{643C0466-F74D-8B8E-736C-74532919EDB3}"/>
              </a:ext>
            </a:extLst>
          </p:cNvPr>
          <p:cNvSpPr>
            <a:spLocks noGrp="1"/>
          </p:cNvSpPr>
          <p:nvPr>
            <p:ph type="body" sz="quarter" idx="10" hasCustomPrompt="1"/>
          </p:nvPr>
        </p:nvSpPr>
        <p:spPr>
          <a:xfrm>
            <a:off x="721305" y="2629571"/>
            <a:ext cx="10450024" cy="519078"/>
          </a:xfrm>
          <a:prstGeom prst="rect">
            <a:avLst/>
          </a:prstGeom>
        </p:spPr>
        <p:txBody>
          <a:bodyPr lIns="0" tIns="0" rIns="0" bIns="0">
            <a:normAutofit/>
          </a:bodyPr>
          <a:lstStyle>
            <a:lvl1pPr marL="0" indent="0">
              <a:lnSpc>
                <a:spcPct val="150000"/>
              </a:lnSpc>
              <a:spcBef>
                <a:spcPts val="0"/>
              </a:spcBef>
              <a:buNone/>
              <a:defRPr sz="2133" b="0" cap="none" baseline="0">
                <a:solidFill>
                  <a:schemeClr val="bg1"/>
                </a:solidFill>
                <a:latin typeface="Arial" panose="020B0604020202020204" pitchFamily="34" charset="0"/>
              </a:defRPr>
            </a:lvl1pPr>
            <a:lvl2pPr marL="457177" indent="0">
              <a:buNone/>
              <a:defRPr>
                <a:solidFill>
                  <a:schemeClr val="bg1"/>
                </a:solidFill>
              </a:defRPr>
            </a:lvl2pPr>
            <a:lvl3pPr marL="914352" indent="0">
              <a:buNone/>
              <a:defRPr>
                <a:solidFill>
                  <a:schemeClr val="bg1"/>
                </a:solidFill>
              </a:defRPr>
            </a:lvl3pPr>
            <a:lvl4pPr marL="1371530" indent="0">
              <a:buNone/>
              <a:defRPr>
                <a:solidFill>
                  <a:schemeClr val="bg1"/>
                </a:solidFill>
              </a:defRPr>
            </a:lvl4pPr>
            <a:lvl5pPr marL="1828707" indent="0">
              <a:buNone/>
              <a:defRPr>
                <a:solidFill>
                  <a:schemeClr val="bg1"/>
                </a:solidFill>
              </a:defRPr>
            </a:lvl5pPr>
          </a:lstStyle>
          <a:p>
            <a:pPr>
              <a:lnSpc>
                <a:spcPct val="120000"/>
              </a:lnSpc>
            </a:pPr>
            <a:r>
              <a:rPr lang="en-GB" sz="2399" dirty="0">
                <a:solidFill>
                  <a:schemeClr val="bg1"/>
                </a:solidFill>
                <a:latin typeface="Arial" panose="020B0604020202020204" pitchFamily="34" charset="0"/>
                <a:cs typeface="Arial" panose="020B0604020202020204" pitchFamily="34" charset="0"/>
              </a:rPr>
              <a:t>Presentation sub-title arial 24 point</a:t>
            </a:r>
          </a:p>
        </p:txBody>
      </p:sp>
    </p:spTree>
    <p:extLst>
      <p:ext uri="{BB962C8B-B14F-4D97-AF65-F5344CB8AC3E}">
        <p14:creationId xmlns:p14="http://schemas.microsoft.com/office/powerpoint/2010/main" val="401949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White">
    <p:bg>
      <p:bgPr>
        <a:solidFill>
          <a:schemeClr val="bg2"/>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9CD7673-E6F3-684C-BB74-DE489F343372}"/>
              </a:ext>
            </a:extLst>
          </p:cNvPr>
          <p:cNvSpPr>
            <a:spLocks noGrp="1"/>
          </p:cNvSpPr>
          <p:nvPr>
            <p:ph type="body" sz="quarter" idx="10" hasCustomPrompt="1"/>
          </p:nvPr>
        </p:nvSpPr>
        <p:spPr>
          <a:xfrm>
            <a:off x="726324" y="2756903"/>
            <a:ext cx="8500933" cy="1622191"/>
          </a:xfrm>
          <a:prstGeom prst="rect">
            <a:avLst/>
          </a:prstGeom>
        </p:spPr>
        <p:txBody>
          <a:bodyPr lIns="0" tIns="0" rIns="0" bIns="0">
            <a:noAutofit/>
          </a:bodyPr>
          <a:lstStyle>
            <a:lvl1pPr marL="0" indent="0">
              <a:buNone/>
              <a:defRPr sz="6398">
                <a:solidFill>
                  <a:srgbClr val="271E3D"/>
                </a:solidFill>
                <a:latin typeface="Palatino Linotype" panose="02040502050505030304" pitchFamily="18" charset="0"/>
              </a:defRPr>
            </a:lvl1pPr>
          </a:lstStyle>
          <a:p>
            <a:pPr lvl="0"/>
            <a:r>
              <a:rPr lang="en-GB" dirty="0"/>
              <a:t>Click to edit title Palatino 48pt</a:t>
            </a:r>
            <a:endParaRPr lang="en-US" dirty="0"/>
          </a:p>
        </p:txBody>
      </p:sp>
      <p:pic>
        <p:nvPicPr>
          <p:cNvPr id="10" name="Picture 9" hidden="1">
            <a:extLst>
              <a:ext uri="{FF2B5EF4-FFF2-40B4-BE49-F238E27FC236}">
                <a16:creationId xmlns:a16="http://schemas.microsoft.com/office/drawing/2014/main" id="{EDC50D8D-3F1B-734A-A6E3-12F63F442F2D}"/>
              </a:ext>
            </a:extLst>
          </p:cNvPr>
          <p:cNvPicPr>
            <a:picLocks noChangeAspect="1"/>
          </p:cNvPicPr>
          <p:nvPr/>
        </p:nvPicPr>
        <p:blipFill>
          <a:blip r:embed="rId2"/>
          <a:srcRect/>
          <a:stretch/>
        </p:blipFill>
        <p:spPr>
          <a:xfrm>
            <a:off x="8780383" y="630607"/>
            <a:ext cx="2769597" cy="1405614"/>
          </a:xfrm>
          <a:prstGeom prst="rect">
            <a:avLst/>
          </a:prstGeom>
        </p:spPr>
      </p:pic>
    </p:spTree>
    <p:extLst>
      <p:ext uri="{BB962C8B-B14F-4D97-AF65-F5344CB8AC3E}">
        <p14:creationId xmlns:p14="http://schemas.microsoft.com/office/powerpoint/2010/main" val="366375801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White">
    <p:bg>
      <p:bgPr>
        <a:solidFill>
          <a:srgbClr val="8D8C93">
            <a:alpha val="10000"/>
          </a:srgbClr>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341B751-31A5-2D46-AB18-7DA30E7035EE}"/>
              </a:ext>
            </a:extLst>
          </p:cNvPr>
          <p:cNvSpPr>
            <a:spLocks noGrp="1"/>
          </p:cNvSpPr>
          <p:nvPr>
            <p:ph type="body" sz="quarter" idx="11" hasCustomPrompt="1"/>
          </p:nvPr>
        </p:nvSpPr>
        <p:spPr>
          <a:xfrm>
            <a:off x="726324" y="644976"/>
            <a:ext cx="10624848" cy="535754"/>
          </a:xfrm>
          <a:prstGeom prst="rect">
            <a:avLst/>
          </a:prstGeom>
        </p:spPr>
        <p:txBody>
          <a:bodyPr lIns="0" tIns="0" rIns="0" bIns="0">
            <a:noAutofit/>
          </a:bodyPr>
          <a:lstStyle>
            <a:lvl1pPr marL="0" indent="0">
              <a:buNone/>
              <a:defRPr sz="4000"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12" name="Content Placeholder 2">
            <a:extLst>
              <a:ext uri="{FF2B5EF4-FFF2-40B4-BE49-F238E27FC236}">
                <a16:creationId xmlns:a16="http://schemas.microsoft.com/office/drawing/2014/main" id="{34F1DD2A-3E86-FE47-A747-084EF0DB4A68}"/>
              </a:ext>
            </a:extLst>
          </p:cNvPr>
          <p:cNvSpPr>
            <a:spLocks noGrp="1"/>
          </p:cNvSpPr>
          <p:nvPr>
            <p:ph idx="12"/>
          </p:nvPr>
        </p:nvSpPr>
        <p:spPr>
          <a:xfrm>
            <a:off x="719667" y="1402672"/>
            <a:ext cx="10642016" cy="4473694"/>
          </a:xfrm>
          <a:prstGeom prst="rect">
            <a:avLst/>
          </a:prstGeom>
        </p:spPr>
        <p:txBody>
          <a:bodyPr/>
          <a:lstStyle>
            <a:lvl1pPr>
              <a:defRPr sz="2400" b="0" baseline="0">
                <a:solidFill>
                  <a:srgbClr val="271E3D"/>
                </a:solidFill>
                <a:latin typeface="Cambria" panose="02040503050406030204" pitchFamily="18" charset="0"/>
                <a:ea typeface="Cambria" panose="02040503050406030204" pitchFamily="18" charset="0"/>
              </a:defRPr>
            </a:lvl1pPr>
            <a:lvl2pPr>
              <a:defRPr b="0" baseline="0">
                <a:solidFill>
                  <a:srgbClr val="271E3D"/>
                </a:solidFill>
                <a:latin typeface="Cambria" panose="02040503050406030204" pitchFamily="18" charset="0"/>
                <a:ea typeface="Cambria" panose="02040503050406030204" pitchFamily="18" charset="0"/>
              </a:defRPr>
            </a:lvl2pPr>
            <a:lvl3pPr>
              <a:defRPr b="0" baseline="0">
                <a:solidFill>
                  <a:srgbClr val="271E3D"/>
                </a:solidFill>
                <a:latin typeface="Cambria" panose="02040503050406030204" pitchFamily="18" charset="0"/>
                <a:ea typeface="Cambria" panose="02040503050406030204" pitchFamily="18" charset="0"/>
              </a:defRPr>
            </a:lvl3pPr>
            <a:lvl4pPr>
              <a:defRPr b="0" baseline="0">
                <a:solidFill>
                  <a:srgbClr val="271E3D"/>
                </a:solidFill>
                <a:latin typeface="Cambria" panose="02040503050406030204" pitchFamily="18" charset="0"/>
                <a:ea typeface="Cambria" panose="02040503050406030204" pitchFamily="18" charset="0"/>
              </a:defRPr>
            </a:lvl4pPr>
            <a:lvl5pPr>
              <a:defRPr b="0" baseline="0">
                <a:solidFill>
                  <a:srgbClr val="271E3D"/>
                </a:solidFill>
                <a:latin typeface="Cambria" panose="02040503050406030204" pitchFamily="18" charset="0"/>
                <a:ea typeface="Cambria" panose="02040503050406030204"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5">
            <a:extLst>
              <a:ext uri="{FF2B5EF4-FFF2-40B4-BE49-F238E27FC236}">
                <a16:creationId xmlns:a16="http://schemas.microsoft.com/office/drawing/2014/main" id="{9A1DB0C9-6717-492F-AEA2-8137CB1477D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alatino Linotype" panose="02040502050505030304" pitchFamily="18" charset="0"/>
              </a:defRPr>
            </a:lvl1pPr>
          </a:lstStyle>
          <a:p>
            <a:fld id="{F6579A09-310B-C44E-BCE0-1A21A05AF25F}" type="slidenum">
              <a:rPr lang="en-US" smtClean="0"/>
              <a:t>‹#›</a:t>
            </a:fld>
            <a:endParaRPr lang="en-US"/>
          </a:p>
        </p:txBody>
      </p:sp>
    </p:spTree>
    <p:extLst>
      <p:ext uri="{BB962C8B-B14F-4D97-AF65-F5344CB8AC3E}">
        <p14:creationId xmlns:p14="http://schemas.microsoft.com/office/powerpoint/2010/main" val="50703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White Two Columns">
    <p:bg>
      <p:bgPr>
        <a:solidFill>
          <a:srgbClr val="8D8C93">
            <a:alpha val="10000"/>
          </a:srgb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8730E6B-0BE0-C34D-9A82-0B1F684E2B9E}"/>
              </a:ext>
            </a:extLst>
          </p:cNvPr>
          <p:cNvSpPr>
            <a:spLocks noGrp="1"/>
          </p:cNvSpPr>
          <p:nvPr>
            <p:ph type="body" sz="quarter" idx="10" hasCustomPrompt="1"/>
          </p:nvPr>
        </p:nvSpPr>
        <p:spPr>
          <a:xfrm>
            <a:off x="726324" y="644976"/>
            <a:ext cx="10624848" cy="526876"/>
          </a:xfrm>
          <a:prstGeom prst="rect">
            <a:avLst/>
          </a:prstGeom>
        </p:spPr>
        <p:txBody>
          <a:bodyPr lIns="0" tIns="0" rIns="0" bIns="0">
            <a:noAutofit/>
          </a:bodyPr>
          <a:lstStyle>
            <a:lvl1pPr marL="0" indent="0">
              <a:buNone/>
              <a:defRPr sz="4000"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7" name="Content Placeholder 2">
            <a:extLst>
              <a:ext uri="{FF2B5EF4-FFF2-40B4-BE49-F238E27FC236}">
                <a16:creationId xmlns:a16="http://schemas.microsoft.com/office/drawing/2014/main" id="{D1F606B4-B1AB-1A48-83B4-D259FC37D486}"/>
              </a:ext>
            </a:extLst>
          </p:cNvPr>
          <p:cNvSpPr>
            <a:spLocks noGrp="1"/>
          </p:cNvSpPr>
          <p:nvPr>
            <p:ph idx="11"/>
          </p:nvPr>
        </p:nvSpPr>
        <p:spPr>
          <a:xfrm>
            <a:off x="719667" y="1334851"/>
            <a:ext cx="5252544" cy="4541515"/>
          </a:xfrm>
          <a:prstGeom prst="rect">
            <a:avLst/>
          </a:prstGeom>
        </p:spPr>
        <p:txBody>
          <a:bodyPr/>
          <a:lstStyle>
            <a:lvl1pPr>
              <a:defRPr b="0" baseline="0">
                <a:solidFill>
                  <a:srgbClr val="271E3D"/>
                </a:solidFill>
                <a:latin typeface="Cambria" panose="02040503050406030204" pitchFamily="18" charset="0"/>
                <a:ea typeface="Cambria" panose="02040503050406030204" pitchFamily="18" charset="0"/>
              </a:defRPr>
            </a:lvl1pPr>
            <a:lvl2pPr>
              <a:defRPr b="0" baseline="0">
                <a:solidFill>
                  <a:srgbClr val="271E3D"/>
                </a:solidFill>
                <a:latin typeface="Cambria" panose="02040503050406030204" pitchFamily="18" charset="0"/>
                <a:ea typeface="Cambria" panose="02040503050406030204" pitchFamily="18" charset="0"/>
              </a:defRPr>
            </a:lvl2pPr>
            <a:lvl3pPr>
              <a:defRPr b="0" baseline="0">
                <a:solidFill>
                  <a:srgbClr val="271E3D"/>
                </a:solidFill>
                <a:latin typeface="Cambria" panose="02040503050406030204" pitchFamily="18" charset="0"/>
                <a:ea typeface="Cambria" panose="02040503050406030204" pitchFamily="18" charset="0"/>
              </a:defRPr>
            </a:lvl3pPr>
            <a:lvl4pPr>
              <a:defRPr b="0" baseline="0">
                <a:solidFill>
                  <a:srgbClr val="271E3D"/>
                </a:solidFill>
                <a:latin typeface="Cambria" panose="02040503050406030204" pitchFamily="18" charset="0"/>
                <a:ea typeface="Cambria" panose="02040503050406030204" pitchFamily="18" charset="0"/>
              </a:defRPr>
            </a:lvl4pPr>
            <a:lvl5pPr>
              <a:defRPr b="0" baseline="0">
                <a:solidFill>
                  <a:srgbClr val="271E3D"/>
                </a:solidFill>
                <a:latin typeface="Cambria" panose="02040503050406030204" pitchFamily="18" charset="0"/>
                <a:ea typeface="Cambria" panose="02040503050406030204"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14BF7C0D-D7F2-D04F-B9CE-07863D6090F8}"/>
              </a:ext>
            </a:extLst>
          </p:cNvPr>
          <p:cNvSpPr>
            <a:spLocks noGrp="1"/>
          </p:cNvSpPr>
          <p:nvPr>
            <p:ph idx="12"/>
          </p:nvPr>
        </p:nvSpPr>
        <p:spPr>
          <a:xfrm>
            <a:off x="6096000" y="1331650"/>
            <a:ext cx="5252544" cy="4541515"/>
          </a:xfrm>
          <a:prstGeom prst="rect">
            <a:avLst/>
          </a:prstGeom>
        </p:spPr>
        <p:txBody>
          <a:bodyPr/>
          <a:lstStyle>
            <a:lvl1pPr>
              <a:defRPr b="0" baseline="0">
                <a:solidFill>
                  <a:srgbClr val="271E3D"/>
                </a:solidFill>
                <a:latin typeface="Cambria" panose="02040503050406030204" pitchFamily="18" charset="0"/>
                <a:ea typeface="Cambria" panose="02040503050406030204" pitchFamily="18" charset="0"/>
              </a:defRPr>
            </a:lvl1pPr>
            <a:lvl2pPr>
              <a:defRPr b="0" baseline="0">
                <a:solidFill>
                  <a:srgbClr val="271E3D"/>
                </a:solidFill>
                <a:latin typeface="Cambria" panose="02040503050406030204" pitchFamily="18" charset="0"/>
                <a:ea typeface="Cambria" panose="02040503050406030204" pitchFamily="18" charset="0"/>
              </a:defRPr>
            </a:lvl2pPr>
            <a:lvl3pPr>
              <a:defRPr b="0" baseline="0">
                <a:solidFill>
                  <a:srgbClr val="271E3D"/>
                </a:solidFill>
                <a:latin typeface="Cambria" panose="02040503050406030204" pitchFamily="18" charset="0"/>
                <a:ea typeface="Cambria" panose="02040503050406030204" pitchFamily="18" charset="0"/>
              </a:defRPr>
            </a:lvl3pPr>
            <a:lvl4pPr>
              <a:defRPr b="0" baseline="0">
                <a:solidFill>
                  <a:srgbClr val="271E3D"/>
                </a:solidFill>
                <a:latin typeface="Cambria" panose="02040503050406030204" pitchFamily="18" charset="0"/>
                <a:ea typeface="Cambria" panose="02040503050406030204" pitchFamily="18" charset="0"/>
              </a:defRPr>
            </a:lvl4pPr>
            <a:lvl5pPr>
              <a:defRPr b="0" baseline="0">
                <a:solidFill>
                  <a:srgbClr val="271E3D"/>
                </a:solidFill>
                <a:latin typeface="Cambria" panose="02040503050406030204" pitchFamily="18" charset="0"/>
                <a:ea typeface="Cambria" panose="02040503050406030204" pitchFamily="18"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lide Number Placeholder 5">
            <a:extLst>
              <a:ext uri="{FF2B5EF4-FFF2-40B4-BE49-F238E27FC236}">
                <a16:creationId xmlns:a16="http://schemas.microsoft.com/office/drawing/2014/main" id="{022B44AD-5F79-42E5-B428-9994B4B3B04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alatino Linotype" panose="02040502050505030304" pitchFamily="18" charset="0"/>
              </a:defRPr>
            </a:lvl1pPr>
          </a:lstStyle>
          <a:p>
            <a:fld id="{F6579A09-310B-C44E-BCE0-1A21A05AF25F}" type="slidenum">
              <a:rPr lang="en-US" smtClean="0"/>
              <a:t>‹#›</a:t>
            </a:fld>
            <a:endParaRPr lang="en-US" dirty="0"/>
          </a:p>
        </p:txBody>
      </p:sp>
    </p:spTree>
    <p:extLst>
      <p:ext uri="{BB962C8B-B14F-4D97-AF65-F5344CB8AC3E}">
        <p14:creationId xmlns:p14="http://schemas.microsoft.com/office/powerpoint/2010/main" val="3145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Off White">
    <p:bg>
      <p:bgPr>
        <a:solidFill>
          <a:srgbClr val="FFFEF0"/>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9CD7673-E6F3-684C-BB74-DE489F343372}"/>
              </a:ext>
            </a:extLst>
          </p:cNvPr>
          <p:cNvSpPr>
            <a:spLocks noGrp="1"/>
          </p:cNvSpPr>
          <p:nvPr>
            <p:ph type="body" sz="quarter" idx="10" hasCustomPrompt="1"/>
          </p:nvPr>
        </p:nvSpPr>
        <p:spPr>
          <a:xfrm>
            <a:off x="726324" y="2756903"/>
            <a:ext cx="8500933" cy="1622191"/>
          </a:xfrm>
          <a:prstGeom prst="rect">
            <a:avLst/>
          </a:prstGeom>
        </p:spPr>
        <p:txBody>
          <a:bodyPr lIns="0" tIns="0" rIns="0" bIns="0">
            <a:noAutofit/>
          </a:bodyPr>
          <a:lstStyle>
            <a:lvl1pPr marL="0" indent="0">
              <a:buNone/>
              <a:defRPr sz="6398">
                <a:solidFill>
                  <a:srgbClr val="271E3D"/>
                </a:solidFill>
                <a:latin typeface="Palatino Linotype" panose="02040502050505030304" pitchFamily="18" charset="0"/>
              </a:defRPr>
            </a:lvl1pPr>
          </a:lstStyle>
          <a:p>
            <a:pPr lvl="0"/>
            <a:r>
              <a:rPr lang="en-GB" dirty="0"/>
              <a:t>Click to edit title Palatino 48pt</a:t>
            </a:r>
            <a:endParaRPr lang="en-US" dirty="0"/>
          </a:p>
        </p:txBody>
      </p:sp>
      <p:pic>
        <p:nvPicPr>
          <p:cNvPr id="10" name="Picture 9">
            <a:extLst>
              <a:ext uri="{FF2B5EF4-FFF2-40B4-BE49-F238E27FC236}">
                <a16:creationId xmlns:a16="http://schemas.microsoft.com/office/drawing/2014/main" id="{EDC50D8D-3F1B-734A-A6E3-12F63F442F2D}"/>
              </a:ext>
            </a:extLst>
          </p:cNvPr>
          <p:cNvPicPr>
            <a:picLocks noChangeAspect="1"/>
          </p:cNvPicPr>
          <p:nvPr/>
        </p:nvPicPr>
        <p:blipFill>
          <a:blip r:embed="rId2"/>
          <a:srcRect/>
          <a:stretch/>
        </p:blipFill>
        <p:spPr>
          <a:xfrm>
            <a:off x="8780383" y="630607"/>
            <a:ext cx="2769597" cy="1405614"/>
          </a:xfrm>
          <a:prstGeom prst="rect">
            <a:avLst/>
          </a:prstGeom>
        </p:spPr>
      </p:pic>
    </p:spTree>
    <p:extLst>
      <p:ext uri="{BB962C8B-B14F-4D97-AF65-F5344CB8AC3E}">
        <p14:creationId xmlns:p14="http://schemas.microsoft.com/office/powerpoint/2010/main" val="410058389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Slide Off White">
    <p:bg>
      <p:bgPr>
        <a:solidFill>
          <a:srgbClr val="FFFEF0"/>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341B751-31A5-2D46-AB18-7DA30E7035EE}"/>
              </a:ext>
            </a:extLst>
          </p:cNvPr>
          <p:cNvSpPr>
            <a:spLocks noGrp="1"/>
          </p:cNvSpPr>
          <p:nvPr>
            <p:ph type="body" sz="quarter" idx="11" hasCustomPrompt="1"/>
          </p:nvPr>
        </p:nvSpPr>
        <p:spPr>
          <a:xfrm>
            <a:off x="726324" y="644976"/>
            <a:ext cx="10624848" cy="710442"/>
          </a:xfrm>
          <a:prstGeom prst="rect">
            <a:avLst/>
          </a:prstGeom>
        </p:spPr>
        <p:txBody>
          <a:bodyPr lIns="0" tIns="0" rIns="0" bIns="0">
            <a:noAutofit/>
          </a:bodyPr>
          <a:lstStyle>
            <a:lvl1pPr marL="0" indent="0">
              <a:buNone/>
              <a:defRPr sz="5332" baseline="0">
                <a:solidFill>
                  <a:srgbClr val="271E3D"/>
                </a:solidFill>
                <a:latin typeface="Palatino Linotype" panose="02040502050505030304" pitchFamily="18" charset="0"/>
              </a:defRPr>
            </a:lvl1pPr>
          </a:lstStyle>
          <a:p>
            <a:pPr lvl="0"/>
            <a:r>
              <a:rPr lang="en-GB" dirty="0"/>
              <a:t>Main title</a:t>
            </a:r>
            <a:endParaRPr lang="en-US" dirty="0"/>
          </a:p>
        </p:txBody>
      </p:sp>
      <p:sp>
        <p:nvSpPr>
          <p:cNvPr id="12" name="Content Placeholder 2">
            <a:extLst>
              <a:ext uri="{FF2B5EF4-FFF2-40B4-BE49-F238E27FC236}">
                <a16:creationId xmlns:a16="http://schemas.microsoft.com/office/drawing/2014/main" id="{34F1DD2A-3E86-FE47-A747-084EF0DB4A68}"/>
              </a:ext>
            </a:extLst>
          </p:cNvPr>
          <p:cNvSpPr>
            <a:spLocks noGrp="1"/>
          </p:cNvSpPr>
          <p:nvPr>
            <p:ph idx="12"/>
          </p:nvPr>
        </p:nvSpPr>
        <p:spPr>
          <a:xfrm>
            <a:off x="719667" y="1559480"/>
            <a:ext cx="10642016" cy="4316886"/>
          </a:xfrm>
          <a:prstGeom prst="rect">
            <a:avLst/>
          </a:prstGeom>
        </p:spPr>
        <p:txBody>
          <a:bodyPr/>
          <a:lstStyle>
            <a:lvl1pPr>
              <a:defRPr b="0" baseline="0">
                <a:solidFill>
                  <a:srgbClr val="271E3D"/>
                </a:solidFill>
                <a:latin typeface="Arial" panose="020B0604020202020204" pitchFamily="34" charset="0"/>
              </a:defRPr>
            </a:lvl1pPr>
            <a:lvl2pPr>
              <a:defRPr b="0" baseline="0">
                <a:solidFill>
                  <a:srgbClr val="271E3D"/>
                </a:solidFill>
                <a:latin typeface="Arial" panose="020B0604020202020204" pitchFamily="34" charset="0"/>
              </a:defRPr>
            </a:lvl2pPr>
            <a:lvl3pPr>
              <a:defRPr b="0" baseline="0">
                <a:solidFill>
                  <a:srgbClr val="271E3D"/>
                </a:solidFill>
                <a:latin typeface="Arial" panose="020B0604020202020204" pitchFamily="34" charset="0"/>
              </a:defRPr>
            </a:lvl3pPr>
            <a:lvl4pPr>
              <a:defRPr b="0" baseline="0">
                <a:solidFill>
                  <a:srgbClr val="271E3D"/>
                </a:solidFill>
                <a:latin typeface="Arial" panose="020B0604020202020204" pitchFamily="34" charset="0"/>
              </a:defRPr>
            </a:lvl4pPr>
            <a:lvl5pPr>
              <a:defRPr b="0" baseline="0">
                <a:solidFill>
                  <a:srgbClr val="271E3D"/>
                </a:solidFill>
                <a:latin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1194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E8EF93-5C83-4B6D-864C-CA1313CE89D8}"/>
              </a:ext>
            </a:extLst>
          </p:cNvPr>
          <p:cNvPicPr>
            <a:picLocks noChangeAspect="1"/>
          </p:cNvPicPr>
          <p:nvPr userDrawn="1"/>
        </p:nvPicPr>
        <p:blipFill>
          <a:blip r:embed="rId14">
            <a:alphaModFix amt="10000"/>
          </a:blip>
          <a:srcRect/>
          <a:stretch/>
        </p:blipFill>
        <p:spPr>
          <a:xfrm>
            <a:off x="575095" y="474600"/>
            <a:ext cx="11041811" cy="59088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rgbClr val="8D8C93"/>
                </a:solidFill>
                <a:latin typeface="Palatino Linotype" panose="02040502050505030304" pitchFamily="18" charset="0"/>
              </a:defRPr>
            </a:lvl1pPr>
          </a:lstStyle>
          <a:p>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alatino Linotype" panose="02040502050505030304" pitchFamily="18" charset="0"/>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Palatino Linotype" panose="02040502050505030304" pitchFamily="18" charset="0"/>
              </a:defRPr>
            </a:lvl1pPr>
          </a:lstStyle>
          <a:p>
            <a:fld id="{F6579A09-310B-C44E-BCE0-1A21A05AF25F}" type="slidenum">
              <a:rPr lang="en-US" smtClean="0"/>
              <a:t>‹#›</a:t>
            </a:fld>
            <a:endParaRPr lang="en-US"/>
          </a:p>
        </p:txBody>
      </p:sp>
    </p:spTree>
    <p:extLst>
      <p:ext uri="{BB962C8B-B14F-4D97-AF65-F5344CB8AC3E}">
        <p14:creationId xmlns:p14="http://schemas.microsoft.com/office/powerpoint/2010/main" val="85793467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32" r:id="rId4"/>
    <p:sldLayoutId id="2147483711" r:id="rId5"/>
    <p:sldLayoutId id="2147483712" r:id="rId6"/>
    <p:sldLayoutId id="2147483713" r:id="rId7"/>
    <p:sldLayoutId id="2147483714" r:id="rId8"/>
    <p:sldLayoutId id="2147483715" r:id="rId9"/>
    <p:sldLayoutId id="2147483716" r:id="rId10"/>
    <p:sldLayoutId id="2147483717" r:id="rId11"/>
    <p:sldLayoutId id="2147483731" r:id="rId12"/>
  </p:sldLayoutIdLst>
  <p:hf hdr="0" ftr="0" dt="0"/>
  <p:txStyles>
    <p:titleStyle>
      <a:lvl1pPr algn="l" defTabSz="914103" rtl="0" eaLnBrk="1" latinLnBrk="0" hangingPunct="1">
        <a:lnSpc>
          <a:spcPct val="90000"/>
        </a:lnSpc>
        <a:spcBef>
          <a:spcPct val="0"/>
        </a:spcBef>
        <a:buNone/>
        <a:defRPr sz="4399" b="0" i="0" kern="1200">
          <a:solidFill>
            <a:schemeClr val="tx1"/>
          </a:solidFill>
          <a:latin typeface="Palatino Linotype" panose="02040502050505030304" pitchFamily="18" charset="0"/>
          <a:ea typeface="Palatino" pitchFamily="2" charset="77"/>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400" b="0" i="0" kern="1200">
          <a:solidFill>
            <a:schemeClr val="tx1"/>
          </a:solidFill>
          <a:latin typeface="Cambria" panose="02040503050406030204" pitchFamily="18" charset="0"/>
          <a:ea typeface="Cambria" panose="02040503050406030204" pitchFamily="18" charset="0"/>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a:solidFill>
            <a:schemeClr val="tx1"/>
          </a:solidFill>
          <a:latin typeface="Cambria" panose="02040503050406030204" pitchFamily="18" charset="0"/>
          <a:ea typeface="Cambria" panose="02040503050406030204" pitchFamily="18" charset="0"/>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a:solidFill>
            <a:schemeClr val="tx1"/>
          </a:solidFill>
          <a:latin typeface="Cambria" panose="02040503050406030204" pitchFamily="18" charset="0"/>
          <a:ea typeface="Cambria" panose="02040503050406030204" pitchFamily="18" charset="0"/>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a:solidFill>
            <a:schemeClr val="tx1"/>
          </a:solidFill>
          <a:latin typeface="Cambria" panose="02040503050406030204" pitchFamily="18" charset="0"/>
          <a:ea typeface="Cambria" panose="02040503050406030204" pitchFamily="18" charset="0"/>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a:solidFill>
            <a:schemeClr val="tx1"/>
          </a:solidFill>
          <a:latin typeface="Cambria" panose="02040503050406030204" pitchFamily="18" charset="0"/>
          <a:ea typeface="Cambria" panose="02040503050406030204" pitchFamily="18" charset="0"/>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7" name="Rectangle 6"/>
          <p:cNvSpPr/>
          <p:nvPr/>
        </p:nvSpPr>
        <p:spPr>
          <a:xfrm>
            <a:off x="0" y="6578667"/>
            <a:ext cx="12192000" cy="274638"/>
          </a:xfrm>
          <a:prstGeom prst="rect">
            <a:avLst/>
          </a:prstGeom>
          <a:solidFill>
            <a:srgbClr val="00427E"/>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800"/>
          </a:p>
        </p:txBody>
      </p:sp>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9810752" y="6562042"/>
            <a:ext cx="1771649" cy="2920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chemeClr val="bg1"/>
                </a:solidFill>
              </a:defRPr>
            </a:lvl1pPr>
          </a:lstStyle>
          <a:p>
            <a:fld id="{FC122CB5-24BF-4686-AE5E-28512B4C9C19}" type="slidenum">
              <a:rPr lang="en-GB" smtClean="0"/>
              <a:t>‹#›</a:t>
            </a:fld>
            <a:endParaRPr lang="en-GB" dirty="0"/>
          </a:p>
        </p:txBody>
      </p:sp>
    </p:spTree>
    <p:extLst>
      <p:ext uri="{BB962C8B-B14F-4D97-AF65-F5344CB8AC3E}">
        <p14:creationId xmlns:p14="http://schemas.microsoft.com/office/powerpoint/2010/main" val="328991234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ctr" defTabSz="457200" rtl="0" eaLnBrk="1" fontAlgn="base" hangingPunct="1">
        <a:spcBef>
          <a:spcPct val="0"/>
        </a:spcBef>
        <a:spcAft>
          <a:spcPct val="0"/>
        </a:spcAft>
        <a:defRPr sz="4400" kern="1200">
          <a:solidFill>
            <a:srgbClr val="000072"/>
          </a:solidFill>
          <a:latin typeface="+mj-lt"/>
          <a:ea typeface="MS PGothic" pitchFamily="34" charset="-128"/>
          <a:cs typeface="+mj-cs"/>
        </a:defRPr>
      </a:lvl1pPr>
      <a:lvl2pPr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2pPr>
      <a:lvl3pPr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3pPr>
      <a:lvl4pPr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4pPr>
      <a:lvl5pPr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rgbClr val="000072"/>
          </a:solidFill>
          <a:latin typeface="Calibri"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10.xml"/><Relationship Id="rId16"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40.sv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0.sv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4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54.sv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6.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58.sv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60.sv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6.png"/><Relationship Id="rId12"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23.sv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5" Type="http://schemas.openxmlformats.org/officeDocument/2006/relationships/image" Target="../media/image22.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900F-E63F-3645-B7D0-96BF286DF2E2}"/>
              </a:ext>
            </a:extLst>
          </p:cNvPr>
          <p:cNvSpPr>
            <a:spLocks noGrp="1"/>
          </p:cNvSpPr>
          <p:nvPr>
            <p:ph type="title"/>
          </p:nvPr>
        </p:nvSpPr>
        <p:spPr>
          <a:xfrm>
            <a:off x="4413707" y="849745"/>
            <a:ext cx="6757621" cy="1470668"/>
          </a:xfrm>
        </p:spPr>
        <p:txBody>
          <a:bodyPr>
            <a:normAutofit/>
          </a:bodyPr>
          <a:lstStyle/>
          <a:p>
            <a:pPr algn="r"/>
            <a:r>
              <a:rPr lang="en-GB" dirty="0"/>
              <a:t>A suite of programs for clinical prediction modelling</a:t>
            </a:r>
            <a:endParaRPr lang="en-US" dirty="0"/>
          </a:p>
        </p:txBody>
      </p:sp>
      <p:sp>
        <p:nvSpPr>
          <p:cNvPr id="6" name="TextBox 5">
            <a:extLst>
              <a:ext uri="{FF2B5EF4-FFF2-40B4-BE49-F238E27FC236}">
                <a16:creationId xmlns:a16="http://schemas.microsoft.com/office/drawing/2014/main" id="{08F645DF-5B61-4874-A0A0-75CD433DDCC7}"/>
              </a:ext>
            </a:extLst>
          </p:cNvPr>
          <p:cNvSpPr txBox="1"/>
          <p:nvPr/>
        </p:nvSpPr>
        <p:spPr>
          <a:xfrm>
            <a:off x="6858000" y="2603597"/>
            <a:ext cx="4313328" cy="2554545"/>
          </a:xfrm>
          <a:prstGeom prst="rect">
            <a:avLst/>
          </a:prstGeom>
          <a:noFill/>
        </p:spPr>
        <p:txBody>
          <a:bodyPr wrap="square">
            <a:spAutoFit/>
          </a:bodyPr>
          <a:lstStyle/>
          <a:p>
            <a:pPr algn="r"/>
            <a:endParaRPr lang="en-GB" sz="2000" dirty="0">
              <a:solidFill>
                <a:schemeClr val="bg1"/>
              </a:solidFill>
              <a:latin typeface="Cambria" panose="02040503050406030204" pitchFamily="18" charset="0"/>
              <a:ea typeface="Cambria" panose="02040503050406030204" pitchFamily="18" charset="0"/>
            </a:endParaRPr>
          </a:p>
          <a:p>
            <a:pPr algn="r"/>
            <a:endParaRPr lang="en-GB" sz="2000" dirty="0">
              <a:solidFill>
                <a:schemeClr val="bg1"/>
              </a:solidFill>
              <a:latin typeface="Cambria" panose="02040503050406030204" pitchFamily="18" charset="0"/>
              <a:ea typeface="Cambria" panose="02040503050406030204" pitchFamily="18" charset="0"/>
            </a:endParaRPr>
          </a:p>
          <a:p>
            <a:pPr algn="r"/>
            <a:r>
              <a:rPr lang="en-GB" sz="2000" dirty="0">
                <a:solidFill>
                  <a:schemeClr val="bg1"/>
                </a:solidFill>
                <a:latin typeface="Cambria" panose="02040503050406030204" pitchFamily="18" charset="0"/>
                <a:ea typeface="Cambria" panose="02040503050406030204" pitchFamily="18" charset="0"/>
              </a:rPr>
              <a:t>Dr Joie Ensor</a:t>
            </a:r>
          </a:p>
          <a:p>
            <a:pPr algn="r"/>
            <a:endParaRPr lang="en-GB" sz="2000" dirty="0">
              <a:solidFill>
                <a:schemeClr val="bg1"/>
              </a:solidFill>
              <a:latin typeface="Cambria" panose="02040503050406030204" pitchFamily="18" charset="0"/>
              <a:ea typeface="Cambria" panose="02040503050406030204" pitchFamily="18" charset="0"/>
            </a:endParaRPr>
          </a:p>
          <a:p>
            <a:pPr algn="r"/>
            <a:endParaRPr lang="en-GB" sz="2000" dirty="0">
              <a:solidFill>
                <a:schemeClr val="bg1"/>
              </a:solidFill>
              <a:latin typeface="Cambria" panose="02040503050406030204" pitchFamily="18" charset="0"/>
              <a:ea typeface="Cambria" panose="02040503050406030204" pitchFamily="18" charset="0"/>
            </a:endParaRPr>
          </a:p>
          <a:p>
            <a:pPr algn="r"/>
            <a:r>
              <a:rPr lang="en-GB" sz="2000" dirty="0">
                <a:solidFill>
                  <a:schemeClr val="bg2"/>
                </a:solidFill>
                <a:latin typeface="+mj-lt"/>
                <a:ea typeface="Cambria" panose="02040503050406030204" pitchFamily="18" charset="0"/>
              </a:rPr>
              <a:t>Email: j.ensor@bham.ac.uk</a:t>
            </a:r>
          </a:p>
          <a:p>
            <a:pPr algn="r"/>
            <a:r>
              <a:rPr lang="en-GB" sz="2000" dirty="0">
                <a:solidFill>
                  <a:schemeClr val="bg2"/>
                </a:solidFill>
                <a:latin typeface="+mj-lt"/>
                <a:ea typeface="Cambria" panose="02040503050406030204" pitchFamily="18" charset="0"/>
              </a:rPr>
              <a:t>Twitter: @joie_ensor</a:t>
            </a:r>
          </a:p>
          <a:p>
            <a:pPr algn="r"/>
            <a:endParaRPr lang="en-US" sz="2000" dirty="0">
              <a:solidFill>
                <a:schemeClr val="bg1"/>
              </a:solidFill>
              <a:latin typeface="Cambria" panose="02040503050406030204" pitchFamily="18" charset="0"/>
              <a:ea typeface="Cambria" panose="02040503050406030204" pitchFamily="18" charset="0"/>
            </a:endParaRPr>
          </a:p>
        </p:txBody>
      </p:sp>
      <p:pic>
        <p:nvPicPr>
          <p:cNvPr id="13" name="Picture 12" descr="A black background with white text&#10;&#10;Description automatically generated">
            <a:extLst>
              <a:ext uri="{FF2B5EF4-FFF2-40B4-BE49-F238E27FC236}">
                <a16:creationId xmlns:a16="http://schemas.microsoft.com/office/drawing/2014/main" id="{3AB4F8D4-15F0-81C8-E67E-34588F54463A}"/>
              </a:ext>
            </a:extLst>
          </p:cNvPr>
          <p:cNvPicPr>
            <a:picLocks noChangeAspect="1"/>
          </p:cNvPicPr>
          <p:nvPr/>
        </p:nvPicPr>
        <p:blipFill>
          <a:blip r:embed="rId2"/>
          <a:stretch>
            <a:fillRect/>
          </a:stretch>
        </p:blipFill>
        <p:spPr>
          <a:xfrm>
            <a:off x="7561172" y="5172435"/>
            <a:ext cx="4084327" cy="1604094"/>
          </a:xfrm>
          <a:prstGeom prst="rect">
            <a:avLst/>
          </a:prstGeom>
        </p:spPr>
      </p:pic>
      <p:pic>
        <p:nvPicPr>
          <p:cNvPr id="15" name="Graphic 14" descr="Heart organ with solid fill">
            <a:extLst>
              <a:ext uri="{FF2B5EF4-FFF2-40B4-BE49-F238E27FC236}">
                <a16:creationId xmlns:a16="http://schemas.microsoft.com/office/drawing/2014/main" id="{AC7635D3-1014-7C5E-3C53-247798903E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8300" y="1270000"/>
            <a:ext cx="5359400" cy="5359400"/>
          </a:xfrm>
          <a:prstGeom prst="rect">
            <a:avLst/>
          </a:prstGeom>
        </p:spPr>
      </p:pic>
    </p:spTree>
    <p:extLst>
      <p:ext uri="{BB962C8B-B14F-4D97-AF65-F5344CB8AC3E}">
        <p14:creationId xmlns:p14="http://schemas.microsoft.com/office/powerpoint/2010/main" val="186714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1000" y="3243116"/>
            <a:ext cx="2386800" cy="2386800"/>
          </a:xfrm>
          <a:prstGeom prst="rect">
            <a:avLst/>
          </a:prstGeom>
        </p:spPr>
      </p:pic>
      <p:pic>
        <p:nvPicPr>
          <p:cNvPr id="7" name="Graphic 6" descr="Close outline">
            <a:extLst>
              <a:ext uri="{FF2B5EF4-FFF2-40B4-BE49-F238E27FC236}">
                <a16:creationId xmlns:a16="http://schemas.microsoft.com/office/drawing/2014/main" id="{56628564-3397-EE0B-3C9E-160C5D9662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01" y="3098829"/>
            <a:ext cx="2902855" cy="2902855"/>
          </a:xfrm>
          <a:prstGeom prst="rect">
            <a:avLst/>
          </a:prstGeom>
        </p:spPr>
      </p:pic>
      <p:pic>
        <p:nvPicPr>
          <p:cNvPr id="11" name="Graphic 10" descr="Monster outline">
            <a:extLst>
              <a:ext uri="{FF2B5EF4-FFF2-40B4-BE49-F238E27FC236}">
                <a16:creationId xmlns:a16="http://schemas.microsoft.com/office/drawing/2014/main" id="{D483BAA4-B360-0060-88FD-BDB5F6AAB4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3999" y="856316"/>
            <a:ext cx="2386800" cy="2386800"/>
          </a:xfrm>
          <a:prstGeom prst="rect">
            <a:avLst/>
          </a:prstGeom>
        </p:spPr>
      </p:pic>
      <p:pic>
        <p:nvPicPr>
          <p:cNvPr id="13" name="Graphic 12" descr="Group of women outline">
            <a:extLst>
              <a:ext uri="{FF2B5EF4-FFF2-40B4-BE49-F238E27FC236}">
                <a16:creationId xmlns:a16="http://schemas.microsoft.com/office/drawing/2014/main" id="{D7655A02-CDBA-6F35-4735-A66C92245B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07800" y="849744"/>
            <a:ext cx="2386800" cy="2386800"/>
          </a:xfrm>
          <a:prstGeom prst="rect">
            <a:avLst/>
          </a:prstGeom>
        </p:spPr>
      </p:pic>
      <p:pic>
        <p:nvPicPr>
          <p:cNvPr id="15" name="Graphic 14" descr="Monthly calendar outline">
            <a:extLst>
              <a:ext uri="{FF2B5EF4-FFF2-40B4-BE49-F238E27FC236}">
                <a16:creationId xmlns:a16="http://schemas.microsoft.com/office/drawing/2014/main" id="{8F9AD867-E636-9E26-B15C-A02355B1499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07800" y="3429000"/>
            <a:ext cx="2386800" cy="2386800"/>
          </a:xfrm>
          <a:prstGeom prst="rect">
            <a:avLst/>
          </a:prstGeom>
        </p:spPr>
      </p:pic>
    </p:spTree>
    <p:extLst>
      <p:ext uri="{BB962C8B-B14F-4D97-AF65-F5344CB8AC3E}">
        <p14:creationId xmlns:p14="http://schemas.microsoft.com/office/powerpoint/2010/main" val="1041426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4545188" y="3051658"/>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1000" y="3243116"/>
            <a:ext cx="2386800" cy="2386800"/>
          </a:xfrm>
          <a:prstGeom prst="rect">
            <a:avLst/>
          </a:prstGeom>
        </p:spPr>
      </p:pic>
      <p:pic>
        <p:nvPicPr>
          <p:cNvPr id="7" name="Graphic 6" descr="Close outline">
            <a:extLst>
              <a:ext uri="{FF2B5EF4-FFF2-40B4-BE49-F238E27FC236}">
                <a16:creationId xmlns:a16="http://schemas.microsoft.com/office/drawing/2014/main" id="{56628564-3397-EE0B-3C9E-160C5D9662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01" y="3098829"/>
            <a:ext cx="2902855" cy="2902855"/>
          </a:xfrm>
          <a:prstGeom prst="rect">
            <a:avLst/>
          </a:prstGeom>
        </p:spPr>
      </p:pic>
      <p:pic>
        <p:nvPicPr>
          <p:cNvPr id="11" name="Graphic 10" descr="Monster outline">
            <a:extLst>
              <a:ext uri="{FF2B5EF4-FFF2-40B4-BE49-F238E27FC236}">
                <a16:creationId xmlns:a16="http://schemas.microsoft.com/office/drawing/2014/main" id="{D483BAA4-B360-0060-88FD-BDB5F6AAB4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3999" y="856316"/>
            <a:ext cx="2386800" cy="2386800"/>
          </a:xfrm>
          <a:prstGeom prst="rect">
            <a:avLst/>
          </a:prstGeom>
        </p:spPr>
      </p:pic>
      <p:pic>
        <p:nvPicPr>
          <p:cNvPr id="13" name="Graphic 12" descr="Group of women outline">
            <a:extLst>
              <a:ext uri="{FF2B5EF4-FFF2-40B4-BE49-F238E27FC236}">
                <a16:creationId xmlns:a16="http://schemas.microsoft.com/office/drawing/2014/main" id="{D7655A02-CDBA-6F35-4735-A66C92245B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07800" y="849744"/>
            <a:ext cx="2386800" cy="2386800"/>
          </a:xfrm>
          <a:prstGeom prst="rect">
            <a:avLst/>
          </a:prstGeom>
        </p:spPr>
      </p:pic>
      <p:pic>
        <p:nvPicPr>
          <p:cNvPr id="15" name="Graphic 14" descr="Monthly calendar outline">
            <a:extLst>
              <a:ext uri="{FF2B5EF4-FFF2-40B4-BE49-F238E27FC236}">
                <a16:creationId xmlns:a16="http://schemas.microsoft.com/office/drawing/2014/main" id="{8F9AD867-E636-9E26-B15C-A02355B1499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07800" y="3429000"/>
            <a:ext cx="2386800" cy="2386800"/>
          </a:xfrm>
          <a:prstGeom prst="rect">
            <a:avLst/>
          </a:prstGeom>
        </p:spPr>
      </p:pic>
    </p:spTree>
    <p:extLst>
      <p:ext uri="{BB962C8B-B14F-4D97-AF65-F5344CB8AC3E}">
        <p14:creationId xmlns:p14="http://schemas.microsoft.com/office/powerpoint/2010/main" val="1807349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5E167-AB6C-4629-9779-04864E78A0DA}"/>
              </a:ext>
            </a:extLst>
          </p:cNvPr>
          <p:cNvSpPr>
            <a:spLocks noGrp="1"/>
          </p:cNvSpPr>
          <p:nvPr>
            <p:ph type="body" sz="quarter" idx="11"/>
          </p:nvPr>
        </p:nvSpPr>
        <p:spPr>
          <a:xfrm>
            <a:off x="740838" y="644976"/>
            <a:ext cx="10624848" cy="535754"/>
          </a:xfrm>
        </p:spPr>
        <p:txBody>
          <a:bodyPr/>
          <a:lstStyle/>
          <a:p>
            <a:r>
              <a:rPr lang="en-US" dirty="0"/>
              <a:t>pm-suite</a:t>
            </a:r>
            <a:endParaRPr lang="en-GB" dirty="0"/>
          </a:p>
        </p:txBody>
      </p:sp>
      <p:sp>
        <p:nvSpPr>
          <p:cNvPr id="3" name="Content Placeholder 2">
            <a:extLst>
              <a:ext uri="{FF2B5EF4-FFF2-40B4-BE49-F238E27FC236}">
                <a16:creationId xmlns:a16="http://schemas.microsoft.com/office/drawing/2014/main" id="{DB9A1CE0-9CEE-4744-9B8A-6F86D95C7C07}"/>
              </a:ext>
            </a:extLst>
          </p:cNvPr>
          <p:cNvSpPr>
            <a:spLocks noGrp="1"/>
          </p:cNvSpPr>
          <p:nvPr>
            <p:ph idx="12"/>
          </p:nvPr>
        </p:nvSpPr>
        <p:spPr>
          <a:xfrm>
            <a:off x="908353" y="1402672"/>
            <a:ext cx="7429402" cy="4473694"/>
          </a:xfrm>
        </p:spPr>
        <p:txBody>
          <a:bodyPr/>
          <a:lstStyle/>
          <a:p>
            <a:endParaRPr lang="en-US" dirty="0"/>
          </a:p>
          <a:p>
            <a:r>
              <a:rPr lang="en-US" dirty="0"/>
              <a:t>Aid across the stages of clinical prediction modelling</a:t>
            </a:r>
          </a:p>
          <a:p>
            <a:endParaRPr lang="en-US" dirty="0"/>
          </a:p>
          <a:p>
            <a:r>
              <a:rPr lang="en-US" dirty="0"/>
              <a:t>Methodology &amp; TRIPOD embedded</a:t>
            </a:r>
          </a:p>
          <a:p>
            <a:endParaRPr lang="en-US" dirty="0"/>
          </a:p>
          <a:p>
            <a:r>
              <a:rPr lang="en-US" dirty="0"/>
              <a:t>Useful for: </a:t>
            </a:r>
          </a:p>
          <a:p>
            <a:pPr lvl="1"/>
            <a:r>
              <a:rPr lang="en-US" dirty="0"/>
              <a:t>Design</a:t>
            </a:r>
          </a:p>
          <a:p>
            <a:pPr lvl="1"/>
            <a:r>
              <a:rPr lang="en-US" dirty="0"/>
              <a:t>Analysis</a:t>
            </a:r>
          </a:p>
          <a:p>
            <a:pPr lvl="1"/>
            <a:r>
              <a:rPr lang="en-US" dirty="0"/>
              <a:t>Reporting </a:t>
            </a:r>
          </a:p>
          <a:p>
            <a:endParaRPr lang="en-GB" dirty="0"/>
          </a:p>
        </p:txBody>
      </p:sp>
      <p:sp>
        <p:nvSpPr>
          <p:cNvPr id="4" name="Slide Number Placeholder 3">
            <a:extLst>
              <a:ext uri="{FF2B5EF4-FFF2-40B4-BE49-F238E27FC236}">
                <a16:creationId xmlns:a16="http://schemas.microsoft.com/office/drawing/2014/main" id="{2C182540-F547-4802-89FC-A134E9300B33}"/>
              </a:ext>
            </a:extLst>
          </p:cNvPr>
          <p:cNvSpPr>
            <a:spLocks noGrp="1"/>
          </p:cNvSpPr>
          <p:nvPr>
            <p:ph type="sldNum" sz="quarter" idx="4"/>
          </p:nvPr>
        </p:nvSpPr>
        <p:spPr/>
        <p:txBody>
          <a:bodyPr/>
          <a:lstStyle/>
          <a:p>
            <a:fld id="{F6579A09-310B-C44E-BCE0-1A21A05AF25F}" type="slidenum">
              <a:rPr lang="en-US" smtClean="0"/>
              <a:t>12</a:t>
            </a:fld>
            <a:endParaRPr lang="en-US" dirty="0"/>
          </a:p>
        </p:txBody>
      </p:sp>
      <p:pic>
        <p:nvPicPr>
          <p:cNvPr id="6" name="Picture 5" descr="Logo&#10;&#10;Description automatically generated" hidden="1">
            <a:extLst>
              <a:ext uri="{FF2B5EF4-FFF2-40B4-BE49-F238E27FC236}">
                <a16:creationId xmlns:a16="http://schemas.microsoft.com/office/drawing/2014/main" id="{FBD7A338-FFF7-4A38-B6B0-9A5528A4334E}"/>
              </a:ext>
            </a:extLst>
          </p:cNvPr>
          <p:cNvPicPr>
            <a:picLocks noChangeAspect="1"/>
          </p:cNvPicPr>
          <p:nvPr/>
        </p:nvPicPr>
        <p:blipFill rotWithShape="1">
          <a:blip r:embed="rId3">
            <a:alphaModFix amt="10000"/>
          </a:blip>
          <a:srcRect b="30815"/>
          <a:stretch/>
        </p:blipFill>
        <p:spPr>
          <a:xfrm>
            <a:off x="6915805" y="3714081"/>
            <a:ext cx="4435366" cy="2045752"/>
          </a:xfrm>
          <a:prstGeom prst="rect">
            <a:avLst/>
          </a:prstGeom>
        </p:spPr>
      </p:pic>
      <p:pic>
        <p:nvPicPr>
          <p:cNvPr id="8" name="Picture 7" hidden="1">
            <a:extLst>
              <a:ext uri="{FF2B5EF4-FFF2-40B4-BE49-F238E27FC236}">
                <a16:creationId xmlns:a16="http://schemas.microsoft.com/office/drawing/2014/main" id="{5C395D86-C4E3-4065-BF53-16F7EBAE2DD2}"/>
              </a:ext>
            </a:extLst>
          </p:cNvPr>
          <p:cNvPicPr>
            <a:picLocks noChangeAspect="1"/>
          </p:cNvPicPr>
          <p:nvPr/>
        </p:nvPicPr>
        <p:blipFill rotWithShape="1">
          <a:blip r:embed="rId4"/>
          <a:srcRect t="12838" b="31848"/>
          <a:stretch/>
        </p:blipFill>
        <p:spPr>
          <a:xfrm>
            <a:off x="1012646" y="5677270"/>
            <a:ext cx="10166707" cy="296344"/>
          </a:xfrm>
          <a:prstGeom prst="rect">
            <a:avLst/>
          </a:prstGeom>
        </p:spPr>
      </p:pic>
      <p:pic>
        <p:nvPicPr>
          <p:cNvPr id="7" name="Picture 6" hidden="1">
            <a:extLst>
              <a:ext uri="{FF2B5EF4-FFF2-40B4-BE49-F238E27FC236}">
                <a16:creationId xmlns:a16="http://schemas.microsoft.com/office/drawing/2014/main" id="{D67672FD-469A-482D-BCA7-DBE7231B1981}"/>
              </a:ext>
            </a:extLst>
          </p:cNvPr>
          <p:cNvPicPr>
            <a:picLocks noChangeAspect="1"/>
          </p:cNvPicPr>
          <p:nvPr/>
        </p:nvPicPr>
        <p:blipFill>
          <a:blip r:embed="rId5"/>
          <a:stretch>
            <a:fillRect/>
          </a:stretch>
        </p:blipFill>
        <p:spPr>
          <a:xfrm>
            <a:off x="836289" y="2324837"/>
            <a:ext cx="10514882" cy="2379689"/>
          </a:xfrm>
          <a:prstGeom prst="rect">
            <a:avLst/>
          </a:prstGeom>
          <a:ln>
            <a:noFill/>
          </a:ln>
          <a:effectLst>
            <a:outerShdw blurRad="292100" dist="139700" dir="2700000" algn="tl" rotWithShape="0">
              <a:srgbClr val="333333">
                <a:alpha val="65000"/>
              </a:srgbClr>
            </a:outerShdw>
          </a:effectLst>
        </p:spPr>
      </p:pic>
      <p:pic>
        <p:nvPicPr>
          <p:cNvPr id="10" name="Picture 9" hidden="1">
            <a:extLst>
              <a:ext uri="{FF2B5EF4-FFF2-40B4-BE49-F238E27FC236}">
                <a16:creationId xmlns:a16="http://schemas.microsoft.com/office/drawing/2014/main" id="{5B0C9767-A874-4E9A-9B7F-26A4EB12A22C}"/>
              </a:ext>
            </a:extLst>
          </p:cNvPr>
          <p:cNvPicPr>
            <a:picLocks noChangeAspect="1"/>
          </p:cNvPicPr>
          <p:nvPr/>
        </p:nvPicPr>
        <p:blipFill>
          <a:blip r:embed="rId6"/>
          <a:stretch>
            <a:fillRect/>
          </a:stretch>
        </p:blipFill>
        <p:spPr>
          <a:xfrm>
            <a:off x="1229929" y="4821409"/>
            <a:ext cx="8203782" cy="13374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54764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extLst>
              <p:ext uri="{D42A27DB-BD31-4B8C-83A1-F6EECF244321}">
                <p14:modId xmlns:p14="http://schemas.microsoft.com/office/powerpoint/2010/main" val="606652548"/>
              </p:ext>
            </p:extLst>
          </p:nvPr>
        </p:nvGraphicFramePr>
        <p:xfrm>
          <a:off x="838200" y="168797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251940"/>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extLst>
              <p:ext uri="{D42A27DB-BD31-4B8C-83A1-F6EECF244321}">
                <p14:modId xmlns:p14="http://schemas.microsoft.com/office/powerpoint/2010/main" val="4092447388"/>
              </p:ext>
            </p:extLst>
          </p:nvPr>
        </p:nvGraphicFramePr>
        <p:xfrm>
          <a:off x="7223760" y="-868680"/>
          <a:ext cx="14608628" cy="832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FE519267-7F60-00B4-47A6-536CB24FD452}"/>
              </a:ext>
            </a:extLst>
          </p:cNvPr>
          <p:cNvSpPr txBox="1">
            <a:spLocks/>
          </p:cNvSpPr>
          <p:nvPr/>
        </p:nvSpPr>
        <p:spPr>
          <a:xfrm>
            <a:off x="719667" y="1054993"/>
            <a:ext cx="5795433"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Model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development</a:t>
            </a:r>
          </a:p>
          <a:p>
            <a:pPr marR="0" lvl="0" algn="l" defTabSz="914103" rtl="0" eaLnBrk="1" fontAlgn="auto" latinLnBrk="0" hangingPunct="1">
              <a:lnSpc>
                <a:spcPct val="90000"/>
              </a:lnSpc>
              <a:spcBef>
                <a:spcPts val="1000"/>
              </a:spcBef>
              <a:spcAft>
                <a:spcPts val="0"/>
              </a:spcAft>
              <a:buClrTx/>
              <a:buSzTx/>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Variable selection</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Functional forms</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8985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nvPr>
        </p:nvGraphicFramePr>
        <p:xfrm>
          <a:off x="7223760" y="-868680"/>
          <a:ext cx="14608628" cy="832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FE519267-7F60-00B4-47A6-536CB24FD452}"/>
              </a:ext>
            </a:extLst>
          </p:cNvPr>
          <p:cNvSpPr txBox="1">
            <a:spLocks/>
          </p:cNvSpPr>
          <p:nvPr/>
        </p:nvSpPr>
        <p:spPr>
          <a:xfrm>
            <a:off x="719667" y="1192153"/>
            <a:ext cx="5795433" cy="4473694"/>
          </a:xfrm>
          <a:prstGeom prst="rect">
            <a:avLst/>
          </a:prstGeom>
        </p:spPr>
        <p:txBody>
          <a:bodyPr vert="horz" lIns="91440" tIns="45720" rIns="91440" bIns="45720" rtlCol="0" anchor="ctr">
            <a:normAutofit lnSpcReduction="10000"/>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Internal validation </a:t>
            </a: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of our development process</a:t>
            </a:r>
          </a:p>
          <a:p>
            <a:pPr marR="0" lvl="0" algn="l" defTabSz="914103" rtl="0" eaLnBrk="1" fontAlgn="auto" latinLnBrk="0" hangingPunct="1">
              <a:lnSpc>
                <a:spcPct val="90000"/>
              </a:lnSpc>
              <a:spcBef>
                <a:spcPts val="1000"/>
              </a:spcBef>
              <a:spcAft>
                <a:spcPts val="0"/>
              </a:spcAft>
              <a:buClrTx/>
              <a:buSzTx/>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Assess model’s validity within the same population </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Bootstrapping or cross-validation </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Quantify optimism  </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rgbClr val="271E3D"/>
              </a:solidFill>
              <a:latin typeface="Cambria" panose="02040503050406030204" pitchFamily="18" charset="0"/>
              <a:ea typeface="Cambria" panose="02040503050406030204" pitchFamily="18" charset="0"/>
            </a:endParaRP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Adjust our model</a:t>
            </a:r>
            <a:endParaRPr lang="en-GB" sz="1400" dirty="0"/>
          </a:p>
        </p:txBody>
      </p:sp>
    </p:spTree>
    <p:extLst>
      <p:ext uri="{BB962C8B-B14F-4D97-AF65-F5344CB8AC3E}">
        <p14:creationId xmlns:p14="http://schemas.microsoft.com/office/powerpoint/2010/main" val="330905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nvPr>
        </p:nvGraphicFramePr>
        <p:xfrm>
          <a:off x="7223760" y="-868680"/>
          <a:ext cx="14608628" cy="832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FE519267-7F60-00B4-47A6-536CB24FD452}"/>
              </a:ext>
            </a:extLst>
          </p:cNvPr>
          <p:cNvSpPr txBox="1">
            <a:spLocks/>
          </p:cNvSpPr>
          <p:nvPr/>
        </p:nvSpPr>
        <p:spPr>
          <a:xfrm>
            <a:off x="719667" y="1192153"/>
            <a:ext cx="5795433"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r>
              <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Measure the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performance</a:t>
            </a:r>
            <a:r>
              <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of the model</a:t>
            </a: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At development performance estimates are optimistic</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rgbClr val="271E3D"/>
              </a:solidFill>
              <a:latin typeface="Cambria" panose="02040503050406030204" pitchFamily="18" charset="0"/>
              <a:ea typeface="Cambria" panose="02040503050406030204" pitchFamily="18" charset="0"/>
            </a:endParaRP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After internal validation we adjust performance measures for optimism </a:t>
            </a:r>
            <a:endParaRPr lang="en-GB" sz="1400" dirty="0"/>
          </a:p>
        </p:txBody>
      </p:sp>
    </p:spTree>
    <p:extLst>
      <p:ext uri="{BB962C8B-B14F-4D97-AF65-F5344CB8AC3E}">
        <p14:creationId xmlns:p14="http://schemas.microsoft.com/office/powerpoint/2010/main" val="2281854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extLst>
              <p:ext uri="{D42A27DB-BD31-4B8C-83A1-F6EECF244321}">
                <p14:modId xmlns:p14="http://schemas.microsoft.com/office/powerpoint/2010/main" val="2664176216"/>
              </p:ext>
            </p:extLst>
          </p:nvPr>
        </p:nvGraphicFramePr>
        <p:xfrm>
          <a:off x="7223760" y="-868680"/>
          <a:ext cx="14608628" cy="832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ACE4473E-BFF4-2C70-25BB-EFC8691FB271}"/>
              </a:ext>
            </a:extLst>
          </p:cNvPr>
          <p:cNvSpPr txBox="1">
            <a:spLocks/>
          </p:cNvSpPr>
          <p:nvPr/>
        </p:nvSpPr>
        <p:spPr>
          <a:xfrm>
            <a:off x="719667" y="749300"/>
            <a:ext cx="5795433" cy="5372101"/>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r>
              <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External validation</a:t>
            </a:r>
          </a:p>
          <a:p>
            <a:pPr marR="0" lvl="0" algn="l" defTabSz="914103" rtl="0" eaLnBrk="1" fontAlgn="auto" latinLnBrk="0" hangingPunct="1">
              <a:lnSpc>
                <a:spcPct val="90000"/>
              </a:lnSpc>
              <a:spcBef>
                <a:spcPts val="1000"/>
              </a:spcBef>
              <a:spcAft>
                <a:spcPts val="0"/>
              </a:spcAft>
              <a:buClrTx/>
              <a:buSzTx/>
              <a:tabLst/>
              <a:defRPr/>
            </a:pPr>
            <a:endPar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indent="-342900" algn="l" defTabSz="914103">
              <a:lnSpc>
                <a:spcPct val="90000"/>
              </a:lnSpc>
              <a:spcBef>
                <a:spcPts val="1000"/>
              </a:spcBef>
              <a:buFont typeface="Arial" panose="020B0604020202020204" pitchFamily="34" charset="0"/>
              <a:buChar char="•"/>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Assess model’s validity in patients separate from the first stage</a:t>
            </a:r>
          </a:p>
          <a:p>
            <a:pPr marL="342900" indent="-342900" algn="l" defTabSz="914103">
              <a:lnSpc>
                <a:spcPct val="90000"/>
              </a:lnSpc>
              <a:spcBef>
                <a:spcPts val="1000"/>
              </a:spcBef>
              <a:buFont typeface="Arial" panose="020B0604020202020204" pitchFamily="34" charset="0"/>
              <a:buChar char="•"/>
              <a:defRPr/>
            </a:pPr>
            <a:endParaRPr lang="en-GB" sz="2400" dirty="0">
              <a:solidFill>
                <a:srgbClr val="271E3D"/>
              </a:solidFill>
              <a:latin typeface="Cambria" panose="02040503050406030204" pitchFamily="18" charset="0"/>
              <a:ea typeface="Cambria" panose="02040503050406030204" pitchFamily="18" charset="0"/>
            </a:endParaRPr>
          </a:p>
          <a:p>
            <a:pPr marL="342900" indent="-342900" algn="l" defTabSz="914103">
              <a:lnSpc>
                <a:spcPct val="90000"/>
              </a:lnSpc>
              <a:spcBef>
                <a:spcPts val="1000"/>
              </a:spcBef>
              <a:buFont typeface="Arial" panose="020B0604020202020204" pitchFamily="34" charset="0"/>
              <a:buChar char="•"/>
              <a:defRPr/>
            </a:pPr>
            <a:r>
              <a:rPr lang="en-GB" sz="2400" dirty="0">
                <a:solidFill>
                  <a:srgbClr val="271E3D"/>
                </a:solidFill>
                <a:latin typeface="Cambria" panose="02040503050406030204" pitchFamily="18" charset="0"/>
                <a:ea typeface="Cambria" panose="02040503050406030204" pitchFamily="18" charset="0"/>
              </a:rPr>
              <a:t>Models are developed to be applied in </a:t>
            </a:r>
            <a:r>
              <a:rPr lang="en-GB" sz="2400" i="1" dirty="0">
                <a:solidFill>
                  <a:srgbClr val="271E3D"/>
                </a:solidFill>
                <a:latin typeface="Cambria" panose="02040503050406030204" pitchFamily="18" charset="0"/>
                <a:ea typeface="Cambria" panose="02040503050406030204" pitchFamily="18" charset="0"/>
              </a:rPr>
              <a:t>new</a:t>
            </a:r>
            <a:r>
              <a:rPr lang="en-GB" sz="2400" dirty="0">
                <a:solidFill>
                  <a:srgbClr val="271E3D"/>
                </a:solidFill>
                <a:latin typeface="Cambria" panose="02040503050406030204" pitchFamily="18" charset="0"/>
                <a:ea typeface="Cambria" panose="02040503050406030204" pitchFamily="18" charset="0"/>
              </a:rPr>
              <a:t> individuals, so their value depends on their performance outside of the development sample</a:t>
            </a:r>
          </a:p>
          <a:p>
            <a:pPr marR="0" lvl="0" algn="l" defTabSz="914103" rtl="0" eaLnBrk="1" fontAlgn="auto" latinLnBrk="0" hangingPunct="1">
              <a:lnSpc>
                <a:spcPct val="90000"/>
              </a:lnSpc>
              <a:spcBef>
                <a:spcPts val="1000"/>
              </a:spcBef>
              <a:spcAft>
                <a:spcPts val="0"/>
              </a:spcAft>
              <a:buClrTx/>
              <a:buSzTx/>
              <a:tabLst/>
              <a:defRPr/>
            </a:pPr>
            <a:r>
              <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a:t>
            </a:r>
            <a:endParaRPr lang="en-GB" sz="1400" dirty="0"/>
          </a:p>
        </p:txBody>
      </p:sp>
    </p:spTree>
    <p:extLst>
      <p:ext uri="{BB962C8B-B14F-4D97-AF65-F5344CB8AC3E}">
        <p14:creationId xmlns:p14="http://schemas.microsoft.com/office/powerpoint/2010/main" val="236737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nvPr>
        </p:nvGraphicFramePr>
        <p:xfrm>
          <a:off x="7223760" y="-868680"/>
          <a:ext cx="14608628" cy="832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ACE4473E-BFF4-2C70-25BB-EFC8691FB271}"/>
              </a:ext>
            </a:extLst>
          </p:cNvPr>
          <p:cNvSpPr txBox="1">
            <a:spLocks/>
          </p:cNvSpPr>
          <p:nvPr/>
        </p:nvSpPr>
        <p:spPr>
          <a:xfrm>
            <a:off x="719667" y="964376"/>
            <a:ext cx="5795433" cy="492924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r>
              <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Model performance</a:t>
            </a:r>
          </a:p>
          <a:p>
            <a:pPr marR="0" lvl="0" algn="l" defTabSz="914103" rtl="0" eaLnBrk="1" fontAlgn="auto" latinLnBrk="0" hangingPunct="1">
              <a:lnSpc>
                <a:spcPct val="90000"/>
              </a:lnSpc>
              <a:spcBef>
                <a:spcPts val="1000"/>
              </a:spcBef>
              <a:spcAft>
                <a:spcPts val="0"/>
              </a:spcAft>
              <a:buClrTx/>
              <a:buSzTx/>
              <a:tabLst/>
              <a:defRPr/>
            </a:pPr>
            <a:endPar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indent="-342900" algn="l" defTabSz="914103">
              <a:lnSpc>
                <a:spcPct val="90000"/>
              </a:lnSpc>
              <a:spcBef>
                <a:spcPts val="1000"/>
              </a:spcBef>
              <a:buFont typeface="Arial" panose="020B0604020202020204" pitchFamily="34" charset="0"/>
              <a:buChar char="•"/>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How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accurate</a:t>
            </a: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&amp;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reliable</a:t>
            </a: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is the model?</a:t>
            </a:r>
          </a:p>
          <a:p>
            <a:pPr marL="342900" indent="-342900" algn="l" defTabSz="914103">
              <a:lnSpc>
                <a:spcPct val="90000"/>
              </a:lnSpc>
              <a:spcBef>
                <a:spcPts val="1000"/>
              </a:spcBef>
              <a:buFont typeface="Arial" panose="020B0604020202020204" pitchFamily="34" charset="0"/>
              <a:buChar char="•"/>
              <a:defRPr/>
            </a:pPr>
            <a:endParaRPr lang="en-GB" sz="2400" dirty="0">
              <a:solidFill>
                <a:srgbClr val="271E3D"/>
              </a:solidFill>
              <a:latin typeface="Cambria" panose="02040503050406030204" pitchFamily="18" charset="0"/>
              <a:ea typeface="Cambria" panose="02040503050406030204" pitchFamily="18" charset="0"/>
            </a:endParaRPr>
          </a:p>
          <a:p>
            <a:pPr marL="342900" indent="-342900" algn="l" defTabSz="914103">
              <a:lnSpc>
                <a:spcPct val="90000"/>
              </a:lnSpc>
              <a:spcBef>
                <a:spcPts val="1000"/>
              </a:spcBef>
              <a:buFont typeface="Arial" panose="020B0604020202020204" pitchFamily="34" charset="0"/>
              <a:buChar char="•"/>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Assess model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reproducibility</a:t>
            </a: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or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transportability</a:t>
            </a: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a:t>
            </a:r>
          </a:p>
          <a:p>
            <a:pPr marL="342900" indent="-342900" algn="l" defTabSz="914103">
              <a:lnSpc>
                <a:spcPct val="90000"/>
              </a:lnSpc>
              <a:spcBef>
                <a:spcPts val="1000"/>
              </a:spcBef>
              <a:buFont typeface="Arial" panose="020B0604020202020204" pitchFamily="34" charset="0"/>
              <a:buChar char="•"/>
              <a:defRPr/>
            </a:pPr>
            <a:endParaRPr lang="en-GB" sz="2400" dirty="0">
              <a:solidFill>
                <a:srgbClr val="271E3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367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nvPr>
        </p:nvGraphicFramePr>
        <p:xfrm>
          <a:off x="7223760" y="-868680"/>
          <a:ext cx="14608628" cy="832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ACE4473E-BFF4-2C70-25BB-EFC8691FB271}"/>
              </a:ext>
            </a:extLst>
          </p:cNvPr>
          <p:cNvSpPr txBox="1">
            <a:spLocks/>
          </p:cNvSpPr>
          <p:nvPr/>
        </p:nvSpPr>
        <p:spPr>
          <a:xfrm>
            <a:off x="719667" y="964376"/>
            <a:ext cx="5795433" cy="4929248"/>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r>
              <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Model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updating</a:t>
            </a:r>
          </a:p>
          <a:p>
            <a:pPr marL="342900" indent="-342900" algn="l" defTabSz="914103">
              <a:lnSpc>
                <a:spcPct val="90000"/>
              </a:lnSpc>
              <a:spcBef>
                <a:spcPts val="1000"/>
              </a:spcBef>
              <a:buFont typeface="Arial" panose="020B0604020202020204" pitchFamily="34" charset="0"/>
              <a:buChar char="•"/>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indent="-342900" algn="l" defTabSz="914103">
              <a:lnSpc>
                <a:spcPct val="90000"/>
              </a:lnSpc>
              <a:spcBef>
                <a:spcPts val="1000"/>
              </a:spcBef>
              <a:buFont typeface="Arial" panose="020B0604020202020204" pitchFamily="34" charset="0"/>
              <a:buChar char="•"/>
              <a:defRPr/>
            </a:pPr>
            <a:r>
              <a:rPr lang="en-GB" sz="2400" dirty="0">
                <a:solidFill>
                  <a:srgbClr val="271E3D"/>
                </a:solidFill>
                <a:latin typeface="Cambria" panose="02040503050406030204" pitchFamily="18" charset="0"/>
                <a:ea typeface="Cambria" panose="02040503050406030204" pitchFamily="18" charset="0"/>
              </a:rPr>
              <a:t>Inadequate performance could indicate updating </a:t>
            </a:r>
          </a:p>
          <a:p>
            <a:pPr marL="342900" indent="-342900" algn="l" defTabSz="914103">
              <a:lnSpc>
                <a:spcPct val="90000"/>
              </a:lnSpc>
              <a:spcBef>
                <a:spcPts val="1000"/>
              </a:spcBef>
              <a:buFont typeface="Arial" panose="020B0604020202020204" pitchFamily="34" charset="0"/>
              <a:buChar char="•"/>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indent="-342900" algn="l" defTabSz="914103">
              <a:lnSpc>
                <a:spcPct val="90000"/>
              </a:lnSpc>
              <a:spcBef>
                <a:spcPts val="1000"/>
              </a:spcBef>
              <a:buFont typeface="Arial" panose="020B0604020202020204" pitchFamily="34" charset="0"/>
              <a:buChar char="•"/>
              <a:defRPr/>
            </a:pPr>
            <a:r>
              <a:rPr lang="en-GB" sz="2400" dirty="0">
                <a:solidFill>
                  <a:srgbClr val="271E3D"/>
                </a:solidFill>
                <a:latin typeface="Cambria" panose="02040503050406030204" pitchFamily="18" charset="0"/>
                <a:ea typeface="Cambria" panose="02040503050406030204" pitchFamily="18" charset="0"/>
              </a:rPr>
              <a:t>Adjust the model to improve accuracy &amp; reliability in a new setting/population </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indent="-342900" algn="l" defTabSz="914103">
              <a:lnSpc>
                <a:spcPct val="90000"/>
              </a:lnSpc>
              <a:spcBef>
                <a:spcPts val="1000"/>
              </a:spcBef>
              <a:buFont typeface="Arial" panose="020B0604020202020204" pitchFamily="34" charset="0"/>
              <a:buChar char="•"/>
              <a:defRPr/>
            </a:pPr>
            <a:endParaRPr lang="en-GB" sz="2400" dirty="0">
              <a:solidFill>
                <a:srgbClr val="271E3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23437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3600" y="-2293284"/>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6800" y="38469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483" y="7014616"/>
            <a:ext cx="2386800" cy="2386800"/>
          </a:xfrm>
          <a:prstGeom prst="rect">
            <a:avLst/>
          </a:prstGeom>
        </p:spPr>
      </p:pic>
    </p:spTree>
    <p:extLst>
      <p:ext uri="{BB962C8B-B14F-4D97-AF65-F5344CB8AC3E}">
        <p14:creationId xmlns:p14="http://schemas.microsoft.com/office/powerpoint/2010/main" val="3793502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pm-suite</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nvPr>
        </p:nvGraphicFramePr>
        <p:xfrm>
          <a:off x="1509711" y="1514475"/>
          <a:ext cx="9172578"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FE0C1C7-F25D-30F1-2C8C-35E909D90EAC}"/>
              </a:ext>
            </a:extLst>
          </p:cNvPr>
          <p:cNvSpPr txBox="1"/>
          <p:nvPr/>
        </p:nvSpPr>
        <p:spPr>
          <a:xfrm>
            <a:off x="2190750" y="3879377"/>
            <a:ext cx="2357284" cy="2308324"/>
          </a:xfrm>
          <a:prstGeom prst="rect">
            <a:avLst/>
          </a:prstGeom>
          <a:noFill/>
        </p:spPr>
        <p:txBody>
          <a:bodyPr wrap="square" rtlCol="0">
            <a:spAutoFit/>
          </a:bodyPr>
          <a:lstStyle/>
          <a:p>
            <a:pPr algn="ctr"/>
            <a:r>
              <a:rPr lang="en-GB" sz="2400" b="1" dirty="0">
                <a:latin typeface="Courier New" panose="02070309020205020404" pitchFamily="49" charset="0"/>
                <a:cs typeface="Courier New" panose="02070309020205020404" pitchFamily="49" charset="0"/>
              </a:rPr>
              <a:t>pmsampsize</a:t>
            </a:r>
          </a:p>
          <a:p>
            <a:pPr algn="ctr"/>
            <a:r>
              <a:rPr lang="en-GB" sz="2400" b="1" dirty="0">
                <a:latin typeface="Courier New" panose="02070309020205020404" pitchFamily="49" charset="0"/>
                <a:cs typeface="Courier New" panose="02070309020205020404" pitchFamily="49" charset="0"/>
              </a:rPr>
              <a:t>pmintval</a:t>
            </a:r>
          </a:p>
          <a:p>
            <a:pPr algn="ctr"/>
            <a:endParaRPr lang="en-GB" sz="2400" b="1" dirty="0">
              <a:latin typeface="Courier New" panose="02070309020205020404" pitchFamily="49" charset="0"/>
              <a:cs typeface="Courier New" panose="02070309020205020404" pitchFamily="49" charset="0"/>
            </a:endParaRPr>
          </a:p>
          <a:p>
            <a:pPr algn="ctr"/>
            <a:endParaRPr lang="en-GB" sz="2400" b="1" dirty="0">
              <a:latin typeface="Courier New" panose="02070309020205020404" pitchFamily="49" charset="0"/>
              <a:cs typeface="Courier New" panose="02070309020205020404" pitchFamily="49" charset="0"/>
            </a:endParaRPr>
          </a:p>
          <a:p>
            <a:pPr algn="ctr"/>
            <a:r>
              <a:rPr lang="en-GB" sz="2400" b="1" dirty="0">
                <a:latin typeface="Courier New" panose="02070309020205020404" pitchFamily="49" charset="0"/>
                <a:cs typeface="Courier New" panose="02070309020205020404" pitchFamily="49" charset="0"/>
              </a:rPr>
              <a:t>pmiecv</a:t>
            </a:r>
          </a:p>
          <a:p>
            <a:pPr algn="ctr"/>
            <a:r>
              <a:rPr lang="en-GB" sz="2400" b="1" dirty="0">
                <a:latin typeface="Courier New" panose="02070309020205020404" pitchFamily="49" charset="0"/>
                <a:cs typeface="Courier New" panose="02070309020205020404" pitchFamily="49" charset="0"/>
              </a:rPr>
              <a:t>pmcstat</a:t>
            </a:r>
          </a:p>
        </p:txBody>
      </p:sp>
      <p:sp>
        <p:nvSpPr>
          <p:cNvPr id="7" name="TextBox 6">
            <a:extLst>
              <a:ext uri="{FF2B5EF4-FFF2-40B4-BE49-F238E27FC236}">
                <a16:creationId xmlns:a16="http://schemas.microsoft.com/office/drawing/2014/main" id="{573F0418-18FC-6567-4D63-B450AE130474}"/>
              </a:ext>
            </a:extLst>
          </p:cNvPr>
          <p:cNvSpPr txBox="1"/>
          <p:nvPr/>
        </p:nvSpPr>
        <p:spPr>
          <a:xfrm>
            <a:off x="7077249" y="3879377"/>
            <a:ext cx="2686667" cy="2308324"/>
          </a:xfrm>
          <a:prstGeom prst="rect">
            <a:avLst/>
          </a:prstGeom>
          <a:noFill/>
        </p:spPr>
        <p:txBody>
          <a:bodyPr wrap="square" rtlCol="0">
            <a:spAutoFit/>
          </a:bodyPr>
          <a:lstStyle/>
          <a:p>
            <a:pPr algn="ctr"/>
            <a:r>
              <a:rPr lang="en-GB" sz="2400" b="1" dirty="0">
                <a:latin typeface="Courier New" panose="02070309020205020404" pitchFamily="49" charset="0"/>
                <a:cs typeface="Courier New" panose="02070309020205020404" pitchFamily="49" charset="0"/>
              </a:rPr>
              <a:t>pmvalsampsize</a:t>
            </a:r>
          </a:p>
          <a:p>
            <a:pPr algn="ctr"/>
            <a:r>
              <a:rPr lang="en-GB" sz="2400" b="1" dirty="0">
                <a:latin typeface="Courier New" panose="02070309020205020404" pitchFamily="49" charset="0"/>
                <a:cs typeface="Courier New" panose="02070309020205020404" pitchFamily="49" charset="0"/>
              </a:rPr>
              <a:t>pmupdate</a:t>
            </a:r>
          </a:p>
          <a:p>
            <a:pPr algn="ctr"/>
            <a:endParaRPr lang="en-GB" sz="2400" b="1" dirty="0">
              <a:latin typeface="Courier New" panose="02070309020205020404" pitchFamily="49" charset="0"/>
              <a:cs typeface="Courier New" panose="02070309020205020404" pitchFamily="49" charset="0"/>
            </a:endParaRPr>
          </a:p>
          <a:p>
            <a:pPr algn="ctr"/>
            <a:endParaRPr lang="en-GB" sz="2400" b="1" dirty="0">
              <a:latin typeface="Courier New" panose="02070309020205020404" pitchFamily="49" charset="0"/>
              <a:cs typeface="Courier New" panose="02070309020205020404" pitchFamily="49" charset="0"/>
            </a:endParaRPr>
          </a:p>
          <a:p>
            <a:pPr algn="ctr"/>
            <a:r>
              <a:rPr lang="en-GB" sz="2400" b="1" dirty="0">
                <a:latin typeface="Courier New" panose="02070309020205020404" pitchFamily="49" charset="0"/>
                <a:cs typeface="Courier New" panose="02070309020205020404" pitchFamily="49" charset="0"/>
              </a:rPr>
              <a:t>pmsplot</a:t>
            </a:r>
          </a:p>
          <a:p>
            <a:pPr algn="ctr"/>
            <a:r>
              <a:rPr lang="en-GB" sz="2400" b="1" dirty="0">
                <a:latin typeface="Courier New" panose="02070309020205020404" pitchFamily="49" charset="0"/>
                <a:cs typeface="Courier New" panose="02070309020205020404" pitchFamily="49" charset="0"/>
              </a:rPr>
              <a:t>pmmeta</a:t>
            </a:r>
          </a:p>
        </p:txBody>
      </p:sp>
      <p:sp>
        <p:nvSpPr>
          <p:cNvPr id="8" name="TextBox 7">
            <a:extLst>
              <a:ext uri="{FF2B5EF4-FFF2-40B4-BE49-F238E27FC236}">
                <a16:creationId xmlns:a16="http://schemas.microsoft.com/office/drawing/2014/main" id="{8FDAA479-33A1-5145-6296-1FC763523BEE}"/>
              </a:ext>
            </a:extLst>
          </p:cNvPr>
          <p:cNvSpPr txBox="1"/>
          <p:nvPr/>
        </p:nvSpPr>
        <p:spPr>
          <a:xfrm>
            <a:off x="4472184" y="3879377"/>
            <a:ext cx="2686667" cy="1569660"/>
          </a:xfrm>
          <a:prstGeom prst="rect">
            <a:avLst/>
          </a:prstGeom>
          <a:noFill/>
        </p:spPr>
        <p:txBody>
          <a:bodyPr wrap="square" rtlCol="0">
            <a:spAutoFit/>
          </a:bodyPr>
          <a:lstStyle/>
          <a:p>
            <a:pPr algn="ctr"/>
            <a:endParaRPr lang="en-GB" sz="2400" b="1" dirty="0">
              <a:latin typeface="Courier New" panose="02070309020205020404" pitchFamily="49" charset="0"/>
              <a:cs typeface="Courier New" panose="02070309020205020404" pitchFamily="49" charset="0"/>
            </a:endParaRPr>
          </a:p>
          <a:p>
            <a:pPr algn="ctr"/>
            <a:endParaRPr lang="en-GB" sz="2400" b="1" dirty="0">
              <a:latin typeface="Courier New" panose="02070309020205020404" pitchFamily="49" charset="0"/>
              <a:cs typeface="Courier New" panose="02070309020205020404" pitchFamily="49" charset="0"/>
            </a:endParaRPr>
          </a:p>
          <a:p>
            <a:pPr algn="ctr"/>
            <a:r>
              <a:rPr lang="en-GB" sz="2400" b="1" dirty="0">
                <a:latin typeface="Courier New" panose="02070309020205020404" pitchFamily="49" charset="0"/>
                <a:cs typeface="Courier New" panose="02070309020205020404" pitchFamily="49" charset="0"/>
              </a:rPr>
              <a:t>pmstats</a:t>
            </a:r>
          </a:p>
          <a:p>
            <a:pPr algn="ctr"/>
            <a:r>
              <a:rPr lang="en-GB" sz="2400" b="1" dirty="0">
                <a:latin typeface="Courier New" panose="02070309020205020404" pitchFamily="49" charset="0"/>
                <a:cs typeface="Courier New" panose="02070309020205020404" pitchFamily="49" charset="0"/>
              </a:rPr>
              <a:t>pmcalplot</a:t>
            </a:r>
          </a:p>
        </p:txBody>
      </p:sp>
    </p:spTree>
    <p:extLst>
      <p:ext uri="{BB962C8B-B14F-4D97-AF65-F5344CB8AC3E}">
        <p14:creationId xmlns:p14="http://schemas.microsoft.com/office/powerpoint/2010/main" val="1757224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2789-0D8A-CE0B-D9D9-3F9B7E87234F}"/>
              </a:ext>
            </a:extLst>
          </p:cNvPr>
          <p:cNvSpPr>
            <a:spLocks noGrp="1"/>
          </p:cNvSpPr>
          <p:nvPr>
            <p:ph type="title"/>
          </p:nvPr>
        </p:nvSpPr>
        <p:spPr/>
        <p:txBody>
          <a:bodyPr/>
          <a:lstStyle/>
          <a:p>
            <a:pPr>
              <a:lnSpc>
                <a:spcPct val="100000"/>
              </a:lnSpc>
            </a:pPr>
            <a:r>
              <a:rPr lang="en-GB" dirty="0"/>
              <a:t>“Only nine of 119 studies (8%) reported a sample size calculation”</a:t>
            </a:r>
          </a:p>
        </p:txBody>
      </p:sp>
      <p:sp>
        <p:nvSpPr>
          <p:cNvPr id="3" name="Text Placeholder 2">
            <a:extLst>
              <a:ext uri="{FF2B5EF4-FFF2-40B4-BE49-F238E27FC236}">
                <a16:creationId xmlns:a16="http://schemas.microsoft.com/office/drawing/2014/main" id="{CDEB6D23-F708-A553-D112-49D791E6BB6E}"/>
              </a:ext>
            </a:extLst>
          </p:cNvPr>
          <p:cNvSpPr>
            <a:spLocks noGrp="1"/>
          </p:cNvSpPr>
          <p:nvPr>
            <p:ph type="body" sz="quarter" idx="10"/>
          </p:nvPr>
        </p:nvSpPr>
        <p:spPr/>
        <p:txBody>
          <a:bodyPr/>
          <a:lstStyle/>
          <a:p>
            <a:r>
              <a:rPr lang="en-GB" sz="2133" dirty="0">
                <a:solidFill>
                  <a:schemeClr val="bg1"/>
                </a:solidFill>
                <a:latin typeface="Arial" panose="020B0604020202020204" pitchFamily="34" charset="0"/>
                <a:ea typeface="Cambria" panose="02040503050406030204" pitchFamily="18" charset="0"/>
              </a:rPr>
              <a:t>Dhiman et al. 2023</a:t>
            </a:r>
          </a:p>
          <a:p>
            <a:endParaRPr lang="en-GB" dirty="0"/>
          </a:p>
        </p:txBody>
      </p:sp>
      <p:pic>
        <p:nvPicPr>
          <p:cNvPr id="4" name="Graphic 3" descr="Group of women outline">
            <a:extLst>
              <a:ext uri="{FF2B5EF4-FFF2-40B4-BE49-F238E27FC236}">
                <a16:creationId xmlns:a16="http://schemas.microsoft.com/office/drawing/2014/main" id="{46D72A81-EB4D-37E5-04D2-95C68B601D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0800" y="3709352"/>
            <a:ext cx="2386800" cy="2386800"/>
          </a:xfrm>
          <a:prstGeom prst="rect">
            <a:avLst/>
          </a:prstGeom>
        </p:spPr>
      </p:pic>
    </p:spTree>
    <p:extLst>
      <p:ext uri="{BB962C8B-B14F-4D97-AF65-F5344CB8AC3E}">
        <p14:creationId xmlns:p14="http://schemas.microsoft.com/office/powerpoint/2010/main" val="62251548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5E167-AB6C-4629-9779-04864E78A0DA}"/>
              </a:ext>
            </a:extLst>
          </p:cNvPr>
          <p:cNvSpPr>
            <a:spLocks noGrp="1"/>
          </p:cNvSpPr>
          <p:nvPr>
            <p:ph type="body" sz="quarter" idx="11"/>
          </p:nvPr>
        </p:nvSpPr>
        <p:spPr/>
        <p:txBody>
          <a:bodyPr/>
          <a:lstStyle/>
          <a:p>
            <a:r>
              <a:rPr lang="en-US" dirty="0"/>
              <a:t>Sample size considerations</a:t>
            </a:r>
            <a:endParaRPr lang="en-GB" dirty="0"/>
          </a:p>
        </p:txBody>
      </p:sp>
      <p:sp>
        <p:nvSpPr>
          <p:cNvPr id="3" name="Content Placeholder 2">
            <a:extLst>
              <a:ext uri="{FF2B5EF4-FFF2-40B4-BE49-F238E27FC236}">
                <a16:creationId xmlns:a16="http://schemas.microsoft.com/office/drawing/2014/main" id="{DB9A1CE0-9CEE-4744-9B8A-6F86D95C7C07}"/>
              </a:ext>
            </a:extLst>
          </p:cNvPr>
          <p:cNvSpPr>
            <a:spLocks noGrp="1"/>
          </p:cNvSpPr>
          <p:nvPr>
            <p:ph idx="12"/>
          </p:nvPr>
        </p:nvSpPr>
        <p:spPr>
          <a:xfrm>
            <a:off x="719667" y="1402672"/>
            <a:ext cx="7579382" cy="4473694"/>
          </a:xfrm>
        </p:spPr>
        <p:txBody>
          <a:bodyPr/>
          <a:lstStyle/>
          <a:p>
            <a:endParaRPr lang="en-GB" dirty="0"/>
          </a:p>
          <a:p>
            <a:r>
              <a:rPr lang="en-GB" dirty="0"/>
              <a:t>We want to have a large enough sample size to develop a model that predicts as accurately as we can</a:t>
            </a:r>
          </a:p>
          <a:p>
            <a:endParaRPr lang="en-US" dirty="0"/>
          </a:p>
          <a:p>
            <a:r>
              <a:rPr lang="en-US" dirty="0"/>
              <a:t>Important when conducting a </a:t>
            </a:r>
            <a:r>
              <a:rPr lang="en-US" b="1" dirty="0"/>
              <a:t>prospective</a:t>
            </a:r>
            <a:r>
              <a:rPr lang="en-US" dirty="0"/>
              <a:t> study</a:t>
            </a:r>
          </a:p>
          <a:p>
            <a:pPr lvl="1"/>
            <a:r>
              <a:rPr lang="en-US" dirty="0"/>
              <a:t>How many individuals do I need to collect?</a:t>
            </a:r>
          </a:p>
          <a:p>
            <a:endParaRPr lang="en-US" dirty="0"/>
          </a:p>
          <a:p>
            <a:r>
              <a:rPr lang="en-US" dirty="0"/>
              <a:t>Important when using </a:t>
            </a:r>
            <a:r>
              <a:rPr lang="en-US" b="1" dirty="0"/>
              <a:t>existing data</a:t>
            </a:r>
          </a:p>
          <a:p>
            <a:pPr lvl="1"/>
            <a:r>
              <a:rPr lang="en-US" dirty="0"/>
              <a:t>Is my available data large enough?</a:t>
            </a:r>
          </a:p>
          <a:p>
            <a:pPr lvl="1"/>
            <a:r>
              <a:rPr lang="en-US" dirty="0"/>
              <a:t>How many predictors can I consider?</a:t>
            </a:r>
          </a:p>
          <a:p>
            <a:endParaRPr lang="en-GB" dirty="0"/>
          </a:p>
        </p:txBody>
      </p:sp>
      <p:sp>
        <p:nvSpPr>
          <p:cNvPr id="4" name="Slide Number Placeholder 3">
            <a:extLst>
              <a:ext uri="{FF2B5EF4-FFF2-40B4-BE49-F238E27FC236}">
                <a16:creationId xmlns:a16="http://schemas.microsoft.com/office/drawing/2014/main" id="{2C182540-F547-4802-89FC-A134E9300B33}"/>
              </a:ext>
            </a:extLst>
          </p:cNvPr>
          <p:cNvSpPr>
            <a:spLocks noGrp="1"/>
          </p:cNvSpPr>
          <p:nvPr>
            <p:ph type="sldNum" sz="quarter" idx="4"/>
          </p:nvPr>
        </p:nvSpPr>
        <p:spPr/>
        <p:txBody>
          <a:bodyPr/>
          <a:lstStyle/>
          <a:p>
            <a:fld id="{F6579A09-310B-C44E-BCE0-1A21A05AF25F}" type="slidenum">
              <a:rPr lang="en-US" smtClean="0"/>
              <a:t>22</a:t>
            </a:fld>
            <a:endParaRPr lang="en-US" dirty="0"/>
          </a:p>
        </p:txBody>
      </p:sp>
      <p:pic>
        <p:nvPicPr>
          <p:cNvPr id="6" name="Picture 5" descr="Logo&#10;&#10;Description automatically generated" hidden="1">
            <a:extLst>
              <a:ext uri="{FF2B5EF4-FFF2-40B4-BE49-F238E27FC236}">
                <a16:creationId xmlns:a16="http://schemas.microsoft.com/office/drawing/2014/main" id="{FBD7A338-FFF7-4A38-B6B0-9A5528A4334E}"/>
              </a:ext>
            </a:extLst>
          </p:cNvPr>
          <p:cNvPicPr>
            <a:picLocks noChangeAspect="1"/>
          </p:cNvPicPr>
          <p:nvPr/>
        </p:nvPicPr>
        <p:blipFill rotWithShape="1">
          <a:blip r:embed="rId3">
            <a:alphaModFix amt="10000"/>
          </a:blip>
          <a:srcRect b="30815"/>
          <a:stretch/>
        </p:blipFill>
        <p:spPr>
          <a:xfrm>
            <a:off x="6915805" y="3714081"/>
            <a:ext cx="4435366" cy="2045752"/>
          </a:xfrm>
          <a:prstGeom prst="rect">
            <a:avLst/>
          </a:prstGeom>
        </p:spPr>
      </p:pic>
      <p:pic>
        <p:nvPicPr>
          <p:cNvPr id="8" name="Picture 7" hidden="1">
            <a:extLst>
              <a:ext uri="{FF2B5EF4-FFF2-40B4-BE49-F238E27FC236}">
                <a16:creationId xmlns:a16="http://schemas.microsoft.com/office/drawing/2014/main" id="{5C395D86-C4E3-4065-BF53-16F7EBAE2DD2}"/>
              </a:ext>
            </a:extLst>
          </p:cNvPr>
          <p:cNvPicPr>
            <a:picLocks noChangeAspect="1"/>
          </p:cNvPicPr>
          <p:nvPr/>
        </p:nvPicPr>
        <p:blipFill rotWithShape="1">
          <a:blip r:embed="rId4"/>
          <a:srcRect t="12838" b="31848"/>
          <a:stretch/>
        </p:blipFill>
        <p:spPr>
          <a:xfrm>
            <a:off x="1012646" y="5677270"/>
            <a:ext cx="10166707" cy="296344"/>
          </a:xfrm>
          <a:prstGeom prst="rect">
            <a:avLst/>
          </a:prstGeom>
        </p:spPr>
      </p:pic>
      <p:pic>
        <p:nvPicPr>
          <p:cNvPr id="7" name="Picture 6" hidden="1">
            <a:extLst>
              <a:ext uri="{FF2B5EF4-FFF2-40B4-BE49-F238E27FC236}">
                <a16:creationId xmlns:a16="http://schemas.microsoft.com/office/drawing/2014/main" id="{D67672FD-469A-482D-BCA7-DBE7231B1981}"/>
              </a:ext>
            </a:extLst>
          </p:cNvPr>
          <p:cNvPicPr>
            <a:picLocks noChangeAspect="1"/>
          </p:cNvPicPr>
          <p:nvPr/>
        </p:nvPicPr>
        <p:blipFill>
          <a:blip r:embed="rId5"/>
          <a:stretch>
            <a:fillRect/>
          </a:stretch>
        </p:blipFill>
        <p:spPr>
          <a:xfrm>
            <a:off x="836289" y="2324837"/>
            <a:ext cx="10514882" cy="2379689"/>
          </a:xfrm>
          <a:prstGeom prst="rect">
            <a:avLst/>
          </a:prstGeom>
          <a:ln>
            <a:noFill/>
          </a:ln>
          <a:effectLst>
            <a:outerShdw blurRad="292100" dist="139700" dir="2700000" algn="tl" rotWithShape="0">
              <a:srgbClr val="333333">
                <a:alpha val="65000"/>
              </a:srgbClr>
            </a:outerShdw>
          </a:effectLst>
        </p:spPr>
      </p:pic>
      <p:pic>
        <p:nvPicPr>
          <p:cNvPr id="10" name="Picture 9" hidden="1">
            <a:extLst>
              <a:ext uri="{FF2B5EF4-FFF2-40B4-BE49-F238E27FC236}">
                <a16:creationId xmlns:a16="http://schemas.microsoft.com/office/drawing/2014/main" id="{5B0C9767-A874-4E9A-9B7F-26A4EB12A22C}"/>
              </a:ext>
            </a:extLst>
          </p:cNvPr>
          <p:cNvPicPr>
            <a:picLocks noChangeAspect="1"/>
          </p:cNvPicPr>
          <p:nvPr/>
        </p:nvPicPr>
        <p:blipFill>
          <a:blip r:embed="rId6"/>
          <a:stretch>
            <a:fillRect/>
          </a:stretch>
        </p:blipFill>
        <p:spPr>
          <a:xfrm>
            <a:off x="1229929" y="4821409"/>
            <a:ext cx="8203782" cy="133746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C4E4EEBC-F7F8-07F9-8B13-AC4BA823B643}"/>
              </a:ext>
            </a:extLst>
          </p:cNvPr>
          <p:cNvSpPr/>
          <p:nvPr/>
        </p:nvSpPr>
        <p:spPr>
          <a:xfrm>
            <a:off x="789989" y="3906606"/>
            <a:ext cx="10505381" cy="2333296"/>
          </a:xfrm>
          <a:prstGeom prst="rect">
            <a:avLst/>
          </a:prstGeom>
          <a:solidFill>
            <a:srgbClr val="DBECF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46321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EF30B3-5000-496F-95A1-726D8B2D8166}"/>
              </a:ext>
            </a:extLst>
          </p:cNvPr>
          <p:cNvSpPr>
            <a:spLocks noGrp="1"/>
          </p:cNvSpPr>
          <p:nvPr>
            <p:ph type="body" sz="quarter" idx="11"/>
          </p:nvPr>
        </p:nvSpPr>
        <p:spPr/>
        <p:txBody>
          <a:bodyPr/>
          <a:lstStyle/>
          <a:p>
            <a:r>
              <a:rPr lang="en-US" dirty="0"/>
              <a:t>pmsampsize</a:t>
            </a:r>
            <a:endParaRPr lang="en-GB" dirty="0"/>
          </a:p>
        </p:txBody>
      </p:sp>
      <p:sp>
        <p:nvSpPr>
          <p:cNvPr id="3" name="Content Placeholder 2">
            <a:extLst>
              <a:ext uri="{FF2B5EF4-FFF2-40B4-BE49-F238E27FC236}">
                <a16:creationId xmlns:a16="http://schemas.microsoft.com/office/drawing/2014/main" id="{AE527D27-5B84-4A41-995C-815F7A0820E8}"/>
              </a:ext>
            </a:extLst>
          </p:cNvPr>
          <p:cNvSpPr>
            <a:spLocks noGrp="1"/>
          </p:cNvSpPr>
          <p:nvPr>
            <p:ph idx="12"/>
          </p:nvPr>
        </p:nvSpPr>
        <p:spPr/>
        <p:txBody>
          <a:bodyPr/>
          <a:lstStyle/>
          <a:p>
            <a:endParaRPr lang="en-GB" sz="2400" dirty="0"/>
          </a:p>
          <a:p>
            <a:r>
              <a:rPr lang="en-GB" dirty="0"/>
              <a:t>M</a:t>
            </a:r>
            <a:r>
              <a:rPr lang="en-GB" sz="2400" dirty="0"/>
              <a:t>inimum sample size required for developing a prediction model</a:t>
            </a:r>
          </a:p>
          <a:p>
            <a:pPr marL="0" indent="0">
              <a:buNone/>
            </a:pPr>
            <a:endParaRPr lang="en-GB" sz="2400" dirty="0"/>
          </a:p>
          <a:p>
            <a:r>
              <a:rPr lang="en-GB" sz="2400" dirty="0"/>
              <a:t>Calculates sample size that is needed to,</a:t>
            </a:r>
          </a:p>
          <a:p>
            <a:pPr marL="0" indent="0">
              <a:buNone/>
            </a:pPr>
            <a:r>
              <a:rPr lang="en-GB" sz="2400" dirty="0">
                <a:solidFill>
                  <a:schemeClr val="tx2"/>
                </a:solidFill>
              </a:rPr>
              <a:t>	- minimise potential overfitting</a:t>
            </a:r>
          </a:p>
          <a:p>
            <a:pPr marL="0" indent="0">
              <a:buNone/>
            </a:pPr>
            <a:r>
              <a:rPr lang="en-GB" sz="2400" dirty="0">
                <a:solidFill>
                  <a:schemeClr val="tx2"/>
                </a:solidFill>
              </a:rPr>
              <a:t>	- estimate parameters precisely (e.g., intercept)</a:t>
            </a:r>
          </a:p>
          <a:p>
            <a:pPr marL="0" indent="0">
              <a:buNone/>
            </a:pPr>
            <a:endParaRPr lang="en-GB" sz="2400" b="1" dirty="0"/>
          </a:p>
          <a:p>
            <a:r>
              <a:rPr lang="en-US" sz="2400" dirty="0"/>
              <a:t>Implements a series of closed form solutions</a:t>
            </a:r>
          </a:p>
          <a:p>
            <a:endParaRPr lang="en-US" dirty="0"/>
          </a:p>
          <a:p>
            <a:endParaRPr lang="en-US" dirty="0"/>
          </a:p>
        </p:txBody>
      </p:sp>
      <p:sp>
        <p:nvSpPr>
          <p:cNvPr id="4" name="Slide Number Placeholder 3">
            <a:extLst>
              <a:ext uri="{FF2B5EF4-FFF2-40B4-BE49-F238E27FC236}">
                <a16:creationId xmlns:a16="http://schemas.microsoft.com/office/drawing/2014/main" id="{F9FC2371-D3FB-476D-B4C6-BC08CE22BD58}"/>
              </a:ext>
            </a:extLst>
          </p:cNvPr>
          <p:cNvSpPr>
            <a:spLocks noGrp="1"/>
          </p:cNvSpPr>
          <p:nvPr>
            <p:ph type="sldNum" sz="quarter" idx="4"/>
          </p:nvPr>
        </p:nvSpPr>
        <p:spPr/>
        <p:txBody>
          <a:bodyPr/>
          <a:lstStyle/>
          <a:p>
            <a:fld id="{F6579A09-310B-C44E-BCE0-1A21A05AF25F}" type="slidenum">
              <a:rPr lang="en-US" smtClean="0"/>
              <a:t>23</a:t>
            </a:fld>
            <a:endParaRPr lang="en-US"/>
          </a:p>
        </p:txBody>
      </p:sp>
    </p:spTree>
    <p:extLst>
      <p:ext uri="{BB962C8B-B14F-4D97-AF65-F5344CB8AC3E}">
        <p14:creationId xmlns:p14="http://schemas.microsoft.com/office/powerpoint/2010/main" val="886212605"/>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624AC-9DDB-8B4E-D0ED-900953CB79B4}"/>
              </a:ext>
            </a:extLst>
          </p:cNvPr>
          <p:cNvSpPr>
            <a:spLocks noGrp="1"/>
          </p:cNvSpPr>
          <p:nvPr>
            <p:ph type="sldNum" sz="quarter" idx="4"/>
          </p:nvPr>
        </p:nvSpPr>
        <p:spPr/>
        <p:txBody>
          <a:bodyPr/>
          <a:lstStyle/>
          <a:p>
            <a:fld id="{F6579A09-310B-C44E-BCE0-1A21A05AF25F}" type="slidenum">
              <a:rPr lang="en-US" smtClean="0"/>
              <a:t>24</a:t>
            </a:fld>
            <a:endParaRPr lang="en-US"/>
          </a:p>
        </p:txBody>
      </p:sp>
      <p:sp>
        <p:nvSpPr>
          <p:cNvPr id="2" name="Text Placeholder 1" hidden="1">
            <a:extLst>
              <a:ext uri="{FF2B5EF4-FFF2-40B4-BE49-F238E27FC236}">
                <a16:creationId xmlns:a16="http://schemas.microsoft.com/office/drawing/2014/main" id="{0ADC1D6D-1769-1BC2-53ED-488C9173C9E9}"/>
              </a:ext>
            </a:extLst>
          </p:cNvPr>
          <p:cNvSpPr>
            <a:spLocks noGrp="1"/>
          </p:cNvSpPr>
          <p:nvPr>
            <p:ph type="body" sz="quarter" idx="11"/>
          </p:nvPr>
        </p:nvSpPr>
        <p:spPr/>
        <p:txBody>
          <a:bodyPr/>
          <a:lstStyle/>
          <a:p>
            <a:r>
              <a:rPr lang="en-GB" dirty="0"/>
              <a:t>Cox-Snell R-squared</a:t>
            </a:r>
          </a:p>
        </p:txBody>
      </p:sp>
      <p:pic>
        <p:nvPicPr>
          <p:cNvPr id="5" name="Picture 4">
            <a:extLst>
              <a:ext uri="{FF2B5EF4-FFF2-40B4-BE49-F238E27FC236}">
                <a16:creationId xmlns:a16="http://schemas.microsoft.com/office/drawing/2014/main" id="{B8BC8BCD-F541-49F5-100F-9CA226157FDC}"/>
              </a:ext>
            </a:extLst>
          </p:cNvPr>
          <p:cNvPicPr>
            <a:picLocks noChangeAspect="1"/>
          </p:cNvPicPr>
          <p:nvPr/>
        </p:nvPicPr>
        <p:blipFill>
          <a:blip r:embed="rId3"/>
          <a:stretch>
            <a:fillRect/>
          </a:stretch>
        </p:blipFill>
        <p:spPr>
          <a:xfrm>
            <a:off x="712637" y="855406"/>
            <a:ext cx="10766726" cy="5147188"/>
          </a:xfrm>
          <a:prstGeom prst="rect">
            <a:avLst/>
          </a:prstGeom>
        </p:spPr>
      </p:pic>
    </p:spTree>
    <p:extLst>
      <p:ext uri="{BB962C8B-B14F-4D97-AF65-F5344CB8AC3E}">
        <p14:creationId xmlns:p14="http://schemas.microsoft.com/office/powerpoint/2010/main" val="2651378364"/>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624AC-9DDB-8B4E-D0ED-900953CB79B4}"/>
              </a:ext>
            </a:extLst>
          </p:cNvPr>
          <p:cNvSpPr>
            <a:spLocks noGrp="1"/>
          </p:cNvSpPr>
          <p:nvPr>
            <p:ph type="sldNum" sz="quarter" idx="4"/>
          </p:nvPr>
        </p:nvSpPr>
        <p:spPr/>
        <p:txBody>
          <a:bodyPr/>
          <a:lstStyle/>
          <a:p>
            <a:fld id="{F6579A09-310B-C44E-BCE0-1A21A05AF25F}" type="slidenum">
              <a:rPr lang="en-US" smtClean="0"/>
              <a:t>25</a:t>
            </a:fld>
            <a:endParaRPr lang="en-US"/>
          </a:p>
        </p:txBody>
      </p:sp>
      <p:sp>
        <p:nvSpPr>
          <p:cNvPr id="2" name="Text Placeholder 1" hidden="1">
            <a:extLst>
              <a:ext uri="{FF2B5EF4-FFF2-40B4-BE49-F238E27FC236}">
                <a16:creationId xmlns:a16="http://schemas.microsoft.com/office/drawing/2014/main" id="{0ADC1D6D-1769-1BC2-53ED-488C9173C9E9}"/>
              </a:ext>
            </a:extLst>
          </p:cNvPr>
          <p:cNvSpPr>
            <a:spLocks noGrp="1"/>
          </p:cNvSpPr>
          <p:nvPr>
            <p:ph type="body" sz="quarter" idx="11"/>
          </p:nvPr>
        </p:nvSpPr>
        <p:spPr/>
        <p:txBody>
          <a:bodyPr/>
          <a:lstStyle/>
          <a:p>
            <a:r>
              <a:rPr lang="en-GB" dirty="0"/>
              <a:t>Cox-Snell R-squared</a:t>
            </a:r>
          </a:p>
        </p:txBody>
      </p:sp>
      <p:pic>
        <p:nvPicPr>
          <p:cNvPr id="5" name="Picture 4">
            <a:extLst>
              <a:ext uri="{FF2B5EF4-FFF2-40B4-BE49-F238E27FC236}">
                <a16:creationId xmlns:a16="http://schemas.microsoft.com/office/drawing/2014/main" id="{B8BC8BCD-F541-49F5-100F-9CA226157FDC}"/>
              </a:ext>
            </a:extLst>
          </p:cNvPr>
          <p:cNvPicPr>
            <a:picLocks noChangeAspect="1"/>
          </p:cNvPicPr>
          <p:nvPr/>
        </p:nvPicPr>
        <p:blipFill>
          <a:blip r:embed="rId3"/>
          <a:stretch>
            <a:fillRect/>
          </a:stretch>
        </p:blipFill>
        <p:spPr>
          <a:xfrm>
            <a:off x="712637" y="855406"/>
            <a:ext cx="10766726" cy="5147188"/>
          </a:xfrm>
          <a:prstGeom prst="rect">
            <a:avLst/>
          </a:prstGeom>
        </p:spPr>
      </p:pic>
      <p:sp>
        <p:nvSpPr>
          <p:cNvPr id="3" name="Rectangle 2">
            <a:extLst>
              <a:ext uri="{FF2B5EF4-FFF2-40B4-BE49-F238E27FC236}">
                <a16:creationId xmlns:a16="http://schemas.microsoft.com/office/drawing/2014/main" id="{3FD3C033-2ED3-4B4A-22EA-CB2C32EEA305}"/>
              </a:ext>
            </a:extLst>
          </p:cNvPr>
          <p:cNvSpPr/>
          <p:nvPr/>
        </p:nvSpPr>
        <p:spPr>
          <a:xfrm>
            <a:off x="597519" y="1180730"/>
            <a:ext cx="10881844" cy="4821864"/>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961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624AC-9DDB-8B4E-D0ED-900953CB79B4}"/>
              </a:ext>
            </a:extLst>
          </p:cNvPr>
          <p:cNvSpPr>
            <a:spLocks noGrp="1"/>
          </p:cNvSpPr>
          <p:nvPr>
            <p:ph type="sldNum" sz="quarter" idx="4"/>
          </p:nvPr>
        </p:nvSpPr>
        <p:spPr/>
        <p:txBody>
          <a:bodyPr/>
          <a:lstStyle/>
          <a:p>
            <a:fld id="{F6579A09-310B-C44E-BCE0-1A21A05AF25F}" type="slidenum">
              <a:rPr lang="en-US" smtClean="0"/>
              <a:t>26</a:t>
            </a:fld>
            <a:endParaRPr lang="en-US"/>
          </a:p>
        </p:txBody>
      </p:sp>
      <p:sp>
        <p:nvSpPr>
          <p:cNvPr id="2" name="Text Placeholder 1" hidden="1">
            <a:extLst>
              <a:ext uri="{FF2B5EF4-FFF2-40B4-BE49-F238E27FC236}">
                <a16:creationId xmlns:a16="http://schemas.microsoft.com/office/drawing/2014/main" id="{0ADC1D6D-1769-1BC2-53ED-488C9173C9E9}"/>
              </a:ext>
            </a:extLst>
          </p:cNvPr>
          <p:cNvSpPr>
            <a:spLocks noGrp="1"/>
          </p:cNvSpPr>
          <p:nvPr>
            <p:ph type="body" sz="quarter" idx="11"/>
          </p:nvPr>
        </p:nvSpPr>
        <p:spPr/>
        <p:txBody>
          <a:bodyPr/>
          <a:lstStyle/>
          <a:p>
            <a:r>
              <a:rPr lang="en-GB" dirty="0"/>
              <a:t>Cox-Snell R-squared</a:t>
            </a:r>
          </a:p>
        </p:txBody>
      </p:sp>
      <p:pic>
        <p:nvPicPr>
          <p:cNvPr id="5" name="Picture 4">
            <a:extLst>
              <a:ext uri="{FF2B5EF4-FFF2-40B4-BE49-F238E27FC236}">
                <a16:creationId xmlns:a16="http://schemas.microsoft.com/office/drawing/2014/main" id="{B8BC8BCD-F541-49F5-100F-9CA226157FDC}"/>
              </a:ext>
            </a:extLst>
          </p:cNvPr>
          <p:cNvPicPr>
            <a:picLocks noChangeAspect="1"/>
          </p:cNvPicPr>
          <p:nvPr/>
        </p:nvPicPr>
        <p:blipFill>
          <a:blip r:embed="rId3"/>
          <a:stretch>
            <a:fillRect/>
          </a:stretch>
        </p:blipFill>
        <p:spPr>
          <a:xfrm>
            <a:off x="712637" y="855406"/>
            <a:ext cx="10766726" cy="5147188"/>
          </a:xfrm>
          <a:prstGeom prst="rect">
            <a:avLst/>
          </a:prstGeom>
        </p:spPr>
      </p:pic>
      <p:sp>
        <p:nvSpPr>
          <p:cNvPr id="3" name="Rectangle 2">
            <a:extLst>
              <a:ext uri="{FF2B5EF4-FFF2-40B4-BE49-F238E27FC236}">
                <a16:creationId xmlns:a16="http://schemas.microsoft.com/office/drawing/2014/main" id="{3FD3C033-2ED3-4B4A-22EA-CB2C32EEA305}"/>
              </a:ext>
            </a:extLst>
          </p:cNvPr>
          <p:cNvSpPr/>
          <p:nvPr/>
        </p:nvSpPr>
        <p:spPr>
          <a:xfrm>
            <a:off x="597519" y="1180730"/>
            <a:ext cx="10881844" cy="3764896"/>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4BFD7A8-250A-D583-351C-8AE3E3EB44B0}"/>
              </a:ext>
            </a:extLst>
          </p:cNvPr>
          <p:cNvSpPr/>
          <p:nvPr/>
        </p:nvSpPr>
        <p:spPr>
          <a:xfrm>
            <a:off x="726324" y="6982148"/>
            <a:ext cx="10881844" cy="988142"/>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0049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624AC-9DDB-8B4E-D0ED-900953CB79B4}"/>
              </a:ext>
            </a:extLst>
          </p:cNvPr>
          <p:cNvSpPr>
            <a:spLocks noGrp="1"/>
          </p:cNvSpPr>
          <p:nvPr>
            <p:ph type="sldNum" sz="quarter" idx="4"/>
          </p:nvPr>
        </p:nvSpPr>
        <p:spPr/>
        <p:txBody>
          <a:bodyPr/>
          <a:lstStyle/>
          <a:p>
            <a:fld id="{F6579A09-310B-C44E-BCE0-1A21A05AF25F}" type="slidenum">
              <a:rPr lang="en-US" smtClean="0"/>
              <a:t>27</a:t>
            </a:fld>
            <a:endParaRPr lang="en-US"/>
          </a:p>
        </p:txBody>
      </p:sp>
      <p:sp>
        <p:nvSpPr>
          <p:cNvPr id="2" name="Text Placeholder 1" hidden="1">
            <a:extLst>
              <a:ext uri="{FF2B5EF4-FFF2-40B4-BE49-F238E27FC236}">
                <a16:creationId xmlns:a16="http://schemas.microsoft.com/office/drawing/2014/main" id="{0ADC1D6D-1769-1BC2-53ED-488C9173C9E9}"/>
              </a:ext>
            </a:extLst>
          </p:cNvPr>
          <p:cNvSpPr>
            <a:spLocks noGrp="1"/>
          </p:cNvSpPr>
          <p:nvPr>
            <p:ph type="body" sz="quarter" idx="11"/>
          </p:nvPr>
        </p:nvSpPr>
        <p:spPr/>
        <p:txBody>
          <a:bodyPr/>
          <a:lstStyle/>
          <a:p>
            <a:r>
              <a:rPr lang="en-GB" dirty="0"/>
              <a:t>Cox-Snell R-squared</a:t>
            </a:r>
          </a:p>
        </p:txBody>
      </p:sp>
      <p:pic>
        <p:nvPicPr>
          <p:cNvPr id="5" name="Picture 4">
            <a:extLst>
              <a:ext uri="{FF2B5EF4-FFF2-40B4-BE49-F238E27FC236}">
                <a16:creationId xmlns:a16="http://schemas.microsoft.com/office/drawing/2014/main" id="{B8BC8BCD-F541-49F5-100F-9CA226157FDC}"/>
              </a:ext>
            </a:extLst>
          </p:cNvPr>
          <p:cNvPicPr>
            <a:picLocks noChangeAspect="1"/>
          </p:cNvPicPr>
          <p:nvPr/>
        </p:nvPicPr>
        <p:blipFill>
          <a:blip r:embed="rId3"/>
          <a:stretch>
            <a:fillRect/>
          </a:stretch>
        </p:blipFill>
        <p:spPr>
          <a:xfrm>
            <a:off x="712637" y="855406"/>
            <a:ext cx="10766726" cy="5147188"/>
          </a:xfrm>
          <a:prstGeom prst="rect">
            <a:avLst/>
          </a:prstGeom>
        </p:spPr>
      </p:pic>
      <p:sp>
        <p:nvSpPr>
          <p:cNvPr id="3" name="Rectangle 2">
            <a:extLst>
              <a:ext uri="{FF2B5EF4-FFF2-40B4-BE49-F238E27FC236}">
                <a16:creationId xmlns:a16="http://schemas.microsoft.com/office/drawing/2014/main" id="{3FD3C033-2ED3-4B4A-22EA-CB2C32EEA305}"/>
              </a:ext>
            </a:extLst>
          </p:cNvPr>
          <p:cNvSpPr/>
          <p:nvPr/>
        </p:nvSpPr>
        <p:spPr>
          <a:xfrm>
            <a:off x="597519" y="5014452"/>
            <a:ext cx="10881844" cy="988142"/>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B19E8C4-BE68-457F-B46D-B03A435569F3}"/>
              </a:ext>
            </a:extLst>
          </p:cNvPr>
          <p:cNvSpPr/>
          <p:nvPr/>
        </p:nvSpPr>
        <p:spPr>
          <a:xfrm>
            <a:off x="597519" y="855406"/>
            <a:ext cx="10881844" cy="1199536"/>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65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2569EA42-BEB3-0FCB-F2AD-436AB50E3D8D}"/>
              </a:ext>
            </a:extLst>
          </p:cNvPr>
          <p:cNvSpPr>
            <a:spLocks noGrp="1"/>
          </p:cNvSpPr>
          <p:nvPr>
            <p:ph type="body" sz="quarter" idx="11"/>
          </p:nvPr>
        </p:nvSpPr>
        <p:spPr/>
        <p:txBody>
          <a:bodyPr/>
          <a:lstStyle/>
          <a:p>
            <a:r>
              <a:rPr lang="en-GB" dirty="0"/>
              <a:t>C statistic</a:t>
            </a:r>
          </a:p>
        </p:txBody>
      </p:sp>
      <p:sp>
        <p:nvSpPr>
          <p:cNvPr id="4" name="Slide Number Placeholder 3">
            <a:extLst>
              <a:ext uri="{FF2B5EF4-FFF2-40B4-BE49-F238E27FC236}">
                <a16:creationId xmlns:a16="http://schemas.microsoft.com/office/drawing/2014/main" id="{6E308D37-C978-53C0-D41A-9B7024EF254A}"/>
              </a:ext>
            </a:extLst>
          </p:cNvPr>
          <p:cNvSpPr>
            <a:spLocks noGrp="1"/>
          </p:cNvSpPr>
          <p:nvPr>
            <p:ph type="sldNum" sz="quarter" idx="4"/>
          </p:nvPr>
        </p:nvSpPr>
        <p:spPr/>
        <p:txBody>
          <a:bodyPr/>
          <a:lstStyle/>
          <a:p>
            <a:fld id="{F6579A09-310B-C44E-BCE0-1A21A05AF25F}" type="slidenum">
              <a:rPr lang="en-US" smtClean="0"/>
              <a:t>28</a:t>
            </a:fld>
            <a:endParaRPr lang="en-US"/>
          </a:p>
        </p:txBody>
      </p:sp>
      <p:pic>
        <p:nvPicPr>
          <p:cNvPr id="10" name="Picture 9" descr="A screenshot of a computer&#10;&#10;Description automatically generated">
            <a:extLst>
              <a:ext uri="{FF2B5EF4-FFF2-40B4-BE49-F238E27FC236}">
                <a16:creationId xmlns:a16="http://schemas.microsoft.com/office/drawing/2014/main" id="{3550185F-9813-AFBF-A774-E73C81B6248F}"/>
              </a:ext>
            </a:extLst>
          </p:cNvPr>
          <p:cNvPicPr>
            <a:picLocks noChangeAspect="1"/>
          </p:cNvPicPr>
          <p:nvPr/>
        </p:nvPicPr>
        <p:blipFill rotWithShape="1">
          <a:blip r:embed="rId3"/>
          <a:srcRect l="380" r="21620" b="75436"/>
          <a:stretch/>
        </p:blipFill>
        <p:spPr>
          <a:xfrm>
            <a:off x="908216" y="3609889"/>
            <a:ext cx="8489784" cy="1561551"/>
          </a:xfrm>
          <a:prstGeom prst="rect">
            <a:avLst/>
          </a:prstGeom>
        </p:spPr>
      </p:pic>
      <p:sp>
        <p:nvSpPr>
          <p:cNvPr id="5" name="Content Placeholder 2">
            <a:extLst>
              <a:ext uri="{FF2B5EF4-FFF2-40B4-BE49-F238E27FC236}">
                <a16:creationId xmlns:a16="http://schemas.microsoft.com/office/drawing/2014/main" id="{77474AAA-D923-84A7-67DF-62C9490895BB}"/>
              </a:ext>
            </a:extLst>
          </p:cNvPr>
          <p:cNvSpPr txBox="1">
            <a:spLocks/>
          </p:cNvSpPr>
          <p:nvPr/>
        </p:nvSpPr>
        <p:spPr>
          <a:xfrm>
            <a:off x="774992" y="644977"/>
            <a:ext cx="10642016" cy="2545264"/>
          </a:xfrm>
          <a:prstGeom prst="rect">
            <a:avLst/>
          </a:prstGeom>
        </p:spPr>
        <p:txBody>
          <a:bodyPr vert="horz" lIns="91440" tIns="45720" rIns="91440" bIns="45720" rtlCol="0">
            <a:normAutofit/>
          </a:bodyPr>
          <a:lstStyle>
            <a:lvl1pPr marL="228526" indent="-228526" algn="l" defTabSz="914103" rtl="0" eaLnBrk="1" latinLnBrk="0" hangingPunct="1">
              <a:lnSpc>
                <a:spcPct val="90000"/>
              </a:lnSpc>
              <a:spcBef>
                <a:spcPts val="1000"/>
              </a:spcBef>
              <a:buFont typeface="Arial" panose="020B0604020202020204" pitchFamily="34" charset="0"/>
              <a:buChar char="•"/>
              <a:defRPr sz="2400" b="0" i="0" kern="1200" baseline="0">
                <a:solidFill>
                  <a:srgbClr val="271E3D"/>
                </a:solidFill>
                <a:latin typeface="Cambria" panose="02040503050406030204" pitchFamily="18" charset="0"/>
                <a:ea typeface="Cambria" panose="02040503050406030204" pitchFamily="18" charset="0"/>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Cambria" panose="02040503050406030204" pitchFamily="18" charset="0"/>
                <a:ea typeface="Cambria" panose="02040503050406030204" pitchFamily="18" charset="0"/>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Cambria" panose="02040503050406030204" pitchFamily="18" charset="0"/>
                <a:ea typeface="Cambria" panose="02040503050406030204" pitchFamily="18" charset="0"/>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GB" dirty="0"/>
          </a:p>
          <a:p>
            <a:r>
              <a:rPr lang="en-GB" dirty="0"/>
              <a:t>Options to specify anticipated performance of new model include:</a:t>
            </a:r>
          </a:p>
          <a:p>
            <a:pPr lvl="1"/>
            <a:r>
              <a:rPr lang="en-GB" dirty="0"/>
              <a:t>Cox-Snell R-squared</a:t>
            </a:r>
          </a:p>
          <a:p>
            <a:pPr lvl="1"/>
            <a:r>
              <a:rPr lang="en-GB" dirty="0" err="1"/>
              <a:t>Nagelkerke’s</a:t>
            </a:r>
            <a:r>
              <a:rPr lang="en-GB" dirty="0"/>
              <a:t> R-squared</a:t>
            </a:r>
          </a:p>
          <a:p>
            <a:pPr lvl="1"/>
            <a:r>
              <a:rPr lang="en-GB" dirty="0"/>
              <a:t>C statistic</a:t>
            </a:r>
          </a:p>
          <a:p>
            <a:pPr lvl="1"/>
            <a:endParaRPr lang="en-GB" dirty="0"/>
          </a:p>
        </p:txBody>
      </p:sp>
    </p:spTree>
    <p:extLst>
      <p:ext uri="{BB962C8B-B14F-4D97-AF65-F5344CB8AC3E}">
        <p14:creationId xmlns:p14="http://schemas.microsoft.com/office/powerpoint/2010/main" val="3287754477"/>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5E167-AB6C-4629-9779-04864E78A0DA}"/>
              </a:ext>
            </a:extLst>
          </p:cNvPr>
          <p:cNvSpPr>
            <a:spLocks noGrp="1"/>
          </p:cNvSpPr>
          <p:nvPr>
            <p:ph type="body" sz="quarter" idx="11"/>
          </p:nvPr>
        </p:nvSpPr>
        <p:spPr/>
        <p:txBody>
          <a:bodyPr/>
          <a:lstStyle/>
          <a:p>
            <a:r>
              <a:rPr lang="en-US" dirty="0"/>
              <a:t>Sample size considerations</a:t>
            </a:r>
            <a:endParaRPr lang="en-GB" dirty="0"/>
          </a:p>
        </p:txBody>
      </p:sp>
      <p:sp>
        <p:nvSpPr>
          <p:cNvPr id="3" name="Content Placeholder 2">
            <a:extLst>
              <a:ext uri="{FF2B5EF4-FFF2-40B4-BE49-F238E27FC236}">
                <a16:creationId xmlns:a16="http://schemas.microsoft.com/office/drawing/2014/main" id="{DB9A1CE0-9CEE-4744-9B8A-6F86D95C7C07}"/>
              </a:ext>
            </a:extLst>
          </p:cNvPr>
          <p:cNvSpPr>
            <a:spLocks noGrp="1"/>
          </p:cNvSpPr>
          <p:nvPr>
            <p:ph idx="12"/>
          </p:nvPr>
        </p:nvSpPr>
        <p:spPr>
          <a:xfrm>
            <a:off x="719667" y="1402672"/>
            <a:ext cx="7579382" cy="4473694"/>
          </a:xfrm>
        </p:spPr>
        <p:txBody>
          <a:bodyPr/>
          <a:lstStyle/>
          <a:p>
            <a:endParaRPr lang="en-GB" dirty="0"/>
          </a:p>
          <a:p>
            <a:r>
              <a:rPr lang="en-GB" dirty="0"/>
              <a:t>We want to have a large enough sample size to develop a model that predicts as accurately as we can</a:t>
            </a:r>
          </a:p>
          <a:p>
            <a:endParaRPr lang="en-US" dirty="0"/>
          </a:p>
          <a:p>
            <a:r>
              <a:rPr lang="en-US" dirty="0"/>
              <a:t>Important when conducting a </a:t>
            </a:r>
            <a:r>
              <a:rPr lang="en-US" b="1" dirty="0"/>
              <a:t>prospective</a:t>
            </a:r>
            <a:r>
              <a:rPr lang="en-US" dirty="0"/>
              <a:t> study</a:t>
            </a:r>
          </a:p>
          <a:p>
            <a:pPr lvl="1"/>
            <a:r>
              <a:rPr lang="en-US" dirty="0"/>
              <a:t>How many individuals do I need to collect?</a:t>
            </a:r>
          </a:p>
          <a:p>
            <a:endParaRPr lang="en-US" dirty="0"/>
          </a:p>
          <a:p>
            <a:r>
              <a:rPr lang="en-US" dirty="0"/>
              <a:t>Important when using </a:t>
            </a:r>
            <a:r>
              <a:rPr lang="en-US" b="1" dirty="0"/>
              <a:t>existing data</a:t>
            </a:r>
          </a:p>
          <a:p>
            <a:pPr lvl="1"/>
            <a:r>
              <a:rPr lang="en-US" dirty="0"/>
              <a:t>Is my available data large enough?</a:t>
            </a:r>
          </a:p>
          <a:p>
            <a:pPr lvl="1"/>
            <a:r>
              <a:rPr lang="en-US" dirty="0"/>
              <a:t>How many predictors can I consider?</a:t>
            </a:r>
          </a:p>
          <a:p>
            <a:endParaRPr lang="en-GB" dirty="0"/>
          </a:p>
        </p:txBody>
      </p:sp>
      <p:sp>
        <p:nvSpPr>
          <p:cNvPr id="4" name="Slide Number Placeholder 3">
            <a:extLst>
              <a:ext uri="{FF2B5EF4-FFF2-40B4-BE49-F238E27FC236}">
                <a16:creationId xmlns:a16="http://schemas.microsoft.com/office/drawing/2014/main" id="{2C182540-F547-4802-89FC-A134E9300B33}"/>
              </a:ext>
            </a:extLst>
          </p:cNvPr>
          <p:cNvSpPr>
            <a:spLocks noGrp="1"/>
          </p:cNvSpPr>
          <p:nvPr>
            <p:ph type="sldNum" sz="quarter" idx="4"/>
          </p:nvPr>
        </p:nvSpPr>
        <p:spPr/>
        <p:txBody>
          <a:bodyPr/>
          <a:lstStyle/>
          <a:p>
            <a:fld id="{F6579A09-310B-C44E-BCE0-1A21A05AF25F}" type="slidenum">
              <a:rPr lang="en-US" smtClean="0"/>
              <a:t>29</a:t>
            </a:fld>
            <a:endParaRPr lang="en-US" dirty="0"/>
          </a:p>
        </p:txBody>
      </p:sp>
      <p:pic>
        <p:nvPicPr>
          <p:cNvPr id="6" name="Picture 5" descr="Logo&#10;&#10;Description automatically generated" hidden="1">
            <a:extLst>
              <a:ext uri="{FF2B5EF4-FFF2-40B4-BE49-F238E27FC236}">
                <a16:creationId xmlns:a16="http://schemas.microsoft.com/office/drawing/2014/main" id="{FBD7A338-FFF7-4A38-B6B0-9A5528A4334E}"/>
              </a:ext>
            </a:extLst>
          </p:cNvPr>
          <p:cNvPicPr>
            <a:picLocks noChangeAspect="1"/>
          </p:cNvPicPr>
          <p:nvPr/>
        </p:nvPicPr>
        <p:blipFill rotWithShape="1">
          <a:blip r:embed="rId3">
            <a:alphaModFix amt="10000"/>
          </a:blip>
          <a:srcRect b="30815"/>
          <a:stretch/>
        </p:blipFill>
        <p:spPr>
          <a:xfrm>
            <a:off x="6915805" y="3714081"/>
            <a:ext cx="4435366" cy="2045752"/>
          </a:xfrm>
          <a:prstGeom prst="rect">
            <a:avLst/>
          </a:prstGeom>
        </p:spPr>
      </p:pic>
      <p:pic>
        <p:nvPicPr>
          <p:cNvPr id="8" name="Picture 7" hidden="1">
            <a:extLst>
              <a:ext uri="{FF2B5EF4-FFF2-40B4-BE49-F238E27FC236}">
                <a16:creationId xmlns:a16="http://schemas.microsoft.com/office/drawing/2014/main" id="{5C395D86-C4E3-4065-BF53-16F7EBAE2DD2}"/>
              </a:ext>
            </a:extLst>
          </p:cNvPr>
          <p:cNvPicPr>
            <a:picLocks noChangeAspect="1"/>
          </p:cNvPicPr>
          <p:nvPr/>
        </p:nvPicPr>
        <p:blipFill rotWithShape="1">
          <a:blip r:embed="rId4"/>
          <a:srcRect t="12838" b="31848"/>
          <a:stretch/>
        </p:blipFill>
        <p:spPr>
          <a:xfrm>
            <a:off x="1012646" y="5677270"/>
            <a:ext cx="10166707" cy="296344"/>
          </a:xfrm>
          <a:prstGeom prst="rect">
            <a:avLst/>
          </a:prstGeom>
        </p:spPr>
      </p:pic>
      <p:pic>
        <p:nvPicPr>
          <p:cNvPr id="7" name="Picture 6" hidden="1">
            <a:extLst>
              <a:ext uri="{FF2B5EF4-FFF2-40B4-BE49-F238E27FC236}">
                <a16:creationId xmlns:a16="http://schemas.microsoft.com/office/drawing/2014/main" id="{D67672FD-469A-482D-BCA7-DBE7231B1981}"/>
              </a:ext>
            </a:extLst>
          </p:cNvPr>
          <p:cNvPicPr>
            <a:picLocks noChangeAspect="1"/>
          </p:cNvPicPr>
          <p:nvPr/>
        </p:nvPicPr>
        <p:blipFill>
          <a:blip r:embed="rId5"/>
          <a:stretch>
            <a:fillRect/>
          </a:stretch>
        </p:blipFill>
        <p:spPr>
          <a:xfrm>
            <a:off x="836289" y="2324837"/>
            <a:ext cx="10514882" cy="2379689"/>
          </a:xfrm>
          <a:prstGeom prst="rect">
            <a:avLst/>
          </a:prstGeom>
          <a:ln>
            <a:noFill/>
          </a:ln>
          <a:effectLst>
            <a:outerShdw blurRad="292100" dist="139700" dir="2700000" algn="tl" rotWithShape="0">
              <a:srgbClr val="333333">
                <a:alpha val="65000"/>
              </a:srgbClr>
            </a:outerShdw>
          </a:effectLst>
        </p:spPr>
      </p:pic>
      <p:pic>
        <p:nvPicPr>
          <p:cNvPr id="10" name="Picture 9" hidden="1">
            <a:extLst>
              <a:ext uri="{FF2B5EF4-FFF2-40B4-BE49-F238E27FC236}">
                <a16:creationId xmlns:a16="http://schemas.microsoft.com/office/drawing/2014/main" id="{5B0C9767-A874-4E9A-9B7F-26A4EB12A22C}"/>
              </a:ext>
            </a:extLst>
          </p:cNvPr>
          <p:cNvPicPr>
            <a:picLocks noChangeAspect="1"/>
          </p:cNvPicPr>
          <p:nvPr/>
        </p:nvPicPr>
        <p:blipFill>
          <a:blip r:embed="rId6"/>
          <a:stretch>
            <a:fillRect/>
          </a:stretch>
        </p:blipFill>
        <p:spPr>
          <a:xfrm>
            <a:off x="1229929" y="4821409"/>
            <a:ext cx="8203782" cy="133746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D2AB2256-A0DA-C867-56BA-2198B1CF11D0}"/>
              </a:ext>
            </a:extLst>
          </p:cNvPr>
          <p:cNvSpPr/>
          <p:nvPr/>
        </p:nvSpPr>
        <p:spPr>
          <a:xfrm>
            <a:off x="719667" y="1545021"/>
            <a:ext cx="10505381" cy="2333296"/>
          </a:xfrm>
          <a:prstGeom prst="rect">
            <a:avLst/>
          </a:prstGeom>
          <a:solidFill>
            <a:srgbClr val="DBECF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98136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37114" y="4115458"/>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483" y="6858000"/>
            <a:ext cx="2386800" cy="2386800"/>
          </a:xfrm>
          <a:prstGeom prst="rect">
            <a:avLst/>
          </a:prstGeom>
        </p:spPr>
      </p:pic>
    </p:spTree>
    <p:extLst>
      <p:ext uri="{BB962C8B-B14F-4D97-AF65-F5344CB8AC3E}">
        <p14:creationId xmlns:p14="http://schemas.microsoft.com/office/powerpoint/2010/main" val="67845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FC638B27-DC1B-251C-59D8-A63280D0C11A}"/>
              </a:ext>
            </a:extLst>
          </p:cNvPr>
          <p:cNvSpPr>
            <a:spLocks noGrp="1"/>
          </p:cNvSpPr>
          <p:nvPr>
            <p:ph type="body" sz="quarter" idx="11"/>
          </p:nvPr>
        </p:nvSpPr>
        <p:spPr/>
        <p:txBody>
          <a:bodyPr/>
          <a:lstStyle/>
          <a:p>
            <a:r>
              <a:rPr lang="en-GB" dirty="0"/>
              <a:t>Fixed N</a:t>
            </a:r>
          </a:p>
        </p:txBody>
      </p:sp>
      <p:sp>
        <p:nvSpPr>
          <p:cNvPr id="4" name="Slide Number Placeholder 3">
            <a:extLst>
              <a:ext uri="{FF2B5EF4-FFF2-40B4-BE49-F238E27FC236}">
                <a16:creationId xmlns:a16="http://schemas.microsoft.com/office/drawing/2014/main" id="{64754516-F79B-5D0F-6333-F075DE5CC95A}"/>
              </a:ext>
            </a:extLst>
          </p:cNvPr>
          <p:cNvSpPr>
            <a:spLocks noGrp="1"/>
          </p:cNvSpPr>
          <p:nvPr>
            <p:ph type="sldNum" sz="quarter" idx="4"/>
          </p:nvPr>
        </p:nvSpPr>
        <p:spPr/>
        <p:txBody>
          <a:bodyPr/>
          <a:lstStyle/>
          <a:p>
            <a:fld id="{F6579A09-310B-C44E-BCE0-1A21A05AF25F}" type="slidenum">
              <a:rPr lang="en-US" smtClean="0"/>
              <a:t>30</a:t>
            </a:fld>
            <a:endParaRPr lang="en-US"/>
          </a:p>
        </p:txBody>
      </p:sp>
      <p:pic>
        <p:nvPicPr>
          <p:cNvPr id="10" name="Picture 9" descr="A screenshot of a computer&#10;&#10;Description automatically generated">
            <a:extLst>
              <a:ext uri="{FF2B5EF4-FFF2-40B4-BE49-F238E27FC236}">
                <a16:creationId xmlns:a16="http://schemas.microsoft.com/office/drawing/2014/main" id="{960C6A0D-67C5-3E27-611E-3AFAADE57EBF}"/>
              </a:ext>
            </a:extLst>
          </p:cNvPr>
          <p:cNvPicPr>
            <a:picLocks noChangeAspect="1"/>
          </p:cNvPicPr>
          <p:nvPr/>
        </p:nvPicPr>
        <p:blipFill rotWithShape="1">
          <a:blip r:embed="rId3"/>
          <a:srcRect b="19874"/>
          <a:stretch/>
        </p:blipFill>
        <p:spPr>
          <a:xfrm>
            <a:off x="775482" y="667457"/>
            <a:ext cx="10641036" cy="4425404"/>
          </a:xfrm>
          <a:prstGeom prst="rect">
            <a:avLst/>
          </a:prstGeom>
        </p:spPr>
      </p:pic>
      <p:sp>
        <p:nvSpPr>
          <p:cNvPr id="3" name="Rectangle 2">
            <a:extLst>
              <a:ext uri="{FF2B5EF4-FFF2-40B4-BE49-F238E27FC236}">
                <a16:creationId xmlns:a16="http://schemas.microsoft.com/office/drawing/2014/main" id="{B41BE748-AAD1-E635-C3DF-0B356D20A20F}"/>
              </a:ext>
            </a:extLst>
          </p:cNvPr>
          <p:cNvSpPr/>
          <p:nvPr/>
        </p:nvSpPr>
        <p:spPr>
          <a:xfrm>
            <a:off x="6096000" y="1569459"/>
            <a:ext cx="4818927" cy="2041842"/>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5183353"/>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CAB1-CC52-ED9C-F74E-DB6EED3AE345}"/>
              </a:ext>
            </a:extLst>
          </p:cNvPr>
          <p:cNvSpPr>
            <a:spLocks noGrp="1"/>
          </p:cNvSpPr>
          <p:nvPr>
            <p:ph type="title"/>
          </p:nvPr>
        </p:nvSpPr>
        <p:spPr>
          <a:xfrm>
            <a:off x="722483" y="1047533"/>
            <a:ext cx="10450024" cy="1446285"/>
          </a:xfrm>
        </p:spPr>
        <p:txBody>
          <a:bodyPr>
            <a:normAutofit/>
          </a:bodyPr>
          <a:lstStyle/>
          <a:p>
            <a:r>
              <a:rPr lang="en-GB" dirty="0"/>
              <a:t>“An explanation of sample size was reported in only 9% of validation studies”</a:t>
            </a:r>
          </a:p>
        </p:txBody>
      </p:sp>
      <p:sp>
        <p:nvSpPr>
          <p:cNvPr id="3" name="Text Placeholder 2">
            <a:extLst>
              <a:ext uri="{FF2B5EF4-FFF2-40B4-BE49-F238E27FC236}">
                <a16:creationId xmlns:a16="http://schemas.microsoft.com/office/drawing/2014/main" id="{B53B3757-F220-3637-0E85-B06399003B99}"/>
              </a:ext>
            </a:extLst>
          </p:cNvPr>
          <p:cNvSpPr>
            <a:spLocks noGrp="1"/>
          </p:cNvSpPr>
          <p:nvPr>
            <p:ph type="body" sz="quarter" idx="10"/>
          </p:nvPr>
        </p:nvSpPr>
        <p:spPr>
          <a:xfrm>
            <a:off x="722483" y="2909922"/>
            <a:ext cx="10450024" cy="519078"/>
          </a:xfrm>
        </p:spPr>
        <p:txBody>
          <a:bodyPr/>
          <a:lstStyle/>
          <a:p>
            <a:r>
              <a:rPr lang="en-GB" dirty="0"/>
              <a:t>Collins et al. 2014</a:t>
            </a:r>
          </a:p>
        </p:txBody>
      </p:sp>
      <p:pic>
        <p:nvPicPr>
          <p:cNvPr id="12" name="Graphic 11" descr="Thumbs Down outline">
            <a:extLst>
              <a:ext uri="{FF2B5EF4-FFF2-40B4-BE49-F238E27FC236}">
                <a16:creationId xmlns:a16="http://schemas.microsoft.com/office/drawing/2014/main" id="{6E7E8177-C3AA-A308-B832-4FBE6CBF7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0800" y="3709352"/>
            <a:ext cx="2386800" cy="2386800"/>
          </a:xfrm>
          <a:prstGeom prst="rect">
            <a:avLst/>
          </a:prstGeom>
        </p:spPr>
      </p:pic>
    </p:spTree>
    <p:extLst>
      <p:ext uri="{BB962C8B-B14F-4D97-AF65-F5344CB8AC3E}">
        <p14:creationId xmlns:p14="http://schemas.microsoft.com/office/powerpoint/2010/main" val="331167252"/>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32912-292A-3E03-3A57-B1A03859D908}"/>
              </a:ext>
            </a:extLst>
          </p:cNvPr>
          <p:cNvSpPr>
            <a:spLocks noGrp="1"/>
          </p:cNvSpPr>
          <p:nvPr>
            <p:ph type="body" sz="quarter" idx="10"/>
          </p:nvPr>
        </p:nvSpPr>
        <p:spPr/>
        <p:txBody>
          <a:bodyPr/>
          <a:lstStyle/>
          <a:p>
            <a:r>
              <a:rPr lang="en-US" dirty="0"/>
              <a:t>Sample size for validation studies</a:t>
            </a:r>
            <a:endParaRPr lang="en-GB" dirty="0"/>
          </a:p>
        </p:txBody>
      </p:sp>
      <p:sp>
        <p:nvSpPr>
          <p:cNvPr id="3" name="Content Placeholder 2">
            <a:extLst>
              <a:ext uri="{FF2B5EF4-FFF2-40B4-BE49-F238E27FC236}">
                <a16:creationId xmlns:a16="http://schemas.microsoft.com/office/drawing/2014/main" id="{5A6F8E9E-01C1-3D7E-E7DD-D0561D3B2E5A}"/>
              </a:ext>
            </a:extLst>
          </p:cNvPr>
          <p:cNvSpPr>
            <a:spLocks noGrp="1"/>
          </p:cNvSpPr>
          <p:nvPr>
            <p:ph idx="11"/>
          </p:nvPr>
        </p:nvSpPr>
        <p:spPr/>
        <p:txBody>
          <a:bodyPr/>
          <a:lstStyle/>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buNone/>
            </a:pPr>
            <a:r>
              <a:rPr lang="en-GB" b="1" dirty="0"/>
              <a:t>Development </a:t>
            </a:r>
          </a:p>
          <a:p>
            <a:endParaRPr lang="en-GB" dirty="0"/>
          </a:p>
          <a:p>
            <a:r>
              <a:rPr lang="en-GB" sz="2400" i="1" dirty="0"/>
              <a:t>develop a model that predicts as accurately as we can</a:t>
            </a:r>
          </a:p>
          <a:p>
            <a:endParaRPr lang="en-GB" dirty="0"/>
          </a:p>
        </p:txBody>
      </p:sp>
      <p:sp>
        <p:nvSpPr>
          <p:cNvPr id="4" name="Content Placeholder 3">
            <a:extLst>
              <a:ext uri="{FF2B5EF4-FFF2-40B4-BE49-F238E27FC236}">
                <a16:creationId xmlns:a16="http://schemas.microsoft.com/office/drawing/2014/main" id="{081DDE68-F7F8-A429-8F8A-EDEE89E3E630}"/>
              </a:ext>
            </a:extLst>
          </p:cNvPr>
          <p:cNvSpPr>
            <a:spLocks noGrp="1"/>
          </p:cNvSpPr>
          <p:nvPr>
            <p:ph idx="12"/>
          </p:nvPr>
        </p:nvSpPr>
        <p:spPr/>
        <p:txBody>
          <a:bodyPr/>
          <a:lstStyle/>
          <a:p>
            <a:pPr marL="0" indent="0">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lgn="ctr">
              <a:buNone/>
            </a:pPr>
            <a:endParaRPr lang="en-GB" dirty="0"/>
          </a:p>
          <a:p>
            <a:pPr marL="0" indent="0">
              <a:buNone/>
            </a:pPr>
            <a:r>
              <a:rPr lang="en-GB" b="1" dirty="0"/>
              <a:t>Validation</a:t>
            </a:r>
            <a:r>
              <a:rPr lang="en-GB" dirty="0"/>
              <a:t> </a:t>
            </a:r>
          </a:p>
          <a:p>
            <a:endParaRPr lang="en-GB" sz="2400" dirty="0"/>
          </a:p>
          <a:p>
            <a:r>
              <a:rPr lang="en-GB" sz="2400" i="1" dirty="0"/>
              <a:t>accurately</a:t>
            </a:r>
            <a:r>
              <a:rPr lang="en-GB" sz="2400" dirty="0"/>
              <a:t> </a:t>
            </a:r>
            <a:r>
              <a:rPr lang="en-GB" sz="2400" i="1" dirty="0"/>
              <a:t>and precisely estimate model performance</a:t>
            </a:r>
          </a:p>
          <a:p>
            <a:endParaRPr lang="en-GB" dirty="0"/>
          </a:p>
        </p:txBody>
      </p:sp>
      <p:sp>
        <p:nvSpPr>
          <p:cNvPr id="5" name="Slide Number Placeholder 4">
            <a:extLst>
              <a:ext uri="{FF2B5EF4-FFF2-40B4-BE49-F238E27FC236}">
                <a16:creationId xmlns:a16="http://schemas.microsoft.com/office/drawing/2014/main" id="{67782BEE-0E01-BF5E-0D37-8A744288FDA4}"/>
              </a:ext>
            </a:extLst>
          </p:cNvPr>
          <p:cNvSpPr>
            <a:spLocks noGrp="1"/>
          </p:cNvSpPr>
          <p:nvPr>
            <p:ph type="sldNum" sz="quarter" idx="4"/>
          </p:nvPr>
        </p:nvSpPr>
        <p:spPr/>
        <p:txBody>
          <a:bodyPr/>
          <a:lstStyle/>
          <a:p>
            <a:fld id="{F6579A09-310B-C44E-BCE0-1A21A05AF25F}" type="slidenum">
              <a:rPr lang="en-US" smtClean="0"/>
              <a:t>32</a:t>
            </a:fld>
            <a:endParaRPr lang="en-US" dirty="0"/>
          </a:p>
        </p:txBody>
      </p:sp>
      <p:sp>
        <p:nvSpPr>
          <p:cNvPr id="6" name="Content Placeholder 5">
            <a:extLst>
              <a:ext uri="{FF2B5EF4-FFF2-40B4-BE49-F238E27FC236}">
                <a16:creationId xmlns:a16="http://schemas.microsoft.com/office/drawing/2014/main" id="{69FAF3F0-FC00-EB18-6EEA-CBFE51F86FDD}"/>
              </a:ext>
            </a:extLst>
          </p:cNvPr>
          <p:cNvSpPr txBox="1">
            <a:spLocks/>
          </p:cNvSpPr>
          <p:nvPr/>
        </p:nvSpPr>
        <p:spPr>
          <a:xfrm>
            <a:off x="719666" y="1492469"/>
            <a:ext cx="10624848" cy="2174963"/>
          </a:xfrm>
          <a:prstGeom prst="rect">
            <a:avLst/>
          </a:prstGeom>
        </p:spPr>
        <p:txBody>
          <a:bodyPr vert="horz" lIns="91440" tIns="45720" rIns="91440" bIns="45720" rtlCol="0">
            <a:noAutofit/>
          </a:bodyPr>
          <a:lstStyle>
            <a:lvl1pPr marL="228526" indent="-228526" algn="l" defTabSz="914103" rtl="0" eaLnBrk="1" latinLnBrk="0" hangingPunct="1">
              <a:lnSpc>
                <a:spcPct val="90000"/>
              </a:lnSpc>
              <a:spcBef>
                <a:spcPts val="1000"/>
              </a:spcBef>
              <a:buFont typeface="Arial" panose="020B0604020202020204" pitchFamily="34" charset="0"/>
              <a:buChar char="•"/>
              <a:defRPr sz="2400" b="0" i="0" kern="1200" baseline="0">
                <a:solidFill>
                  <a:srgbClr val="271E3D"/>
                </a:solidFill>
                <a:latin typeface="Cambria" panose="02040503050406030204" pitchFamily="18" charset="0"/>
                <a:ea typeface="Cambria" panose="02040503050406030204" pitchFamily="18" charset="0"/>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Cambria" panose="02040503050406030204" pitchFamily="18" charset="0"/>
                <a:ea typeface="Cambria" panose="02040503050406030204" pitchFamily="18" charset="0"/>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Cambria" panose="02040503050406030204" pitchFamily="18" charset="0"/>
                <a:ea typeface="Cambria" panose="02040503050406030204" pitchFamily="18" charset="0"/>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GB" dirty="0"/>
              <a:t>What do we want? </a:t>
            </a:r>
          </a:p>
          <a:p>
            <a:pPr marL="0" indent="0">
              <a:buNone/>
            </a:pPr>
            <a:r>
              <a:rPr lang="en-GB" dirty="0"/>
              <a:t> </a:t>
            </a:r>
          </a:p>
          <a:p>
            <a:pPr marL="0" indent="0">
              <a:buNone/>
            </a:pPr>
            <a:r>
              <a:rPr lang="en-GB" dirty="0"/>
              <a:t>We </a:t>
            </a:r>
            <a:r>
              <a:rPr lang="en-GB" sz="2400" dirty="0"/>
              <a:t>want to have a large enough sample size to … </a:t>
            </a:r>
          </a:p>
        </p:txBody>
      </p:sp>
      <p:sp>
        <p:nvSpPr>
          <p:cNvPr id="8" name="Rectangle: Rounded Corners 7">
            <a:extLst>
              <a:ext uri="{FF2B5EF4-FFF2-40B4-BE49-F238E27FC236}">
                <a16:creationId xmlns:a16="http://schemas.microsoft.com/office/drawing/2014/main" id="{18E1890C-A25B-3895-13B8-941F565FBBD7}"/>
              </a:ext>
            </a:extLst>
          </p:cNvPr>
          <p:cNvSpPr/>
          <p:nvPr/>
        </p:nvSpPr>
        <p:spPr>
          <a:xfrm>
            <a:off x="685774" y="3228109"/>
            <a:ext cx="4822915" cy="2897388"/>
          </a:xfrm>
          <a:prstGeom prst="roundRect">
            <a:avLst/>
          </a:prstGeom>
          <a:noFill/>
          <a:ln w="38100">
            <a:solidFill>
              <a:srgbClr val="342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FD50B3E8-74F2-30FC-E567-2DEEA9BE3783}"/>
              </a:ext>
            </a:extLst>
          </p:cNvPr>
          <p:cNvSpPr/>
          <p:nvPr/>
        </p:nvSpPr>
        <p:spPr>
          <a:xfrm>
            <a:off x="5972211" y="3217370"/>
            <a:ext cx="5030086" cy="2897388"/>
          </a:xfrm>
          <a:prstGeom prst="roundRect">
            <a:avLst/>
          </a:prstGeom>
          <a:noFill/>
          <a:ln w="38100">
            <a:solidFill>
              <a:srgbClr val="342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0352917-A6E4-0CE9-453F-7770FA58B5EB}"/>
              </a:ext>
            </a:extLst>
          </p:cNvPr>
          <p:cNvSpPr/>
          <p:nvPr/>
        </p:nvSpPr>
        <p:spPr>
          <a:xfrm>
            <a:off x="602392" y="3045948"/>
            <a:ext cx="5030086" cy="3151035"/>
          </a:xfrm>
          <a:prstGeom prst="rect">
            <a:avLst/>
          </a:prstGeom>
          <a:solidFill>
            <a:srgbClr val="DBECF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831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2756F5-2711-BD6E-C655-92A3A5DEF73D}"/>
              </a:ext>
            </a:extLst>
          </p:cNvPr>
          <p:cNvSpPr>
            <a:spLocks noGrp="1"/>
          </p:cNvSpPr>
          <p:nvPr>
            <p:ph type="body" sz="quarter" idx="11"/>
          </p:nvPr>
        </p:nvSpPr>
        <p:spPr/>
        <p:txBody>
          <a:bodyPr/>
          <a:lstStyle/>
          <a:p>
            <a:r>
              <a:rPr lang="en-GB" dirty="0"/>
              <a:t>pmvalsampsize</a:t>
            </a:r>
          </a:p>
        </p:txBody>
      </p:sp>
      <p:sp>
        <p:nvSpPr>
          <p:cNvPr id="3" name="Content Placeholder 2">
            <a:extLst>
              <a:ext uri="{FF2B5EF4-FFF2-40B4-BE49-F238E27FC236}">
                <a16:creationId xmlns:a16="http://schemas.microsoft.com/office/drawing/2014/main" id="{D0B14F34-99A1-CE67-449A-FA214C30009E}"/>
              </a:ext>
            </a:extLst>
          </p:cNvPr>
          <p:cNvSpPr>
            <a:spLocks noGrp="1"/>
          </p:cNvSpPr>
          <p:nvPr>
            <p:ph idx="12"/>
          </p:nvPr>
        </p:nvSpPr>
        <p:spPr/>
        <p:txBody>
          <a:bodyPr>
            <a:normAutofit/>
          </a:bodyPr>
          <a:lstStyle/>
          <a:p>
            <a:endParaRPr lang="en-GB" dirty="0"/>
          </a:p>
          <a:p>
            <a:r>
              <a:rPr lang="en-GB" dirty="0"/>
              <a:t>Minimum sample size required for external validation of a prediction model</a:t>
            </a:r>
          </a:p>
          <a:p>
            <a:pPr marL="0" indent="0">
              <a:buNone/>
            </a:pPr>
            <a:endParaRPr lang="en-GB" sz="2400" dirty="0"/>
          </a:p>
          <a:p>
            <a:r>
              <a:rPr lang="en-GB" sz="2400" dirty="0"/>
              <a:t>Calculates sample size needed to ensure precise estimation of key measures of prediction model performance</a:t>
            </a:r>
          </a:p>
          <a:p>
            <a:pPr marL="0" indent="0">
              <a:buNone/>
            </a:pPr>
            <a:endParaRPr lang="en-GB" dirty="0">
              <a:solidFill>
                <a:schemeClr val="tx2"/>
              </a:solidFill>
            </a:endParaRPr>
          </a:p>
          <a:p>
            <a:endParaRPr lang="en-GB" dirty="0"/>
          </a:p>
        </p:txBody>
      </p:sp>
      <p:sp>
        <p:nvSpPr>
          <p:cNvPr id="4" name="Slide Number Placeholder 3">
            <a:extLst>
              <a:ext uri="{FF2B5EF4-FFF2-40B4-BE49-F238E27FC236}">
                <a16:creationId xmlns:a16="http://schemas.microsoft.com/office/drawing/2014/main" id="{71F3BF18-E45C-236F-A00C-9D5C91EFD2A2}"/>
              </a:ext>
            </a:extLst>
          </p:cNvPr>
          <p:cNvSpPr>
            <a:spLocks noGrp="1"/>
          </p:cNvSpPr>
          <p:nvPr>
            <p:ph type="sldNum" sz="quarter" idx="4"/>
          </p:nvPr>
        </p:nvSpPr>
        <p:spPr/>
        <p:txBody>
          <a:bodyPr/>
          <a:lstStyle/>
          <a:p>
            <a:fld id="{F6579A09-310B-C44E-BCE0-1A21A05AF25F}" type="slidenum">
              <a:rPr lang="en-US" smtClean="0"/>
              <a:t>33</a:t>
            </a:fld>
            <a:endParaRPr lang="en-US"/>
          </a:p>
        </p:txBody>
      </p:sp>
    </p:spTree>
    <p:extLst>
      <p:ext uri="{BB962C8B-B14F-4D97-AF65-F5344CB8AC3E}">
        <p14:creationId xmlns:p14="http://schemas.microsoft.com/office/powerpoint/2010/main" val="3725707066"/>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9C42FEDE-0796-AC33-8F00-6CFF3A32BA17}"/>
              </a:ext>
            </a:extLst>
          </p:cNvPr>
          <p:cNvSpPr>
            <a:spLocks noGrp="1"/>
          </p:cNvSpPr>
          <p:nvPr>
            <p:ph type="body" sz="quarter" idx="11"/>
          </p:nvPr>
        </p:nvSpPr>
        <p:spPr/>
        <p:txBody>
          <a:bodyPr/>
          <a:lstStyle/>
          <a:p>
            <a:r>
              <a:rPr lang="en-GB" dirty="0"/>
              <a:t>pmvalsampsize</a:t>
            </a:r>
          </a:p>
        </p:txBody>
      </p:sp>
      <p:pic>
        <p:nvPicPr>
          <p:cNvPr id="6" name="Content Placeholder 5" descr="A screenshot of a computer&#10;&#10;Description automatically generated">
            <a:extLst>
              <a:ext uri="{FF2B5EF4-FFF2-40B4-BE49-F238E27FC236}">
                <a16:creationId xmlns:a16="http://schemas.microsoft.com/office/drawing/2014/main" id="{9693E0C6-93C8-52AE-F952-EB29AC37342E}"/>
              </a:ext>
            </a:extLst>
          </p:cNvPr>
          <p:cNvPicPr>
            <a:picLocks noGrp="1" noChangeAspect="1"/>
          </p:cNvPicPr>
          <p:nvPr>
            <p:ph idx="12"/>
          </p:nvPr>
        </p:nvPicPr>
        <p:blipFill>
          <a:blip r:embed="rId3"/>
          <a:stretch>
            <a:fillRect/>
          </a:stretch>
        </p:blipFill>
        <p:spPr>
          <a:xfrm>
            <a:off x="823655" y="655883"/>
            <a:ext cx="10544690" cy="5546234"/>
          </a:xfrm>
        </p:spPr>
      </p:pic>
      <p:sp>
        <p:nvSpPr>
          <p:cNvPr id="4" name="Slide Number Placeholder 3">
            <a:extLst>
              <a:ext uri="{FF2B5EF4-FFF2-40B4-BE49-F238E27FC236}">
                <a16:creationId xmlns:a16="http://schemas.microsoft.com/office/drawing/2014/main" id="{F84E9667-A1FF-8632-B845-F1FA638E72D8}"/>
              </a:ext>
            </a:extLst>
          </p:cNvPr>
          <p:cNvSpPr>
            <a:spLocks noGrp="1"/>
          </p:cNvSpPr>
          <p:nvPr>
            <p:ph type="sldNum" sz="quarter" idx="4"/>
          </p:nvPr>
        </p:nvSpPr>
        <p:spPr/>
        <p:txBody>
          <a:bodyPr/>
          <a:lstStyle/>
          <a:p>
            <a:fld id="{F6579A09-310B-C44E-BCE0-1A21A05AF25F}" type="slidenum">
              <a:rPr lang="en-US" smtClean="0"/>
              <a:t>34</a:t>
            </a:fld>
            <a:endParaRPr lang="en-US"/>
          </a:p>
        </p:txBody>
      </p:sp>
    </p:spTree>
    <p:extLst>
      <p:ext uri="{BB962C8B-B14F-4D97-AF65-F5344CB8AC3E}">
        <p14:creationId xmlns:p14="http://schemas.microsoft.com/office/powerpoint/2010/main" val="77966192"/>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9C42FEDE-0796-AC33-8F00-6CFF3A32BA17}"/>
              </a:ext>
            </a:extLst>
          </p:cNvPr>
          <p:cNvSpPr>
            <a:spLocks noGrp="1"/>
          </p:cNvSpPr>
          <p:nvPr>
            <p:ph type="body" sz="quarter" idx="11"/>
          </p:nvPr>
        </p:nvSpPr>
        <p:spPr/>
        <p:txBody>
          <a:bodyPr/>
          <a:lstStyle/>
          <a:p>
            <a:r>
              <a:rPr lang="en-GB" dirty="0"/>
              <a:t>pmvalsampsize</a:t>
            </a:r>
          </a:p>
        </p:txBody>
      </p:sp>
      <p:pic>
        <p:nvPicPr>
          <p:cNvPr id="6" name="Content Placeholder 5" descr="A screenshot of a computer&#10;&#10;Description automatically generated">
            <a:extLst>
              <a:ext uri="{FF2B5EF4-FFF2-40B4-BE49-F238E27FC236}">
                <a16:creationId xmlns:a16="http://schemas.microsoft.com/office/drawing/2014/main" id="{9693E0C6-93C8-52AE-F952-EB29AC37342E}"/>
              </a:ext>
            </a:extLst>
          </p:cNvPr>
          <p:cNvPicPr>
            <a:picLocks noGrp="1" noChangeAspect="1"/>
          </p:cNvPicPr>
          <p:nvPr>
            <p:ph idx="12"/>
          </p:nvPr>
        </p:nvPicPr>
        <p:blipFill>
          <a:blip r:embed="rId3"/>
          <a:stretch>
            <a:fillRect/>
          </a:stretch>
        </p:blipFill>
        <p:spPr>
          <a:xfrm>
            <a:off x="823655" y="655883"/>
            <a:ext cx="10544690" cy="5546234"/>
          </a:xfrm>
        </p:spPr>
      </p:pic>
      <p:sp>
        <p:nvSpPr>
          <p:cNvPr id="4" name="Slide Number Placeholder 3">
            <a:extLst>
              <a:ext uri="{FF2B5EF4-FFF2-40B4-BE49-F238E27FC236}">
                <a16:creationId xmlns:a16="http://schemas.microsoft.com/office/drawing/2014/main" id="{F84E9667-A1FF-8632-B845-F1FA638E72D8}"/>
              </a:ext>
            </a:extLst>
          </p:cNvPr>
          <p:cNvSpPr>
            <a:spLocks noGrp="1"/>
          </p:cNvSpPr>
          <p:nvPr>
            <p:ph type="sldNum" sz="quarter" idx="4"/>
          </p:nvPr>
        </p:nvSpPr>
        <p:spPr/>
        <p:txBody>
          <a:bodyPr/>
          <a:lstStyle/>
          <a:p>
            <a:fld id="{F6579A09-310B-C44E-BCE0-1A21A05AF25F}" type="slidenum">
              <a:rPr lang="en-US" smtClean="0"/>
              <a:t>35</a:t>
            </a:fld>
            <a:endParaRPr lang="en-US"/>
          </a:p>
        </p:txBody>
      </p:sp>
      <p:sp>
        <p:nvSpPr>
          <p:cNvPr id="3" name="Rectangle 2">
            <a:extLst>
              <a:ext uri="{FF2B5EF4-FFF2-40B4-BE49-F238E27FC236}">
                <a16:creationId xmlns:a16="http://schemas.microsoft.com/office/drawing/2014/main" id="{C3AD463D-855C-2210-A2C5-1E62519A57C6}"/>
              </a:ext>
            </a:extLst>
          </p:cNvPr>
          <p:cNvSpPr/>
          <p:nvPr/>
        </p:nvSpPr>
        <p:spPr>
          <a:xfrm>
            <a:off x="726324" y="644976"/>
            <a:ext cx="10778911" cy="4343713"/>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6212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9C42FEDE-0796-AC33-8F00-6CFF3A32BA17}"/>
              </a:ext>
            </a:extLst>
          </p:cNvPr>
          <p:cNvSpPr>
            <a:spLocks noGrp="1"/>
          </p:cNvSpPr>
          <p:nvPr>
            <p:ph type="body" sz="quarter" idx="11"/>
          </p:nvPr>
        </p:nvSpPr>
        <p:spPr/>
        <p:txBody>
          <a:bodyPr/>
          <a:lstStyle/>
          <a:p>
            <a:r>
              <a:rPr lang="en-GB" dirty="0"/>
              <a:t>pmvalsampsize</a:t>
            </a:r>
          </a:p>
        </p:txBody>
      </p:sp>
      <p:pic>
        <p:nvPicPr>
          <p:cNvPr id="6" name="Content Placeholder 5" descr="A screenshot of a computer&#10;&#10;Description automatically generated">
            <a:extLst>
              <a:ext uri="{FF2B5EF4-FFF2-40B4-BE49-F238E27FC236}">
                <a16:creationId xmlns:a16="http://schemas.microsoft.com/office/drawing/2014/main" id="{9693E0C6-93C8-52AE-F952-EB29AC37342E}"/>
              </a:ext>
            </a:extLst>
          </p:cNvPr>
          <p:cNvPicPr>
            <a:picLocks noGrp="1" noChangeAspect="1"/>
          </p:cNvPicPr>
          <p:nvPr>
            <p:ph idx="12"/>
          </p:nvPr>
        </p:nvPicPr>
        <p:blipFill>
          <a:blip r:embed="rId3"/>
          <a:stretch>
            <a:fillRect/>
          </a:stretch>
        </p:blipFill>
        <p:spPr>
          <a:xfrm>
            <a:off x="823655" y="655883"/>
            <a:ext cx="10544690" cy="5546234"/>
          </a:xfrm>
        </p:spPr>
      </p:pic>
      <p:sp>
        <p:nvSpPr>
          <p:cNvPr id="4" name="Slide Number Placeholder 3">
            <a:extLst>
              <a:ext uri="{FF2B5EF4-FFF2-40B4-BE49-F238E27FC236}">
                <a16:creationId xmlns:a16="http://schemas.microsoft.com/office/drawing/2014/main" id="{F84E9667-A1FF-8632-B845-F1FA638E72D8}"/>
              </a:ext>
            </a:extLst>
          </p:cNvPr>
          <p:cNvSpPr>
            <a:spLocks noGrp="1"/>
          </p:cNvSpPr>
          <p:nvPr>
            <p:ph type="sldNum" sz="quarter" idx="4"/>
          </p:nvPr>
        </p:nvSpPr>
        <p:spPr/>
        <p:txBody>
          <a:bodyPr/>
          <a:lstStyle/>
          <a:p>
            <a:fld id="{F6579A09-310B-C44E-BCE0-1A21A05AF25F}" type="slidenum">
              <a:rPr lang="en-US" smtClean="0"/>
              <a:t>36</a:t>
            </a:fld>
            <a:endParaRPr lang="en-US"/>
          </a:p>
        </p:txBody>
      </p:sp>
      <p:sp>
        <p:nvSpPr>
          <p:cNvPr id="3" name="Rectangle 2">
            <a:extLst>
              <a:ext uri="{FF2B5EF4-FFF2-40B4-BE49-F238E27FC236}">
                <a16:creationId xmlns:a16="http://schemas.microsoft.com/office/drawing/2014/main" id="{C3AD463D-855C-2210-A2C5-1E62519A57C6}"/>
              </a:ext>
            </a:extLst>
          </p:cNvPr>
          <p:cNvSpPr/>
          <p:nvPr/>
        </p:nvSpPr>
        <p:spPr>
          <a:xfrm>
            <a:off x="726324" y="1015366"/>
            <a:ext cx="10778911" cy="5038193"/>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5989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9C42FEDE-0796-AC33-8F00-6CFF3A32BA17}"/>
              </a:ext>
            </a:extLst>
          </p:cNvPr>
          <p:cNvSpPr>
            <a:spLocks noGrp="1"/>
          </p:cNvSpPr>
          <p:nvPr>
            <p:ph type="body" sz="quarter" idx="11"/>
          </p:nvPr>
        </p:nvSpPr>
        <p:spPr/>
        <p:txBody>
          <a:bodyPr/>
          <a:lstStyle/>
          <a:p>
            <a:r>
              <a:rPr lang="en-GB" dirty="0"/>
              <a:t>pmvalsampsize</a:t>
            </a:r>
          </a:p>
        </p:txBody>
      </p:sp>
      <p:pic>
        <p:nvPicPr>
          <p:cNvPr id="6" name="Content Placeholder 5" descr="A screenshot of a computer&#10;&#10;Description automatically generated">
            <a:extLst>
              <a:ext uri="{FF2B5EF4-FFF2-40B4-BE49-F238E27FC236}">
                <a16:creationId xmlns:a16="http://schemas.microsoft.com/office/drawing/2014/main" id="{9693E0C6-93C8-52AE-F952-EB29AC37342E}"/>
              </a:ext>
            </a:extLst>
          </p:cNvPr>
          <p:cNvPicPr>
            <a:picLocks noGrp="1" noChangeAspect="1"/>
          </p:cNvPicPr>
          <p:nvPr>
            <p:ph idx="12"/>
          </p:nvPr>
        </p:nvPicPr>
        <p:blipFill>
          <a:blip r:embed="rId3"/>
          <a:stretch>
            <a:fillRect/>
          </a:stretch>
        </p:blipFill>
        <p:spPr>
          <a:xfrm>
            <a:off x="823655" y="655883"/>
            <a:ext cx="10544690" cy="5546234"/>
          </a:xfrm>
        </p:spPr>
      </p:pic>
      <p:sp>
        <p:nvSpPr>
          <p:cNvPr id="4" name="Slide Number Placeholder 3">
            <a:extLst>
              <a:ext uri="{FF2B5EF4-FFF2-40B4-BE49-F238E27FC236}">
                <a16:creationId xmlns:a16="http://schemas.microsoft.com/office/drawing/2014/main" id="{F84E9667-A1FF-8632-B845-F1FA638E72D8}"/>
              </a:ext>
            </a:extLst>
          </p:cNvPr>
          <p:cNvSpPr>
            <a:spLocks noGrp="1"/>
          </p:cNvSpPr>
          <p:nvPr>
            <p:ph type="sldNum" sz="quarter" idx="4"/>
          </p:nvPr>
        </p:nvSpPr>
        <p:spPr/>
        <p:txBody>
          <a:bodyPr/>
          <a:lstStyle/>
          <a:p>
            <a:fld id="{F6579A09-310B-C44E-BCE0-1A21A05AF25F}" type="slidenum">
              <a:rPr lang="en-US" smtClean="0"/>
              <a:t>37</a:t>
            </a:fld>
            <a:endParaRPr lang="en-US"/>
          </a:p>
        </p:txBody>
      </p:sp>
      <p:sp>
        <p:nvSpPr>
          <p:cNvPr id="3" name="Rectangle 2">
            <a:extLst>
              <a:ext uri="{FF2B5EF4-FFF2-40B4-BE49-F238E27FC236}">
                <a16:creationId xmlns:a16="http://schemas.microsoft.com/office/drawing/2014/main" id="{C3AD463D-855C-2210-A2C5-1E62519A57C6}"/>
              </a:ext>
            </a:extLst>
          </p:cNvPr>
          <p:cNvSpPr/>
          <p:nvPr/>
        </p:nvSpPr>
        <p:spPr>
          <a:xfrm>
            <a:off x="699586" y="979353"/>
            <a:ext cx="10778911" cy="5038193"/>
          </a:xfrm>
          <a:prstGeom prst="rect">
            <a:avLst/>
          </a:prstGeom>
          <a:solidFill>
            <a:srgbClr val="DBEC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2155EA3A-C35C-3450-1BB0-8A1DC227A7B6}"/>
              </a:ext>
            </a:extLst>
          </p:cNvPr>
          <p:cNvSpPr txBox="1">
            <a:spLocks/>
          </p:cNvSpPr>
          <p:nvPr/>
        </p:nvSpPr>
        <p:spPr>
          <a:xfrm>
            <a:off x="719667" y="1402672"/>
            <a:ext cx="10642016" cy="4473694"/>
          </a:xfrm>
          <a:prstGeom prst="rect">
            <a:avLst/>
          </a:prstGeom>
        </p:spPr>
        <p:txBody>
          <a:bodyPr vert="horz" lIns="91440" tIns="45720" rIns="91440" bIns="45720" rtlCol="0">
            <a:normAutofit/>
          </a:bodyPr>
          <a:lstStyle>
            <a:lvl1pPr marL="228526" indent="-228526" algn="l" defTabSz="914103" rtl="0" eaLnBrk="1" latinLnBrk="0" hangingPunct="1">
              <a:lnSpc>
                <a:spcPct val="90000"/>
              </a:lnSpc>
              <a:spcBef>
                <a:spcPts val="1000"/>
              </a:spcBef>
              <a:buFont typeface="Arial" panose="020B0604020202020204" pitchFamily="34" charset="0"/>
              <a:buChar char="•"/>
              <a:defRPr sz="2400" b="0" i="0" kern="1200" baseline="0">
                <a:solidFill>
                  <a:srgbClr val="271E3D"/>
                </a:solidFill>
                <a:latin typeface="Cambria" panose="02040503050406030204" pitchFamily="18" charset="0"/>
                <a:ea typeface="Cambria" panose="02040503050406030204" pitchFamily="18" charset="0"/>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Cambria" panose="02040503050406030204" pitchFamily="18" charset="0"/>
                <a:ea typeface="Cambria" panose="02040503050406030204" pitchFamily="18" charset="0"/>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Cambria" panose="02040503050406030204" pitchFamily="18" charset="0"/>
                <a:ea typeface="Cambria" panose="02040503050406030204" pitchFamily="18" charset="0"/>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GB" dirty="0"/>
          </a:p>
          <a:p>
            <a:r>
              <a:rPr lang="en-GB" dirty="0"/>
              <a:t>Options to specify LP distribution include:</a:t>
            </a:r>
          </a:p>
          <a:p>
            <a:pPr lvl="1"/>
            <a:r>
              <a:rPr lang="en-GB" dirty="0"/>
              <a:t>Normal </a:t>
            </a:r>
          </a:p>
          <a:p>
            <a:pPr lvl="1"/>
            <a:r>
              <a:rPr lang="en-GB" dirty="0"/>
              <a:t>Skewed normal </a:t>
            </a:r>
          </a:p>
          <a:p>
            <a:pPr lvl="1"/>
            <a:r>
              <a:rPr lang="en-GB" dirty="0"/>
              <a:t>Beta – for predicted probabilities </a:t>
            </a:r>
          </a:p>
          <a:p>
            <a:pPr lvl="1"/>
            <a:r>
              <a:rPr lang="en-GB" dirty="0"/>
              <a:t>C statistic based normal distributions</a:t>
            </a:r>
          </a:p>
          <a:p>
            <a:pPr lvl="1"/>
            <a:endParaRPr lang="en-GB" dirty="0"/>
          </a:p>
          <a:p>
            <a:r>
              <a:rPr lang="en-GB" dirty="0"/>
              <a:t>Graph option for checking</a:t>
            </a:r>
          </a:p>
        </p:txBody>
      </p:sp>
      <p:pic>
        <p:nvPicPr>
          <p:cNvPr id="9" name="Content Placeholder 5">
            <a:extLst>
              <a:ext uri="{FF2B5EF4-FFF2-40B4-BE49-F238E27FC236}">
                <a16:creationId xmlns:a16="http://schemas.microsoft.com/office/drawing/2014/main" id="{0038FAA7-83A6-7254-755E-7B435066FC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7202865"/>
            <a:ext cx="8431662" cy="5058994"/>
          </a:xfrm>
          <a:prstGeom prst="rect">
            <a:avLst/>
          </a:prstGeom>
        </p:spPr>
      </p:pic>
    </p:spTree>
    <p:extLst>
      <p:ext uri="{BB962C8B-B14F-4D97-AF65-F5344CB8AC3E}">
        <p14:creationId xmlns:p14="http://schemas.microsoft.com/office/powerpoint/2010/main" val="3329593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9C42FEDE-0796-AC33-8F00-6CFF3A32BA17}"/>
              </a:ext>
            </a:extLst>
          </p:cNvPr>
          <p:cNvSpPr>
            <a:spLocks noGrp="1"/>
          </p:cNvSpPr>
          <p:nvPr>
            <p:ph type="body" sz="quarter" idx="11"/>
          </p:nvPr>
        </p:nvSpPr>
        <p:spPr/>
        <p:txBody>
          <a:bodyPr/>
          <a:lstStyle/>
          <a:p>
            <a:r>
              <a:rPr lang="en-GB" dirty="0"/>
              <a:t>pmvalsampsize</a:t>
            </a:r>
          </a:p>
        </p:txBody>
      </p:sp>
      <p:pic>
        <p:nvPicPr>
          <p:cNvPr id="6" name="Content Placeholder 5" descr="A screenshot of a computer&#10;&#10;Description automatically generated">
            <a:extLst>
              <a:ext uri="{FF2B5EF4-FFF2-40B4-BE49-F238E27FC236}">
                <a16:creationId xmlns:a16="http://schemas.microsoft.com/office/drawing/2014/main" id="{9693E0C6-93C8-52AE-F952-EB29AC37342E}"/>
              </a:ext>
            </a:extLst>
          </p:cNvPr>
          <p:cNvPicPr>
            <a:picLocks noGrp="1" noChangeAspect="1"/>
          </p:cNvPicPr>
          <p:nvPr>
            <p:ph idx="12"/>
          </p:nvPr>
        </p:nvPicPr>
        <p:blipFill>
          <a:blip r:embed="rId3"/>
          <a:stretch>
            <a:fillRect/>
          </a:stretch>
        </p:blipFill>
        <p:spPr>
          <a:xfrm>
            <a:off x="823655" y="655883"/>
            <a:ext cx="10544690" cy="5546234"/>
          </a:xfrm>
        </p:spPr>
      </p:pic>
      <p:sp>
        <p:nvSpPr>
          <p:cNvPr id="4" name="Slide Number Placeholder 3">
            <a:extLst>
              <a:ext uri="{FF2B5EF4-FFF2-40B4-BE49-F238E27FC236}">
                <a16:creationId xmlns:a16="http://schemas.microsoft.com/office/drawing/2014/main" id="{F84E9667-A1FF-8632-B845-F1FA638E72D8}"/>
              </a:ext>
            </a:extLst>
          </p:cNvPr>
          <p:cNvSpPr>
            <a:spLocks noGrp="1"/>
          </p:cNvSpPr>
          <p:nvPr>
            <p:ph type="sldNum" sz="quarter" idx="4"/>
          </p:nvPr>
        </p:nvSpPr>
        <p:spPr/>
        <p:txBody>
          <a:bodyPr/>
          <a:lstStyle/>
          <a:p>
            <a:fld id="{F6579A09-310B-C44E-BCE0-1A21A05AF25F}" type="slidenum">
              <a:rPr lang="en-US" smtClean="0"/>
              <a:t>38</a:t>
            </a:fld>
            <a:endParaRPr lang="en-US"/>
          </a:p>
        </p:txBody>
      </p:sp>
      <p:sp>
        <p:nvSpPr>
          <p:cNvPr id="3" name="Rectangle 2">
            <a:extLst>
              <a:ext uri="{FF2B5EF4-FFF2-40B4-BE49-F238E27FC236}">
                <a16:creationId xmlns:a16="http://schemas.microsoft.com/office/drawing/2014/main" id="{C3AD463D-855C-2210-A2C5-1E62519A57C6}"/>
              </a:ext>
            </a:extLst>
          </p:cNvPr>
          <p:cNvSpPr/>
          <p:nvPr/>
        </p:nvSpPr>
        <p:spPr>
          <a:xfrm>
            <a:off x="726324" y="1015366"/>
            <a:ext cx="10778911" cy="5038193"/>
          </a:xfrm>
          <a:prstGeom prst="rect">
            <a:avLst/>
          </a:prstGeom>
          <a:solidFill>
            <a:srgbClr val="DBECF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Content Placeholder 5">
            <a:extLst>
              <a:ext uri="{FF2B5EF4-FFF2-40B4-BE49-F238E27FC236}">
                <a16:creationId xmlns:a16="http://schemas.microsoft.com/office/drawing/2014/main" id="{7D76DF94-4F64-BF85-3DF5-7D73982EA0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948" y="1180730"/>
            <a:ext cx="8431662" cy="5058994"/>
          </a:xfrm>
          <a:prstGeom prst="rect">
            <a:avLst/>
          </a:prstGeom>
        </p:spPr>
      </p:pic>
    </p:spTree>
    <p:extLst>
      <p:ext uri="{BB962C8B-B14F-4D97-AF65-F5344CB8AC3E}">
        <p14:creationId xmlns:p14="http://schemas.microsoft.com/office/powerpoint/2010/main" val="314588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1C7A5C49-832C-D482-7EBC-771CE745042D}"/>
              </a:ext>
            </a:extLst>
          </p:cNvPr>
          <p:cNvSpPr>
            <a:spLocks noGrp="1"/>
          </p:cNvSpPr>
          <p:nvPr>
            <p:ph type="body" sz="quarter" idx="11"/>
          </p:nvPr>
        </p:nvSpPr>
        <p:spPr/>
        <p:txBody>
          <a:bodyPr/>
          <a:lstStyle/>
          <a:p>
            <a:r>
              <a:rPr lang="en-GB" dirty="0"/>
              <a:t>Using C statistic to derive LP distribution</a:t>
            </a:r>
          </a:p>
        </p:txBody>
      </p:sp>
      <p:pic>
        <p:nvPicPr>
          <p:cNvPr id="6" name="Content Placeholder 5" descr="A screenshot of a computer&#10;&#10;Description automatically generated">
            <a:extLst>
              <a:ext uri="{FF2B5EF4-FFF2-40B4-BE49-F238E27FC236}">
                <a16:creationId xmlns:a16="http://schemas.microsoft.com/office/drawing/2014/main" id="{159330BC-E9E5-B295-EC99-F81A4537FA36}"/>
              </a:ext>
            </a:extLst>
          </p:cNvPr>
          <p:cNvPicPr>
            <a:picLocks noGrp="1" noChangeAspect="1"/>
          </p:cNvPicPr>
          <p:nvPr>
            <p:ph idx="12"/>
          </p:nvPr>
        </p:nvPicPr>
        <p:blipFill>
          <a:blip r:embed="rId3"/>
          <a:stretch>
            <a:fillRect/>
          </a:stretch>
        </p:blipFill>
        <p:spPr>
          <a:xfrm>
            <a:off x="1057154" y="601413"/>
            <a:ext cx="10077692" cy="5655174"/>
          </a:xfrm>
        </p:spPr>
      </p:pic>
      <p:sp>
        <p:nvSpPr>
          <p:cNvPr id="4" name="Slide Number Placeholder 3">
            <a:extLst>
              <a:ext uri="{FF2B5EF4-FFF2-40B4-BE49-F238E27FC236}">
                <a16:creationId xmlns:a16="http://schemas.microsoft.com/office/drawing/2014/main" id="{C4E6D0CA-482B-CF5F-078C-51F71C5819E1}"/>
              </a:ext>
            </a:extLst>
          </p:cNvPr>
          <p:cNvSpPr>
            <a:spLocks noGrp="1"/>
          </p:cNvSpPr>
          <p:nvPr>
            <p:ph type="sldNum" sz="quarter" idx="4"/>
          </p:nvPr>
        </p:nvSpPr>
        <p:spPr/>
        <p:txBody>
          <a:bodyPr/>
          <a:lstStyle/>
          <a:p>
            <a:fld id="{F6579A09-310B-C44E-BCE0-1A21A05AF25F}" type="slidenum">
              <a:rPr lang="en-US" smtClean="0"/>
              <a:t>39</a:t>
            </a:fld>
            <a:endParaRPr lang="en-US"/>
          </a:p>
        </p:txBody>
      </p:sp>
      <p:sp>
        <p:nvSpPr>
          <p:cNvPr id="5" name="Rectangle 4">
            <a:extLst>
              <a:ext uri="{FF2B5EF4-FFF2-40B4-BE49-F238E27FC236}">
                <a16:creationId xmlns:a16="http://schemas.microsoft.com/office/drawing/2014/main" id="{03564987-75D8-8BF3-C1A7-7B03C167486D}"/>
              </a:ext>
            </a:extLst>
          </p:cNvPr>
          <p:cNvSpPr/>
          <p:nvPr/>
        </p:nvSpPr>
        <p:spPr>
          <a:xfrm>
            <a:off x="699586" y="1898248"/>
            <a:ext cx="10778911" cy="4119298"/>
          </a:xfrm>
          <a:prstGeom prst="rect">
            <a:avLst/>
          </a:prstGeom>
          <a:solidFill>
            <a:srgbClr val="DBECF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a16="http://schemas.microsoft.com/office/drawing/2014/main" id="{92F118A9-EFEC-DFB5-A4C3-08A25E77B244}"/>
              </a:ext>
            </a:extLst>
          </p:cNvPr>
          <p:cNvSpPr txBox="1">
            <a:spLocks/>
          </p:cNvSpPr>
          <p:nvPr/>
        </p:nvSpPr>
        <p:spPr>
          <a:xfrm>
            <a:off x="719667" y="1979270"/>
            <a:ext cx="10642016" cy="3897095"/>
          </a:xfrm>
          <a:prstGeom prst="rect">
            <a:avLst/>
          </a:prstGeom>
        </p:spPr>
        <p:txBody>
          <a:bodyPr vert="horz" lIns="91440" tIns="45720" rIns="91440" bIns="45720" rtlCol="0">
            <a:normAutofit/>
          </a:bodyPr>
          <a:lstStyle>
            <a:lvl1pPr marL="228526" indent="-228526" algn="l" defTabSz="914103" rtl="0" eaLnBrk="1" latinLnBrk="0" hangingPunct="1">
              <a:lnSpc>
                <a:spcPct val="90000"/>
              </a:lnSpc>
              <a:spcBef>
                <a:spcPts val="1000"/>
              </a:spcBef>
              <a:buFont typeface="Arial" panose="020B0604020202020204" pitchFamily="34" charset="0"/>
              <a:buChar char="•"/>
              <a:defRPr sz="2400" b="0" i="0" kern="1200" baseline="0">
                <a:solidFill>
                  <a:srgbClr val="271E3D"/>
                </a:solidFill>
                <a:latin typeface="Cambria" panose="02040503050406030204" pitchFamily="18" charset="0"/>
                <a:ea typeface="Cambria" panose="02040503050406030204" pitchFamily="18" charset="0"/>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b="0" i="0" kern="1200" baseline="0">
                <a:solidFill>
                  <a:srgbClr val="271E3D"/>
                </a:solidFill>
                <a:latin typeface="Cambria" panose="02040503050406030204" pitchFamily="18" charset="0"/>
                <a:ea typeface="Cambria" panose="02040503050406030204" pitchFamily="18" charset="0"/>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b="0" i="0" kern="1200" baseline="0">
                <a:solidFill>
                  <a:srgbClr val="271E3D"/>
                </a:solidFill>
                <a:latin typeface="Cambria" panose="02040503050406030204" pitchFamily="18" charset="0"/>
                <a:ea typeface="Cambria" panose="02040503050406030204" pitchFamily="18" charset="0"/>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b="0" i="0" kern="1200" baseline="0">
                <a:solidFill>
                  <a:srgbClr val="271E3D"/>
                </a:solidFill>
                <a:latin typeface="Cambria" panose="02040503050406030204" pitchFamily="18" charset="0"/>
                <a:ea typeface="Cambria" panose="02040503050406030204" pitchFamily="18" charset="0"/>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endParaRPr lang="en-GB" dirty="0"/>
          </a:p>
          <a:p>
            <a:r>
              <a:rPr lang="en-GB" dirty="0"/>
              <a:t>Specify C statistic &amp; non-event mean starting value </a:t>
            </a:r>
          </a:p>
          <a:p>
            <a:endParaRPr lang="en-GB" dirty="0"/>
          </a:p>
          <a:p>
            <a:r>
              <a:rPr lang="en-GB" dirty="0"/>
              <a:t>Options to aid iteration process include:</a:t>
            </a:r>
          </a:p>
          <a:p>
            <a:pPr lvl="1"/>
            <a:r>
              <a:rPr lang="en-GB" dirty="0"/>
              <a:t>Trace </a:t>
            </a:r>
          </a:p>
          <a:p>
            <a:pPr lvl="1"/>
            <a:r>
              <a:rPr lang="en-GB" dirty="0">
                <a:solidFill>
                  <a:schemeClr val="tx2"/>
                </a:solidFill>
              </a:rPr>
              <a:t>Tolerance </a:t>
            </a:r>
          </a:p>
          <a:p>
            <a:pPr lvl="1"/>
            <a:r>
              <a:rPr lang="en-GB" dirty="0">
                <a:solidFill>
                  <a:schemeClr val="tx2"/>
                </a:solidFill>
              </a:rPr>
              <a:t>Iteration step</a:t>
            </a:r>
          </a:p>
          <a:p>
            <a:pPr lvl="1"/>
            <a:endParaRPr lang="en-GB" dirty="0">
              <a:solidFill>
                <a:schemeClr val="tx2"/>
              </a:solidFill>
            </a:endParaRPr>
          </a:p>
          <a:p>
            <a:r>
              <a:rPr lang="en-GB" dirty="0">
                <a:solidFill>
                  <a:schemeClr val="tx2"/>
                </a:solidFill>
              </a:rPr>
              <a:t>Strong assumptions</a:t>
            </a:r>
          </a:p>
          <a:p>
            <a:endParaRPr lang="en-GB" dirty="0"/>
          </a:p>
        </p:txBody>
      </p:sp>
    </p:spTree>
    <p:extLst>
      <p:ext uri="{BB962C8B-B14F-4D97-AF65-F5344CB8AC3E}">
        <p14:creationId xmlns:p14="http://schemas.microsoft.com/office/powerpoint/2010/main" val="373207849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483" y="6781800"/>
            <a:ext cx="2386800" cy="2386800"/>
          </a:xfrm>
          <a:prstGeom prst="rect">
            <a:avLst/>
          </a:prstGeom>
        </p:spPr>
      </p:pic>
    </p:spTree>
    <p:extLst>
      <p:ext uri="{BB962C8B-B14F-4D97-AF65-F5344CB8AC3E}">
        <p14:creationId xmlns:p14="http://schemas.microsoft.com/office/powerpoint/2010/main" val="4231510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CAB1-CC52-ED9C-F74E-DB6EED3AE345}"/>
              </a:ext>
            </a:extLst>
          </p:cNvPr>
          <p:cNvSpPr>
            <a:spLocks noGrp="1"/>
          </p:cNvSpPr>
          <p:nvPr>
            <p:ph type="title"/>
          </p:nvPr>
        </p:nvSpPr>
        <p:spPr>
          <a:xfrm>
            <a:off x="722483" y="412955"/>
            <a:ext cx="10450024" cy="5397512"/>
          </a:xfrm>
        </p:spPr>
        <p:txBody>
          <a:bodyPr>
            <a:normAutofit/>
          </a:bodyPr>
          <a:lstStyle/>
          <a:p>
            <a:pPr algn="ctr"/>
            <a:r>
              <a:rPr lang="en-GB" dirty="0"/>
              <a:t>“Reported model performance measures:</a:t>
            </a:r>
            <a:br>
              <a:rPr lang="en-GB" dirty="0"/>
            </a:br>
            <a:br>
              <a:rPr lang="en-GB" dirty="0"/>
            </a:br>
            <a:r>
              <a:rPr lang="en-GB" dirty="0"/>
              <a:t>Discrimination = 57/78 (73%)</a:t>
            </a:r>
            <a:br>
              <a:rPr lang="en-GB" dirty="0"/>
            </a:br>
            <a:br>
              <a:rPr lang="en-GB" dirty="0"/>
            </a:br>
            <a:r>
              <a:rPr lang="en-GB" dirty="0"/>
              <a:t>       Calibration = 11/78 (14%)</a:t>
            </a:r>
            <a:br>
              <a:rPr lang="en-GB" dirty="0"/>
            </a:br>
            <a:br>
              <a:rPr lang="en-GB" dirty="0"/>
            </a:br>
            <a:r>
              <a:rPr lang="en-GB" dirty="0"/>
              <a:t>  Overall metrics = 18/78 (23%)”</a:t>
            </a:r>
          </a:p>
        </p:txBody>
      </p:sp>
      <p:sp>
        <p:nvSpPr>
          <p:cNvPr id="3" name="Text Placeholder 2">
            <a:extLst>
              <a:ext uri="{FF2B5EF4-FFF2-40B4-BE49-F238E27FC236}">
                <a16:creationId xmlns:a16="http://schemas.microsoft.com/office/drawing/2014/main" id="{B53B3757-F220-3637-0E85-B06399003B99}"/>
              </a:ext>
            </a:extLst>
          </p:cNvPr>
          <p:cNvSpPr>
            <a:spLocks noGrp="1"/>
          </p:cNvSpPr>
          <p:nvPr>
            <p:ph type="body" sz="quarter" idx="10"/>
          </p:nvPr>
        </p:nvSpPr>
        <p:spPr>
          <a:xfrm>
            <a:off x="722483" y="5567148"/>
            <a:ext cx="10450024" cy="519078"/>
          </a:xfrm>
        </p:spPr>
        <p:txBody>
          <a:bodyPr/>
          <a:lstStyle/>
          <a:p>
            <a:r>
              <a:rPr lang="en-GB" dirty="0"/>
              <a:t>Collins et al. 2014</a:t>
            </a:r>
          </a:p>
        </p:txBody>
      </p:sp>
      <p:pic>
        <p:nvPicPr>
          <p:cNvPr id="4" name="Graphic 3" descr="Tired face outline outline">
            <a:extLst>
              <a:ext uri="{FF2B5EF4-FFF2-40B4-BE49-F238E27FC236}">
                <a16:creationId xmlns:a16="http://schemas.microsoft.com/office/drawing/2014/main" id="{D27C0538-1C4E-ABD6-42DB-509DFC2FEE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9549" y="4465045"/>
            <a:ext cx="1980000" cy="1980000"/>
          </a:xfrm>
          <a:prstGeom prst="rect">
            <a:avLst/>
          </a:prstGeom>
        </p:spPr>
      </p:pic>
    </p:spTree>
    <p:extLst>
      <p:ext uri="{BB962C8B-B14F-4D97-AF65-F5344CB8AC3E}">
        <p14:creationId xmlns:p14="http://schemas.microsoft.com/office/powerpoint/2010/main" val="2576859835"/>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5BE5F1-BBA7-69B5-CFE2-2E2F298F94C5}"/>
              </a:ext>
            </a:extLst>
          </p:cNvPr>
          <p:cNvSpPr>
            <a:spLocks noGrp="1"/>
          </p:cNvSpPr>
          <p:nvPr>
            <p:ph type="body" sz="quarter" idx="11"/>
          </p:nvPr>
        </p:nvSpPr>
        <p:spPr/>
        <p:txBody>
          <a:bodyPr/>
          <a:lstStyle/>
          <a:p>
            <a:r>
              <a:rPr lang="en-GB" dirty="0"/>
              <a:t>pmstats</a:t>
            </a:r>
          </a:p>
        </p:txBody>
      </p:sp>
      <p:sp>
        <p:nvSpPr>
          <p:cNvPr id="3" name="Content Placeholder 2">
            <a:extLst>
              <a:ext uri="{FF2B5EF4-FFF2-40B4-BE49-F238E27FC236}">
                <a16:creationId xmlns:a16="http://schemas.microsoft.com/office/drawing/2014/main" id="{B78EF57F-5104-706F-2292-F18CF0D0B14E}"/>
              </a:ext>
            </a:extLst>
          </p:cNvPr>
          <p:cNvSpPr>
            <a:spLocks noGrp="1"/>
          </p:cNvSpPr>
          <p:nvPr>
            <p:ph idx="12"/>
          </p:nvPr>
        </p:nvSpPr>
        <p:spPr/>
        <p:txBody>
          <a:bodyPr>
            <a:normAutofit lnSpcReduction="10000"/>
          </a:bodyPr>
          <a:lstStyle/>
          <a:p>
            <a:endParaRPr lang="en-GB" dirty="0"/>
          </a:p>
          <a:p>
            <a:r>
              <a:rPr lang="en-GB" dirty="0"/>
              <a:t>Many proposed performance statistics exist</a:t>
            </a:r>
          </a:p>
          <a:p>
            <a:pPr lvl="1"/>
            <a:r>
              <a:rPr lang="en-GB" dirty="0"/>
              <a:t>Time consuming &amp; confusing</a:t>
            </a:r>
          </a:p>
          <a:p>
            <a:endParaRPr lang="en-GB" dirty="0"/>
          </a:p>
          <a:p>
            <a:r>
              <a:rPr lang="en-GB" dirty="0"/>
              <a:t>R users have </a:t>
            </a:r>
            <a:r>
              <a:rPr lang="en-GB" dirty="0">
                <a:latin typeface="Courier New" panose="02070309020205020404" pitchFamily="49" charset="0"/>
                <a:cs typeface="Courier New" panose="02070309020205020404" pitchFamily="49" charset="0"/>
              </a:rPr>
              <a:t>rms</a:t>
            </a:r>
          </a:p>
          <a:p>
            <a:endParaRPr lang="en-GB" dirty="0"/>
          </a:p>
          <a:p>
            <a:r>
              <a:rPr lang="en-GB" dirty="0"/>
              <a:t>pmstats calculates key performance measures including:</a:t>
            </a:r>
          </a:p>
          <a:p>
            <a:pPr lvl="1"/>
            <a:r>
              <a:rPr lang="en-GB" dirty="0"/>
              <a:t>Discrimination </a:t>
            </a:r>
          </a:p>
          <a:p>
            <a:pPr lvl="1"/>
            <a:r>
              <a:rPr lang="en-GB" dirty="0"/>
              <a:t>Calibration </a:t>
            </a:r>
          </a:p>
          <a:p>
            <a:pPr lvl="1"/>
            <a:r>
              <a:rPr lang="en-GB" dirty="0"/>
              <a:t>Overall performance</a:t>
            </a:r>
          </a:p>
          <a:p>
            <a:pPr lvl="1"/>
            <a:r>
              <a:rPr lang="en-GB" dirty="0"/>
              <a:t>Reporting statistics</a:t>
            </a:r>
          </a:p>
        </p:txBody>
      </p:sp>
      <p:sp>
        <p:nvSpPr>
          <p:cNvPr id="4" name="Slide Number Placeholder 3">
            <a:extLst>
              <a:ext uri="{FF2B5EF4-FFF2-40B4-BE49-F238E27FC236}">
                <a16:creationId xmlns:a16="http://schemas.microsoft.com/office/drawing/2014/main" id="{F44D4483-2AAE-6E33-BEA8-FCB12B704173}"/>
              </a:ext>
            </a:extLst>
          </p:cNvPr>
          <p:cNvSpPr>
            <a:spLocks noGrp="1"/>
          </p:cNvSpPr>
          <p:nvPr>
            <p:ph type="sldNum" sz="quarter" idx="4"/>
          </p:nvPr>
        </p:nvSpPr>
        <p:spPr/>
        <p:txBody>
          <a:bodyPr/>
          <a:lstStyle/>
          <a:p>
            <a:fld id="{F6579A09-310B-C44E-BCE0-1A21A05AF25F}" type="slidenum">
              <a:rPr lang="en-US" smtClean="0"/>
              <a:t>41</a:t>
            </a:fld>
            <a:endParaRPr lang="en-US"/>
          </a:p>
        </p:txBody>
      </p:sp>
    </p:spTree>
    <p:extLst>
      <p:ext uri="{BB962C8B-B14F-4D97-AF65-F5344CB8AC3E}">
        <p14:creationId xmlns:p14="http://schemas.microsoft.com/office/powerpoint/2010/main" val="4265332390"/>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5C6DC1-70B4-119F-B546-AC08AC036889}"/>
              </a:ext>
            </a:extLst>
          </p:cNvPr>
          <p:cNvSpPr>
            <a:spLocks noGrp="1"/>
          </p:cNvSpPr>
          <p:nvPr>
            <p:ph type="body" sz="quarter" idx="11"/>
          </p:nvPr>
        </p:nvSpPr>
        <p:spPr/>
        <p:txBody>
          <a:bodyPr/>
          <a:lstStyle/>
          <a:p>
            <a:r>
              <a:rPr lang="en-GB" dirty="0"/>
              <a:t>Predictions in a new sample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68E16C-FD80-BA55-8F51-B995EAE1D81F}"/>
                  </a:ext>
                </a:extLst>
              </p:cNvPr>
              <p:cNvSpPr>
                <a:spLocks noGrp="1"/>
              </p:cNvSpPr>
              <p:nvPr>
                <p:ph idx="12"/>
              </p:nvPr>
            </p:nvSpPr>
            <p:spPr/>
            <p:txBody>
              <a:bodyPr/>
              <a:lstStyle/>
              <a:p>
                <a:endParaRPr lang="en-GB" sz="2400" dirty="0"/>
              </a:p>
              <a:p>
                <a:r>
                  <a:rPr lang="en-GB" sz="2400" dirty="0"/>
                  <a:t>Assuming we have the full published heart surgery model of the form:</a:t>
                </a:r>
              </a:p>
              <a:p>
                <a:endParaRPr lang="en-GB" sz="1600" dirty="0"/>
              </a:p>
              <a:p>
                <a:pPr marL="0" indent="0">
                  <a:buNone/>
                </a:pPr>
                <a14:m>
                  <m:oMathPara xmlns:m="http://schemas.openxmlformats.org/officeDocument/2006/math">
                    <m:oMathParaPr>
                      <m:jc m:val="center"/>
                    </m:oMathParaPr>
                    <m:oMath xmlns:m="http://schemas.openxmlformats.org/officeDocument/2006/math">
                      <m:r>
                        <a:rPr lang="en-GB" sz="2400" b="0" i="1" smtClean="0">
                          <a:latin typeface="Cambria Math" panose="02040503050406030204" pitchFamily="18" charset="0"/>
                          <a:ea typeface="Cambria Math" panose="02040503050406030204" pitchFamily="18" charset="0"/>
                        </a:rPr>
                        <m:t>𝑙𝑜𝑔𝑖𝑡</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𝑝</m:t>
                          </m:r>
                        </m:e>
                      </m:d>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𝐿𝑃</m:t>
                      </m:r>
                      <m:r>
                        <a:rPr lang="en-GB" sz="2400" b="0" i="1" smtClean="0">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𝛼</m:t>
                      </m:r>
                      <m:r>
                        <a:rPr lang="en-GB" sz="2400" i="1">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𝛽</m:t>
                          </m:r>
                        </m:e>
                        <m:sub>
                          <m:r>
                            <a:rPr lang="en-GB" sz="2400" i="1">
                              <a:latin typeface="Cambria Math" panose="02040503050406030204" pitchFamily="18" charset="0"/>
                              <a:ea typeface="Cambria Math" panose="02040503050406030204" pitchFamily="18" charset="0"/>
                            </a:rPr>
                            <m:t>1</m:t>
                          </m:r>
                        </m:sub>
                      </m:sSub>
                      <m:sSub>
                        <m:sSubPr>
                          <m:ctrlPr>
                            <a:rPr lang="en-GB" sz="240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𝑥</m:t>
                          </m:r>
                        </m:e>
                        <m:sub>
                          <m:r>
                            <a:rPr lang="en-GB" sz="2400" b="0" i="1" smtClean="0">
                              <a:latin typeface="Cambria Math" panose="02040503050406030204" pitchFamily="18" charset="0"/>
                              <a:ea typeface="Cambria Math" panose="02040503050406030204" pitchFamily="18" charset="0"/>
                            </a:rPr>
                            <m:t>1</m:t>
                          </m:r>
                        </m:sub>
                      </m:sSub>
                      <m:r>
                        <a:rPr lang="en-GB" sz="2400" i="1">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𝛽</m:t>
                          </m:r>
                        </m:e>
                        <m:sub>
                          <m:r>
                            <a:rPr lang="en-GB" sz="2400" i="1">
                              <a:latin typeface="Cambria Math" panose="02040503050406030204" pitchFamily="18" charset="0"/>
                              <a:ea typeface="Cambria Math" panose="02040503050406030204" pitchFamily="18" charset="0"/>
                            </a:rPr>
                            <m:t>2</m:t>
                          </m:r>
                        </m:sub>
                      </m:sSub>
                      <m:sSub>
                        <m:sSubPr>
                          <m:ctrlPr>
                            <a:rPr lang="en-GB" sz="2400" i="1">
                              <a:latin typeface="Cambria Math" panose="02040503050406030204" pitchFamily="18" charset="0"/>
                              <a:ea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𝑥</m:t>
                          </m:r>
                        </m:e>
                        <m:sub>
                          <m:r>
                            <a:rPr lang="en-GB" sz="2400" b="0" i="1" smtClean="0">
                              <a:latin typeface="Cambria Math" panose="02040503050406030204" pitchFamily="18" charset="0"/>
                              <a:ea typeface="Cambria Math" panose="02040503050406030204" pitchFamily="18" charset="0"/>
                            </a:rPr>
                            <m:t>2</m:t>
                          </m:r>
                        </m:sub>
                      </m:sSub>
                      <m:r>
                        <a:rPr lang="en-GB" sz="2400" i="1">
                          <a:latin typeface="Cambria Math" panose="02040503050406030204" pitchFamily="18" charset="0"/>
                          <a:ea typeface="Cambria Math" panose="02040503050406030204" pitchFamily="18" charset="0"/>
                        </a:rPr>
                        <m:t>+ …</m:t>
                      </m:r>
                    </m:oMath>
                  </m:oMathPara>
                </a14:m>
                <a:endParaRPr lang="en-GB" sz="2400" dirty="0"/>
              </a:p>
              <a:p>
                <a:endParaRPr lang="en-GB" sz="1600" dirty="0"/>
              </a:p>
              <a:p>
                <a:r>
                  <a:rPr lang="en-GB" sz="2401" dirty="0"/>
                  <a:t>Manually generate a new LP variable</a:t>
                </a:r>
              </a:p>
              <a:p>
                <a:pPr marL="0" indent="0">
                  <a:buNone/>
                </a:pPr>
                <a:endParaRPr lang="en-GB" sz="2000" dirty="0">
                  <a:latin typeface="Courier New" panose="02070309020205020404" pitchFamily="49" charset="0"/>
                  <a:cs typeface="Courier New" panose="02070309020205020404" pitchFamily="49" charset="0"/>
                </a:endParaRPr>
              </a:p>
              <a:p>
                <a:pPr marL="0" indent="0">
                  <a:buNone/>
                </a:pPr>
                <a:r>
                  <a:rPr lang="en-GB" sz="2000" dirty="0">
                    <a:latin typeface="Courier New" panose="02070309020205020404" pitchFamily="49" charset="0"/>
                    <a:cs typeface="Courier New" panose="02070309020205020404" pitchFamily="49" charset="0"/>
                  </a:rPr>
                  <a:t>gen LP =  -4.55 + (.49*sex) + (.0073*age) + (2.48*</a:t>
                </a:r>
                <a:r>
                  <a:rPr lang="en-GB" sz="2000" dirty="0" err="1">
                    <a:latin typeface="Courier New" panose="02070309020205020404" pitchFamily="49" charset="0"/>
                    <a:cs typeface="Courier New" panose="02070309020205020404" pitchFamily="49" charset="0"/>
                  </a:rPr>
                  <a:t>histDiabetes</a:t>
                </a:r>
                <a:r>
                  <a:rPr lang="en-GB" sz="2000" dirty="0">
                    <a:latin typeface="Courier New" panose="02070309020205020404" pitchFamily="49" charset="0"/>
                    <a:cs typeface="Courier New" panose="02070309020205020404" pitchFamily="49" charset="0"/>
                  </a:rPr>
                  <a:t>) + (1.46*</a:t>
                </a:r>
                <a:r>
                  <a:rPr lang="en-GB" sz="2000" dirty="0" err="1">
                    <a:latin typeface="Courier New" panose="02070309020205020404" pitchFamily="49" charset="0"/>
                    <a:cs typeface="Courier New" panose="02070309020205020404" pitchFamily="49" charset="0"/>
                  </a:rPr>
                  <a:t>histMI</a:t>
                </a:r>
                <a:r>
                  <a:rPr lang="en-GB" sz="2000" dirty="0">
                    <a:latin typeface="Courier New" panose="02070309020205020404" pitchFamily="49" charset="0"/>
                    <a:cs typeface="Courier New" panose="02070309020205020404" pitchFamily="49" charset="0"/>
                  </a:rPr>
                  <a:t>) + (.67*</a:t>
                </a:r>
                <a:r>
                  <a:rPr lang="en-GB" sz="2000" dirty="0" err="1">
                    <a:latin typeface="Courier New" panose="02070309020205020404" pitchFamily="49" charset="0"/>
                    <a:cs typeface="Courier New" panose="02070309020205020404" pitchFamily="49" charset="0"/>
                  </a:rPr>
                  <a:t>histCVA</a:t>
                </a:r>
                <a:r>
                  <a:rPr lang="en-GB" sz="2000" dirty="0">
                    <a:latin typeface="Courier New" panose="02070309020205020404" pitchFamily="49" charset="0"/>
                    <a:cs typeface="Courier New" panose="02070309020205020404" pitchFamily="49" charset="0"/>
                  </a:rPr>
                  <a:t>) + (.37*</a:t>
                </a:r>
                <a:r>
                  <a:rPr lang="en-GB" sz="2000" dirty="0" err="1">
                    <a:latin typeface="Courier New" panose="02070309020205020404" pitchFamily="49" charset="0"/>
                    <a:cs typeface="Courier New" panose="02070309020205020404" pitchFamily="49" charset="0"/>
                  </a:rPr>
                  <a:t>histPCI</a:t>
                </a:r>
                <a:r>
                  <a:rPr lang="en-GB" sz="2000" dirty="0">
                    <a:latin typeface="Courier New" panose="02070309020205020404" pitchFamily="49" charset="0"/>
                    <a:cs typeface="Courier New" panose="02070309020205020404" pitchFamily="49" charset="0"/>
                  </a:rPr>
                  <a:t>) + …</a:t>
                </a:r>
                <a:endParaRPr lang="en-GB" sz="2000" dirty="0">
                  <a:solidFill>
                    <a:prstClr val="black"/>
                  </a:solidFill>
                </a:endParaRPr>
              </a:p>
              <a:p>
                <a:endParaRPr lang="en-GB" dirty="0"/>
              </a:p>
              <a:p>
                <a:r>
                  <a:rPr lang="en-GB" sz="2400" dirty="0"/>
                  <a:t>Given </a:t>
                </a:r>
                <a:r>
                  <a:rPr lang="en-GB" sz="2000" dirty="0">
                    <a:latin typeface="Courier New" panose="02070309020205020404" pitchFamily="49" charset="0"/>
                    <a:cs typeface="Courier New" panose="02070309020205020404" pitchFamily="49" charset="0"/>
                  </a:rPr>
                  <a:t>LP</a:t>
                </a:r>
                <a:r>
                  <a:rPr lang="en-GB" sz="2000" dirty="0"/>
                  <a:t> </a:t>
                </a:r>
                <a:r>
                  <a:rPr lang="en-GB" sz="2400" dirty="0"/>
                  <a:t>&amp; </a:t>
                </a:r>
                <a:r>
                  <a:rPr lang="en-GB" sz="2000" dirty="0">
                    <a:latin typeface="Courier New" panose="02070309020205020404" pitchFamily="49" charset="0"/>
                    <a:cs typeface="Courier New" panose="02070309020205020404" pitchFamily="49" charset="0"/>
                  </a:rPr>
                  <a:t>outcome</a:t>
                </a:r>
                <a:r>
                  <a:rPr lang="en-GB" sz="2000" dirty="0"/>
                  <a:t> </a:t>
                </a:r>
                <a:r>
                  <a:rPr lang="en-GB" sz="2400" dirty="0"/>
                  <a:t>we can now assess the models external performance</a:t>
                </a:r>
                <a:endParaRPr lang="en-GB" sz="1600" dirty="0"/>
              </a:p>
              <a:p>
                <a:endParaRPr lang="en-GB" dirty="0"/>
              </a:p>
            </p:txBody>
          </p:sp>
        </mc:Choice>
        <mc:Fallback xmlns="">
          <p:sp>
            <p:nvSpPr>
              <p:cNvPr id="3" name="Content Placeholder 2">
                <a:extLst>
                  <a:ext uri="{FF2B5EF4-FFF2-40B4-BE49-F238E27FC236}">
                    <a16:creationId xmlns:a16="http://schemas.microsoft.com/office/drawing/2014/main" id="{0068E16C-FD80-BA55-8F51-B995EAE1D81F}"/>
                  </a:ext>
                </a:extLst>
              </p:cNvPr>
              <p:cNvSpPr>
                <a:spLocks noGrp="1" noRot="1" noChangeAspect="1" noMove="1" noResize="1" noEditPoints="1" noAdjustHandles="1" noChangeArrowheads="1" noChangeShapeType="1" noTextEdit="1"/>
              </p:cNvSpPr>
              <p:nvPr>
                <p:ph idx="12"/>
              </p:nvPr>
            </p:nvSpPr>
            <p:spPr>
              <a:blipFill>
                <a:blip r:embed="rId3"/>
                <a:stretch>
                  <a:fillRect l="-74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13602C1-063A-1167-3910-C95A347C1589}"/>
              </a:ext>
            </a:extLst>
          </p:cNvPr>
          <p:cNvSpPr>
            <a:spLocks noGrp="1"/>
          </p:cNvSpPr>
          <p:nvPr>
            <p:ph type="sldNum" sz="quarter" idx="4"/>
          </p:nvPr>
        </p:nvSpPr>
        <p:spPr/>
        <p:txBody>
          <a:bodyPr/>
          <a:lstStyle/>
          <a:p>
            <a:fld id="{F6579A09-310B-C44E-BCE0-1A21A05AF25F}" type="slidenum">
              <a:rPr lang="en-US" smtClean="0"/>
              <a:t>42</a:t>
            </a:fld>
            <a:endParaRPr lang="en-US"/>
          </a:p>
        </p:txBody>
      </p:sp>
    </p:spTree>
    <p:extLst>
      <p:ext uri="{BB962C8B-B14F-4D97-AF65-F5344CB8AC3E}">
        <p14:creationId xmlns:p14="http://schemas.microsoft.com/office/powerpoint/2010/main" val="205296133"/>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0C74F-99CE-24DA-FE4D-F755AC6BC18F}"/>
              </a:ext>
            </a:extLst>
          </p:cNvPr>
          <p:cNvSpPr>
            <a:spLocks noGrp="1"/>
          </p:cNvSpPr>
          <p:nvPr>
            <p:ph type="body" sz="quarter" idx="11"/>
          </p:nvPr>
        </p:nvSpPr>
        <p:spPr/>
        <p:txBody>
          <a:bodyPr/>
          <a:lstStyle/>
          <a:p>
            <a:r>
              <a:rPr lang="en-GB" dirty="0"/>
              <a:t>pmstats</a:t>
            </a:r>
          </a:p>
        </p:txBody>
      </p:sp>
      <p:sp>
        <p:nvSpPr>
          <p:cNvPr id="4" name="Slide Number Placeholder 3">
            <a:extLst>
              <a:ext uri="{FF2B5EF4-FFF2-40B4-BE49-F238E27FC236}">
                <a16:creationId xmlns:a16="http://schemas.microsoft.com/office/drawing/2014/main" id="{2AFF2019-972D-1393-47C6-9E530B19655F}"/>
              </a:ext>
            </a:extLst>
          </p:cNvPr>
          <p:cNvSpPr>
            <a:spLocks noGrp="1"/>
          </p:cNvSpPr>
          <p:nvPr>
            <p:ph type="sldNum" sz="quarter" idx="4"/>
          </p:nvPr>
        </p:nvSpPr>
        <p:spPr/>
        <p:txBody>
          <a:bodyPr/>
          <a:lstStyle/>
          <a:p>
            <a:fld id="{F6579A09-310B-C44E-BCE0-1A21A05AF25F}" type="slidenum">
              <a:rPr lang="en-US" smtClean="0"/>
              <a:t>43</a:t>
            </a:fld>
            <a:endParaRPr lang="en-US"/>
          </a:p>
        </p:txBody>
      </p:sp>
      <p:sp>
        <p:nvSpPr>
          <p:cNvPr id="11" name="Content Placeholder 2">
            <a:extLst>
              <a:ext uri="{FF2B5EF4-FFF2-40B4-BE49-F238E27FC236}">
                <a16:creationId xmlns:a16="http://schemas.microsoft.com/office/drawing/2014/main" id="{9FDF19AB-4AE0-1A76-BB2B-B8F47240AEA3}"/>
              </a:ext>
            </a:extLst>
          </p:cNvPr>
          <p:cNvSpPr txBox="1">
            <a:spLocks/>
          </p:cNvSpPr>
          <p:nvPr/>
        </p:nvSpPr>
        <p:spPr>
          <a:xfrm>
            <a:off x="726325" y="1739330"/>
            <a:ext cx="3007476"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Estimates with CI’s</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Calibration model param</a:t>
            </a:r>
            <a:r>
              <a:rPr lang="en-GB" sz="2400" dirty="0" err="1">
                <a:solidFill>
                  <a:srgbClr val="271E3D"/>
                </a:solidFill>
                <a:latin typeface="Cambria" panose="02040503050406030204" pitchFamily="18" charset="0"/>
                <a:ea typeface="Cambria" panose="02040503050406030204" pitchFamily="18" charset="0"/>
              </a:rPr>
              <a:t>eters</a:t>
            </a:r>
            <a:endParaRPr lang="en-GB" sz="2400" dirty="0">
              <a:solidFill>
                <a:srgbClr val="271E3D"/>
              </a:solidFill>
              <a:latin typeface="Cambria" panose="02040503050406030204" pitchFamily="18" charset="0"/>
              <a:ea typeface="Cambria" panose="02040503050406030204" pitchFamily="18" charset="0"/>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Continuous &amp; TTE outcomes </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p:txBody>
      </p:sp>
      <p:pic>
        <p:nvPicPr>
          <p:cNvPr id="5" name="Picture 4" descr="A screenshot of a data table&#10;&#10;Description automatically generated">
            <a:extLst>
              <a:ext uri="{FF2B5EF4-FFF2-40B4-BE49-F238E27FC236}">
                <a16:creationId xmlns:a16="http://schemas.microsoft.com/office/drawing/2014/main" id="{14368DF9-9DB2-CDD6-9AF2-4249B143AB07}"/>
              </a:ext>
            </a:extLst>
          </p:cNvPr>
          <p:cNvPicPr>
            <a:picLocks noChangeAspect="1"/>
          </p:cNvPicPr>
          <p:nvPr/>
        </p:nvPicPr>
        <p:blipFill rotWithShape="1">
          <a:blip r:embed="rId3"/>
          <a:srcRect l="510" r="3705"/>
          <a:stretch/>
        </p:blipFill>
        <p:spPr>
          <a:xfrm>
            <a:off x="4216400" y="803228"/>
            <a:ext cx="7376518" cy="5251544"/>
          </a:xfrm>
          <a:prstGeom prst="rect">
            <a:avLst/>
          </a:prstGeom>
        </p:spPr>
      </p:pic>
    </p:spTree>
    <p:extLst>
      <p:ext uri="{BB962C8B-B14F-4D97-AF65-F5344CB8AC3E}">
        <p14:creationId xmlns:p14="http://schemas.microsoft.com/office/powerpoint/2010/main" val="2949024491"/>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0C74F-99CE-24DA-FE4D-F755AC6BC18F}"/>
              </a:ext>
            </a:extLst>
          </p:cNvPr>
          <p:cNvSpPr>
            <a:spLocks noGrp="1"/>
          </p:cNvSpPr>
          <p:nvPr>
            <p:ph type="body" sz="quarter" idx="11"/>
          </p:nvPr>
        </p:nvSpPr>
        <p:spPr/>
        <p:txBody>
          <a:bodyPr/>
          <a:lstStyle/>
          <a:p>
            <a:r>
              <a:rPr lang="en-GB" dirty="0"/>
              <a:t>Further information </a:t>
            </a:r>
          </a:p>
        </p:txBody>
      </p:sp>
      <p:sp>
        <p:nvSpPr>
          <p:cNvPr id="4" name="Slide Number Placeholder 3">
            <a:extLst>
              <a:ext uri="{FF2B5EF4-FFF2-40B4-BE49-F238E27FC236}">
                <a16:creationId xmlns:a16="http://schemas.microsoft.com/office/drawing/2014/main" id="{2AFF2019-972D-1393-47C6-9E530B19655F}"/>
              </a:ext>
            </a:extLst>
          </p:cNvPr>
          <p:cNvSpPr>
            <a:spLocks noGrp="1"/>
          </p:cNvSpPr>
          <p:nvPr>
            <p:ph type="sldNum" sz="quarter" idx="4"/>
          </p:nvPr>
        </p:nvSpPr>
        <p:spPr/>
        <p:txBody>
          <a:bodyPr/>
          <a:lstStyle/>
          <a:p>
            <a:fld id="{F6579A09-310B-C44E-BCE0-1A21A05AF25F}" type="slidenum">
              <a:rPr lang="en-US" smtClean="0"/>
              <a:t>44</a:t>
            </a:fld>
            <a:endParaRPr lang="en-US"/>
          </a:p>
        </p:txBody>
      </p:sp>
      <p:pic>
        <p:nvPicPr>
          <p:cNvPr id="5" name="Picture 4" descr="A screenshot of a computer&#10;&#10;Description automatically generated">
            <a:extLst>
              <a:ext uri="{FF2B5EF4-FFF2-40B4-BE49-F238E27FC236}">
                <a16:creationId xmlns:a16="http://schemas.microsoft.com/office/drawing/2014/main" id="{B5C1789F-E3DE-576C-BBDB-34D3E73F9423}"/>
              </a:ext>
            </a:extLst>
          </p:cNvPr>
          <p:cNvPicPr>
            <a:picLocks noChangeAspect="1"/>
          </p:cNvPicPr>
          <p:nvPr/>
        </p:nvPicPr>
        <p:blipFill rotWithShape="1">
          <a:blip r:embed="rId3"/>
          <a:srcRect l="190"/>
          <a:stretch/>
        </p:blipFill>
        <p:spPr>
          <a:xfrm>
            <a:off x="746760" y="1569736"/>
            <a:ext cx="10733288" cy="4271834"/>
          </a:xfrm>
          <a:prstGeom prst="rect">
            <a:avLst/>
          </a:prstGeom>
        </p:spPr>
      </p:pic>
      <p:sp>
        <p:nvSpPr>
          <p:cNvPr id="8" name="Content Placeholder 2">
            <a:extLst>
              <a:ext uri="{FF2B5EF4-FFF2-40B4-BE49-F238E27FC236}">
                <a16:creationId xmlns:a16="http://schemas.microsoft.com/office/drawing/2014/main" id="{156F98F0-766D-D980-428E-CBCF0890CFF3}"/>
              </a:ext>
            </a:extLst>
          </p:cNvPr>
          <p:cNvSpPr txBox="1">
            <a:spLocks/>
          </p:cNvSpPr>
          <p:nvPr/>
        </p:nvSpPr>
        <p:spPr>
          <a:xfrm>
            <a:off x="7106862" y="255970"/>
            <a:ext cx="3007476"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Overall performance statistics </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rgbClr val="271E3D"/>
              </a:solidFill>
              <a:latin typeface="Cambria" panose="02040503050406030204" pitchFamily="18" charset="0"/>
              <a:ea typeface="Cambria" panose="02040503050406030204" pitchFamily="18" charset="0"/>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Linear predictor distribution useful for future research</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74167610"/>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CAB1-CC52-ED9C-F74E-DB6EED3AE345}"/>
              </a:ext>
            </a:extLst>
          </p:cNvPr>
          <p:cNvSpPr>
            <a:spLocks noGrp="1"/>
          </p:cNvSpPr>
          <p:nvPr>
            <p:ph type="title"/>
          </p:nvPr>
        </p:nvSpPr>
        <p:spPr/>
        <p:txBody>
          <a:bodyPr>
            <a:normAutofit/>
          </a:bodyPr>
          <a:lstStyle/>
          <a:p>
            <a:pPr>
              <a:lnSpc>
                <a:spcPct val="100000"/>
              </a:lnSpc>
            </a:pPr>
            <a:r>
              <a:rPr lang="en-GB" dirty="0"/>
              <a:t>“Only 11 studies presented a calibration plot (11/78; 14% 95% CI 8% to 24%)”</a:t>
            </a:r>
          </a:p>
        </p:txBody>
      </p:sp>
      <p:sp>
        <p:nvSpPr>
          <p:cNvPr id="3" name="Text Placeholder 2">
            <a:extLst>
              <a:ext uri="{FF2B5EF4-FFF2-40B4-BE49-F238E27FC236}">
                <a16:creationId xmlns:a16="http://schemas.microsoft.com/office/drawing/2014/main" id="{B53B3757-F220-3637-0E85-B06399003B99}"/>
              </a:ext>
            </a:extLst>
          </p:cNvPr>
          <p:cNvSpPr>
            <a:spLocks noGrp="1"/>
          </p:cNvSpPr>
          <p:nvPr>
            <p:ph type="body" sz="quarter" idx="10"/>
          </p:nvPr>
        </p:nvSpPr>
        <p:spPr/>
        <p:txBody>
          <a:bodyPr/>
          <a:lstStyle/>
          <a:p>
            <a:r>
              <a:rPr lang="en-GB" dirty="0"/>
              <a:t>Collins et al. 2014</a:t>
            </a:r>
          </a:p>
        </p:txBody>
      </p:sp>
      <p:pic>
        <p:nvPicPr>
          <p:cNvPr id="5" name="Graphic 4" descr="Loudly crying face outline outline">
            <a:extLst>
              <a:ext uri="{FF2B5EF4-FFF2-40B4-BE49-F238E27FC236}">
                <a16:creationId xmlns:a16="http://schemas.microsoft.com/office/drawing/2014/main" id="{6EDC3128-3D2A-31AE-F6B1-449B85569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9792" y="3861638"/>
            <a:ext cx="2386800" cy="2386800"/>
          </a:xfrm>
          <a:prstGeom prst="rect">
            <a:avLst/>
          </a:prstGeom>
        </p:spPr>
      </p:pic>
      <p:pic>
        <p:nvPicPr>
          <p:cNvPr id="7" name="Graphic 6" descr="Pleading face outline outline" hidden="1">
            <a:extLst>
              <a:ext uri="{FF2B5EF4-FFF2-40B4-BE49-F238E27FC236}">
                <a16:creationId xmlns:a16="http://schemas.microsoft.com/office/drawing/2014/main" id="{125F5813-4007-ECAD-9F3A-D5514F64B6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55828" y="3966752"/>
            <a:ext cx="2386800" cy="2386800"/>
          </a:xfrm>
          <a:prstGeom prst="rect">
            <a:avLst/>
          </a:prstGeom>
        </p:spPr>
      </p:pic>
      <p:pic>
        <p:nvPicPr>
          <p:cNvPr id="9" name="Graphic 8" descr="Surprised face outline outline" hidden="1">
            <a:extLst>
              <a:ext uri="{FF2B5EF4-FFF2-40B4-BE49-F238E27FC236}">
                <a16:creationId xmlns:a16="http://schemas.microsoft.com/office/drawing/2014/main" id="{7C9A762C-A3CE-E4B6-46ED-F4019F13E5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2810" y="3861638"/>
            <a:ext cx="2386800" cy="2386800"/>
          </a:xfrm>
          <a:prstGeom prst="rect">
            <a:avLst/>
          </a:prstGeom>
        </p:spPr>
      </p:pic>
    </p:spTree>
    <p:extLst>
      <p:ext uri="{BB962C8B-B14F-4D97-AF65-F5344CB8AC3E}">
        <p14:creationId xmlns:p14="http://schemas.microsoft.com/office/powerpoint/2010/main" val="1934564938"/>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65BC3D-19D3-4F7A-FB10-7D50E4EC811B}"/>
              </a:ext>
            </a:extLst>
          </p:cNvPr>
          <p:cNvSpPr>
            <a:spLocks noGrp="1"/>
          </p:cNvSpPr>
          <p:nvPr>
            <p:ph type="body" sz="quarter" idx="11"/>
          </p:nvPr>
        </p:nvSpPr>
        <p:spPr/>
        <p:txBody>
          <a:bodyPr/>
          <a:lstStyle/>
          <a:p>
            <a:r>
              <a:rPr lang="en-GB" dirty="0"/>
              <a:t>pmcalplot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3277FB-A603-6943-9CC3-2A8E20337B30}"/>
                  </a:ext>
                </a:extLst>
              </p:cNvPr>
              <p:cNvSpPr>
                <a:spLocks noGrp="1"/>
              </p:cNvSpPr>
              <p:nvPr>
                <p:ph idx="12"/>
              </p:nvPr>
            </p:nvSpPr>
            <p:spPr>
              <a:xfrm>
                <a:off x="719667" y="1402672"/>
                <a:ext cx="10642016" cy="4810352"/>
              </a:xfrm>
            </p:spPr>
            <p:txBody>
              <a:bodyPr>
                <a:normAutofit lnSpcReduction="10000"/>
              </a:bodyPr>
              <a:lstStyle/>
              <a:p>
                <a:r>
                  <a:rPr lang="en-GB" dirty="0"/>
                  <a:t>Using the same validation sample </a:t>
                </a:r>
              </a:p>
              <a:p>
                <a:endParaRPr lang="en-GB" dirty="0"/>
              </a:p>
              <a:p>
                <a:r>
                  <a:rPr lang="en-GB" dirty="0"/>
                  <a:t>Predicted probabilities calculated using LP</a:t>
                </a:r>
              </a:p>
              <a:p>
                <a:endParaRPr lang="en-GB" dirty="0"/>
              </a:p>
              <a:p>
                <a:pPr marL="0" indent="0">
                  <a:buNone/>
                </a:pP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mbria Math" panose="02040503050406030204" pitchFamily="18" charset="0"/>
                        </a:rPr>
                        <m:t>𝑝</m:t>
                      </m:r>
                      <m:r>
                        <a:rPr lang="en-GB" sz="2400" i="1" smtClean="0">
                          <a:latin typeface="Cambria Math" panose="02040503050406030204" pitchFamily="18" charset="0"/>
                          <a:ea typeface="Cambria Math" panose="02040503050406030204" pitchFamily="18" charset="0"/>
                        </a:rPr>
                        <m:t>=</m:t>
                      </m:r>
                      <m:f>
                        <m:fPr>
                          <m:ctrlPr>
                            <a:rPr lang="en-GB" sz="2400" i="1" smtClean="0">
                              <a:latin typeface="Cambria Math" panose="02040503050406030204" pitchFamily="18" charset="0"/>
                              <a:ea typeface="Cambria Math" panose="02040503050406030204" pitchFamily="18" charset="0"/>
                            </a:rPr>
                          </m:ctrlPr>
                        </m:fPr>
                        <m:num>
                          <m:sSup>
                            <m:sSupPr>
                              <m:ctrlPr>
                                <a:rPr lang="en-GB" sz="240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𝑒</m:t>
                              </m:r>
                            </m:e>
                            <m:sup>
                              <m:r>
                                <a:rPr lang="en-GB" sz="2400" b="0" i="1" smtClean="0">
                                  <a:latin typeface="Cambria Math" panose="02040503050406030204" pitchFamily="18" charset="0"/>
                                  <a:ea typeface="Cambria Math" panose="02040503050406030204" pitchFamily="18" charset="0"/>
                                </a:rPr>
                                <m:t>𝐿𝑃</m:t>
                              </m:r>
                            </m:sup>
                          </m:sSup>
                        </m:num>
                        <m:den>
                          <m:r>
                            <a:rPr lang="en-GB" sz="2400" b="0" i="1" smtClean="0">
                              <a:latin typeface="Cambria Math" panose="02040503050406030204" pitchFamily="18" charset="0"/>
                              <a:ea typeface="Cambria Math" panose="02040503050406030204" pitchFamily="18" charset="0"/>
                            </a:rPr>
                            <m:t>1+</m:t>
                          </m:r>
                          <m:sSup>
                            <m:sSupPr>
                              <m:ctrlPr>
                                <a:rPr lang="en-GB" sz="2400" b="0" i="1" smtClean="0">
                                  <a:latin typeface="Cambria Math" panose="02040503050406030204" pitchFamily="18" charset="0"/>
                                  <a:ea typeface="Cambria Math" panose="02040503050406030204" pitchFamily="18" charset="0"/>
                                </a:rPr>
                              </m:ctrlPr>
                            </m:sSupPr>
                            <m:e>
                              <m:r>
                                <a:rPr lang="en-GB" sz="2400" b="0" i="1" smtClean="0">
                                  <a:latin typeface="Cambria Math" panose="02040503050406030204" pitchFamily="18" charset="0"/>
                                  <a:ea typeface="Cambria Math" panose="02040503050406030204" pitchFamily="18" charset="0"/>
                                </a:rPr>
                                <m:t>𝑒</m:t>
                              </m:r>
                            </m:e>
                            <m:sup>
                              <m:r>
                                <a:rPr lang="en-GB" sz="2400" b="0" i="1" smtClean="0">
                                  <a:latin typeface="Cambria Math" panose="02040503050406030204" pitchFamily="18" charset="0"/>
                                  <a:ea typeface="Cambria Math" panose="02040503050406030204" pitchFamily="18" charset="0"/>
                                </a:rPr>
                                <m:t>𝐿𝑃</m:t>
                              </m:r>
                            </m:sup>
                          </m:sSup>
                        </m:den>
                      </m:f>
                    </m:oMath>
                  </m:oMathPara>
                </a14:m>
                <a:endParaRPr lang="en-GB" dirty="0"/>
              </a:p>
              <a:p>
                <a:pPr marL="0" indent="0">
                  <a:buNone/>
                </a:pPr>
                <a:endParaRPr lang="en-GB" dirty="0"/>
              </a:p>
              <a:p>
                <a:r>
                  <a:rPr lang="en-GB" sz="2401" dirty="0"/>
                  <a:t>Generate the predicted probabilities</a:t>
                </a:r>
              </a:p>
              <a:p>
                <a:pPr marL="0" indent="0">
                  <a:buNone/>
                </a:pPr>
                <a:endParaRPr lang="en-GB" sz="1600" dirty="0">
                  <a:latin typeface="Courier New" panose="02070309020205020404" pitchFamily="49" charset="0"/>
                  <a:cs typeface="Courier New" panose="02070309020205020404" pitchFamily="49" charset="0"/>
                </a:endParaRPr>
              </a:p>
              <a:p>
                <a:pPr marL="0" indent="0" algn="ctr">
                  <a:buNone/>
                </a:pPr>
                <a:r>
                  <a:rPr lang="en-GB" sz="2000" dirty="0">
                    <a:latin typeface="Courier New" panose="02070309020205020404" pitchFamily="49" charset="0"/>
                    <a:cs typeface="Courier New" panose="02070309020205020404" pitchFamily="49" charset="0"/>
                  </a:rPr>
                  <a:t>gen pr = (exp(LP))/(1+exp(LP))</a:t>
                </a:r>
              </a:p>
              <a:p>
                <a:pPr marL="0" indent="0" algn="ctr">
                  <a:buNone/>
                </a:pPr>
                <a:endParaRPr lang="en-GB" sz="2000" dirty="0">
                  <a:latin typeface="Courier New" panose="02070309020205020404" pitchFamily="49" charset="0"/>
                  <a:cs typeface="Courier New" panose="02070309020205020404" pitchFamily="49" charset="0"/>
                </a:endParaRPr>
              </a:p>
              <a:p>
                <a:pPr marL="0" indent="0" algn="ctr">
                  <a:buNone/>
                </a:pPr>
                <a:r>
                  <a:rPr lang="en-GB" sz="2000" dirty="0">
                    <a:solidFill>
                      <a:srgbClr val="271E3D"/>
                    </a:solidFill>
                    <a:latin typeface="Courier New" panose="02070309020205020404" pitchFamily="49" charset="0"/>
                    <a:ea typeface="Cambria" panose="02040503050406030204" pitchFamily="18" charset="0"/>
                    <a:cs typeface="Courier New" panose="02070309020205020404" pitchFamily="49" charset="0"/>
                  </a:rPr>
                  <a:t>pmcalplot pr outcome, ci </a:t>
                </a:r>
                <a:endParaRPr lang="en-GB" sz="2000" dirty="0">
                  <a:latin typeface="Courier New" panose="02070309020205020404" pitchFamily="49" charset="0"/>
                  <a:cs typeface="Courier New" panose="02070309020205020404" pitchFamily="49" charset="0"/>
                </a:endParaRPr>
              </a:p>
              <a:p>
                <a:endParaRPr lang="en-GB" dirty="0"/>
              </a:p>
            </p:txBody>
          </p:sp>
        </mc:Choice>
        <mc:Fallback xmlns="">
          <p:sp>
            <p:nvSpPr>
              <p:cNvPr id="3" name="Content Placeholder 2">
                <a:extLst>
                  <a:ext uri="{FF2B5EF4-FFF2-40B4-BE49-F238E27FC236}">
                    <a16:creationId xmlns:a16="http://schemas.microsoft.com/office/drawing/2014/main" id="{B73277FB-A603-6943-9CC3-2A8E20337B30}"/>
                  </a:ext>
                </a:extLst>
              </p:cNvPr>
              <p:cNvSpPr>
                <a:spLocks noGrp="1" noRot="1" noChangeAspect="1" noMove="1" noResize="1" noEditPoints="1" noAdjustHandles="1" noChangeArrowheads="1" noChangeShapeType="1" noTextEdit="1"/>
              </p:cNvSpPr>
              <p:nvPr>
                <p:ph idx="12"/>
              </p:nvPr>
            </p:nvSpPr>
            <p:spPr>
              <a:xfrm>
                <a:off x="719667" y="1402672"/>
                <a:ext cx="10642016" cy="4810352"/>
              </a:xfrm>
              <a:blipFill>
                <a:blip r:embed="rId3"/>
                <a:stretch>
                  <a:fillRect l="-745" t="-253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A0740332-55F8-CBF6-1813-E530A94244D2}"/>
              </a:ext>
            </a:extLst>
          </p:cNvPr>
          <p:cNvSpPr>
            <a:spLocks noGrp="1"/>
          </p:cNvSpPr>
          <p:nvPr>
            <p:ph type="sldNum" sz="quarter" idx="4"/>
          </p:nvPr>
        </p:nvSpPr>
        <p:spPr/>
        <p:txBody>
          <a:bodyPr/>
          <a:lstStyle/>
          <a:p>
            <a:fld id="{F6579A09-310B-C44E-BCE0-1A21A05AF25F}" type="slidenum">
              <a:rPr lang="en-US" smtClean="0"/>
              <a:t>46</a:t>
            </a:fld>
            <a:endParaRPr lang="en-US"/>
          </a:p>
        </p:txBody>
      </p:sp>
    </p:spTree>
    <p:extLst>
      <p:ext uri="{BB962C8B-B14F-4D97-AF65-F5344CB8AC3E}">
        <p14:creationId xmlns:p14="http://schemas.microsoft.com/office/powerpoint/2010/main" val="3768828909"/>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5BE5F1-BBA7-69B5-CFE2-2E2F298F94C5}"/>
              </a:ext>
            </a:extLst>
          </p:cNvPr>
          <p:cNvSpPr>
            <a:spLocks noGrp="1"/>
          </p:cNvSpPr>
          <p:nvPr>
            <p:ph type="body" sz="quarter" idx="11"/>
          </p:nvPr>
        </p:nvSpPr>
        <p:spPr>
          <a:xfrm>
            <a:off x="726324" y="644976"/>
            <a:ext cx="3197976" cy="535754"/>
          </a:xfrm>
        </p:spPr>
        <p:txBody>
          <a:bodyPr/>
          <a:lstStyle/>
          <a:p>
            <a:r>
              <a:rPr lang="en-GB" dirty="0"/>
              <a:t>External validation</a:t>
            </a:r>
          </a:p>
        </p:txBody>
      </p:sp>
      <p:sp>
        <p:nvSpPr>
          <p:cNvPr id="4" name="Slide Number Placeholder 3">
            <a:extLst>
              <a:ext uri="{FF2B5EF4-FFF2-40B4-BE49-F238E27FC236}">
                <a16:creationId xmlns:a16="http://schemas.microsoft.com/office/drawing/2014/main" id="{F44D4483-2AAE-6E33-BEA8-FCB12B704173}"/>
              </a:ext>
            </a:extLst>
          </p:cNvPr>
          <p:cNvSpPr>
            <a:spLocks noGrp="1"/>
          </p:cNvSpPr>
          <p:nvPr>
            <p:ph type="sldNum" sz="quarter" idx="4"/>
          </p:nvPr>
        </p:nvSpPr>
        <p:spPr/>
        <p:txBody>
          <a:bodyPr/>
          <a:lstStyle/>
          <a:p>
            <a:fld id="{F6579A09-310B-C44E-BCE0-1A21A05AF25F}" type="slidenum">
              <a:rPr lang="en-US" smtClean="0"/>
              <a:t>47</a:t>
            </a:fld>
            <a:endParaRPr lang="en-US"/>
          </a:p>
        </p:txBody>
      </p:sp>
      <p:pic>
        <p:nvPicPr>
          <p:cNvPr id="7" name="Content Placeholder 6">
            <a:extLst>
              <a:ext uri="{FF2B5EF4-FFF2-40B4-BE49-F238E27FC236}">
                <a16:creationId xmlns:a16="http://schemas.microsoft.com/office/drawing/2014/main" id="{38B6C059-3F03-0E55-BB03-31FD8F2A78C6}"/>
              </a:ext>
            </a:extLst>
          </p:cNvPr>
          <p:cNvPicPr>
            <a:picLocks noGrp="1" noChangeAspect="1"/>
          </p:cNvPicPr>
          <p:nvPr>
            <p:ph idx="12"/>
          </p:nvPr>
        </p:nvPicPr>
        <p:blipFill rotWithShape="1">
          <a:blip r:embed="rId3">
            <a:extLst>
              <a:ext uri="{96DAC541-7B7A-43D3-8B79-37D633B846F1}">
                <asvg:svgBlip xmlns:asvg="http://schemas.microsoft.com/office/drawing/2016/SVG/main" r:embed="rId4"/>
              </a:ext>
            </a:extLst>
          </a:blip>
          <a:srcRect l="12106" r="13040"/>
          <a:stretch/>
        </p:blipFill>
        <p:spPr>
          <a:xfrm>
            <a:off x="3835400" y="573492"/>
            <a:ext cx="7124904" cy="5711016"/>
          </a:xfrm>
        </p:spPr>
      </p:pic>
      <p:sp>
        <p:nvSpPr>
          <p:cNvPr id="11" name="Content Placeholder 2">
            <a:extLst>
              <a:ext uri="{FF2B5EF4-FFF2-40B4-BE49-F238E27FC236}">
                <a16:creationId xmlns:a16="http://schemas.microsoft.com/office/drawing/2014/main" id="{71ABC1A3-7BFE-1461-AA2B-E3894BDF2416}"/>
              </a:ext>
            </a:extLst>
          </p:cNvPr>
          <p:cNvSpPr txBox="1">
            <a:spLocks/>
          </p:cNvSpPr>
          <p:nvPr/>
        </p:nvSpPr>
        <p:spPr>
          <a:xfrm>
            <a:off x="726325" y="1739330"/>
            <a:ext cx="3007476"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Plots observed outcomes against predictions from the model</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rgbClr val="271E3D"/>
              </a:solidFill>
              <a:latin typeface="Cambria" panose="02040503050406030204" pitchFamily="18" charset="0"/>
              <a:ea typeface="Cambria" panose="02040503050406030204" pitchFamily="18" charset="0"/>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Historically plotted in groupings</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47825514"/>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7F5BE5F1-BBA7-69B5-CFE2-2E2F298F94C5}"/>
              </a:ext>
            </a:extLst>
          </p:cNvPr>
          <p:cNvSpPr>
            <a:spLocks noGrp="1"/>
          </p:cNvSpPr>
          <p:nvPr>
            <p:ph type="body" sz="quarter" idx="11"/>
          </p:nvPr>
        </p:nvSpPr>
        <p:spPr>
          <a:xfrm>
            <a:off x="726324" y="644976"/>
            <a:ext cx="3197976" cy="535754"/>
          </a:xfrm>
        </p:spPr>
        <p:txBody>
          <a:bodyPr/>
          <a:lstStyle/>
          <a:p>
            <a:r>
              <a:rPr lang="en-GB" dirty="0"/>
              <a:t>External validation</a:t>
            </a:r>
          </a:p>
        </p:txBody>
      </p:sp>
      <p:sp>
        <p:nvSpPr>
          <p:cNvPr id="4" name="Slide Number Placeholder 3">
            <a:extLst>
              <a:ext uri="{FF2B5EF4-FFF2-40B4-BE49-F238E27FC236}">
                <a16:creationId xmlns:a16="http://schemas.microsoft.com/office/drawing/2014/main" id="{F44D4483-2AAE-6E33-BEA8-FCB12B704173}"/>
              </a:ext>
            </a:extLst>
          </p:cNvPr>
          <p:cNvSpPr>
            <a:spLocks noGrp="1"/>
          </p:cNvSpPr>
          <p:nvPr>
            <p:ph type="sldNum" sz="quarter" idx="4"/>
          </p:nvPr>
        </p:nvSpPr>
        <p:spPr/>
        <p:txBody>
          <a:bodyPr/>
          <a:lstStyle/>
          <a:p>
            <a:fld id="{F6579A09-310B-C44E-BCE0-1A21A05AF25F}" type="slidenum">
              <a:rPr lang="en-US" smtClean="0"/>
              <a:t>48</a:t>
            </a:fld>
            <a:endParaRPr lang="en-US"/>
          </a:p>
        </p:txBody>
      </p:sp>
      <p:sp>
        <p:nvSpPr>
          <p:cNvPr id="3" name="Content Placeholder 2">
            <a:extLst>
              <a:ext uri="{FF2B5EF4-FFF2-40B4-BE49-F238E27FC236}">
                <a16:creationId xmlns:a16="http://schemas.microsoft.com/office/drawing/2014/main" id="{62A6A46F-13C7-AF2C-F36D-6BCF2A742804}"/>
              </a:ext>
            </a:extLst>
          </p:cNvPr>
          <p:cNvSpPr txBox="1">
            <a:spLocks/>
          </p:cNvSpPr>
          <p:nvPr/>
        </p:nvSpPr>
        <p:spPr>
          <a:xfrm>
            <a:off x="726325" y="1739330"/>
            <a:ext cx="3007476"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Calibration curve allows assessment of calibration at the individual patient level</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Spike plot </a:t>
            </a:r>
            <a:r>
              <a:rPr lang="en-GB" sz="2400" dirty="0">
                <a:solidFill>
                  <a:srgbClr val="271E3D"/>
                </a:solidFill>
                <a:latin typeface="Cambria" panose="02040503050406030204" pitchFamily="18" charset="0"/>
                <a:ea typeface="Cambria" panose="02040503050406030204" pitchFamily="18" charset="0"/>
              </a:rPr>
              <a:t>showing the spread of events/non-events across risk spectrum</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p:txBody>
      </p:sp>
      <p:pic>
        <p:nvPicPr>
          <p:cNvPr id="8" name="Content Placeholder 6">
            <a:extLst>
              <a:ext uri="{FF2B5EF4-FFF2-40B4-BE49-F238E27FC236}">
                <a16:creationId xmlns:a16="http://schemas.microsoft.com/office/drawing/2014/main" id="{B546E8A6-3EDD-6B1A-FA5A-5A3C52B713D8}"/>
              </a:ext>
            </a:extLst>
          </p:cNvPr>
          <p:cNvPicPr>
            <a:picLocks noGrp="1" noChangeAspect="1"/>
          </p:cNvPicPr>
          <p:nvPr>
            <p:ph idx="12"/>
          </p:nvPr>
        </p:nvPicPr>
        <p:blipFill rotWithShape="1">
          <a:blip r:embed="rId3">
            <a:extLst>
              <a:ext uri="{96DAC541-7B7A-43D3-8B79-37D633B846F1}">
                <asvg:svgBlip xmlns:asvg="http://schemas.microsoft.com/office/drawing/2016/SVG/main" r:embed="rId4"/>
              </a:ext>
            </a:extLst>
          </a:blip>
          <a:srcRect l="11919" r="14162"/>
          <a:stretch/>
        </p:blipFill>
        <p:spPr>
          <a:xfrm>
            <a:off x="3924300" y="573492"/>
            <a:ext cx="7036004" cy="5711016"/>
          </a:xfrm>
        </p:spPr>
      </p:pic>
    </p:spTree>
    <p:extLst>
      <p:ext uri="{BB962C8B-B14F-4D97-AF65-F5344CB8AC3E}">
        <p14:creationId xmlns:p14="http://schemas.microsoft.com/office/powerpoint/2010/main" val="423355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7F5BE5F1-BBA7-69B5-CFE2-2E2F298F94C5}"/>
              </a:ext>
            </a:extLst>
          </p:cNvPr>
          <p:cNvSpPr>
            <a:spLocks noGrp="1"/>
          </p:cNvSpPr>
          <p:nvPr>
            <p:ph type="body" sz="quarter" idx="11"/>
          </p:nvPr>
        </p:nvSpPr>
        <p:spPr>
          <a:xfrm>
            <a:off x="726324" y="644976"/>
            <a:ext cx="3197976" cy="535754"/>
          </a:xfrm>
        </p:spPr>
        <p:txBody>
          <a:bodyPr/>
          <a:lstStyle/>
          <a:p>
            <a:r>
              <a:rPr lang="en-GB" dirty="0"/>
              <a:t>External validation</a:t>
            </a:r>
          </a:p>
        </p:txBody>
      </p:sp>
      <p:sp>
        <p:nvSpPr>
          <p:cNvPr id="4" name="Slide Number Placeholder 3">
            <a:extLst>
              <a:ext uri="{FF2B5EF4-FFF2-40B4-BE49-F238E27FC236}">
                <a16:creationId xmlns:a16="http://schemas.microsoft.com/office/drawing/2014/main" id="{F44D4483-2AAE-6E33-BEA8-FCB12B704173}"/>
              </a:ext>
            </a:extLst>
          </p:cNvPr>
          <p:cNvSpPr>
            <a:spLocks noGrp="1"/>
          </p:cNvSpPr>
          <p:nvPr>
            <p:ph type="sldNum" sz="quarter" idx="4"/>
          </p:nvPr>
        </p:nvSpPr>
        <p:spPr/>
        <p:txBody>
          <a:bodyPr/>
          <a:lstStyle/>
          <a:p>
            <a:fld id="{F6579A09-310B-C44E-BCE0-1A21A05AF25F}" type="slidenum">
              <a:rPr lang="en-US" smtClean="0"/>
              <a:t>49</a:t>
            </a:fld>
            <a:endParaRPr lang="en-US"/>
          </a:p>
        </p:txBody>
      </p:sp>
      <p:pic>
        <p:nvPicPr>
          <p:cNvPr id="7" name="Content Placeholder 6">
            <a:extLst>
              <a:ext uri="{FF2B5EF4-FFF2-40B4-BE49-F238E27FC236}">
                <a16:creationId xmlns:a16="http://schemas.microsoft.com/office/drawing/2014/main" id="{38B6C059-3F03-0E55-BB03-31FD8F2A78C6}"/>
              </a:ext>
            </a:extLst>
          </p:cNvPr>
          <p:cNvPicPr>
            <a:picLocks noGrp="1" noChangeAspect="1"/>
          </p:cNvPicPr>
          <p:nvPr>
            <p:ph idx="12"/>
          </p:nvPr>
        </p:nvPicPr>
        <p:blipFill rotWithShape="1">
          <a:blip r:embed="rId3">
            <a:extLst>
              <a:ext uri="{96DAC541-7B7A-43D3-8B79-37D633B846F1}">
                <asvg:svgBlip xmlns:asvg="http://schemas.microsoft.com/office/drawing/2016/SVG/main" r:embed="rId4"/>
              </a:ext>
            </a:extLst>
          </a:blip>
          <a:srcRect l="11919" r="14162"/>
          <a:stretch/>
        </p:blipFill>
        <p:spPr>
          <a:xfrm>
            <a:off x="3924300" y="573492"/>
            <a:ext cx="7036004" cy="5711016"/>
          </a:xfrm>
        </p:spPr>
      </p:pic>
      <p:sp>
        <p:nvSpPr>
          <p:cNvPr id="3" name="Content Placeholder 2">
            <a:extLst>
              <a:ext uri="{FF2B5EF4-FFF2-40B4-BE49-F238E27FC236}">
                <a16:creationId xmlns:a16="http://schemas.microsoft.com/office/drawing/2014/main" id="{9EF74588-46DB-D71B-02F7-4938907635ED}"/>
              </a:ext>
            </a:extLst>
          </p:cNvPr>
          <p:cNvSpPr txBox="1">
            <a:spLocks/>
          </p:cNvSpPr>
          <p:nvPr/>
        </p:nvSpPr>
        <p:spPr>
          <a:xfrm>
            <a:off x="726325" y="1739330"/>
            <a:ext cx="3007476"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Clear over-prediction</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Systematic m</a:t>
            </a:r>
            <a:r>
              <a:rPr kumimoji="0" lang="en-GB" sz="2400" b="0" i="0" u="none" strike="noStrike" kern="1200" cap="none" spc="0" normalizeH="0" baseline="0" noProof="0" dirty="0" err="1">
                <a:ln>
                  <a:noFill/>
                </a:ln>
                <a:solidFill>
                  <a:srgbClr val="271E3D"/>
                </a:solidFill>
                <a:effectLst/>
                <a:uLnTx/>
                <a:uFillTx/>
                <a:latin typeface="Cambria" panose="02040503050406030204" pitchFamily="18" charset="0"/>
                <a:ea typeface="Cambria" panose="02040503050406030204" pitchFamily="18" charset="0"/>
                <a:cs typeface="+mn-cs"/>
              </a:rPr>
              <a:t>iscalibratio</a:t>
            </a:r>
            <a:r>
              <a:rPr lang="en-GB" sz="2400" dirty="0">
                <a:solidFill>
                  <a:srgbClr val="271E3D"/>
                </a:solidFill>
                <a:latin typeface="Cambria" panose="02040503050406030204" pitchFamily="18" charset="0"/>
                <a:ea typeface="Cambria" panose="02040503050406030204" pitchFamily="18" charset="0"/>
              </a:rPr>
              <a:t>n</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rgbClr val="271E3D"/>
              </a:solidFill>
              <a:latin typeface="Cambria" panose="02040503050406030204" pitchFamily="18" charset="0"/>
              <a:ea typeface="Cambria" panose="02040503050406030204" pitchFamily="18" charset="0"/>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Evidence of overfitting </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5260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483" y="6781800"/>
            <a:ext cx="2386800" cy="2386800"/>
          </a:xfrm>
          <a:prstGeom prst="rect">
            <a:avLst/>
          </a:prstGeom>
        </p:spPr>
      </p:pic>
    </p:spTree>
    <p:extLst>
      <p:ext uri="{BB962C8B-B14F-4D97-AF65-F5344CB8AC3E}">
        <p14:creationId xmlns:p14="http://schemas.microsoft.com/office/powerpoint/2010/main" val="2738283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5BE5F1-BBA7-69B5-CFE2-2E2F298F94C5}"/>
              </a:ext>
            </a:extLst>
          </p:cNvPr>
          <p:cNvSpPr>
            <a:spLocks noGrp="1"/>
          </p:cNvSpPr>
          <p:nvPr>
            <p:ph type="body" sz="quarter" idx="11"/>
          </p:nvPr>
        </p:nvSpPr>
        <p:spPr>
          <a:xfrm>
            <a:off x="726324" y="644976"/>
            <a:ext cx="3680576" cy="535754"/>
          </a:xfrm>
        </p:spPr>
        <p:txBody>
          <a:bodyPr/>
          <a:lstStyle/>
          <a:p>
            <a:r>
              <a:rPr lang="en-GB" dirty="0"/>
              <a:t>Apparent performance</a:t>
            </a:r>
          </a:p>
        </p:txBody>
      </p:sp>
      <p:sp>
        <p:nvSpPr>
          <p:cNvPr id="4" name="Slide Number Placeholder 3">
            <a:extLst>
              <a:ext uri="{FF2B5EF4-FFF2-40B4-BE49-F238E27FC236}">
                <a16:creationId xmlns:a16="http://schemas.microsoft.com/office/drawing/2014/main" id="{F44D4483-2AAE-6E33-BEA8-FCB12B704173}"/>
              </a:ext>
            </a:extLst>
          </p:cNvPr>
          <p:cNvSpPr>
            <a:spLocks noGrp="1"/>
          </p:cNvSpPr>
          <p:nvPr>
            <p:ph type="sldNum" sz="quarter" idx="4"/>
          </p:nvPr>
        </p:nvSpPr>
        <p:spPr/>
        <p:txBody>
          <a:bodyPr/>
          <a:lstStyle/>
          <a:p>
            <a:fld id="{F6579A09-310B-C44E-BCE0-1A21A05AF25F}" type="slidenum">
              <a:rPr lang="en-US" smtClean="0"/>
              <a:t>50</a:t>
            </a:fld>
            <a:endParaRPr lang="en-US"/>
          </a:p>
        </p:txBody>
      </p:sp>
      <p:pic>
        <p:nvPicPr>
          <p:cNvPr id="7" name="Content Placeholder 6">
            <a:extLst>
              <a:ext uri="{FF2B5EF4-FFF2-40B4-BE49-F238E27FC236}">
                <a16:creationId xmlns:a16="http://schemas.microsoft.com/office/drawing/2014/main" id="{38B6C059-3F03-0E55-BB03-31FD8F2A78C6}"/>
              </a:ext>
            </a:extLst>
          </p:cNvPr>
          <p:cNvPicPr>
            <a:picLocks noGrp="1" noChangeAspect="1"/>
          </p:cNvPicPr>
          <p:nvPr>
            <p:ph idx="12"/>
          </p:nvPr>
        </p:nvPicPr>
        <p:blipFill rotWithShape="1">
          <a:blip r:embed="rId3">
            <a:extLst>
              <a:ext uri="{96DAC541-7B7A-43D3-8B79-37D633B846F1}">
                <asvg:svgBlip xmlns:asvg="http://schemas.microsoft.com/office/drawing/2016/SVG/main" r:embed="rId4"/>
              </a:ext>
            </a:extLst>
          </a:blip>
          <a:srcRect l="11878" r="13040"/>
          <a:stretch/>
        </p:blipFill>
        <p:spPr>
          <a:xfrm>
            <a:off x="4077600" y="548218"/>
            <a:ext cx="7200000" cy="5753706"/>
          </a:xfrm>
        </p:spPr>
      </p:pic>
      <p:sp>
        <p:nvSpPr>
          <p:cNvPr id="3" name="Content Placeholder 2">
            <a:extLst>
              <a:ext uri="{FF2B5EF4-FFF2-40B4-BE49-F238E27FC236}">
                <a16:creationId xmlns:a16="http://schemas.microsoft.com/office/drawing/2014/main" id="{D665A12A-9843-E454-8C17-95FC5B2891D7}"/>
              </a:ext>
            </a:extLst>
          </p:cNvPr>
          <p:cNvSpPr txBox="1">
            <a:spLocks/>
          </p:cNvSpPr>
          <p:nvPr/>
        </p:nvSpPr>
        <p:spPr>
          <a:xfrm>
            <a:off x="726325" y="1739330"/>
            <a:ext cx="3007476"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Primarily for external validation </a:t>
            </a: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Can be used to check apparent performance!</a:t>
            </a: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228526" marR="0" lvl="0" indent="-228526"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65838857"/>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21A86-FD86-5263-6EAF-66DBF7BACEAC}"/>
              </a:ext>
            </a:extLst>
          </p:cNvPr>
          <p:cNvSpPr>
            <a:spLocks noGrp="1"/>
          </p:cNvSpPr>
          <p:nvPr>
            <p:ph type="title"/>
          </p:nvPr>
        </p:nvSpPr>
        <p:spPr/>
        <p:txBody>
          <a:bodyPr/>
          <a:lstStyle/>
          <a:p>
            <a:r>
              <a:rPr lang="en-GB" dirty="0"/>
              <a:t>Final thoughts</a:t>
            </a:r>
          </a:p>
        </p:txBody>
      </p:sp>
      <p:sp>
        <p:nvSpPr>
          <p:cNvPr id="3" name="Text Placeholder 2">
            <a:extLst>
              <a:ext uri="{FF2B5EF4-FFF2-40B4-BE49-F238E27FC236}">
                <a16:creationId xmlns:a16="http://schemas.microsoft.com/office/drawing/2014/main" id="{C594276B-DA10-F9D5-6A41-6135D11CA031}"/>
              </a:ext>
            </a:extLst>
          </p:cNvPr>
          <p:cNvSpPr>
            <a:spLocks noGrp="1"/>
          </p:cNvSpPr>
          <p:nvPr>
            <p:ph type="body" sz="quarter" idx="10"/>
          </p:nvPr>
        </p:nvSpPr>
        <p:spPr/>
        <p:txBody>
          <a:bodyPr/>
          <a:lstStyle/>
          <a:p>
            <a:endParaRPr lang="en-GB" dirty="0"/>
          </a:p>
        </p:txBody>
      </p:sp>
      <p:pic>
        <p:nvPicPr>
          <p:cNvPr id="7" name="Graphic 6" descr="Race Flag with solid fill">
            <a:extLst>
              <a:ext uri="{FF2B5EF4-FFF2-40B4-BE49-F238E27FC236}">
                <a16:creationId xmlns:a16="http://schemas.microsoft.com/office/drawing/2014/main" id="{0598FE2C-2E56-A73B-6E90-07262CA460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4082" y="4019370"/>
            <a:ext cx="2386800" cy="2386800"/>
          </a:xfrm>
          <a:prstGeom prst="rect">
            <a:avLst/>
          </a:prstGeom>
        </p:spPr>
      </p:pic>
    </p:spTree>
    <p:extLst>
      <p:ext uri="{BB962C8B-B14F-4D97-AF65-F5344CB8AC3E}">
        <p14:creationId xmlns:p14="http://schemas.microsoft.com/office/powerpoint/2010/main" val="1405048449"/>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pm-suite</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extLst>
              <p:ext uri="{D42A27DB-BD31-4B8C-83A1-F6EECF244321}">
                <p14:modId xmlns:p14="http://schemas.microsoft.com/office/powerpoint/2010/main" val="167225518"/>
              </p:ext>
            </p:extLst>
          </p:nvPr>
        </p:nvGraphicFramePr>
        <p:xfrm>
          <a:off x="1509711" y="1514475"/>
          <a:ext cx="9172578" cy="365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FE0C1C7-F25D-30F1-2C8C-35E909D90EAC}"/>
              </a:ext>
            </a:extLst>
          </p:cNvPr>
          <p:cNvSpPr txBox="1"/>
          <p:nvPr/>
        </p:nvSpPr>
        <p:spPr>
          <a:xfrm>
            <a:off x="2190750" y="3879377"/>
            <a:ext cx="2357284" cy="2308324"/>
          </a:xfrm>
          <a:prstGeom prst="rect">
            <a:avLst/>
          </a:prstGeom>
          <a:noFill/>
        </p:spPr>
        <p:txBody>
          <a:bodyPr wrap="square" rtlCol="0">
            <a:spAutoFit/>
          </a:bodyPr>
          <a:lstStyle/>
          <a:p>
            <a:pPr algn="ctr"/>
            <a:r>
              <a:rPr lang="en-GB" sz="2400" b="1" dirty="0">
                <a:latin typeface="Courier New" panose="02070309020205020404" pitchFamily="49" charset="0"/>
                <a:cs typeface="Courier New" panose="02070309020205020404" pitchFamily="49" charset="0"/>
              </a:rPr>
              <a:t>pmsampsize</a:t>
            </a:r>
          </a:p>
          <a:p>
            <a:pPr algn="ctr"/>
            <a:r>
              <a:rPr lang="en-GB" sz="2400" b="1" dirty="0">
                <a:latin typeface="Courier New" panose="02070309020205020404" pitchFamily="49" charset="0"/>
                <a:cs typeface="Courier New" panose="02070309020205020404" pitchFamily="49" charset="0"/>
              </a:rPr>
              <a:t>pmintval</a:t>
            </a:r>
          </a:p>
          <a:p>
            <a:pPr algn="ctr"/>
            <a:endParaRPr lang="en-GB" sz="2400" b="1" dirty="0">
              <a:latin typeface="Courier New" panose="02070309020205020404" pitchFamily="49" charset="0"/>
              <a:cs typeface="Courier New" panose="02070309020205020404" pitchFamily="49" charset="0"/>
            </a:endParaRPr>
          </a:p>
          <a:p>
            <a:pPr algn="ctr"/>
            <a:endParaRPr lang="en-GB" sz="2400" b="1" dirty="0">
              <a:latin typeface="Courier New" panose="02070309020205020404" pitchFamily="49" charset="0"/>
              <a:cs typeface="Courier New" panose="02070309020205020404" pitchFamily="49" charset="0"/>
            </a:endParaRPr>
          </a:p>
          <a:p>
            <a:pPr algn="ctr"/>
            <a:r>
              <a:rPr lang="en-GB" sz="2400" b="1" dirty="0">
                <a:latin typeface="Courier New" panose="02070309020205020404" pitchFamily="49" charset="0"/>
                <a:cs typeface="Courier New" panose="02070309020205020404" pitchFamily="49" charset="0"/>
              </a:rPr>
              <a:t>pmiecv</a:t>
            </a:r>
          </a:p>
          <a:p>
            <a:pPr algn="ctr"/>
            <a:r>
              <a:rPr lang="en-GB" sz="2400" b="1" dirty="0">
                <a:latin typeface="Courier New" panose="02070309020205020404" pitchFamily="49" charset="0"/>
                <a:cs typeface="Courier New" panose="02070309020205020404" pitchFamily="49" charset="0"/>
              </a:rPr>
              <a:t>pmcstat</a:t>
            </a:r>
          </a:p>
        </p:txBody>
      </p:sp>
      <p:sp>
        <p:nvSpPr>
          <p:cNvPr id="7" name="TextBox 6">
            <a:extLst>
              <a:ext uri="{FF2B5EF4-FFF2-40B4-BE49-F238E27FC236}">
                <a16:creationId xmlns:a16="http://schemas.microsoft.com/office/drawing/2014/main" id="{573F0418-18FC-6567-4D63-B450AE130474}"/>
              </a:ext>
            </a:extLst>
          </p:cNvPr>
          <p:cNvSpPr txBox="1"/>
          <p:nvPr/>
        </p:nvSpPr>
        <p:spPr>
          <a:xfrm>
            <a:off x="7077249" y="3879377"/>
            <a:ext cx="2686667" cy="2308324"/>
          </a:xfrm>
          <a:prstGeom prst="rect">
            <a:avLst/>
          </a:prstGeom>
          <a:noFill/>
        </p:spPr>
        <p:txBody>
          <a:bodyPr wrap="square" rtlCol="0">
            <a:spAutoFit/>
          </a:bodyPr>
          <a:lstStyle/>
          <a:p>
            <a:pPr algn="ctr"/>
            <a:r>
              <a:rPr lang="en-GB" sz="2400" b="1" dirty="0">
                <a:latin typeface="Courier New" panose="02070309020205020404" pitchFamily="49" charset="0"/>
                <a:cs typeface="Courier New" panose="02070309020205020404" pitchFamily="49" charset="0"/>
              </a:rPr>
              <a:t>pmvalsampsize</a:t>
            </a:r>
          </a:p>
          <a:p>
            <a:pPr algn="ctr"/>
            <a:r>
              <a:rPr lang="en-GB" sz="2400" b="1" dirty="0">
                <a:latin typeface="Courier New" panose="02070309020205020404" pitchFamily="49" charset="0"/>
                <a:cs typeface="Courier New" panose="02070309020205020404" pitchFamily="49" charset="0"/>
              </a:rPr>
              <a:t>pmupdate</a:t>
            </a:r>
          </a:p>
          <a:p>
            <a:pPr algn="ctr"/>
            <a:endParaRPr lang="en-GB" sz="2400" b="1" dirty="0">
              <a:latin typeface="Courier New" panose="02070309020205020404" pitchFamily="49" charset="0"/>
              <a:cs typeface="Courier New" panose="02070309020205020404" pitchFamily="49" charset="0"/>
            </a:endParaRPr>
          </a:p>
          <a:p>
            <a:pPr algn="ctr"/>
            <a:endParaRPr lang="en-GB" sz="2400" b="1" dirty="0">
              <a:latin typeface="Courier New" panose="02070309020205020404" pitchFamily="49" charset="0"/>
              <a:cs typeface="Courier New" panose="02070309020205020404" pitchFamily="49" charset="0"/>
            </a:endParaRPr>
          </a:p>
          <a:p>
            <a:pPr algn="ctr"/>
            <a:r>
              <a:rPr lang="en-GB" sz="2400" b="1" dirty="0">
                <a:latin typeface="Courier New" panose="02070309020205020404" pitchFamily="49" charset="0"/>
                <a:cs typeface="Courier New" panose="02070309020205020404" pitchFamily="49" charset="0"/>
              </a:rPr>
              <a:t>pmsplot</a:t>
            </a:r>
          </a:p>
          <a:p>
            <a:pPr algn="ctr"/>
            <a:r>
              <a:rPr lang="en-GB" sz="2400" b="1" dirty="0">
                <a:latin typeface="Courier New" panose="02070309020205020404" pitchFamily="49" charset="0"/>
                <a:cs typeface="Courier New" panose="02070309020205020404" pitchFamily="49" charset="0"/>
              </a:rPr>
              <a:t>pmmeta</a:t>
            </a:r>
          </a:p>
        </p:txBody>
      </p:sp>
      <p:sp>
        <p:nvSpPr>
          <p:cNvPr id="8" name="TextBox 7">
            <a:extLst>
              <a:ext uri="{FF2B5EF4-FFF2-40B4-BE49-F238E27FC236}">
                <a16:creationId xmlns:a16="http://schemas.microsoft.com/office/drawing/2014/main" id="{8FDAA479-33A1-5145-6296-1FC763523BEE}"/>
              </a:ext>
            </a:extLst>
          </p:cNvPr>
          <p:cNvSpPr txBox="1"/>
          <p:nvPr/>
        </p:nvSpPr>
        <p:spPr>
          <a:xfrm>
            <a:off x="4472184" y="3879377"/>
            <a:ext cx="2686667" cy="1569660"/>
          </a:xfrm>
          <a:prstGeom prst="rect">
            <a:avLst/>
          </a:prstGeom>
          <a:noFill/>
        </p:spPr>
        <p:txBody>
          <a:bodyPr wrap="square" rtlCol="0">
            <a:spAutoFit/>
          </a:bodyPr>
          <a:lstStyle/>
          <a:p>
            <a:pPr algn="ctr"/>
            <a:endParaRPr lang="en-GB" sz="2400" b="1" dirty="0">
              <a:latin typeface="Courier New" panose="02070309020205020404" pitchFamily="49" charset="0"/>
              <a:cs typeface="Courier New" panose="02070309020205020404" pitchFamily="49" charset="0"/>
            </a:endParaRPr>
          </a:p>
          <a:p>
            <a:pPr algn="ctr"/>
            <a:endParaRPr lang="en-GB" sz="2400" b="1" dirty="0">
              <a:latin typeface="Courier New" panose="02070309020205020404" pitchFamily="49" charset="0"/>
              <a:cs typeface="Courier New" panose="02070309020205020404" pitchFamily="49" charset="0"/>
            </a:endParaRPr>
          </a:p>
          <a:p>
            <a:pPr algn="ctr"/>
            <a:r>
              <a:rPr lang="en-GB" sz="2400" b="1" dirty="0">
                <a:latin typeface="Courier New" panose="02070309020205020404" pitchFamily="49" charset="0"/>
                <a:cs typeface="Courier New" panose="02070309020205020404" pitchFamily="49" charset="0"/>
              </a:rPr>
              <a:t>pmstats</a:t>
            </a:r>
          </a:p>
          <a:p>
            <a:pPr algn="ctr"/>
            <a:r>
              <a:rPr lang="en-GB" sz="2400" b="1" dirty="0">
                <a:latin typeface="Courier New" panose="02070309020205020404" pitchFamily="49" charset="0"/>
                <a:cs typeface="Courier New" panose="02070309020205020404" pitchFamily="49" charset="0"/>
              </a:rPr>
              <a:t>pmcalplot</a:t>
            </a:r>
          </a:p>
        </p:txBody>
      </p:sp>
    </p:spTree>
    <p:extLst>
      <p:ext uri="{BB962C8B-B14F-4D97-AF65-F5344CB8AC3E}">
        <p14:creationId xmlns:p14="http://schemas.microsoft.com/office/powerpoint/2010/main" val="100444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B435-9B67-91A1-E726-97FB53694976}"/>
              </a:ext>
            </a:extLst>
          </p:cNvPr>
          <p:cNvSpPr>
            <a:spLocks noGrp="1"/>
          </p:cNvSpPr>
          <p:nvPr>
            <p:ph type="title"/>
          </p:nvPr>
        </p:nvSpPr>
        <p:spPr/>
        <p:txBody>
          <a:bodyPr/>
          <a:lstStyle/>
          <a:p>
            <a:r>
              <a:rPr lang="en-GB" dirty="0"/>
              <a:t>Take home </a:t>
            </a:r>
          </a:p>
        </p:txBody>
      </p:sp>
      <p:sp>
        <p:nvSpPr>
          <p:cNvPr id="3" name="Content Placeholder 2">
            <a:extLst>
              <a:ext uri="{FF2B5EF4-FFF2-40B4-BE49-F238E27FC236}">
                <a16:creationId xmlns:a16="http://schemas.microsoft.com/office/drawing/2014/main" id="{429BC619-40DD-3C04-97E8-5E58017DED81}"/>
              </a:ext>
            </a:extLst>
          </p:cNvPr>
          <p:cNvSpPr>
            <a:spLocks noGrp="1"/>
          </p:cNvSpPr>
          <p:nvPr>
            <p:ph idx="1"/>
          </p:nvPr>
        </p:nvSpPr>
        <p:spPr/>
        <p:txBody>
          <a:bodyPr>
            <a:normAutofit/>
          </a:bodyPr>
          <a:lstStyle/>
          <a:p>
            <a:r>
              <a:rPr lang="en-GB" dirty="0"/>
              <a:t>Important to describe your sample size</a:t>
            </a:r>
          </a:p>
          <a:p>
            <a:pPr lvl="1"/>
            <a:r>
              <a:rPr lang="en-GB" sz="2200" dirty="0"/>
              <a:t>number of events</a:t>
            </a:r>
          </a:p>
          <a:p>
            <a:pPr lvl="1"/>
            <a:r>
              <a:rPr lang="en-GB" sz="2200" dirty="0"/>
              <a:t>number of candidate predictor parameters</a:t>
            </a:r>
          </a:p>
          <a:p>
            <a:pPr lvl="1"/>
            <a:r>
              <a:rPr lang="en-GB" sz="2200" dirty="0"/>
              <a:t>how you came up with your sample size</a:t>
            </a:r>
          </a:p>
          <a:p>
            <a:pPr lvl="1"/>
            <a:endParaRPr lang="en-GB" sz="2400" dirty="0"/>
          </a:p>
          <a:p>
            <a:r>
              <a:rPr lang="en-GB" dirty="0"/>
              <a:t>Multiple measures of model performance</a:t>
            </a:r>
          </a:p>
          <a:p>
            <a:r>
              <a:rPr lang="en-GB" dirty="0"/>
              <a:t>Calibration plots</a:t>
            </a:r>
          </a:p>
          <a:p>
            <a:r>
              <a:rPr lang="en-GB" dirty="0"/>
              <a:t>Baseline survival/hazard at multiple time-points</a:t>
            </a:r>
          </a:p>
          <a:p>
            <a:r>
              <a:rPr lang="en-GB" dirty="0"/>
              <a:t>Distribution of linear predictor</a:t>
            </a:r>
          </a:p>
          <a:p>
            <a:r>
              <a:rPr lang="en-GB" dirty="0"/>
              <a:t>Range of predictors</a:t>
            </a:r>
          </a:p>
          <a:p>
            <a:endParaRPr lang="en-GB" sz="2800" dirty="0"/>
          </a:p>
        </p:txBody>
      </p:sp>
      <p:sp>
        <p:nvSpPr>
          <p:cNvPr id="4" name="Slide Number Placeholder 3">
            <a:extLst>
              <a:ext uri="{FF2B5EF4-FFF2-40B4-BE49-F238E27FC236}">
                <a16:creationId xmlns:a16="http://schemas.microsoft.com/office/drawing/2014/main" id="{F0943415-442A-3ECE-8896-EE43CF2A16B6}"/>
              </a:ext>
            </a:extLst>
          </p:cNvPr>
          <p:cNvSpPr>
            <a:spLocks noGrp="1"/>
          </p:cNvSpPr>
          <p:nvPr>
            <p:ph type="sldNum" sz="quarter" idx="12"/>
          </p:nvPr>
        </p:nvSpPr>
        <p:spPr/>
        <p:txBody>
          <a:bodyPr/>
          <a:lstStyle/>
          <a:p>
            <a:fld id="{61208940-3D14-411D-A64B-8E64A77F2FDC}" type="slidenum">
              <a:rPr lang="en-GB" smtClean="0"/>
              <a:t>53</a:t>
            </a:fld>
            <a:endParaRPr lang="en-GB"/>
          </a:p>
        </p:txBody>
      </p:sp>
    </p:spTree>
    <p:extLst>
      <p:ext uri="{BB962C8B-B14F-4D97-AF65-F5344CB8AC3E}">
        <p14:creationId xmlns:p14="http://schemas.microsoft.com/office/powerpoint/2010/main" val="2467912538"/>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2259-C879-F245-BC18-211428BA599D}"/>
              </a:ext>
            </a:extLst>
          </p:cNvPr>
          <p:cNvSpPr>
            <a:spLocks noGrp="1"/>
          </p:cNvSpPr>
          <p:nvPr>
            <p:ph type="title"/>
          </p:nvPr>
        </p:nvSpPr>
        <p:spPr/>
        <p:txBody>
          <a:bodyPr/>
          <a:lstStyle/>
          <a:p>
            <a:r>
              <a:rPr lang="en-GB" dirty="0"/>
              <a:t>Conclusion</a:t>
            </a:r>
          </a:p>
        </p:txBody>
      </p:sp>
      <p:sp>
        <p:nvSpPr>
          <p:cNvPr id="3" name="Content Placeholder 2">
            <a:extLst>
              <a:ext uri="{FF2B5EF4-FFF2-40B4-BE49-F238E27FC236}">
                <a16:creationId xmlns:a16="http://schemas.microsoft.com/office/drawing/2014/main" id="{656066CA-FB56-0F44-70A7-A668B277D9C5}"/>
              </a:ext>
            </a:extLst>
          </p:cNvPr>
          <p:cNvSpPr>
            <a:spLocks noGrp="1"/>
          </p:cNvSpPr>
          <p:nvPr>
            <p:ph idx="1"/>
          </p:nvPr>
        </p:nvSpPr>
        <p:spPr/>
        <p:txBody>
          <a:bodyPr>
            <a:normAutofit/>
          </a:bodyPr>
          <a:lstStyle/>
          <a:p>
            <a:r>
              <a:rPr lang="en-US" dirty="0"/>
              <a:t>Prediction modelling is hard!</a:t>
            </a:r>
          </a:p>
          <a:p>
            <a:pPr lvl="1"/>
            <a:r>
              <a:rPr lang="en-US" dirty="0"/>
              <a:t>Easy to end up with inaccurate and unreliable models </a:t>
            </a:r>
          </a:p>
          <a:p>
            <a:endParaRPr lang="en-US" dirty="0"/>
          </a:p>
          <a:p>
            <a:r>
              <a:rPr lang="en-US" dirty="0"/>
              <a:t>Carefully consider</a:t>
            </a:r>
          </a:p>
          <a:p>
            <a:pPr lvl="1"/>
            <a:r>
              <a:rPr lang="en-GB" dirty="0"/>
              <a:t>Design</a:t>
            </a:r>
          </a:p>
          <a:p>
            <a:pPr lvl="1"/>
            <a:r>
              <a:rPr lang="en-GB" dirty="0"/>
              <a:t>Evaluation</a:t>
            </a:r>
          </a:p>
          <a:p>
            <a:pPr lvl="1"/>
            <a:endParaRPr lang="en-GB" dirty="0"/>
          </a:p>
          <a:p>
            <a:r>
              <a:rPr lang="en-GB" dirty="0"/>
              <a:t>Fully report all stages</a:t>
            </a:r>
          </a:p>
          <a:p>
            <a:endParaRPr lang="en-GB" dirty="0"/>
          </a:p>
        </p:txBody>
      </p:sp>
      <p:sp>
        <p:nvSpPr>
          <p:cNvPr id="4" name="Slide Number Placeholder 3">
            <a:extLst>
              <a:ext uri="{FF2B5EF4-FFF2-40B4-BE49-F238E27FC236}">
                <a16:creationId xmlns:a16="http://schemas.microsoft.com/office/drawing/2014/main" id="{AED0B88E-7A64-CD03-B77B-B95D8C4E7A47}"/>
              </a:ext>
            </a:extLst>
          </p:cNvPr>
          <p:cNvSpPr>
            <a:spLocks noGrp="1"/>
          </p:cNvSpPr>
          <p:nvPr>
            <p:ph type="sldNum" sz="quarter" idx="12"/>
          </p:nvPr>
        </p:nvSpPr>
        <p:spPr/>
        <p:txBody>
          <a:bodyPr/>
          <a:lstStyle/>
          <a:p>
            <a:fld id="{61208940-3D14-411D-A64B-8E64A77F2FDC}" type="slidenum">
              <a:rPr lang="en-GB" smtClean="0"/>
              <a:t>54</a:t>
            </a:fld>
            <a:endParaRPr lang="en-GB"/>
          </a:p>
        </p:txBody>
      </p:sp>
    </p:spTree>
    <p:extLst>
      <p:ext uri="{BB962C8B-B14F-4D97-AF65-F5344CB8AC3E}">
        <p14:creationId xmlns:p14="http://schemas.microsoft.com/office/powerpoint/2010/main" val="2735789554"/>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1968DC-9F86-4433-A9A4-90391432AEED}"/>
              </a:ext>
            </a:extLst>
          </p:cNvPr>
          <p:cNvSpPr txBox="1"/>
          <p:nvPr/>
        </p:nvSpPr>
        <p:spPr>
          <a:xfrm>
            <a:off x="549352" y="637796"/>
            <a:ext cx="11093295" cy="369332"/>
          </a:xfrm>
          <a:prstGeom prst="rect">
            <a:avLst/>
          </a:prstGeom>
          <a:noFill/>
        </p:spPr>
        <p:txBody>
          <a:bodyPr wrap="square">
            <a:spAutoFit/>
          </a:bodyPr>
          <a:lstStyle/>
          <a:p>
            <a:r>
              <a:rPr lang="en-US" dirty="0">
                <a:solidFill>
                  <a:schemeClr val="bg2"/>
                </a:solidFill>
                <a:latin typeface="+mj-lt"/>
                <a:ea typeface="Cambria" panose="02040503050406030204" pitchFamily="18" charset="0"/>
              </a:rPr>
              <a:t>With t</a:t>
            </a:r>
            <a:r>
              <a:rPr lang="en-US" sz="1800" dirty="0">
                <a:solidFill>
                  <a:schemeClr val="bg2"/>
                </a:solidFill>
                <a:latin typeface="+mj-lt"/>
                <a:ea typeface="Cambria" panose="02040503050406030204" pitchFamily="18" charset="0"/>
              </a:rPr>
              <a:t>hanks to </a:t>
            </a:r>
            <a:r>
              <a:rPr lang="en-US" dirty="0">
                <a:solidFill>
                  <a:schemeClr val="bg2"/>
                </a:solidFill>
                <a:latin typeface="+mj-lt"/>
                <a:ea typeface="Cambria" panose="02040503050406030204" pitchFamily="18" charset="0"/>
              </a:rPr>
              <a:t>Richard Riley, Gary Collins, Kym Snell, Lucy Archer …</a:t>
            </a:r>
            <a:endParaRPr lang="en-GB" dirty="0">
              <a:solidFill>
                <a:schemeClr val="bg2"/>
              </a:solidFill>
              <a:latin typeface="+mj-lt"/>
            </a:endParaRPr>
          </a:p>
        </p:txBody>
      </p:sp>
      <p:sp>
        <p:nvSpPr>
          <p:cNvPr id="6" name="TextBox 5">
            <a:extLst>
              <a:ext uri="{FF2B5EF4-FFF2-40B4-BE49-F238E27FC236}">
                <a16:creationId xmlns:a16="http://schemas.microsoft.com/office/drawing/2014/main" id="{9609F9D2-BEC2-4F32-8176-C01EA31E8804}"/>
              </a:ext>
            </a:extLst>
          </p:cNvPr>
          <p:cNvSpPr txBox="1"/>
          <p:nvPr/>
        </p:nvSpPr>
        <p:spPr>
          <a:xfrm>
            <a:off x="935419" y="3837179"/>
            <a:ext cx="6096000" cy="646331"/>
          </a:xfrm>
          <a:prstGeom prst="rect">
            <a:avLst/>
          </a:prstGeom>
          <a:noFill/>
        </p:spPr>
        <p:txBody>
          <a:bodyPr wrap="square">
            <a:spAutoFit/>
          </a:bodyPr>
          <a:lstStyle/>
          <a:p>
            <a:r>
              <a:rPr lang="en-GB" dirty="0">
                <a:solidFill>
                  <a:schemeClr val="bg2"/>
                </a:solidFill>
                <a:latin typeface="+mj-lt"/>
                <a:ea typeface="Cambria" panose="02040503050406030204" pitchFamily="18" charset="0"/>
              </a:rPr>
              <a:t>Email: j.ensor@bham.ac.uk</a:t>
            </a:r>
          </a:p>
          <a:p>
            <a:r>
              <a:rPr lang="en-GB" dirty="0">
                <a:solidFill>
                  <a:schemeClr val="bg2"/>
                </a:solidFill>
                <a:latin typeface="+mj-lt"/>
                <a:ea typeface="Cambria" panose="02040503050406030204" pitchFamily="18" charset="0"/>
              </a:rPr>
              <a:t>Twitter: @joie_ensor</a:t>
            </a:r>
          </a:p>
        </p:txBody>
      </p:sp>
      <p:pic>
        <p:nvPicPr>
          <p:cNvPr id="2" name="Picture 1" descr="A black background with white text&#10;&#10;Description automatically generated">
            <a:extLst>
              <a:ext uri="{FF2B5EF4-FFF2-40B4-BE49-F238E27FC236}">
                <a16:creationId xmlns:a16="http://schemas.microsoft.com/office/drawing/2014/main" id="{8CB34970-8501-13C1-36AF-EFADA1BCDD8A}"/>
              </a:ext>
            </a:extLst>
          </p:cNvPr>
          <p:cNvPicPr>
            <a:picLocks noChangeAspect="1"/>
          </p:cNvPicPr>
          <p:nvPr/>
        </p:nvPicPr>
        <p:blipFill>
          <a:blip r:embed="rId3"/>
          <a:stretch>
            <a:fillRect/>
          </a:stretch>
        </p:blipFill>
        <p:spPr>
          <a:xfrm>
            <a:off x="7561172" y="5172435"/>
            <a:ext cx="4084327" cy="1604094"/>
          </a:xfrm>
          <a:prstGeom prst="rect">
            <a:avLst/>
          </a:prstGeom>
        </p:spPr>
      </p:pic>
    </p:spTree>
    <p:extLst>
      <p:ext uri="{BB962C8B-B14F-4D97-AF65-F5344CB8AC3E}">
        <p14:creationId xmlns:p14="http://schemas.microsoft.com/office/powerpoint/2010/main" val="3354661175"/>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B300C3-99FA-664C-4944-FA2BF8119C47}"/>
              </a:ext>
            </a:extLst>
          </p:cNvPr>
          <p:cNvSpPr>
            <a:spLocks noGrp="1"/>
          </p:cNvSpPr>
          <p:nvPr>
            <p:ph type="title"/>
          </p:nvPr>
        </p:nvSpPr>
        <p:spPr/>
        <p:txBody>
          <a:bodyPr/>
          <a:lstStyle/>
          <a:p>
            <a:r>
              <a:rPr lang="en-GB" dirty="0"/>
              <a:t>CPM stages</a:t>
            </a:r>
          </a:p>
        </p:txBody>
      </p:sp>
      <p:graphicFrame>
        <p:nvGraphicFramePr>
          <p:cNvPr id="4" name="Content Placeholder 3">
            <a:extLst>
              <a:ext uri="{FF2B5EF4-FFF2-40B4-BE49-F238E27FC236}">
                <a16:creationId xmlns:a16="http://schemas.microsoft.com/office/drawing/2014/main" id="{F9A6C1C2-CF89-F7CE-68C8-FBBB0FCC8352}"/>
              </a:ext>
            </a:extLst>
          </p:cNvPr>
          <p:cNvGraphicFramePr>
            <a:graphicFrameLocks noGrp="1"/>
          </p:cNvGraphicFramePr>
          <p:nvPr>
            <p:ph idx="1"/>
            <p:extLst>
              <p:ext uri="{D42A27DB-BD31-4B8C-83A1-F6EECF244321}">
                <p14:modId xmlns:p14="http://schemas.microsoft.com/office/powerpoint/2010/main" val="2016279816"/>
              </p:ext>
            </p:extLst>
          </p:nvPr>
        </p:nvGraphicFramePr>
        <p:xfrm>
          <a:off x="7223760" y="-868680"/>
          <a:ext cx="14608628" cy="832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2BF45001-EFBF-3292-F3C2-E4D9425129D7}"/>
              </a:ext>
            </a:extLst>
          </p:cNvPr>
          <p:cNvSpPr txBox="1">
            <a:spLocks/>
          </p:cNvSpPr>
          <p:nvPr/>
        </p:nvSpPr>
        <p:spPr>
          <a:xfrm>
            <a:off x="719667" y="1192153"/>
            <a:ext cx="5795433" cy="4473694"/>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0" i="0" kern="1200">
                <a:solidFill>
                  <a:schemeClr val="tx1">
                    <a:tint val="75000"/>
                  </a:schemeClr>
                </a:solidFill>
                <a:latin typeface="Palatino Linotype" panose="0204050205050503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l" defTabSz="914103" rtl="0" eaLnBrk="1" fontAlgn="auto" latinLnBrk="0" hangingPunct="1">
              <a:lnSpc>
                <a:spcPct val="90000"/>
              </a:lnSpc>
              <a:spcBef>
                <a:spcPts val="1000"/>
              </a:spcBef>
              <a:spcAft>
                <a:spcPts val="0"/>
              </a:spcAft>
              <a:buClrTx/>
              <a:buSzTx/>
              <a:tabLst/>
              <a:defRPr/>
            </a:pPr>
            <a:r>
              <a:rPr kumimoji="0" lang="en-GB" sz="2400" b="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Model </a:t>
            </a:r>
            <a:r>
              <a:rPr kumimoji="0" lang="en-GB" sz="2400" b="0" i="1"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impact</a:t>
            </a: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	</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endParaRP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71E3D"/>
                </a:solidFill>
                <a:effectLst/>
                <a:uLnTx/>
                <a:uFillTx/>
                <a:latin typeface="Cambria" panose="02040503050406030204" pitchFamily="18" charset="0"/>
                <a:ea typeface="Cambria" panose="02040503050406030204" pitchFamily="18" charset="0"/>
                <a:cs typeface="+mn-cs"/>
              </a:rPr>
              <a:t>Assess whether implementing a model actually improves patient outcomes</a:t>
            </a: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rgbClr val="271E3D"/>
              </a:solidFill>
              <a:latin typeface="Cambria" panose="02040503050406030204" pitchFamily="18" charset="0"/>
              <a:ea typeface="Cambria" panose="02040503050406030204" pitchFamily="18" charset="0"/>
            </a:endParaRPr>
          </a:p>
          <a:p>
            <a:pPr marL="342900" marR="0" lvl="0" indent="-342900" algn="l" defTabSz="914103"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dirty="0">
                <a:solidFill>
                  <a:srgbClr val="271E3D"/>
                </a:solidFill>
                <a:latin typeface="Cambria" panose="02040503050406030204" pitchFamily="18" charset="0"/>
                <a:ea typeface="Cambria" panose="02040503050406030204" pitchFamily="18" charset="0"/>
              </a:rPr>
              <a:t>Trials assessing </a:t>
            </a:r>
            <a:r>
              <a:rPr lang="en-GB" sz="2400" i="1" dirty="0">
                <a:solidFill>
                  <a:srgbClr val="271E3D"/>
                </a:solidFill>
                <a:latin typeface="Cambria" panose="02040503050406030204" pitchFamily="18" charset="0"/>
                <a:ea typeface="Cambria" panose="02040503050406030204" pitchFamily="18" charset="0"/>
              </a:rPr>
              <a:t>standard care </a:t>
            </a:r>
            <a:r>
              <a:rPr lang="en-GB" sz="2400" dirty="0">
                <a:solidFill>
                  <a:srgbClr val="271E3D"/>
                </a:solidFill>
                <a:latin typeface="Cambria" panose="02040503050406030204" pitchFamily="18" charset="0"/>
                <a:ea typeface="Cambria" panose="02040503050406030204" pitchFamily="18" charset="0"/>
              </a:rPr>
              <a:t>versus </a:t>
            </a:r>
            <a:r>
              <a:rPr lang="en-GB" sz="2400" i="1" dirty="0">
                <a:solidFill>
                  <a:srgbClr val="271E3D"/>
                </a:solidFill>
                <a:latin typeface="Cambria" panose="02040503050406030204" pitchFamily="18" charset="0"/>
                <a:ea typeface="Cambria" panose="02040503050406030204" pitchFamily="18" charset="0"/>
              </a:rPr>
              <a:t>using the model to inform clinical decision making</a:t>
            </a:r>
            <a:endParaRPr lang="en-GB" sz="1400" i="1" dirty="0"/>
          </a:p>
        </p:txBody>
      </p:sp>
    </p:spTree>
    <p:extLst>
      <p:ext uri="{BB962C8B-B14F-4D97-AF65-F5344CB8AC3E}">
        <p14:creationId xmlns:p14="http://schemas.microsoft.com/office/powerpoint/2010/main" val="191912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1000" y="3243116"/>
            <a:ext cx="2386800" cy="2386800"/>
          </a:xfrm>
          <a:prstGeom prst="rect">
            <a:avLst/>
          </a:prstGeom>
        </p:spPr>
      </p:pic>
      <p:pic>
        <p:nvPicPr>
          <p:cNvPr id="5" name="Graphic 4" descr="Close outline">
            <a:extLst>
              <a:ext uri="{FF2B5EF4-FFF2-40B4-BE49-F238E27FC236}">
                <a16:creationId xmlns:a16="http://schemas.microsoft.com/office/drawing/2014/main" id="{18589653-1E8B-0AFE-4A80-E5C3567744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02855" y="5776544"/>
            <a:ext cx="2902855" cy="2902855"/>
          </a:xfrm>
          <a:prstGeom prst="rect">
            <a:avLst/>
          </a:prstGeom>
        </p:spPr>
      </p:pic>
    </p:spTree>
    <p:extLst>
      <p:ext uri="{BB962C8B-B14F-4D97-AF65-F5344CB8AC3E}">
        <p14:creationId xmlns:p14="http://schemas.microsoft.com/office/powerpoint/2010/main" val="132356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1000" y="3243116"/>
            <a:ext cx="2386800" cy="2386800"/>
          </a:xfrm>
          <a:prstGeom prst="rect">
            <a:avLst/>
          </a:prstGeom>
        </p:spPr>
      </p:pic>
      <p:pic>
        <p:nvPicPr>
          <p:cNvPr id="7" name="Graphic 6" descr="Close outline">
            <a:extLst>
              <a:ext uri="{FF2B5EF4-FFF2-40B4-BE49-F238E27FC236}">
                <a16:creationId xmlns:a16="http://schemas.microsoft.com/office/drawing/2014/main" id="{56628564-3397-EE0B-3C9E-160C5D9662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01" y="3098829"/>
            <a:ext cx="2902855" cy="2902855"/>
          </a:xfrm>
          <a:prstGeom prst="rect">
            <a:avLst/>
          </a:prstGeom>
        </p:spPr>
      </p:pic>
      <p:pic>
        <p:nvPicPr>
          <p:cNvPr id="11" name="Graphic 10" descr="Monster outline">
            <a:extLst>
              <a:ext uri="{FF2B5EF4-FFF2-40B4-BE49-F238E27FC236}">
                <a16:creationId xmlns:a16="http://schemas.microsoft.com/office/drawing/2014/main" id="{D483BAA4-B360-0060-88FD-BDB5F6AAB4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52400" y="4640801"/>
            <a:ext cx="2386800" cy="2386800"/>
          </a:xfrm>
          <a:prstGeom prst="rect">
            <a:avLst/>
          </a:prstGeom>
        </p:spPr>
      </p:pic>
      <p:pic>
        <p:nvPicPr>
          <p:cNvPr id="13" name="Graphic 12" descr="Group of women outline">
            <a:extLst>
              <a:ext uri="{FF2B5EF4-FFF2-40B4-BE49-F238E27FC236}">
                <a16:creationId xmlns:a16="http://schemas.microsoft.com/office/drawing/2014/main" id="{D7655A02-CDBA-6F35-4735-A66C92245B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454828" y="-1543655"/>
            <a:ext cx="2386800" cy="2386800"/>
          </a:xfrm>
          <a:prstGeom prst="rect">
            <a:avLst/>
          </a:prstGeom>
        </p:spPr>
      </p:pic>
      <p:pic>
        <p:nvPicPr>
          <p:cNvPr id="15" name="Graphic 14" descr="Monthly calendar outline">
            <a:extLst>
              <a:ext uri="{FF2B5EF4-FFF2-40B4-BE49-F238E27FC236}">
                <a16:creationId xmlns:a16="http://schemas.microsoft.com/office/drawing/2014/main" id="{8F9AD867-E636-9E26-B15C-A02355B1499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2721" y="6858000"/>
            <a:ext cx="2386800" cy="2386800"/>
          </a:xfrm>
          <a:prstGeom prst="rect">
            <a:avLst/>
          </a:prstGeom>
        </p:spPr>
      </p:pic>
    </p:spTree>
    <p:extLst>
      <p:ext uri="{BB962C8B-B14F-4D97-AF65-F5344CB8AC3E}">
        <p14:creationId xmlns:p14="http://schemas.microsoft.com/office/powerpoint/2010/main" val="211844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1000" y="3243116"/>
            <a:ext cx="2386800" cy="2386800"/>
          </a:xfrm>
          <a:prstGeom prst="rect">
            <a:avLst/>
          </a:prstGeom>
        </p:spPr>
      </p:pic>
      <p:pic>
        <p:nvPicPr>
          <p:cNvPr id="7" name="Graphic 6" descr="Close outline">
            <a:extLst>
              <a:ext uri="{FF2B5EF4-FFF2-40B4-BE49-F238E27FC236}">
                <a16:creationId xmlns:a16="http://schemas.microsoft.com/office/drawing/2014/main" id="{56628564-3397-EE0B-3C9E-160C5D9662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01" y="3098829"/>
            <a:ext cx="2902855" cy="2902855"/>
          </a:xfrm>
          <a:prstGeom prst="rect">
            <a:avLst/>
          </a:prstGeom>
        </p:spPr>
      </p:pic>
      <p:pic>
        <p:nvPicPr>
          <p:cNvPr id="11" name="Graphic 10" descr="Monster outline">
            <a:extLst>
              <a:ext uri="{FF2B5EF4-FFF2-40B4-BE49-F238E27FC236}">
                <a16:creationId xmlns:a16="http://schemas.microsoft.com/office/drawing/2014/main" id="{D483BAA4-B360-0060-88FD-BDB5F6AAB4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52400" y="4640801"/>
            <a:ext cx="2386800" cy="2386800"/>
          </a:xfrm>
          <a:prstGeom prst="rect">
            <a:avLst/>
          </a:prstGeom>
        </p:spPr>
      </p:pic>
      <p:pic>
        <p:nvPicPr>
          <p:cNvPr id="13" name="Graphic 12" descr="Group of women outline">
            <a:extLst>
              <a:ext uri="{FF2B5EF4-FFF2-40B4-BE49-F238E27FC236}">
                <a16:creationId xmlns:a16="http://schemas.microsoft.com/office/drawing/2014/main" id="{D7655A02-CDBA-6F35-4735-A66C92245B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07800" y="849744"/>
            <a:ext cx="2386800" cy="2386800"/>
          </a:xfrm>
          <a:prstGeom prst="rect">
            <a:avLst/>
          </a:prstGeom>
        </p:spPr>
      </p:pic>
      <p:pic>
        <p:nvPicPr>
          <p:cNvPr id="15" name="Graphic 14" descr="Monthly calendar outline">
            <a:extLst>
              <a:ext uri="{FF2B5EF4-FFF2-40B4-BE49-F238E27FC236}">
                <a16:creationId xmlns:a16="http://schemas.microsoft.com/office/drawing/2014/main" id="{8F9AD867-E636-9E26-B15C-A02355B1499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2721" y="6858000"/>
            <a:ext cx="2386800" cy="2386800"/>
          </a:xfrm>
          <a:prstGeom prst="rect">
            <a:avLst/>
          </a:prstGeom>
        </p:spPr>
      </p:pic>
    </p:spTree>
    <p:extLst>
      <p:ext uri="{BB962C8B-B14F-4D97-AF65-F5344CB8AC3E}">
        <p14:creationId xmlns:p14="http://schemas.microsoft.com/office/powerpoint/2010/main" val="4264809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7458432-70AF-0DD2-EE96-E71003832985}"/>
              </a:ext>
            </a:extLst>
          </p:cNvPr>
          <p:cNvSpPr>
            <a:spLocks noGrp="1"/>
          </p:cNvSpPr>
          <p:nvPr>
            <p:ph type="title"/>
          </p:nvPr>
        </p:nvSpPr>
        <p:spPr/>
        <p:txBody>
          <a:bodyPr/>
          <a:lstStyle/>
          <a:p>
            <a:endParaRPr lang="en-GB"/>
          </a:p>
        </p:txBody>
      </p:sp>
      <p:pic>
        <p:nvPicPr>
          <p:cNvPr id="3" name="Graphic 2" descr="Heart organ with solid fill">
            <a:extLst>
              <a:ext uri="{FF2B5EF4-FFF2-40B4-BE49-F238E27FC236}">
                <a16:creationId xmlns:a16="http://schemas.microsoft.com/office/drawing/2014/main" id="{0A1CA59A-5997-6FE9-A156-C26772A78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400" y="855516"/>
            <a:ext cx="2387600" cy="2387600"/>
          </a:xfrm>
          <a:prstGeom prst="rect">
            <a:avLst/>
          </a:prstGeom>
        </p:spPr>
      </p:pic>
      <p:sp>
        <p:nvSpPr>
          <p:cNvPr id="4" name="Title 1">
            <a:extLst>
              <a:ext uri="{FF2B5EF4-FFF2-40B4-BE49-F238E27FC236}">
                <a16:creationId xmlns:a16="http://schemas.microsoft.com/office/drawing/2014/main" id="{A4341D64-3D9F-C1B4-ACE2-578559CD4D93}"/>
              </a:ext>
            </a:extLst>
          </p:cNvPr>
          <p:cNvSpPr txBox="1">
            <a:spLocks/>
          </p:cNvSpPr>
          <p:nvPr/>
        </p:nvSpPr>
        <p:spPr>
          <a:xfrm>
            <a:off x="8084007" y="849744"/>
            <a:ext cx="6757621" cy="3544456"/>
          </a:xfrm>
          <a:prstGeom prst="rect">
            <a:avLst/>
          </a:prstGeom>
        </p:spPr>
        <p:txBody>
          <a:bodyPr vert="horz" lIns="0" tIns="0" rIns="0" bIns="0" rtlCol="0" anchor="ctr" anchorCtr="0">
            <a:normAutofit/>
          </a:bodyPr>
          <a:lstStyle>
            <a:lvl1pPr algn="l" defTabSz="914103" rtl="0" eaLnBrk="1" latinLnBrk="0" hangingPunct="1">
              <a:lnSpc>
                <a:spcPct val="90000"/>
              </a:lnSpc>
              <a:spcBef>
                <a:spcPct val="0"/>
              </a:spcBef>
              <a:buNone/>
              <a:defRPr sz="4000" b="0" i="0" kern="1200" baseline="0">
                <a:solidFill>
                  <a:schemeClr val="bg1"/>
                </a:solidFill>
                <a:latin typeface="Palatino Linotype" panose="02040502050505030304" pitchFamily="18" charset="0"/>
                <a:ea typeface="Palatino" pitchFamily="2" charset="77"/>
                <a:cs typeface="+mj-cs"/>
              </a:defRPr>
            </a:lvl1pPr>
          </a:lstStyle>
          <a:p>
            <a:pPr algn="r"/>
            <a:r>
              <a:rPr lang="en-GB" sz="4800" dirty="0"/>
              <a:t>Accurate</a:t>
            </a:r>
          </a:p>
          <a:p>
            <a:pPr algn="r"/>
            <a:r>
              <a:rPr lang="en-GB" sz="4800" dirty="0"/>
              <a:t>&amp;</a:t>
            </a:r>
          </a:p>
          <a:p>
            <a:pPr algn="r"/>
            <a:r>
              <a:rPr lang="en-GB" sz="4800" dirty="0"/>
              <a:t>Reliable</a:t>
            </a:r>
            <a:endParaRPr lang="en-US" sz="4800" dirty="0"/>
          </a:p>
        </p:txBody>
      </p:sp>
      <p:pic>
        <p:nvPicPr>
          <p:cNvPr id="6" name="Graphic 5" descr="Doctor female outline">
            <a:extLst>
              <a:ext uri="{FF2B5EF4-FFF2-40B4-BE49-F238E27FC236}">
                <a16:creationId xmlns:a16="http://schemas.microsoft.com/office/drawing/2014/main" id="{87E15912-F287-6C3A-7D5D-D562C75A0D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21000" y="856316"/>
            <a:ext cx="2386800" cy="2386800"/>
          </a:xfrm>
          <a:prstGeom prst="rect">
            <a:avLst/>
          </a:prstGeom>
        </p:spPr>
      </p:pic>
      <p:pic>
        <p:nvPicPr>
          <p:cNvPr id="8" name="Graphic 7" descr="List outline">
            <a:extLst>
              <a:ext uri="{FF2B5EF4-FFF2-40B4-BE49-F238E27FC236}">
                <a16:creationId xmlns:a16="http://schemas.microsoft.com/office/drawing/2014/main" id="{317C7DDC-C840-CA38-0308-EC8F8DE165D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3400" y="3389744"/>
            <a:ext cx="2386800" cy="2386800"/>
          </a:xfrm>
          <a:prstGeom prst="rect">
            <a:avLst/>
          </a:prstGeom>
        </p:spPr>
      </p:pic>
      <p:pic>
        <p:nvPicPr>
          <p:cNvPr id="10" name="Graphic 9" descr="Scales of justice outline">
            <a:extLst>
              <a:ext uri="{FF2B5EF4-FFF2-40B4-BE49-F238E27FC236}">
                <a16:creationId xmlns:a16="http://schemas.microsoft.com/office/drawing/2014/main" id="{58979D4C-6CB8-2124-E850-154D21B46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1000" y="3243116"/>
            <a:ext cx="2386800" cy="2386800"/>
          </a:xfrm>
          <a:prstGeom prst="rect">
            <a:avLst/>
          </a:prstGeom>
        </p:spPr>
      </p:pic>
      <p:pic>
        <p:nvPicPr>
          <p:cNvPr id="7" name="Graphic 6" descr="Close outline">
            <a:extLst>
              <a:ext uri="{FF2B5EF4-FFF2-40B4-BE49-F238E27FC236}">
                <a16:creationId xmlns:a16="http://schemas.microsoft.com/office/drawing/2014/main" id="{56628564-3397-EE0B-3C9E-160C5D96622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01" y="3098829"/>
            <a:ext cx="2902855" cy="2902855"/>
          </a:xfrm>
          <a:prstGeom prst="rect">
            <a:avLst/>
          </a:prstGeom>
        </p:spPr>
      </p:pic>
      <p:pic>
        <p:nvPicPr>
          <p:cNvPr id="11" name="Graphic 10" descr="Monster outline">
            <a:extLst>
              <a:ext uri="{FF2B5EF4-FFF2-40B4-BE49-F238E27FC236}">
                <a16:creationId xmlns:a16="http://schemas.microsoft.com/office/drawing/2014/main" id="{D483BAA4-B360-0060-88FD-BDB5F6AAB4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3999" y="856316"/>
            <a:ext cx="2386800" cy="2386800"/>
          </a:xfrm>
          <a:prstGeom prst="rect">
            <a:avLst/>
          </a:prstGeom>
        </p:spPr>
      </p:pic>
      <p:pic>
        <p:nvPicPr>
          <p:cNvPr id="13" name="Graphic 12" descr="Group of women outline">
            <a:extLst>
              <a:ext uri="{FF2B5EF4-FFF2-40B4-BE49-F238E27FC236}">
                <a16:creationId xmlns:a16="http://schemas.microsoft.com/office/drawing/2014/main" id="{D7655A02-CDBA-6F35-4735-A66C92245B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07800" y="849744"/>
            <a:ext cx="2386800" cy="2386800"/>
          </a:xfrm>
          <a:prstGeom prst="rect">
            <a:avLst/>
          </a:prstGeom>
        </p:spPr>
      </p:pic>
      <p:pic>
        <p:nvPicPr>
          <p:cNvPr id="15" name="Graphic 14" descr="Monthly calendar outline">
            <a:extLst>
              <a:ext uri="{FF2B5EF4-FFF2-40B4-BE49-F238E27FC236}">
                <a16:creationId xmlns:a16="http://schemas.microsoft.com/office/drawing/2014/main" id="{8F9AD867-E636-9E26-B15C-A02355B1499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042721" y="6858000"/>
            <a:ext cx="2386800" cy="2386800"/>
          </a:xfrm>
          <a:prstGeom prst="rect">
            <a:avLst/>
          </a:prstGeom>
        </p:spPr>
      </p:pic>
    </p:spTree>
    <p:extLst>
      <p:ext uri="{BB962C8B-B14F-4D97-AF65-F5344CB8AC3E}">
        <p14:creationId xmlns:p14="http://schemas.microsoft.com/office/powerpoint/2010/main" val="1061739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keeletheme-widescreen">
  <a:themeElements>
    <a:clrScheme name="Keele Colours">
      <a:dk1>
        <a:srgbClr val="282541"/>
      </a:dk1>
      <a:lt1>
        <a:srgbClr val="FEFFFE"/>
      </a:lt1>
      <a:dk2>
        <a:srgbClr val="282541"/>
      </a:dk2>
      <a:lt2>
        <a:srgbClr val="FEFFFE"/>
      </a:lt2>
      <a:accent1>
        <a:srgbClr val="342A4E"/>
      </a:accent1>
      <a:accent2>
        <a:srgbClr val="5D566D"/>
      </a:accent2>
      <a:accent3>
        <a:srgbClr val="938E9E"/>
      </a:accent3>
      <a:accent4>
        <a:srgbClr val="EDCE28"/>
      </a:accent4>
      <a:accent5>
        <a:srgbClr val="DC3719"/>
      </a:accent5>
      <a:accent6>
        <a:srgbClr val="47AE65"/>
      </a:accent6>
      <a:hlink>
        <a:srgbClr val="665D78"/>
      </a:hlink>
      <a:folHlink>
        <a:srgbClr val="655E77"/>
      </a:folHlink>
    </a:clrScheme>
    <a:fontScheme name="Keele Fonts">
      <a:majorFont>
        <a:latin typeface="Palatino Linotype"/>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eletheme-widescreen" id="{ED877600-EBE8-0F47-B29E-7D88887687C3}" vid="{9AA46253-BB01-0A46-B354-D8C3ABC1EE94}"/>
    </a:ext>
  </a:extLst>
</a:theme>
</file>

<file path=ppt/theme/theme2.xml><?xml version="1.0" encoding="utf-8"?>
<a:theme xmlns:a="http://schemas.openxmlformats.org/drawingml/2006/main" name="PP theme -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 theme - Blue" id="{56B7941F-2641-433A-B41D-8A949F6D11E5}" vid="{36DB0E66-BF1B-47C2-91D1-E3A391A362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6540</TotalTime>
  <Words>4323</Words>
  <Application>Microsoft Office PowerPoint</Application>
  <PresentationFormat>Widescreen</PresentationFormat>
  <Paragraphs>630</Paragraphs>
  <Slides>56</Slides>
  <Notes>55</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Arial</vt:lpstr>
      <vt:lpstr>Calibri</vt:lpstr>
      <vt:lpstr>Cambria</vt:lpstr>
      <vt:lpstr>Cambria Math</vt:lpstr>
      <vt:lpstr>Courier New</vt:lpstr>
      <vt:lpstr>Palatino Linotype</vt:lpstr>
      <vt:lpstr>Verdana</vt:lpstr>
      <vt:lpstr>keeletheme-widescreen</vt:lpstr>
      <vt:lpstr>PP theme - Blue</vt:lpstr>
      <vt:lpstr>A suite of programs for clinical prediction modelling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CPM stages</vt:lpstr>
      <vt:lpstr>CPM stages</vt:lpstr>
      <vt:lpstr>CPM stages</vt:lpstr>
      <vt:lpstr>CPM stages</vt:lpstr>
      <vt:lpstr>CPM stages</vt:lpstr>
      <vt:lpstr>CPM stages</vt:lpstr>
      <vt:lpstr>CPM stages</vt:lpstr>
      <vt:lpstr>pm-suite</vt:lpstr>
      <vt:lpstr>“Only nine of 119 studies (8%) reported a sample size calculation”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explanation of sample size was reported in only 9% of validation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“Reported model performance measures:  Discrimination = 57/78 (73%)         Calibration = 11/78 (14%)    Overall metrics = 18/78 (23%)”</vt:lpstr>
      <vt:lpstr>PowerPoint Presentation</vt:lpstr>
      <vt:lpstr>PowerPoint Presentation</vt:lpstr>
      <vt:lpstr>PowerPoint Presentation</vt:lpstr>
      <vt:lpstr>PowerPoint Presentation</vt:lpstr>
      <vt:lpstr>“Only 11 studies presented a calibration plot (11/78; 14% 95% CI 8% to 24%)”</vt:lpstr>
      <vt:lpstr>PowerPoint Presentation</vt:lpstr>
      <vt:lpstr>PowerPoint Presentation</vt:lpstr>
      <vt:lpstr>PowerPoint Presentation</vt:lpstr>
      <vt:lpstr>PowerPoint Presentation</vt:lpstr>
      <vt:lpstr>PowerPoint Presentation</vt:lpstr>
      <vt:lpstr>Final thoughts</vt:lpstr>
      <vt:lpstr>pm-suite</vt:lpstr>
      <vt:lpstr>Take home </vt:lpstr>
      <vt:lpstr>Conclusion</vt:lpstr>
      <vt:lpstr>PowerPoint Presentation</vt:lpstr>
      <vt:lpstr>CPM stages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Belford</dc:creator>
  <cp:lastModifiedBy>Joie Ensor (Applied Health Research)</cp:lastModifiedBy>
  <cp:revision>34</cp:revision>
  <dcterms:created xsi:type="dcterms:W3CDTF">2021-03-17T15:09:57Z</dcterms:created>
  <dcterms:modified xsi:type="dcterms:W3CDTF">2023-09-07T07:50:10Z</dcterms:modified>
</cp:coreProperties>
</file>