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4"/>
  </p:sldMasterIdLst>
  <p:notesMasterIdLst>
    <p:notesMasterId r:id="rId18"/>
  </p:notesMasterIdLst>
  <p:sldIdLst>
    <p:sldId id="258" r:id="rId5"/>
    <p:sldId id="259" r:id="rId6"/>
    <p:sldId id="270" r:id="rId7"/>
    <p:sldId id="281" r:id="rId8"/>
    <p:sldId id="273" r:id="rId9"/>
    <p:sldId id="282" r:id="rId10"/>
    <p:sldId id="279" r:id="rId11"/>
    <p:sldId id="274" r:id="rId12"/>
    <p:sldId id="275" r:id="rId13"/>
    <p:sldId id="276" r:id="rId14"/>
    <p:sldId id="277" r:id="rId15"/>
    <p:sldId id="278" r:id="rId16"/>
    <p:sldId id="28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1CEDF3-0E0F-4F70-AFBE-EDC2E789E335}" v="135" dt="2019-09-04T11:37:14.9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06" autoAdjust="0"/>
    <p:restoredTop sz="85696" autoAdjust="0"/>
  </p:normalViewPr>
  <p:slideViewPr>
    <p:cSldViewPr snapToGrid="0">
      <p:cViewPr varScale="1">
        <p:scale>
          <a:sx n="64" d="100"/>
          <a:sy n="64" d="100"/>
        </p:scale>
        <p:origin x="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arce, Rachel" userId="c294b399-fdf0-4d26-9b29-a3dc325ec15d" providerId="ADAL" clId="{E91CEDF3-0E0F-4F70-AFBE-EDC2E789E335}"/>
    <pc:docChg chg="undo custSel mod addSld delSld modSld sldOrd">
      <pc:chgData name="Pearce, Rachel" userId="c294b399-fdf0-4d26-9b29-a3dc325ec15d" providerId="ADAL" clId="{E91CEDF3-0E0F-4F70-AFBE-EDC2E789E335}" dt="2019-09-04T13:04:37.322" v="7063" actId="20577"/>
      <pc:docMkLst>
        <pc:docMk/>
      </pc:docMkLst>
      <pc:sldChg chg="modSp modNotesTx">
        <pc:chgData name="Pearce, Rachel" userId="c294b399-fdf0-4d26-9b29-a3dc325ec15d" providerId="ADAL" clId="{E91CEDF3-0E0F-4F70-AFBE-EDC2E789E335}" dt="2019-09-03T14:31:58.477" v="6156" actId="20577"/>
        <pc:sldMkLst>
          <pc:docMk/>
          <pc:sldMk cId="1595174450" sldId="258"/>
        </pc:sldMkLst>
        <pc:spChg chg="mod">
          <ac:chgData name="Pearce, Rachel" userId="c294b399-fdf0-4d26-9b29-a3dc325ec15d" providerId="ADAL" clId="{E91CEDF3-0E0F-4F70-AFBE-EDC2E789E335}" dt="2019-09-03T14:31:58.477" v="6156" actId="20577"/>
          <ac:spMkLst>
            <pc:docMk/>
            <pc:sldMk cId="1595174450" sldId="258"/>
            <ac:spMk id="3" creationId="{00000000-0000-0000-0000-000000000000}"/>
          </ac:spMkLst>
        </pc:spChg>
      </pc:sldChg>
      <pc:sldChg chg="addSp delSp modSp delDesignElem modNotesTx">
        <pc:chgData name="Pearce, Rachel" userId="c294b399-fdf0-4d26-9b29-a3dc325ec15d" providerId="ADAL" clId="{E91CEDF3-0E0F-4F70-AFBE-EDC2E789E335}" dt="2019-09-04T12:32:22.194" v="6994" actId="20577"/>
        <pc:sldMkLst>
          <pc:docMk/>
          <pc:sldMk cId="3146437582" sldId="259"/>
        </pc:sldMkLst>
        <pc:spChg chg="mod">
          <ac:chgData name="Pearce, Rachel" userId="c294b399-fdf0-4d26-9b29-a3dc325ec15d" providerId="ADAL" clId="{E91CEDF3-0E0F-4F70-AFBE-EDC2E789E335}" dt="2019-09-04T12:32:22.194" v="6994" actId="20577"/>
          <ac:spMkLst>
            <pc:docMk/>
            <pc:sldMk cId="3146437582" sldId="259"/>
            <ac:spMk id="3" creationId="{00000000-0000-0000-0000-000000000000}"/>
          </ac:spMkLst>
        </pc:spChg>
        <pc:spChg chg="add del">
          <ac:chgData name="Pearce, Rachel" userId="c294b399-fdf0-4d26-9b29-a3dc325ec15d" providerId="ADAL" clId="{E91CEDF3-0E0F-4F70-AFBE-EDC2E789E335}" dt="2019-09-04T11:10:30.573" v="6873"/>
          <ac:spMkLst>
            <pc:docMk/>
            <pc:sldMk cId="3146437582" sldId="259"/>
            <ac:spMk id="12" creationId="{C33976D1-3430-450C-A978-87A9A6E8E71F}"/>
          </ac:spMkLst>
        </pc:spChg>
        <pc:spChg chg="add del">
          <ac:chgData name="Pearce, Rachel" userId="c294b399-fdf0-4d26-9b29-a3dc325ec15d" providerId="ADAL" clId="{E91CEDF3-0E0F-4F70-AFBE-EDC2E789E335}" dt="2019-09-04T11:10:30.573" v="6873"/>
          <ac:spMkLst>
            <pc:docMk/>
            <pc:sldMk cId="3146437582" sldId="259"/>
            <ac:spMk id="14" creationId="{7D6AAC78-7D86-415A-ADC1-2B474807960C}"/>
          </ac:spMkLst>
        </pc:spChg>
        <pc:spChg chg="add del">
          <ac:chgData name="Pearce, Rachel" userId="c294b399-fdf0-4d26-9b29-a3dc325ec15d" providerId="ADAL" clId="{E91CEDF3-0E0F-4F70-AFBE-EDC2E789E335}" dt="2019-09-04T11:10:30.573" v="6873"/>
          <ac:spMkLst>
            <pc:docMk/>
            <pc:sldMk cId="3146437582" sldId="259"/>
            <ac:spMk id="16" creationId="{F2A658D9-F185-44F1-BA33-D50320D1D078}"/>
          </ac:spMkLst>
        </pc:spChg>
        <pc:picChg chg="del">
          <ac:chgData name="Pearce, Rachel" userId="c294b399-fdf0-4d26-9b29-a3dc325ec15d" providerId="ADAL" clId="{E91CEDF3-0E0F-4F70-AFBE-EDC2E789E335}" dt="2019-09-02T14:33:48.812" v="2488" actId="478"/>
          <ac:picMkLst>
            <pc:docMk/>
            <pc:sldMk cId="3146437582" sldId="259"/>
            <ac:picMk id="7" creationId="{A76835DD-74F4-4ADE-BC01-D889B2BF1BD2}"/>
          </ac:picMkLst>
        </pc:picChg>
        <pc:picChg chg="add">
          <ac:chgData name="Pearce, Rachel" userId="c294b399-fdf0-4d26-9b29-a3dc325ec15d" providerId="ADAL" clId="{E91CEDF3-0E0F-4F70-AFBE-EDC2E789E335}" dt="2019-09-02T14:33:46.366" v="2487"/>
          <ac:picMkLst>
            <pc:docMk/>
            <pc:sldMk cId="3146437582" sldId="259"/>
            <ac:picMk id="15" creationId="{826C56D2-09E4-4731-B1D7-85239C1F4C94}"/>
          </ac:picMkLst>
        </pc:picChg>
      </pc:sldChg>
      <pc:sldChg chg="modSp del">
        <pc:chgData name="Pearce, Rachel" userId="c294b399-fdf0-4d26-9b29-a3dc325ec15d" providerId="ADAL" clId="{E91CEDF3-0E0F-4F70-AFBE-EDC2E789E335}" dt="2019-09-02T13:01:06.378" v="366" actId="2696"/>
        <pc:sldMkLst>
          <pc:docMk/>
          <pc:sldMk cId="3458580957" sldId="269"/>
        </pc:sldMkLst>
        <pc:spChg chg="mod">
          <ac:chgData name="Pearce, Rachel" userId="c294b399-fdf0-4d26-9b29-a3dc325ec15d" providerId="ADAL" clId="{E91CEDF3-0E0F-4F70-AFBE-EDC2E789E335}" dt="2019-09-02T13:00:26.379" v="360"/>
          <ac:spMkLst>
            <pc:docMk/>
            <pc:sldMk cId="3458580957" sldId="269"/>
            <ac:spMk id="3" creationId="{4218B740-A1E4-4ACD-8387-4D3CD1B9BD81}"/>
          </ac:spMkLst>
        </pc:spChg>
      </pc:sldChg>
      <pc:sldChg chg="addSp delSp modSp delDesignElem modNotesTx">
        <pc:chgData name="Pearce, Rachel" userId="c294b399-fdf0-4d26-9b29-a3dc325ec15d" providerId="ADAL" clId="{E91CEDF3-0E0F-4F70-AFBE-EDC2E789E335}" dt="2019-09-04T11:10:30.573" v="6873"/>
        <pc:sldMkLst>
          <pc:docMk/>
          <pc:sldMk cId="2100057819" sldId="270"/>
        </pc:sldMkLst>
        <pc:spChg chg="mod">
          <ac:chgData name="Pearce, Rachel" userId="c294b399-fdf0-4d26-9b29-a3dc325ec15d" providerId="ADAL" clId="{E91CEDF3-0E0F-4F70-AFBE-EDC2E789E335}" dt="2019-09-03T13:35:40.079" v="5188" actId="20577"/>
          <ac:spMkLst>
            <pc:docMk/>
            <pc:sldMk cId="2100057819" sldId="270"/>
            <ac:spMk id="2" creationId="{F8802092-AF52-4788-B281-6542F761F18D}"/>
          </ac:spMkLst>
        </pc:spChg>
        <pc:spChg chg="mod">
          <ac:chgData name="Pearce, Rachel" userId="c294b399-fdf0-4d26-9b29-a3dc325ec15d" providerId="ADAL" clId="{E91CEDF3-0E0F-4F70-AFBE-EDC2E789E335}" dt="2019-09-03T13:36:47.375" v="5233" actId="27636"/>
          <ac:spMkLst>
            <pc:docMk/>
            <pc:sldMk cId="2100057819" sldId="270"/>
            <ac:spMk id="3" creationId="{9A376293-08D1-42AC-B12B-3A183FF722FC}"/>
          </ac:spMkLst>
        </pc:spChg>
        <pc:spChg chg="add del">
          <ac:chgData name="Pearce, Rachel" userId="c294b399-fdf0-4d26-9b29-a3dc325ec15d" providerId="ADAL" clId="{E91CEDF3-0E0F-4F70-AFBE-EDC2E789E335}" dt="2019-09-04T11:10:30.573" v="6873"/>
          <ac:spMkLst>
            <pc:docMk/>
            <pc:sldMk cId="2100057819" sldId="270"/>
            <ac:spMk id="9" creationId="{C33976D1-3430-450C-A978-87A9A6E8E71F}"/>
          </ac:spMkLst>
        </pc:spChg>
        <pc:spChg chg="add del">
          <ac:chgData name="Pearce, Rachel" userId="c294b399-fdf0-4d26-9b29-a3dc325ec15d" providerId="ADAL" clId="{E91CEDF3-0E0F-4F70-AFBE-EDC2E789E335}" dt="2019-09-04T11:10:30.573" v="6873"/>
          <ac:spMkLst>
            <pc:docMk/>
            <pc:sldMk cId="2100057819" sldId="270"/>
            <ac:spMk id="11" creationId="{7D6AAC78-7D86-415A-ADC1-2B474807960C}"/>
          </ac:spMkLst>
        </pc:spChg>
        <pc:spChg chg="add del">
          <ac:chgData name="Pearce, Rachel" userId="c294b399-fdf0-4d26-9b29-a3dc325ec15d" providerId="ADAL" clId="{E91CEDF3-0E0F-4F70-AFBE-EDC2E789E335}" dt="2019-09-04T11:10:30.573" v="6873"/>
          <ac:spMkLst>
            <pc:docMk/>
            <pc:sldMk cId="2100057819" sldId="270"/>
            <ac:spMk id="13" creationId="{F2A658D9-F185-44F1-BA33-D50320D1D078}"/>
          </ac:spMkLst>
        </pc:spChg>
        <pc:picChg chg="del">
          <ac:chgData name="Pearce, Rachel" userId="c294b399-fdf0-4d26-9b29-a3dc325ec15d" providerId="ADAL" clId="{E91CEDF3-0E0F-4F70-AFBE-EDC2E789E335}" dt="2019-09-02T14:33:43.586" v="2486" actId="478"/>
          <ac:picMkLst>
            <pc:docMk/>
            <pc:sldMk cId="2100057819" sldId="270"/>
            <ac:picMk id="4" creationId="{C24671DF-D006-4736-B444-AB1EE70B283C}"/>
          </ac:picMkLst>
        </pc:picChg>
        <pc:picChg chg="add">
          <ac:chgData name="Pearce, Rachel" userId="c294b399-fdf0-4d26-9b29-a3dc325ec15d" providerId="ADAL" clId="{E91CEDF3-0E0F-4F70-AFBE-EDC2E789E335}" dt="2019-09-02T14:33:41.205" v="2485"/>
          <ac:picMkLst>
            <pc:docMk/>
            <pc:sldMk cId="2100057819" sldId="270"/>
            <ac:picMk id="8" creationId="{28A9D932-112C-46C0-8505-CDF2672C606B}"/>
          </ac:picMkLst>
        </pc:picChg>
      </pc:sldChg>
      <pc:sldChg chg="addSp delSp modSp add del mod ord setBg delDesignElem">
        <pc:chgData name="Pearce, Rachel" userId="c294b399-fdf0-4d26-9b29-a3dc325ec15d" providerId="ADAL" clId="{E91CEDF3-0E0F-4F70-AFBE-EDC2E789E335}" dt="2019-09-04T11:37:26.058" v="6932" actId="2696"/>
        <pc:sldMkLst>
          <pc:docMk/>
          <pc:sldMk cId="3713943686" sldId="271"/>
        </pc:sldMkLst>
        <pc:spChg chg="mod">
          <ac:chgData name="Pearce, Rachel" userId="c294b399-fdf0-4d26-9b29-a3dc325ec15d" providerId="ADAL" clId="{E91CEDF3-0E0F-4F70-AFBE-EDC2E789E335}" dt="2019-09-03T13:46:17.916" v="5685" actId="20577"/>
          <ac:spMkLst>
            <pc:docMk/>
            <pc:sldMk cId="3713943686" sldId="271"/>
            <ac:spMk id="2" creationId="{EB24FCEE-5965-4E95-BF58-6DF15A67D8DB}"/>
          </ac:spMkLst>
        </pc:spChg>
        <pc:spChg chg="mod">
          <ac:chgData name="Pearce, Rachel" userId="c294b399-fdf0-4d26-9b29-a3dc325ec15d" providerId="ADAL" clId="{E91CEDF3-0E0F-4F70-AFBE-EDC2E789E335}" dt="2019-09-03T07:23:50.775" v="4576" actId="20577"/>
          <ac:spMkLst>
            <pc:docMk/>
            <pc:sldMk cId="3713943686" sldId="271"/>
            <ac:spMk id="3" creationId="{5DFD23BE-8DAB-4D9B-A566-2C5BF9BFC23C}"/>
          </ac:spMkLst>
        </pc:spChg>
        <pc:spChg chg="add del mod">
          <ac:chgData name="Pearce, Rachel" userId="c294b399-fdf0-4d26-9b29-a3dc325ec15d" providerId="ADAL" clId="{E91CEDF3-0E0F-4F70-AFBE-EDC2E789E335}" dt="2019-09-02T11:26:37.531" v="77"/>
          <ac:spMkLst>
            <pc:docMk/>
            <pc:sldMk cId="3713943686" sldId="271"/>
            <ac:spMk id="4" creationId="{A739968F-75A5-4745-80FA-E819F2E67333}"/>
          </ac:spMkLst>
        </pc:spChg>
        <pc:spChg chg="add del mod">
          <ac:chgData name="Pearce, Rachel" userId="c294b399-fdf0-4d26-9b29-a3dc325ec15d" providerId="ADAL" clId="{E91CEDF3-0E0F-4F70-AFBE-EDC2E789E335}" dt="2019-09-02T11:26:37.531" v="77"/>
          <ac:spMkLst>
            <pc:docMk/>
            <pc:sldMk cId="3713943686" sldId="271"/>
            <ac:spMk id="5" creationId="{A3DE0097-D77B-4802-AC5C-11A10FC88DB2}"/>
          </ac:spMkLst>
        </pc:spChg>
        <pc:spChg chg="add del">
          <ac:chgData name="Pearce, Rachel" userId="c294b399-fdf0-4d26-9b29-a3dc325ec15d" providerId="ADAL" clId="{E91CEDF3-0E0F-4F70-AFBE-EDC2E789E335}" dt="2019-09-02T11:26:56.920" v="78" actId="26606"/>
          <ac:spMkLst>
            <pc:docMk/>
            <pc:sldMk cId="3713943686" sldId="271"/>
            <ac:spMk id="17" creationId="{FB403EBD-907E-4D59-98D4-A72CD1063C62}"/>
          </ac:spMkLst>
        </pc:spChg>
        <pc:spChg chg="add del">
          <ac:chgData name="Pearce, Rachel" userId="c294b399-fdf0-4d26-9b29-a3dc325ec15d" providerId="ADAL" clId="{E91CEDF3-0E0F-4F70-AFBE-EDC2E789E335}" dt="2019-09-04T11:10:30.573" v="6873"/>
          <ac:spMkLst>
            <pc:docMk/>
            <pc:sldMk cId="3713943686" sldId="271"/>
            <ac:spMk id="22" creationId="{9A3764AE-D7B7-4CB5-A0E1-2885E4598A09}"/>
          </ac:spMkLst>
        </pc:spChg>
        <pc:spChg chg="add del">
          <ac:chgData name="Pearce, Rachel" userId="c294b399-fdf0-4d26-9b29-a3dc325ec15d" providerId="ADAL" clId="{E91CEDF3-0E0F-4F70-AFBE-EDC2E789E335}" dt="2019-09-04T11:10:30.573" v="6873"/>
          <ac:spMkLst>
            <pc:docMk/>
            <pc:sldMk cId="3713943686" sldId="271"/>
            <ac:spMk id="24" creationId="{329C095C-3AB6-49D8-9436-3672566FEEDB}"/>
          </ac:spMkLst>
        </pc:spChg>
        <pc:picChg chg="del">
          <ac:chgData name="Pearce, Rachel" userId="c294b399-fdf0-4d26-9b29-a3dc325ec15d" providerId="ADAL" clId="{E91CEDF3-0E0F-4F70-AFBE-EDC2E789E335}" dt="2019-09-02T14:33:25.082" v="2482" actId="478"/>
          <ac:picMkLst>
            <pc:docMk/>
            <pc:sldMk cId="3713943686" sldId="271"/>
            <ac:picMk id="7" creationId="{75FB8DC3-6BD8-4412-8E95-6711EB1EC9E9}"/>
          </ac:picMkLst>
        </pc:picChg>
        <pc:picChg chg="add">
          <ac:chgData name="Pearce, Rachel" userId="c294b399-fdf0-4d26-9b29-a3dc325ec15d" providerId="ADAL" clId="{E91CEDF3-0E0F-4F70-AFBE-EDC2E789E335}" dt="2019-09-02T14:33:20.810" v="2481"/>
          <ac:picMkLst>
            <pc:docMk/>
            <pc:sldMk cId="3713943686" sldId="271"/>
            <ac:picMk id="13" creationId="{F9920BBB-93AB-4A87-81D4-ACEC9E5DDCB0}"/>
          </ac:picMkLst>
        </pc:picChg>
      </pc:sldChg>
      <pc:sldChg chg="modSp del">
        <pc:chgData name="Pearce, Rachel" userId="c294b399-fdf0-4d26-9b29-a3dc325ec15d" providerId="ADAL" clId="{E91CEDF3-0E0F-4F70-AFBE-EDC2E789E335}" dt="2019-09-02T11:25:39.352" v="64" actId="2696"/>
        <pc:sldMkLst>
          <pc:docMk/>
          <pc:sldMk cId="370225885" sldId="272"/>
        </pc:sldMkLst>
        <pc:spChg chg="mod">
          <ac:chgData name="Pearce, Rachel" userId="c294b399-fdf0-4d26-9b29-a3dc325ec15d" providerId="ADAL" clId="{E91CEDF3-0E0F-4F70-AFBE-EDC2E789E335}" dt="2019-09-02T11:25:18.319" v="63" actId="6549"/>
          <ac:spMkLst>
            <pc:docMk/>
            <pc:sldMk cId="370225885" sldId="272"/>
            <ac:spMk id="4" creationId="{02085B30-D817-4D17-ADCD-47A189DDC1F7}"/>
          </ac:spMkLst>
        </pc:spChg>
        <pc:spChg chg="mod">
          <ac:chgData name="Pearce, Rachel" userId="c294b399-fdf0-4d26-9b29-a3dc325ec15d" providerId="ADAL" clId="{E91CEDF3-0E0F-4F70-AFBE-EDC2E789E335}" dt="2019-09-02T11:22:54.549" v="12" actId="6549"/>
          <ac:spMkLst>
            <pc:docMk/>
            <pc:sldMk cId="370225885" sldId="272"/>
            <ac:spMk id="5" creationId="{F704E2D0-7E8C-4715-A79D-8008A6218B2C}"/>
          </ac:spMkLst>
        </pc:spChg>
      </pc:sldChg>
      <pc:sldChg chg="add del">
        <pc:chgData name="Pearce, Rachel" userId="c294b399-fdf0-4d26-9b29-a3dc325ec15d" providerId="ADAL" clId="{E91CEDF3-0E0F-4F70-AFBE-EDC2E789E335}" dt="2019-09-02T12:02:28.969" v="115"/>
        <pc:sldMkLst>
          <pc:docMk/>
          <pc:sldMk cId="444350506" sldId="272"/>
        </pc:sldMkLst>
      </pc:sldChg>
      <pc:sldChg chg="add del">
        <pc:chgData name="Pearce, Rachel" userId="c294b399-fdf0-4d26-9b29-a3dc325ec15d" providerId="ADAL" clId="{E91CEDF3-0E0F-4F70-AFBE-EDC2E789E335}" dt="2019-09-02T12:02:23.041" v="113" actId="2696"/>
        <pc:sldMkLst>
          <pc:docMk/>
          <pc:sldMk cId="969130586" sldId="272"/>
        </pc:sldMkLst>
      </pc:sldChg>
      <pc:sldChg chg="addSp delSp modSp add del delDesignElem modNotesTx">
        <pc:chgData name="Pearce, Rachel" userId="c294b399-fdf0-4d26-9b29-a3dc325ec15d" providerId="ADAL" clId="{E91CEDF3-0E0F-4F70-AFBE-EDC2E789E335}" dt="2019-09-03T07:47:12.649" v="4625" actId="2696"/>
        <pc:sldMkLst>
          <pc:docMk/>
          <pc:sldMk cId="2597348619" sldId="272"/>
        </pc:sldMkLst>
        <pc:spChg chg="mod">
          <ac:chgData name="Pearce, Rachel" userId="c294b399-fdf0-4d26-9b29-a3dc325ec15d" providerId="ADAL" clId="{E91CEDF3-0E0F-4F70-AFBE-EDC2E789E335}" dt="2019-09-02T12:03:36.042" v="213" actId="20577"/>
          <ac:spMkLst>
            <pc:docMk/>
            <pc:sldMk cId="2597348619" sldId="272"/>
            <ac:spMk id="2" creationId="{EB24FCEE-5965-4E95-BF58-6DF15A67D8DB}"/>
          </ac:spMkLst>
        </pc:spChg>
        <pc:spChg chg="del mod">
          <ac:chgData name="Pearce, Rachel" userId="c294b399-fdf0-4d26-9b29-a3dc325ec15d" providerId="ADAL" clId="{E91CEDF3-0E0F-4F70-AFBE-EDC2E789E335}" dt="2019-09-02T12:46:17.406" v="318"/>
          <ac:spMkLst>
            <pc:docMk/>
            <pc:sldMk cId="2597348619" sldId="272"/>
            <ac:spMk id="3" creationId="{5DFD23BE-8DAB-4D9B-A566-2C5BF9BFC23C}"/>
          </ac:spMkLst>
        </pc:spChg>
        <pc:spChg chg="add del mod">
          <ac:chgData name="Pearce, Rachel" userId="c294b399-fdf0-4d26-9b29-a3dc325ec15d" providerId="ADAL" clId="{E91CEDF3-0E0F-4F70-AFBE-EDC2E789E335}" dt="2019-09-02T12:47:58.649" v="321"/>
          <ac:spMkLst>
            <pc:docMk/>
            <pc:sldMk cId="2597348619" sldId="272"/>
            <ac:spMk id="6" creationId="{F8FFBB8E-689A-47B3-889B-B295A86B55CC}"/>
          </ac:spMkLst>
        </pc:spChg>
        <pc:spChg chg="add mod">
          <ac:chgData name="Pearce, Rachel" userId="c294b399-fdf0-4d26-9b29-a3dc325ec15d" providerId="ADAL" clId="{E91CEDF3-0E0F-4F70-AFBE-EDC2E789E335}" dt="2019-09-02T12:49:07.392" v="326" actId="478"/>
          <ac:spMkLst>
            <pc:docMk/>
            <pc:sldMk cId="2597348619" sldId="272"/>
            <ac:spMk id="10" creationId="{E943503A-5C26-4026-9912-668B4CAEFDE9}"/>
          </ac:spMkLst>
        </pc:spChg>
        <pc:spChg chg="add del">
          <ac:chgData name="Pearce, Rachel" userId="c294b399-fdf0-4d26-9b29-a3dc325ec15d" providerId="ADAL" clId="{E91CEDF3-0E0F-4F70-AFBE-EDC2E789E335}" dt="2019-09-02T14:21:11.954" v="2222"/>
          <ac:spMkLst>
            <pc:docMk/>
            <pc:sldMk cId="2597348619" sldId="272"/>
            <ac:spMk id="22" creationId="{9A3764AE-D7B7-4CB5-A0E1-2885E4598A09}"/>
          </ac:spMkLst>
        </pc:spChg>
        <pc:spChg chg="add del">
          <ac:chgData name="Pearce, Rachel" userId="c294b399-fdf0-4d26-9b29-a3dc325ec15d" providerId="ADAL" clId="{E91CEDF3-0E0F-4F70-AFBE-EDC2E789E335}" dt="2019-09-02T14:21:11.954" v="2222"/>
          <ac:spMkLst>
            <pc:docMk/>
            <pc:sldMk cId="2597348619" sldId="272"/>
            <ac:spMk id="24" creationId="{329C095C-3AB6-49D8-9436-3672566FEEDB}"/>
          </ac:spMkLst>
        </pc:spChg>
        <pc:picChg chg="add del mod">
          <ac:chgData name="Pearce, Rachel" userId="c294b399-fdf0-4d26-9b29-a3dc325ec15d" providerId="ADAL" clId="{E91CEDF3-0E0F-4F70-AFBE-EDC2E789E335}" dt="2019-09-02T12:47:22.715" v="320" actId="478"/>
          <ac:picMkLst>
            <pc:docMk/>
            <pc:sldMk cId="2597348619" sldId="272"/>
            <ac:picMk id="4" creationId="{976B8FDF-2061-420E-A06B-3DC37836A66D}"/>
          </ac:picMkLst>
        </pc:picChg>
        <pc:picChg chg="del">
          <ac:chgData name="Pearce, Rachel" userId="c294b399-fdf0-4d26-9b29-a3dc325ec15d" providerId="ADAL" clId="{E91CEDF3-0E0F-4F70-AFBE-EDC2E789E335}" dt="2019-09-02T14:33:30.233" v="2483" actId="478"/>
          <ac:picMkLst>
            <pc:docMk/>
            <pc:sldMk cId="2597348619" sldId="272"/>
            <ac:picMk id="7" creationId="{75FB8DC3-6BD8-4412-8E95-6711EB1EC9E9}"/>
          </ac:picMkLst>
        </pc:picChg>
        <pc:picChg chg="add del mod">
          <ac:chgData name="Pearce, Rachel" userId="c294b399-fdf0-4d26-9b29-a3dc325ec15d" providerId="ADAL" clId="{E91CEDF3-0E0F-4F70-AFBE-EDC2E789E335}" dt="2019-09-02T12:49:07.392" v="326" actId="478"/>
          <ac:picMkLst>
            <pc:docMk/>
            <pc:sldMk cId="2597348619" sldId="272"/>
            <ac:picMk id="8" creationId="{159915AB-5B31-4645-ACBB-F0FFC915411F}"/>
          </ac:picMkLst>
        </pc:picChg>
        <pc:picChg chg="add">
          <ac:chgData name="Pearce, Rachel" userId="c294b399-fdf0-4d26-9b29-a3dc325ec15d" providerId="ADAL" clId="{E91CEDF3-0E0F-4F70-AFBE-EDC2E789E335}" dt="2019-09-02T14:33:18.620" v="2480"/>
          <ac:picMkLst>
            <pc:docMk/>
            <pc:sldMk cId="2597348619" sldId="272"/>
            <ac:picMk id="13" creationId="{FB16133A-EB8F-42E8-BC57-666470261D3E}"/>
          </ac:picMkLst>
        </pc:picChg>
      </pc:sldChg>
      <pc:sldChg chg="add del">
        <pc:chgData name="Pearce, Rachel" userId="c294b399-fdf0-4d26-9b29-a3dc325ec15d" providerId="ADAL" clId="{E91CEDF3-0E0F-4F70-AFBE-EDC2E789E335}" dt="2019-09-02T12:02:20.069" v="112"/>
        <pc:sldMkLst>
          <pc:docMk/>
          <pc:sldMk cId="459738550" sldId="273"/>
        </pc:sldMkLst>
      </pc:sldChg>
      <pc:sldChg chg="addSp delSp modSp add mod setBg delDesignElem modNotesTx">
        <pc:chgData name="Pearce, Rachel" userId="c294b399-fdf0-4d26-9b29-a3dc325ec15d" providerId="ADAL" clId="{E91CEDF3-0E0F-4F70-AFBE-EDC2E789E335}" dt="2019-09-04T12:37:26.509" v="6999" actId="20577"/>
        <pc:sldMkLst>
          <pc:docMk/>
          <pc:sldMk cId="2169195994" sldId="273"/>
        </pc:sldMkLst>
        <pc:spChg chg="mod">
          <ac:chgData name="Pearce, Rachel" userId="c294b399-fdf0-4d26-9b29-a3dc325ec15d" providerId="ADAL" clId="{E91CEDF3-0E0F-4F70-AFBE-EDC2E789E335}" dt="2019-09-02T13:25:45.427" v="1681" actId="26606"/>
          <ac:spMkLst>
            <pc:docMk/>
            <pc:sldMk cId="2169195994" sldId="273"/>
            <ac:spMk id="2" creationId="{57F540EA-3DBB-49B0-9A7E-2877183C2639}"/>
          </ac:spMkLst>
        </pc:spChg>
        <pc:spChg chg="mod">
          <ac:chgData name="Pearce, Rachel" userId="c294b399-fdf0-4d26-9b29-a3dc325ec15d" providerId="ADAL" clId="{E91CEDF3-0E0F-4F70-AFBE-EDC2E789E335}" dt="2019-09-04T12:37:26.509" v="6999" actId="20577"/>
          <ac:spMkLst>
            <pc:docMk/>
            <pc:sldMk cId="2169195994" sldId="273"/>
            <ac:spMk id="3" creationId="{F5B44CD5-717F-49DC-842F-40CC6555B32D}"/>
          </ac:spMkLst>
        </pc:spChg>
        <pc:spChg chg="add del">
          <ac:chgData name="Pearce, Rachel" userId="c294b399-fdf0-4d26-9b29-a3dc325ec15d" providerId="ADAL" clId="{E91CEDF3-0E0F-4F70-AFBE-EDC2E789E335}" dt="2019-09-04T11:10:30.573" v="6873"/>
          <ac:spMkLst>
            <pc:docMk/>
            <pc:sldMk cId="2169195994" sldId="273"/>
            <ac:spMk id="8" creationId="{C33976D1-3430-450C-A978-87A9A6E8E71F}"/>
          </ac:spMkLst>
        </pc:spChg>
        <pc:spChg chg="add del">
          <ac:chgData name="Pearce, Rachel" userId="c294b399-fdf0-4d26-9b29-a3dc325ec15d" providerId="ADAL" clId="{E91CEDF3-0E0F-4F70-AFBE-EDC2E789E335}" dt="2019-09-04T11:10:30.573" v="6873"/>
          <ac:spMkLst>
            <pc:docMk/>
            <pc:sldMk cId="2169195994" sldId="273"/>
            <ac:spMk id="10" creationId="{7D6AAC78-7D86-415A-ADC1-2B474807960C}"/>
          </ac:spMkLst>
        </pc:spChg>
        <pc:spChg chg="add del">
          <ac:chgData name="Pearce, Rachel" userId="c294b399-fdf0-4d26-9b29-a3dc325ec15d" providerId="ADAL" clId="{E91CEDF3-0E0F-4F70-AFBE-EDC2E789E335}" dt="2019-09-04T11:10:30.573" v="6873"/>
          <ac:spMkLst>
            <pc:docMk/>
            <pc:sldMk cId="2169195994" sldId="273"/>
            <ac:spMk id="12" creationId="{F2A658D9-F185-44F1-BA33-D50320D1D078}"/>
          </ac:spMkLst>
        </pc:spChg>
        <pc:picChg chg="add">
          <ac:chgData name="Pearce, Rachel" userId="c294b399-fdf0-4d26-9b29-a3dc325ec15d" providerId="ADAL" clId="{E91CEDF3-0E0F-4F70-AFBE-EDC2E789E335}" dt="2019-09-02T14:33:37.205" v="2484"/>
          <ac:picMkLst>
            <pc:docMk/>
            <pc:sldMk cId="2169195994" sldId="273"/>
            <ac:picMk id="7" creationId="{0EC36F96-3B83-4AB9-A64A-CB8DCF088BE1}"/>
          </ac:picMkLst>
        </pc:picChg>
      </pc:sldChg>
      <pc:sldChg chg="addSp delSp modSp add mod setBg delDesignElem modNotesTx">
        <pc:chgData name="Pearce, Rachel" userId="c294b399-fdf0-4d26-9b29-a3dc325ec15d" providerId="ADAL" clId="{E91CEDF3-0E0F-4F70-AFBE-EDC2E789E335}" dt="2019-09-04T11:43:02.609" v="6960" actId="20577"/>
        <pc:sldMkLst>
          <pc:docMk/>
          <pc:sldMk cId="3204862501" sldId="274"/>
        </pc:sldMkLst>
        <pc:spChg chg="mod">
          <ac:chgData name="Pearce, Rachel" userId="c294b399-fdf0-4d26-9b29-a3dc325ec15d" providerId="ADAL" clId="{E91CEDF3-0E0F-4F70-AFBE-EDC2E789E335}" dt="2019-09-02T18:52:37.597" v="4423" actId="20577"/>
          <ac:spMkLst>
            <pc:docMk/>
            <pc:sldMk cId="3204862501" sldId="274"/>
            <ac:spMk id="2" creationId="{9B47E670-CED2-4FD9-A7AD-FA95BE8DB768}"/>
          </ac:spMkLst>
        </pc:spChg>
        <pc:spChg chg="mod">
          <ac:chgData name="Pearce, Rachel" userId="c294b399-fdf0-4d26-9b29-a3dc325ec15d" providerId="ADAL" clId="{E91CEDF3-0E0F-4F70-AFBE-EDC2E789E335}" dt="2019-09-03T14:47:56.551" v="6384" actId="20577"/>
          <ac:spMkLst>
            <pc:docMk/>
            <pc:sldMk cId="3204862501" sldId="274"/>
            <ac:spMk id="3" creationId="{FD1B762E-B303-4E67-A0FD-58FF58769852}"/>
          </ac:spMkLst>
        </pc:spChg>
        <pc:spChg chg="add del">
          <ac:chgData name="Pearce, Rachel" userId="c294b399-fdf0-4d26-9b29-a3dc325ec15d" providerId="ADAL" clId="{E91CEDF3-0E0F-4F70-AFBE-EDC2E789E335}" dt="2019-09-04T11:10:30.573" v="6873"/>
          <ac:spMkLst>
            <pc:docMk/>
            <pc:sldMk cId="3204862501" sldId="274"/>
            <ac:spMk id="8" creationId="{C33976D1-3430-450C-A978-87A9A6E8E71F}"/>
          </ac:spMkLst>
        </pc:spChg>
        <pc:spChg chg="add del">
          <ac:chgData name="Pearce, Rachel" userId="c294b399-fdf0-4d26-9b29-a3dc325ec15d" providerId="ADAL" clId="{E91CEDF3-0E0F-4F70-AFBE-EDC2E789E335}" dt="2019-09-04T11:10:30.573" v="6873"/>
          <ac:spMkLst>
            <pc:docMk/>
            <pc:sldMk cId="3204862501" sldId="274"/>
            <ac:spMk id="10" creationId="{7D6AAC78-7D86-415A-ADC1-2B474807960C}"/>
          </ac:spMkLst>
        </pc:spChg>
        <pc:spChg chg="add del">
          <ac:chgData name="Pearce, Rachel" userId="c294b399-fdf0-4d26-9b29-a3dc325ec15d" providerId="ADAL" clId="{E91CEDF3-0E0F-4F70-AFBE-EDC2E789E335}" dt="2019-09-04T11:10:30.573" v="6873"/>
          <ac:spMkLst>
            <pc:docMk/>
            <pc:sldMk cId="3204862501" sldId="274"/>
            <ac:spMk id="12" creationId="{F2A658D9-F185-44F1-BA33-D50320D1D078}"/>
          </ac:spMkLst>
        </pc:spChg>
        <pc:picChg chg="add mod">
          <ac:chgData name="Pearce, Rachel" userId="c294b399-fdf0-4d26-9b29-a3dc325ec15d" providerId="ADAL" clId="{E91CEDF3-0E0F-4F70-AFBE-EDC2E789E335}" dt="2019-09-02T14:33:10.093" v="2479" actId="1076"/>
          <ac:picMkLst>
            <pc:docMk/>
            <pc:sldMk cId="3204862501" sldId="274"/>
            <ac:picMk id="7" creationId="{786C5FC6-E17F-4381-80AF-ED73399D3988}"/>
          </ac:picMkLst>
        </pc:picChg>
      </pc:sldChg>
      <pc:sldChg chg="addSp delSp modSp add mod setBg">
        <pc:chgData name="Pearce, Rachel" userId="c294b399-fdf0-4d26-9b29-a3dc325ec15d" providerId="ADAL" clId="{E91CEDF3-0E0F-4F70-AFBE-EDC2E789E335}" dt="2019-09-03T14:03:34.894" v="6074" actId="114"/>
        <pc:sldMkLst>
          <pc:docMk/>
          <pc:sldMk cId="735878856" sldId="275"/>
        </pc:sldMkLst>
        <pc:spChg chg="mod">
          <ac:chgData name="Pearce, Rachel" userId="c294b399-fdf0-4d26-9b29-a3dc325ec15d" providerId="ADAL" clId="{E91CEDF3-0E0F-4F70-AFBE-EDC2E789E335}" dt="2019-09-03T13:50:42.358" v="5807" actId="114"/>
          <ac:spMkLst>
            <pc:docMk/>
            <pc:sldMk cId="735878856" sldId="275"/>
            <ac:spMk id="2" creationId="{D195BADD-579C-4121-B0C3-3A4A02EE1C36}"/>
          </ac:spMkLst>
        </pc:spChg>
        <pc:spChg chg="del">
          <ac:chgData name="Pearce, Rachel" userId="c294b399-fdf0-4d26-9b29-a3dc325ec15d" providerId="ADAL" clId="{E91CEDF3-0E0F-4F70-AFBE-EDC2E789E335}" dt="2019-09-02T14:18:44.216" v="2191"/>
          <ac:spMkLst>
            <pc:docMk/>
            <pc:sldMk cId="735878856" sldId="275"/>
            <ac:spMk id="3" creationId="{7D1239D4-A0BA-491E-8B09-76E89AFC1D60}"/>
          </ac:spMkLst>
        </pc:spChg>
        <pc:spChg chg="add del mod">
          <ac:chgData name="Pearce, Rachel" userId="c294b399-fdf0-4d26-9b29-a3dc325ec15d" providerId="ADAL" clId="{E91CEDF3-0E0F-4F70-AFBE-EDC2E789E335}" dt="2019-09-02T14:19:28.872" v="2208" actId="478"/>
          <ac:spMkLst>
            <pc:docMk/>
            <pc:sldMk cId="735878856" sldId="275"/>
            <ac:spMk id="5" creationId="{652502EC-34B0-4823-90AF-42423C28BE79}"/>
          </ac:spMkLst>
        </pc:spChg>
        <pc:spChg chg="add del mod">
          <ac:chgData name="Pearce, Rachel" userId="c294b399-fdf0-4d26-9b29-a3dc325ec15d" providerId="ADAL" clId="{E91CEDF3-0E0F-4F70-AFBE-EDC2E789E335}" dt="2019-09-03T14:03:34.894" v="6074" actId="114"/>
          <ac:spMkLst>
            <pc:docMk/>
            <pc:sldMk cId="735878856" sldId="275"/>
            <ac:spMk id="6" creationId="{BD697B46-B716-47A4-A88F-C4EA5EB13820}"/>
          </ac:spMkLst>
        </pc:spChg>
        <pc:spChg chg="add del mod">
          <ac:chgData name="Pearce, Rachel" userId="c294b399-fdf0-4d26-9b29-a3dc325ec15d" providerId="ADAL" clId="{E91CEDF3-0E0F-4F70-AFBE-EDC2E789E335}" dt="2019-09-02T14:19:33.847" v="2209"/>
          <ac:spMkLst>
            <pc:docMk/>
            <pc:sldMk cId="735878856" sldId="275"/>
            <ac:spMk id="7" creationId="{1B42D184-CF9B-42BD-B646-1F690C4FA8F9}"/>
          </ac:spMkLst>
        </pc:spChg>
        <pc:spChg chg="add del mod">
          <ac:chgData name="Pearce, Rachel" userId="c294b399-fdf0-4d26-9b29-a3dc325ec15d" providerId="ADAL" clId="{E91CEDF3-0E0F-4F70-AFBE-EDC2E789E335}" dt="2019-09-02T14:22:21.879" v="2230" actId="478"/>
          <ac:spMkLst>
            <pc:docMk/>
            <pc:sldMk cId="735878856" sldId="275"/>
            <ac:spMk id="9" creationId="{69CDD09D-6919-4450-9E62-2204750B9F51}"/>
          </ac:spMkLst>
        </pc:spChg>
        <pc:spChg chg="add del">
          <ac:chgData name="Pearce, Rachel" userId="c294b399-fdf0-4d26-9b29-a3dc325ec15d" providerId="ADAL" clId="{E91CEDF3-0E0F-4F70-AFBE-EDC2E789E335}" dt="2019-09-02T14:24:55.021" v="2368" actId="26606"/>
          <ac:spMkLst>
            <pc:docMk/>
            <pc:sldMk cId="735878856" sldId="275"/>
            <ac:spMk id="13" creationId="{5FA21C72-692C-49FD-9EB4-DDDDDEBD4BD6}"/>
          </ac:spMkLst>
        </pc:spChg>
        <pc:spChg chg="add del">
          <ac:chgData name="Pearce, Rachel" userId="c294b399-fdf0-4d26-9b29-a3dc325ec15d" providerId="ADAL" clId="{E91CEDF3-0E0F-4F70-AFBE-EDC2E789E335}" dt="2019-09-02T14:24:55.021" v="2368" actId="26606"/>
          <ac:spMkLst>
            <pc:docMk/>
            <pc:sldMk cId="735878856" sldId="275"/>
            <ac:spMk id="15" creationId="{FBAF941A-6830-47A3-B63C-7C7B66AEA73B}"/>
          </ac:spMkLst>
        </pc:spChg>
        <pc:spChg chg="add del">
          <ac:chgData name="Pearce, Rachel" userId="c294b399-fdf0-4d26-9b29-a3dc325ec15d" providerId="ADAL" clId="{E91CEDF3-0E0F-4F70-AFBE-EDC2E789E335}" dt="2019-09-02T14:24:57.598" v="2370" actId="26606"/>
          <ac:spMkLst>
            <pc:docMk/>
            <pc:sldMk cId="735878856" sldId="275"/>
            <ac:spMk id="17" creationId="{BD697B46-B716-47A4-A88F-C4EA5EB13820}"/>
          </ac:spMkLst>
        </pc:spChg>
        <pc:spChg chg="add del">
          <ac:chgData name="Pearce, Rachel" userId="c294b399-fdf0-4d26-9b29-a3dc325ec15d" providerId="ADAL" clId="{E91CEDF3-0E0F-4F70-AFBE-EDC2E789E335}" dt="2019-09-02T14:24:57.598" v="2370" actId="26606"/>
          <ac:spMkLst>
            <pc:docMk/>
            <pc:sldMk cId="735878856" sldId="275"/>
            <ac:spMk id="18" creationId="{6515FC82-3453-4CBE-8895-4CCFF339529E}"/>
          </ac:spMkLst>
        </pc:spChg>
        <pc:spChg chg="add del">
          <ac:chgData name="Pearce, Rachel" userId="c294b399-fdf0-4d26-9b29-a3dc325ec15d" providerId="ADAL" clId="{E91CEDF3-0E0F-4F70-AFBE-EDC2E789E335}" dt="2019-09-02T14:24:57.598" v="2370" actId="26606"/>
          <ac:spMkLst>
            <pc:docMk/>
            <pc:sldMk cId="735878856" sldId="275"/>
            <ac:spMk id="19" creationId="{C5FD847B-65C0-4027-8DFC-70CB424514F8}"/>
          </ac:spMkLst>
        </pc:spChg>
        <pc:spChg chg="add del">
          <ac:chgData name="Pearce, Rachel" userId="c294b399-fdf0-4d26-9b29-a3dc325ec15d" providerId="ADAL" clId="{E91CEDF3-0E0F-4F70-AFBE-EDC2E789E335}" dt="2019-09-02T14:25:00.283" v="2372" actId="26606"/>
          <ac:spMkLst>
            <pc:docMk/>
            <pc:sldMk cId="735878856" sldId="275"/>
            <ac:spMk id="21" creationId="{BD697B46-B716-47A4-A88F-C4EA5EB13820}"/>
          </ac:spMkLst>
        </pc:spChg>
        <pc:spChg chg="add del">
          <ac:chgData name="Pearce, Rachel" userId="c294b399-fdf0-4d26-9b29-a3dc325ec15d" providerId="ADAL" clId="{E91CEDF3-0E0F-4F70-AFBE-EDC2E789E335}" dt="2019-09-02T14:25:00.283" v="2372" actId="26606"/>
          <ac:spMkLst>
            <pc:docMk/>
            <pc:sldMk cId="735878856" sldId="275"/>
            <ac:spMk id="22" creationId="{6515FC82-3453-4CBE-8895-4CCFF339529E}"/>
          </ac:spMkLst>
        </pc:spChg>
        <pc:spChg chg="add del">
          <ac:chgData name="Pearce, Rachel" userId="c294b399-fdf0-4d26-9b29-a3dc325ec15d" providerId="ADAL" clId="{E91CEDF3-0E0F-4F70-AFBE-EDC2E789E335}" dt="2019-09-02T14:25:00.283" v="2372" actId="26606"/>
          <ac:spMkLst>
            <pc:docMk/>
            <pc:sldMk cId="735878856" sldId="275"/>
            <ac:spMk id="23" creationId="{C5FD847B-65C0-4027-8DFC-70CB424514F8}"/>
          </ac:spMkLst>
        </pc:spChg>
        <pc:spChg chg="add del">
          <ac:chgData name="Pearce, Rachel" userId="c294b399-fdf0-4d26-9b29-a3dc325ec15d" providerId="ADAL" clId="{E91CEDF3-0E0F-4F70-AFBE-EDC2E789E335}" dt="2019-09-02T14:25:04.974" v="2374" actId="26606"/>
          <ac:spMkLst>
            <pc:docMk/>
            <pc:sldMk cId="735878856" sldId="275"/>
            <ac:spMk id="25" creationId="{419501C6-F015-4273-AF88-E0F6C853899F}"/>
          </ac:spMkLst>
        </pc:spChg>
        <pc:spChg chg="add del">
          <ac:chgData name="Pearce, Rachel" userId="c294b399-fdf0-4d26-9b29-a3dc325ec15d" providerId="ADAL" clId="{E91CEDF3-0E0F-4F70-AFBE-EDC2E789E335}" dt="2019-09-02T14:25:04.974" v="2374" actId="26606"/>
          <ac:spMkLst>
            <pc:docMk/>
            <pc:sldMk cId="735878856" sldId="275"/>
            <ac:spMk id="26" creationId="{CA677DB7-5829-45BD-9754-5EC484CC4253}"/>
          </ac:spMkLst>
        </pc:spChg>
        <pc:spChg chg="add del">
          <ac:chgData name="Pearce, Rachel" userId="c294b399-fdf0-4d26-9b29-a3dc325ec15d" providerId="ADAL" clId="{E91CEDF3-0E0F-4F70-AFBE-EDC2E789E335}" dt="2019-09-02T14:25:12.030" v="2376" actId="26606"/>
          <ac:spMkLst>
            <pc:docMk/>
            <pc:sldMk cId="735878856" sldId="275"/>
            <ac:spMk id="28" creationId="{C966A4D4-049A-4389-B407-0E7091A07C8D}"/>
          </ac:spMkLst>
        </pc:spChg>
        <pc:spChg chg="add del">
          <ac:chgData name="Pearce, Rachel" userId="c294b399-fdf0-4d26-9b29-a3dc325ec15d" providerId="ADAL" clId="{E91CEDF3-0E0F-4F70-AFBE-EDC2E789E335}" dt="2019-09-02T14:25:12.030" v="2376" actId="26606"/>
          <ac:spMkLst>
            <pc:docMk/>
            <pc:sldMk cId="735878856" sldId="275"/>
            <ac:spMk id="29" creationId="{BD697B46-B716-47A4-A88F-C4EA5EB13820}"/>
          </ac:spMkLst>
        </pc:spChg>
        <pc:spChg chg="add del">
          <ac:chgData name="Pearce, Rachel" userId="c294b399-fdf0-4d26-9b29-a3dc325ec15d" providerId="ADAL" clId="{E91CEDF3-0E0F-4F70-AFBE-EDC2E789E335}" dt="2019-09-02T14:25:12.030" v="2376" actId="26606"/>
          <ac:spMkLst>
            <pc:docMk/>
            <pc:sldMk cId="735878856" sldId="275"/>
            <ac:spMk id="30" creationId="{B5899359-8523-4D4D-B568-3FDFAF9821C7}"/>
          </ac:spMkLst>
        </pc:spChg>
        <pc:spChg chg="add del">
          <ac:chgData name="Pearce, Rachel" userId="c294b399-fdf0-4d26-9b29-a3dc325ec15d" providerId="ADAL" clId="{E91CEDF3-0E0F-4F70-AFBE-EDC2E789E335}" dt="2019-09-02T14:25:12.030" v="2376" actId="26606"/>
          <ac:spMkLst>
            <pc:docMk/>
            <pc:sldMk cId="735878856" sldId="275"/>
            <ac:spMk id="31" creationId="{2E9C9585-DA89-4D7E-BCDF-576461A1A2D9}"/>
          </ac:spMkLst>
        </pc:spChg>
        <pc:graphicFrameChg chg="add del mod">
          <ac:chgData name="Pearce, Rachel" userId="c294b399-fdf0-4d26-9b29-a3dc325ec15d" providerId="ADAL" clId="{E91CEDF3-0E0F-4F70-AFBE-EDC2E789E335}" dt="2019-09-02T14:19:28.872" v="2208" actId="478"/>
          <ac:graphicFrameMkLst>
            <pc:docMk/>
            <pc:sldMk cId="735878856" sldId="275"/>
            <ac:graphicFrameMk id="4" creationId="{7C09D7E2-AA75-48E0-8565-FA6AEE3D7C40}"/>
          </ac:graphicFrameMkLst>
        </pc:graphicFrameChg>
        <pc:graphicFrameChg chg="add mod modGraphic">
          <ac:chgData name="Pearce, Rachel" userId="c294b399-fdf0-4d26-9b29-a3dc325ec15d" providerId="ADAL" clId="{E91CEDF3-0E0F-4F70-AFBE-EDC2E789E335}" dt="2019-09-03T13:51:46.450" v="5809" actId="1076"/>
          <ac:graphicFrameMkLst>
            <pc:docMk/>
            <pc:sldMk cId="735878856" sldId="275"/>
            <ac:graphicFrameMk id="8" creationId="{0E210A1F-FFCE-4CA3-A96F-CAF14857D0DB}"/>
          </ac:graphicFrameMkLst>
        </pc:graphicFrameChg>
        <pc:picChg chg="add mod">
          <ac:chgData name="Pearce, Rachel" userId="c294b399-fdf0-4d26-9b29-a3dc325ec15d" providerId="ADAL" clId="{E91CEDF3-0E0F-4F70-AFBE-EDC2E789E335}" dt="2019-09-03T07:48:35.704" v="4627" actId="1076"/>
          <ac:picMkLst>
            <pc:docMk/>
            <pc:sldMk cId="735878856" sldId="275"/>
            <ac:picMk id="24" creationId="{9DCBABE6-3889-4C98-B0C8-B280596FC464}"/>
          </ac:picMkLst>
        </pc:picChg>
      </pc:sldChg>
      <pc:sldChg chg="modSp add del">
        <pc:chgData name="Pearce, Rachel" userId="c294b399-fdf0-4d26-9b29-a3dc325ec15d" providerId="ADAL" clId="{E91CEDF3-0E0F-4F70-AFBE-EDC2E789E335}" dt="2019-09-02T14:05:03.640" v="1756"/>
        <pc:sldMkLst>
          <pc:docMk/>
          <pc:sldMk cId="3555631901" sldId="275"/>
        </pc:sldMkLst>
        <pc:spChg chg="mod">
          <ac:chgData name="Pearce, Rachel" userId="c294b399-fdf0-4d26-9b29-a3dc325ec15d" providerId="ADAL" clId="{E91CEDF3-0E0F-4F70-AFBE-EDC2E789E335}" dt="2019-09-02T14:05:02.962" v="1755" actId="20577"/>
          <ac:spMkLst>
            <pc:docMk/>
            <pc:sldMk cId="3555631901" sldId="275"/>
            <ac:spMk id="2" creationId="{6920F05E-4925-4764-91C6-AF0259E2446C}"/>
          </ac:spMkLst>
        </pc:spChg>
      </pc:sldChg>
      <pc:sldChg chg="addSp delSp modSp add mod setBg delDesignElem modNotesTx">
        <pc:chgData name="Pearce, Rachel" userId="c294b399-fdf0-4d26-9b29-a3dc325ec15d" providerId="ADAL" clId="{E91CEDF3-0E0F-4F70-AFBE-EDC2E789E335}" dt="2019-09-04T12:58:38.280" v="7000" actId="6549"/>
        <pc:sldMkLst>
          <pc:docMk/>
          <pc:sldMk cId="2033045199" sldId="276"/>
        </pc:sldMkLst>
        <pc:spChg chg="mod ord">
          <ac:chgData name="Pearce, Rachel" userId="c294b399-fdf0-4d26-9b29-a3dc325ec15d" providerId="ADAL" clId="{E91CEDF3-0E0F-4F70-AFBE-EDC2E789E335}" dt="2019-09-03T14:44:50.861" v="6280" actId="404"/>
          <ac:spMkLst>
            <pc:docMk/>
            <pc:sldMk cId="2033045199" sldId="276"/>
            <ac:spMk id="2" creationId="{818E9E7F-2132-45AA-9289-2455B58ADE30}"/>
          </ac:spMkLst>
        </pc:spChg>
        <pc:spChg chg="add del">
          <ac:chgData name="Pearce, Rachel" userId="c294b399-fdf0-4d26-9b29-a3dc325ec15d" providerId="ADAL" clId="{E91CEDF3-0E0F-4F70-AFBE-EDC2E789E335}" dt="2019-09-02T14:24:06.358" v="2364"/>
          <ac:spMkLst>
            <pc:docMk/>
            <pc:sldMk cId="2033045199" sldId="276"/>
            <ac:spMk id="3" creationId="{4C7C4DB7-02FF-4AC7-912E-1B2B971D12D7}"/>
          </ac:spMkLst>
        </pc:spChg>
        <pc:spChg chg="del mod ord">
          <ac:chgData name="Pearce, Rachel" userId="c294b399-fdf0-4d26-9b29-a3dc325ec15d" providerId="ADAL" clId="{E91CEDF3-0E0F-4F70-AFBE-EDC2E789E335}" dt="2019-09-03T13:52:47.177" v="5810" actId="26606"/>
          <ac:spMkLst>
            <pc:docMk/>
            <pc:sldMk cId="2033045199" sldId="276"/>
            <ac:spMk id="4" creationId="{E665BEBD-F257-4636-A60D-10B867739EF8}"/>
          </ac:spMkLst>
        </pc:spChg>
        <pc:spChg chg="add del">
          <ac:chgData name="Pearce, Rachel" userId="c294b399-fdf0-4d26-9b29-a3dc325ec15d" providerId="ADAL" clId="{E91CEDF3-0E0F-4F70-AFBE-EDC2E789E335}" dt="2019-09-02T14:24:01.228" v="2363"/>
          <ac:spMkLst>
            <pc:docMk/>
            <pc:sldMk cId="2033045199" sldId="276"/>
            <ac:spMk id="6" creationId="{9C101488-7102-4A84-A78D-1A505364BE60}"/>
          </ac:spMkLst>
        </pc:spChg>
        <pc:spChg chg="add del mod">
          <ac:chgData name="Pearce, Rachel" userId="c294b399-fdf0-4d26-9b29-a3dc325ec15d" providerId="ADAL" clId="{E91CEDF3-0E0F-4F70-AFBE-EDC2E789E335}" dt="2019-09-03T13:22:02.590" v="4673" actId="931"/>
          <ac:spMkLst>
            <pc:docMk/>
            <pc:sldMk cId="2033045199" sldId="276"/>
            <ac:spMk id="9" creationId="{06FC66B7-7819-45B5-823E-1F9C3D92A287}"/>
          </ac:spMkLst>
        </pc:spChg>
        <pc:spChg chg="add del">
          <ac:chgData name="Pearce, Rachel" userId="c294b399-fdf0-4d26-9b29-a3dc325ec15d" providerId="ADAL" clId="{E91CEDF3-0E0F-4F70-AFBE-EDC2E789E335}" dt="2019-09-02T14:25:12.156" v="2377" actId="26606"/>
          <ac:spMkLst>
            <pc:docMk/>
            <pc:sldMk cId="2033045199" sldId="276"/>
            <ac:spMk id="12" creationId="{419501C6-F015-4273-AF88-E0F6C853899F}"/>
          </ac:spMkLst>
        </pc:spChg>
        <pc:spChg chg="add del">
          <ac:chgData name="Pearce, Rachel" userId="c294b399-fdf0-4d26-9b29-a3dc325ec15d" providerId="ADAL" clId="{E91CEDF3-0E0F-4F70-AFBE-EDC2E789E335}" dt="2019-09-02T14:25:12.156" v="2377" actId="26606"/>
          <ac:spMkLst>
            <pc:docMk/>
            <pc:sldMk cId="2033045199" sldId="276"/>
            <ac:spMk id="14" creationId="{CA677DB7-5829-45BD-9754-5EC484CC4253}"/>
          </ac:spMkLst>
        </pc:spChg>
        <pc:spChg chg="add del">
          <ac:chgData name="Pearce, Rachel" userId="c294b399-fdf0-4d26-9b29-a3dc325ec15d" providerId="ADAL" clId="{E91CEDF3-0E0F-4F70-AFBE-EDC2E789E335}" dt="2019-09-03T13:52:47.177" v="5810" actId="26606"/>
          <ac:spMkLst>
            <pc:docMk/>
            <pc:sldMk cId="2033045199" sldId="276"/>
            <ac:spMk id="18" creationId="{1660E788-AFA9-4A1B-9991-6AA74632A15B}"/>
          </ac:spMkLst>
        </pc:spChg>
        <pc:spChg chg="add del">
          <ac:chgData name="Pearce, Rachel" userId="c294b399-fdf0-4d26-9b29-a3dc325ec15d" providerId="ADAL" clId="{E91CEDF3-0E0F-4F70-AFBE-EDC2E789E335}" dt="2019-09-03T13:52:47.177" v="5810" actId="26606"/>
          <ac:spMkLst>
            <pc:docMk/>
            <pc:sldMk cId="2033045199" sldId="276"/>
            <ac:spMk id="20" creationId="{867D4867-5BA7-4462-B2F6-A23F4A622AA7}"/>
          </ac:spMkLst>
        </pc:spChg>
        <pc:spChg chg="add del">
          <ac:chgData name="Pearce, Rachel" userId="c294b399-fdf0-4d26-9b29-a3dc325ec15d" providerId="ADAL" clId="{E91CEDF3-0E0F-4F70-AFBE-EDC2E789E335}" dt="2019-09-03T14:04:33.447" v="6076" actId="26606"/>
          <ac:spMkLst>
            <pc:docMk/>
            <pc:sldMk cId="2033045199" sldId="276"/>
            <ac:spMk id="25" creationId="{5FA21C72-692C-49FD-9EB4-DDDDDEBD4BD6}"/>
          </ac:spMkLst>
        </pc:spChg>
        <pc:spChg chg="add del">
          <ac:chgData name="Pearce, Rachel" userId="c294b399-fdf0-4d26-9b29-a3dc325ec15d" providerId="ADAL" clId="{E91CEDF3-0E0F-4F70-AFBE-EDC2E789E335}" dt="2019-09-03T14:04:33.447" v="6076" actId="26606"/>
          <ac:spMkLst>
            <pc:docMk/>
            <pc:sldMk cId="2033045199" sldId="276"/>
            <ac:spMk id="27" creationId="{FBAF941A-6830-47A3-B63C-7C7B66AEA73B}"/>
          </ac:spMkLst>
        </pc:spChg>
        <pc:spChg chg="add del">
          <ac:chgData name="Pearce, Rachel" userId="c294b399-fdf0-4d26-9b29-a3dc325ec15d" providerId="ADAL" clId="{E91CEDF3-0E0F-4F70-AFBE-EDC2E789E335}" dt="2019-09-04T11:10:30.573" v="6873"/>
          <ac:spMkLst>
            <pc:docMk/>
            <pc:sldMk cId="2033045199" sldId="276"/>
            <ac:spMk id="32" creationId="{5FA21C72-692C-49FD-9EB4-DDDDDEBD4BD6}"/>
          </ac:spMkLst>
        </pc:spChg>
        <pc:spChg chg="add del">
          <ac:chgData name="Pearce, Rachel" userId="c294b399-fdf0-4d26-9b29-a3dc325ec15d" providerId="ADAL" clId="{E91CEDF3-0E0F-4F70-AFBE-EDC2E789E335}" dt="2019-09-04T11:10:30.573" v="6873"/>
          <ac:spMkLst>
            <pc:docMk/>
            <pc:sldMk cId="2033045199" sldId="276"/>
            <ac:spMk id="34" creationId="{FBAF941A-6830-47A3-B63C-7C7B66AEA73B}"/>
          </ac:spMkLst>
        </pc:spChg>
        <pc:graphicFrameChg chg="add del mod">
          <ac:chgData name="Pearce, Rachel" userId="c294b399-fdf0-4d26-9b29-a3dc325ec15d" providerId="ADAL" clId="{E91CEDF3-0E0F-4F70-AFBE-EDC2E789E335}" dt="2019-09-02T14:24:01.228" v="2363"/>
          <ac:graphicFrameMkLst>
            <pc:docMk/>
            <pc:sldMk cId="2033045199" sldId="276"/>
            <ac:graphicFrameMk id="5" creationId="{937E70C4-3142-4D5D-8E3C-6990367A9F79}"/>
          </ac:graphicFrameMkLst>
        </pc:graphicFrameChg>
        <pc:picChg chg="add del mod">
          <ac:chgData name="Pearce, Rachel" userId="c294b399-fdf0-4d26-9b29-a3dc325ec15d" providerId="ADAL" clId="{E91CEDF3-0E0F-4F70-AFBE-EDC2E789E335}" dt="2019-09-03T13:21:28.797" v="4672" actId="478"/>
          <ac:picMkLst>
            <pc:docMk/>
            <pc:sldMk cId="2033045199" sldId="276"/>
            <ac:picMk id="7" creationId="{C4B66148-D917-4EE9-BC5A-A3A4C08E4DD6}"/>
          </ac:picMkLst>
        </pc:picChg>
        <pc:picChg chg="add ord">
          <ac:chgData name="Pearce, Rachel" userId="c294b399-fdf0-4d26-9b29-a3dc325ec15d" providerId="ADAL" clId="{E91CEDF3-0E0F-4F70-AFBE-EDC2E789E335}" dt="2019-09-03T13:22:08.620" v="4676" actId="26606"/>
          <ac:picMkLst>
            <pc:docMk/>
            <pc:sldMk cId="2033045199" sldId="276"/>
            <ac:picMk id="10" creationId="{3A984C3D-BA41-4520-A8B1-A274743874E3}"/>
          </ac:picMkLst>
        </pc:picChg>
        <pc:picChg chg="add mod">
          <ac:chgData name="Pearce, Rachel" userId="c294b399-fdf0-4d26-9b29-a3dc325ec15d" providerId="ADAL" clId="{E91CEDF3-0E0F-4F70-AFBE-EDC2E789E335}" dt="2019-09-03T13:52:47.177" v="5810" actId="26606"/>
          <ac:picMkLst>
            <pc:docMk/>
            <pc:sldMk cId="2033045199" sldId="276"/>
            <ac:picMk id="13" creationId="{9F20FE3E-2C08-4E14-8B23-90BB3B589736}"/>
          </ac:picMkLst>
        </pc:picChg>
      </pc:sldChg>
      <pc:sldChg chg="addSp delSp modSp add mod setBg delDesignElem modNotesTx">
        <pc:chgData name="Pearce, Rachel" userId="c294b399-fdf0-4d26-9b29-a3dc325ec15d" providerId="ADAL" clId="{E91CEDF3-0E0F-4F70-AFBE-EDC2E789E335}" dt="2019-09-04T11:10:30.573" v="6873"/>
        <pc:sldMkLst>
          <pc:docMk/>
          <pc:sldMk cId="2926606285" sldId="277"/>
        </pc:sldMkLst>
        <pc:spChg chg="mod">
          <ac:chgData name="Pearce, Rachel" userId="c294b399-fdf0-4d26-9b29-a3dc325ec15d" providerId="ADAL" clId="{E91CEDF3-0E0F-4F70-AFBE-EDC2E789E335}" dt="2019-09-03T07:48:47.013" v="4630" actId="26606"/>
          <ac:spMkLst>
            <pc:docMk/>
            <pc:sldMk cId="2926606285" sldId="277"/>
            <ac:spMk id="2" creationId="{0F34BFF4-FBA8-4404-9547-C3EDD2B0A289}"/>
          </ac:spMkLst>
        </pc:spChg>
        <pc:spChg chg="mod">
          <ac:chgData name="Pearce, Rachel" userId="c294b399-fdf0-4d26-9b29-a3dc325ec15d" providerId="ADAL" clId="{E91CEDF3-0E0F-4F70-AFBE-EDC2E789E335}" dt="2019-09-03T13:54:49.180" v="5911" actId="20577"/>
          <ac:spMkLst>
            <pc:docMk/>
            <pc:sldMk cId="2926606285" sldId="277"/>
            <ac:spMk id="3" creationId="{0D03027C-D573-4B13-9FB8-A7D46B655642}"/>
          </ac:spMkLst>
        </pc:spChg>
        <pc:spChg chg="add del">
          <ac:chgData name="Pearce, Rachel" userId="c294b399-fdf0-4d26-9b29-a3dc325ec15d" providerId="ADAL" clId="{E91CEDF3-0E0F-4F70-AFBE-EDC2E789E335}" dt="2019-09-04T11:10:30.573" v="6873"/>
          <ac:spMkLst>
            <pc:docMk/>
            <pc:sldMk cId="2926606285" sldId="277"/>
            <ac:spMk id="9" creationId="{C33976D1-3430-450C-A978-87A9A6E8E71F}"/>
          </ac:spMkLst>
        </pc:spChg>
        <pc:spChg chg="add del">
          <ac:chgData name="Pearce, Rachel" userId="c294b399-fdf0-4d26-9b29-a3dc325ec15d" providerId="ADAL" clId="{E91CEDF3-0E0F-4F70-AFBE-EDC2E789E335}" dt="2019-09-04T11:10:30.573" v="6873"/>
          <ac:spMkLst>
            <pc:docMk/>
            <pc:sldMk cId="2926606285" sldId="277"/>
            <ac:spMk id="11" creationId="{7D6AAC78-7D86-415A-ADC1-2B474807960C}"/>
          </ac:spMkLst>
        </pc:spChg>
        <pc:spChg chg="add del">
          <ac:chgData name="Pearce, Rachel" userId="c294b399-fdf0-4d26-9b29-a3dc325ec15d" providerId="ADAL" clId="{E91CEDF3-0E0F-4F70-AFBE-EDC2E789E335}" dt="2019-09-04T11:10:30.573" v="6873"/>
          <ac:spMkLst>
            <pc:docMk/>
            <pc:sldMk cId="2926606285" sldId="277"/>
            <ac:spMk id="13" creationId="{F2A658D9-F185-44F1-BA33-D50320D1D078}"/>
          </ac:spMkLst>
        </pc:spChg>
        <pc:picChg chg="add">
          <ac:chgData name="Pearce, Rachel" userId="c294b399-fdf0-4d26-9b29-a3dc325ec15d" providerId="ADAL" clId="{E91CEDF3-0E0F-4F70-AFBE-EDC2E789E335}" dt="2019-09-03T07:48:44.556" v="4629"/>
          <ac:picMkLst>
            <pc:docMk/>
            <pc:sldMk cId="2926606285" sldId="277"/>
            <ac:picMk id="4" creationId="{DBF2155B-D115-4C3B-9070-F89407DAC95D}"/>
          </ac:picMkLst>
        </pc:picChg>
      </pc:sldChg>
      <pc:sldChg chg="addSp delSp modSp add mod setBg delDesignElem modNotesTx">
        <pc:chgData name="Pearce, Rachel" userId="c294b399-fdf0-4d26-9b29-a3dc325ec15d" providerId="ADAL" clId="{E91CEDF3-0E0F-4F70-AFBE-EDC2E789E335}" dt="2019-09-04T13:00:09.477" v="7002" actId="20577"/>
        <pc:sldMkLst>
          <pc:docMk/>
          <pc:sldMk cId="4202796945" sldId="278"/>
        </pc:sldMkLst>
        <pc:spChg chg="mod ord">
          <ac:chgData name="Pearce, Rachel" userId="c294b399-fdf0-4d26-9b29-a3dc325ec15d" providerId="ADAL" clId="{E91CEDF3-0E0F-4F70-AFBE-EDC2E789E335}" dt="2019-09-03T14:30:01.704" v="6120" actId="27636"/>
          <ac:spMkLst>
            <pc:docMk/>
            <pc:sldMk cId="4202796945" sldId="278"/>
            <ac:spMk id="2" creationId="{0395B3DC-60EC-454F-B6BC-210149EAAEDA}"/>
          </ac:spMkLst>
        </pc:spChg>
        <pc:spChg chg="del mod">
          <ac:chgData name="Pearce, Rachel" userId="c294b399-fdf0-4d26-9b29-a3dc325ec15d" providerId="ADAL" clId="{E91CEDF3-0E0F-4F70-AFBE-EDC2E789E335}" dt="2019-09-02T14:50:40.893" v="2845" actId="478"/>
          <ac:spMkLst>
            <pc:docMk/>
            <pc:sldMk cId="4202796945" sldId="278"/>
            <ac:spMk id="3" creationId="{4CCE16A1-22A3-42C8-932B-7E5783E2E800}"/>
          </ac:spMkLst>
        </pc:spChg>
        <pc:spChg chg="del mod">
          <ac:chgData name="Pearce, Rachel" userId="c294b399-fdf0-4d26-9b29-a3dc325ec15d" providerId="ADAL" clId="{E91CEDF3-0E0F-4F70-AFBE-EDC2E789E335}" dt="2019-09-03T13:55:21.989" v="5916" actId="26606"/>
          <ac:spMkLst>
            <pc:docMk/>
            <pc:sldMk cId="4202796945" sldId="278"/>
            <ac:spMk id="4" creationId="{BC00E09E-7801-4FE2-85F7-0E1712C540C1}"/>
          </ac:spMkLst>
        </pc:spChg>
        <pc:spChg chg="add del mod">
          <ac:chgData name="Pearce, Rachel" userId="c294b399-fdf0-4d26-9b29-a3dc325ec15d" providerId="ADAL" clId="{E91CEDF3-0E0F-4F70-AFBE-EDC2E789E335}" dt="2019-09-02T14:50:40.893" v="2845" actId="478"/>
          <ac:spMkLst>
            <pc:docMk/>
            <pc:sldMk cId="4202796945" sldId="278"/>
            <ac:spMk id="5" creationId="{E421DF11-5217-4136-9A9D-8A8626FF5616}"/>
          </ac:spMkLst>
        </pc:spChg>
        <pc:spChg chg="add del mod ord">
          <ac:chgData name="Pearce, Rachel" userId="c294b399-fdf0-4d26-9b29-a3dc325ec15d" providerId="ADAL" clId="{E91CEDF3-0E0F-4F70-AFBE-EDC2E789E335}" dt="2019-09-02T14:51:07.985" v="2853" actId="26606"/>
          <ac:spMkLst>
            <pc:docMk/>
            <pc:sldMk cId="4202796945" sldId="278"/>
            <ac:spMk id="6" creationId="{7D1CDA03-A4FD-4E03-8C79-6E444A3512C0}"/>
          </ac:spMkLst>
        </pc:spChg>
        <pc:spChg chg="add del">
          <ac:chgData name="Pearce, Rachel" userId="c294b399-fdf0-4d26-9b29-a3dc325ec15d" providerId="ADAL" clId="{E91CEDF3-0E0F-4F70-AFBE-EDC2E789E335}" dt="2019-09-03T13:55:21.989" v="5916" actId="26606"/>
          <ac:spMkLst>
            <pc:docMk/>
            <pc:sldMk cId="4202796945" sldId="278"/>
            <ac:spMk id="72" creationId="{1660E788-AFA9-4A1B-9991-6AA74632A15B}"/>
          </ac:spMkLst>
        </pc:spChg>
        <pc:spChg chg="add del">
          <ac:chgData name="Pearce, Rachel" userId="c294b399-fdf0-4d26-9b29-a3dc325ec15d" providerId="ADAL" clId="{E91CEDF3-0E0F-4F70-AFBE-EDC2E789E335}" dt="2019-09-03T13:55:21.989" v="5916" actId="26606"/>
          <ac:spMkLst>
            <pc:docMk/>
            <pc:sldMk cId="4202796945" sldId="278"/>
            <ac:spMk id="74" creationId="{867D4867-5BA7-4462-B2F6-A23F4A622AA7}"/>
          </ac:spMkLst>
        </pc:spChg>
        <pc:spChg chg="add del">
          <ac:chgData name="Pearce, Rachel" userId="c294b399-fdf0-4d26-9b29-a3dc325ec15d" providerId="ADAL" clId="{E91CEDF3-0E0F-4F70-AFBE-EDC2E789E335}" dt="2019-09-03T14:04:27.465" v="6075" actId="26606"/>
          <ac:spMkLst>
            <pc:docMk/>
            <pc:sldMk cId="4202796945" sldId="278"/>
            <ac:spMk id="136" creationId="{5FA21C72-692C-49FD-9EB4-DDDDDEBD4BD6}"/>
          </ac:spMkLst>
        </pc:spChg>
        <pc:spChg chg="add del">
          <ac:chgData name="Pearce, Rachel" userId="c294b399-fdf0-4d26-9b29-a3dc325ec15d" providerId="ADAL" clId="{E91CEDF3-0E0F-4F70-AFBE-EDC2E789E335}" dt="2019-09-03T14:04:27.465" v="6075" actId="26606"/>
          <ac:spMkLst>
            <pc:docMk/>
            <pc:sldMk cId="4202796945" sldId="278"/>
            <ac:spMk id="138" creationId="{FBAF941A-6830-47A3-B63C-7C7B66AEA73B}"/>
          </ac:spMkLst>
        </pc:spChg>
        <pc:spChg chg="add del">
          <ac:chgData name="Pearce, Rachel" userId="c294b399-fdf0-4d26-9b29-a3dc325ec15d" providerId="ADAL" clId="{E91CEDF3-0E0F-4F70-AFBE-EDC2E789E335}" dt="2019-09-04T11:10:30.573" v="6873"/>
          <ac:spMkLst>
            <pc:docMk/>
            <pc:sldMk cId="4202796945" sldId="278"/>
            <ac:spMk id="192" creationId="{5FA21C72-692C-49FD-9EB4-DDDDDEBD4BD6}"/>
          </ac:spMkLst>
        </pc:spChg>
        <pc:spChg chg="add del">
          <ac:chgData name="Pearce, Rachel" userId="c294b399-fdf0-4d26-9b29-a3dc325ec15d" providerId="ADAL" clId="{E91CEDF3-0E0F-4F70-AFBE-EDC2E789E335}" dt="2019-09-04T11:10:30.573" v="6873"/>
          <ac:spMkLst>
            <pc:docMk/>
            <pc:sldMk cId="4202796945" sldId="278"/>
            <ac:spMk id="193" creationId="{FBAF941A-6830-47A3-B63C-7C7B66AEA73B}"/>
          </ac:spMkLst>
        </pc:spChg>
        <pc:picChg chg="add">
          <ac:chgData name="Pearce, Rachel" userId="c294b399-fdf0-4d26-9b29-a3dc325ec15d" providerId="ADAL" clId="{E91CEDF3-0E0F-4F70-AFBE-EDC2E789E335}" dt="2019-09-03T14:01:52.863" v="6041"/>
          <ac:picMkLst>
            <pc:docMk/>
            <pc:sldMk cId="4202796945" sldId="278"/>
            <ac:picMk id="13" creationId="{82717BC5-4ED7-413D-8FC6-2F19E08EFFF0}"/>
          </ac:picMkLst>
        </pc:picChg>
        <pc:picChg chg="add del mod">
          <ac:chgData name="Pearce, Rachel" userId="c294b399-fdf0-4d26-9b29-a3dc325ec15d" providerId="ADAL" clId="{E91CEDF3-0E0F-4F70-AFBE-EDC2E789E335}" dt="2019-09-02T14:50:40.893" v="2845" actId="478"/>
          <ac:picMkLst>
            <pc:docMk/>
            <pc:sldMk cId="4202796945" sldId="278"/>
            <ac:picMk id="3073" creationId="{6F6B29FC-C56C-428A-A947-078FD6323AFD}"/>
          </ac:picMkLst>
        </pc:picChg>
        <pc:picChg chg="add del mod">
          <ac:chgData name="Pearce, Rachel" userId="c294b399-fdf0-4d26-9b29-a3dc325ec15d" providerId="ADAL" clId="{E91CEDF3-0E0F-4F70-AFBE-EDC2E789E335}" dt="2019-09-03T13:55:21.989" v="5916" actId="26606"/>
          <ac:picMkLst>
            <pc:docMk/>
            <pc:sldMk cId="4202796945" sldId="278"/>
            <ac:picMk id="3075" creationId="{3ECAA3CE-38D0-41FF-88E8-F19FE6F273C3}"/>
          </ac:picMkLst>
        </pc:picChg>
      </pc:sldChg>
      <pc:sldChg chg="addSp delSp modSp add mod setBg delDesignElem modNotesTx">
        <pc:chgData name="Pearce, Rachel" userId="c294b399-fdf0-4d26-9b29-a3dc325ec15d" providerId="ADAL" clId="{E91CEDF3-0E0F-4F70-AFBE-EDC2E789E335}" dt="2019-09-04T11:10:30.573" v="6873"/>
        <pc:sldMkLst>
          <pc:docMk/>
          <pc:sldMk cId="2430232190" sldId="279"/>
        </pc:sldMkLst>
        <pc:spChg chg="mod">
          <ac:chgData name="Pearce, Rachel" userId="c294b399-fdf0-4d26-9b29-a3dc325ec15d" providerId="ADAL" clId="{E91CEDF3-0E0F-4F70-AFBE-EDC2E789E335}" dt="2019-09-02T18:08:51.705" v="4060" actId="26606"/>
          <ac:spMkLst>
            <pc:docMk/>
            <pc:sldMk cId="2430232190" sldId="279"/>
            <ac:spMk id="2" creationId="{9AD19D56-405F-49E7-8B15-6FA8F707CC20}"/>
          </ac:spMkLst>
        </pc:spChg>
        <pc:spChg chg="mod">
          <ac:chgData name="Pearce, Rachel" userId="c294b399-fdf0-4d26-9b29-a3dc325ec15d" providerId="ADAL" clId="{E91CEDF3-0E0F-4F70-AFBE-EDC2E789E335}" dt="2019-09-03T13:48:54.696" v="5780" actId="20577"/>
          <ac:spMkLst>
            <pc:docMk/>
            <pc:sldMk cId="2430232190" sldId="279"/>
            <ac:spMk id="3" creationId="{D4830E31-2A76-455F-8D8D-F5CFDC8E53C5}"/>
          </ac:spMkLst>
        </pc:spChg>
        <pc:spChg chg="add del">
          <ac:chgData name="Pearce, Rachel" userId="c294b399-fdf0-4d26-9b29-a3dc325ec15d" providerId="ADAL" clId="{E91CEDF3-0E0F-4F70-AFBE-EDC2E789E335}" dt="2019-09-04T11:10:30.573" v="6873"/>
          <ac:spMkLst>
            <pc:docMk/>
            <pc:sldMk cId="2430232190" sldId="279"/>
            <ac:spMk id="9" creationId="{C33976D1-3430-450C-A978-87A9A6E8E71F}"/>
          </ac:spMkLst>
        </pc:spChg>
        <pc:spChg chg="add del">
          <ac:chgData name="Pearce, Rachel" userId="c294b399-fdf0-4d26-9b29-a3dc325ec15d" providerId="ADAL" clId="{E91CEDF3-0E0F-4F70-AFBE-EDC2E789E335}" dt="2019-09-04T11:10:30.573" v="6873"/>
          <ac:spMkLst>
            <pc:docMk/>
            <pc:sldMk cId="2430232190" sldId="279"/>
            <ac:spMk id="11" creationId="{7D6AAC78-7D86-415A-ADC1-2B474807960C}"/>
          </ac:spMkLst>
        </pc:spChg>
        <pc:spChg chg="add del">
          <ac:chgData name="Pearce, Rachel" userId="c294b399-fdf0-4d26-9b29-a3dc325ec15d" providerId="ADAL" clId="{E91CEDF3-0E0F-4F70-AFBE-EDC2E789E335}" dt="2019-09-04T11:10:30.573" v="6873"/>
          <ac:spMkLst>
            <pc:docMk/>
            <pc:sldMk cId="2430232190" sldId="279"/>
            <ac:spMk id="13" creationId="{F2A658D9-F185-44F1-BA33-D50320D1D078}"/>
          </ac:spMkLst>
        </pc:spChg>
        <pc:picChg chg="add">
          <ac:chgData name="Pearce, Rachel" userId="c294b399-fdf0-4d26-9b29-a3dc325ec15d" providerId="ADAL" clId="{E91CEDF3-0E0F-4F70-AFBE-EDC2E789E335}" dt="2019-09-02T18:08:45.637" v="4059"/>
          <ac:picMkLst>
            <pc:docMk/>
            <pc:sldMk cId="2430232190" sldId="279"/>
            <ac:picMk id="4" creationId="{04CA17A3-C360-49D5-BD5B-1F2081F7F31D}"/>
          </ac:picMkLst>
        </pc:picChg>
      </pc:sldChg>
      <pc:sldChg chg="addSp delSp modSp add mod setBg delDesignElem">
        <pc:chgData name="Pearce, Rachel" userId="c294b399-fdf0-4d26-9b29-a3dc325ec15d" providerId="ADAL" clId="{E91CEDF3-0E0F-4F70-AFBE-EDC2E789E335}" dt="2019-09-04T13:01:53.674" v="7011" actId="403"/>
        <pc:sldMkLst>
          <pc:docMk/>
          <pc:sldMk cId="3193487183" sldId="280"/>
        </pc:sldMkLst>
        <pc:spChg chg="mod">
          <ac:chgData name="Pearce, Rachel" userId="c294b399-fdf0-4d26-9b29-a3dc325ec15d" providerId="ADAL" clId="{E91CEDF3-0E0F-4F70-AFBE-EDC2E789E335}" dt="2019-09-03T22:17:35.612" v="6765" actId="947"/>
          <ac:spMkLst>
            <pc:docMk/>
            <pc:sldMk cId="3193487183" sldId="280"/>
            <ac:spMk id="2" creationId="{F1CCFC13-6941-49CF-B54F-D0A190059C73}"/>
          </ac:spMkLst>
        </pc:spChg>
        <pc:spChg chg="del mod">
          <ac:chgData name="Pearce, Rachel" userId="c294b399-fdf0-4d26-9b29-a3dc325ec15d" providerId="ADAL" clId="{E91CEDF3-0E0F-4F70-AFBE-EDC2E789E335}" dt="2019-09-03T22:06:41.963" v="6462" actId="26606"/>
          <ac:spMkLst>
            <pc:docMk/>
            <pc:sldMk cId="3193487183" sldId="280"/>
            <ac:spMk id="3" creationId="{79ACDD52-C989-4F59-AC24-A142EE114A54}"/>
          </ac:spMkLst>
        </pc:spChg>
        <pc:spChg chg="mod">
          <ac:chgData name="Pearce, Rachel" userId="c294b399-fdf0-4d26-9b29-a3dc325ec15d" providerId="ADAL" clId="{E91CEDF3-0E0F-4F70-AFBE-EDC2E789E335}" dt="2019-09-04T13:01:53.674" v="7011" actId="403"/>
          <ac:spMkLst>
            <pc:docMk/>
            <pc:sldMk cId="3193487183" sldId="280"/>
            <ac:spMk id="4" creationId="{E8ADF02B-843C-4BE7-86B5-51EE862478EE}"/>
          </ac:spMkLst>
        </pc:spChg>
        <pc:spChg chg="add del">
          <ac:chgData name="Pearce, Rachel" userId="c294b399-fdf0-4d26-9b29-a3dc325ec15d" providerId="ADAL" clId="{E91CEDF3-0E0F-4F70-AFBE-EDC2E789E335}" dt="2019-09-04T11:10:30.573" v="6873"/>
          <ac:spMkLst>
            <pc:docMk/>
            <pc:sldMk cId="3193487183" sldId="280"/>
            <ac:spMk id="10" creationId="{C33976D1-3430-450C-A978-87A9A6E8E71F}"/>
          </ac:spMkLst>
        </pc:spChg>
        <pc:spChg chg="add del">
          <ac:chgData name="Pearce, Rachel" userId="c294b399-fdf0-4d26-9b29-a3dc325ec15d" providerId="ADAL" clId="{E91CEDF3-0E0F-4F70-AFBE-EDC2E789E335}" dt="2019-09-04T11:10:30.573" v="6873"/>
          <ac:spMkLst>
            <pc:docMk/>
            <pc:sldMk cId="3193487183" sldId="280"/>
            <ac:spMk id="12" creationId="{7D6AAC78-7D86-415A-ADC1-2B474807960C}"/>
          </ac:spMkLst>
        </pc:spChg>
        <pc:spChg chg="add del">
          <ac:chgData name="Pearce, Rachel" userId="c294b399-fdf0-4d26-9b29-a3dc325ec15d" providerId="ADAL" clId="{E91CEDF3-0E0F-4F70-AFBE-EDC2E789E335}" dt="2019-09-04T11:10:30.573" v="6873"/>
          <ac:spMkLst>
            <pc:docMk/>
            <pc:sldMk cId="3193487183" sldId="280"/>
            <ac:spMk id="14" creationId="{F2A658D9-F185-44F1-BA33-D50320D1D078}"/>
          </ac:spMkLst>
        </pc:spChg>
        <pc:picChg chg="add">
          <ac:chgData name="Pearce, Rachel" userId="c294b399-fdf0-4d26-9b29-a3dc325ec15d" providerId="ADAL" clId="{E91CEDF3-0E0F-4F70-AFBE-EDC2E789E335}" dt="2019-09-03T22:05:21.329" v="6454"/>
          <ac:picMkLst>
            <pc:docMk/>
            <pc:sldMk cId="3193487183" sldId="280"/>
            <ac:picMk id="5" creationId="{10974C7B-2D8C-4EC3-9B9E-FB6CED064940}"/>
          </ac:picMkLst>
        </pc:picChg>
      </pc:sldChg>
      <pc:sldChg chg="addSp delSp modSp add mod setBg delDesignElem modNotesTx">
        <pc:chgData name="Pearce, Rachel" userId="c294b399-fdf0-4d26-9b29-a3dc325ec15d" providerId="ADAL" clId="{E91CEDF3-0E0F-4F70-AFBE-EDC2E789E335}" dt="2019-09-04T13:04:37.322" v="7063" actId="20577"/>
        <pc:sldMkLst>
          <pc:docMk/>
          <pc:sldMk cId="3713165340" sldId="281"/>
        </pc:sldMkLst>
        <pc:spChg chg="mod">
          <ac:chgData name="Pearce, Rachel" userId="c294b399-fdf0-4d26-9b29-a3dc325ec15d" providerId="ADAL" clId="{E91CEDF3-0E0F-4F70-AFBE-EDC2E789E335}" dt="2019-09-03T13:42:28.314" v="5482" actId="26606"/>
          <ac:spMkLst>
            <pc:docMk/>
            <pc:sldMk cId="3713165340" sldId="281"/>
            <ac:spMk id="2" creationId="{6DB14CDC-43CC-45B4-BA74-9FEB8C951B77}"/>
          </ac:spMkLst>
        </pc:spChg>
        <pc:spChg chg="mod">
          <ac:chgData name="Pearce, Rachel" userId="c294b399-fdf0-4d26-9b29-a3dc325ec15d" providerId="ADAL" clId="{E91CEDF3-0E0F-4F70-AFBE-EDC2E789E335}" dt="2019-09-04T08:10:51.548" v="6766" actId="20577"/>
          <ac:spMkLst>
            <pc:docMk/>
            <pc:sldMk cId="3713165340" sldId="281"/>
            <ac:spMk id="3" creationId="{1C0BB119-3707-4ACA-B5CB-E9CBC7A9EB17}"/>
          </ac:spMkLst>
        </pc:spChg>
        <pc:spChg chg="add del">
          <ac:chgData name="Pearce, Rachel" userId="c294b399-fdf0-4d26-9b29-a3dc325ec15d" providerId="ADAL" clId="{E91CEDF3-0E0F-4F70-AFBE-EDC2E789E335}" dt="2019-09-04T11:10:30.573" v="6873"/>
          <ac:spMkLst>
            <pc:docMk/>
            <pc:sldMk cId="3713165340" sldId="281"/>
            <ac:spMk id="8" creationId="{C33976D1-3430-450C-A978-87A9A6E8E71F}"/>
          </ac:spMkLst>
        </pc:spChg>
        <pc:spChg chg="add del">
          <ac:chgData name="Pearce, Rachel" userId="c294b399-fdf0-4d26-9b29-a3dc325ec15d" providerId="ADAL" clId="{E91CEDF3-0E0F-4F70-AFBE-EDC2E789E335}" dt="2019-09-04T11:10:30.573" v="6873"/>
          <ac:spMkLst>
            <pc:docMk/>
            <pc:sldMk cId="3713165340" sldId="281"/>
            <ac:spMk id="10" creationId="{7D6AAC78-7D86-415A-ADC1-2B474807960C}"/>
          </ac:spMkLst>
        </pc:spChg>
        <pc:spChg chg="add del">
          <ac:chgData name="Pearce, Rachel" userId="c294b399-fdf0-4d26-9b29-a3dc325ec15d" providerId="ADAL" clId="{E91CEDF3-0E0F-4F70-AFBE-EDC2E789E335}" dt="2019-09-04T11:10:30.573" v="6873"/>
          <ac:spMkLst>
            <pc:docMk/>
            <pc:sldMk cId="3713165340" sldId="281"/>
            <ac:spMk id="12" creationId="{F2A658D9-F185-44F1-BA33-D50320D1D078}"/>
          </ac:spMkLst>
        </pc:spChg>
        <pc:picChg chg="add">
          <ac:chgData name="Pearce, Rachel" userId="c294b399-fdf0-4d26-9b29-a3dc325ec15d" providerId="ADAL" clId="{E91CEDF3-0E0F-4F70-AFBE-EDC2E789E335}" dt="2019-09-03T14:01:33.747" v="6040"/>
          <ac:picMkLst>
            <pc:docMk/>
            <pc:sldMk cId="3713165340" sldId="281"/>
            <ac:picMk id="7" creationId="{EE2E2834-5C12-4B30-964E-1A6FB5989FA3}"/>
          </ac:picMkLst>
        </pc:picChg>
      </pc:sldChg>
      <pc:sldChg chg="addSp delSp modSp add del">
        <pc:chgData name="Pearce, Rachel" userId="c294b399-fdf0-4d26-9b29-a3dc325ec15d" providerId="ADAL" clId="{E91CEDF3-0E0F-4F70-AFBE-EDC2E789E335}" dt="2019-09-03T14:00:19.500" v="6032"/>
        <pc:sldMkLst>
          <pc:docMk/>
          <pc:sldMk cId="293204671" sldId="282"/>
        </pc:sldMkLst>
        <pc:spChg chg="mod">
          <ac:chgData name="Pearce, Rachel" userId="c294b399-fdf0-4d26-9b29-a3dc325ec15d" providerId="ADAL" clId="{E91CEDF3-0E0F-4F70-AFBE-EDC2E789E335}" dt="2019-09-03T14:00:17.190" v="6026"/>
          <ac:spMkLst>
            <pc:docMk/>
            <pc:sldMk cId="293204671" sldId="282"/>
            <ac:spMk id="2" creationId="{8AD38C39-FDFC-4909-B907-2B2620408B6B}"/>
          </ac:spMkLst>
        </pc:spChg>
        <pc:spChg chg="add del">
          <ac:chgData name="Pearce, Rachel" userId="c294b399-fdf0-4d26-9b29-a3dc325ec15d" providerId="ADAL" clId="{E91CEDF3-0E0F-4F70-AFBE-EDC2E789E335}" dt="2019-09-03T14:00:18.009" v="6029"/>
          <ac:spMkLst>
            <pc:docMk/>
            <pc:sldMk cId="293204671" sldId="282"/>
            <ac:spMk id="3" creationId="{BF1208E0-6388-4998-B041-202E680F21FB}"/>
          </ac:spMkLst>
        </pc:spChg>
        <pc:spChg chg="add del">
          <ac:chgData name="Pearce, Rachel" userId="c294b399-fdf0-4d26-9b29-a3dc325ec15d" providerId="ADAL" clId="{E91CEDF3-0E0F-4F70-AFBE-EDC2E789E335}" dt="2019-09-03T14:00:19.272" v="6031"/>
          <ac:spMkLst>
            <pc:docMk/>
            <pc:sldMk cId="293204671" sldId="282"/>
            <ac:spMk id="5" creationId="{FCF141DF-C6F2-4E1E-9E2D-08172CCA6228}"/>
          </ac:spMkLst>
        </pc:spChg>
        <pc:spChg chg="add del">
          <ac:chgData name="Pearce, Rachel" userId="c294b399-fdf0-4d26-9b29-a3dc325ec15d" providerId="ADAL" clId="{E91CEDF3-0E0F-4F70-AFBE-EDC2E789E335}" dt="2019-09-03T14:00:19.272" v="6031"/>
          <ac:spMkLst>
            <pc:docMk/>
            <pc:sldMk cId="293204671" sldId="282"/>
            <ac:spMk id="7" creationId="{C29E130A-975F-4CFD-A640-5057858680FD}"/>
          </ac:spMkLst>
        </pc:spChg>
        <pc:spChg chg="add del mod">
          <ac:chgData name="Pearce, Rachel" userId="c294b399-fdf0-4d26-9b29-a3dc325ec15d" providerId="ADAL" clId="{E91CEDF3-0E0F-4F70-AFBE-EDC2E789E335}" dt="2019-09-03T14:00:19.272" v="6031"/>
          <ac:spMkLst>
            <pc:docMk/>
            <pc:sldMk cId="293204671" sldId="282"/>
            <ac:spMk id="8" creationId="{E2C00181-BBFE-4E11-BA36-0F6606903EDD}"/>
          </ac:spMkLst>
        </pc:spChg>
        <pc:picChg chg="add del">
          <ac:chgData name="Pearce, Rachel" userId="c294b399-fdf0-4d26-9b29-a3dc325ec15d" providerId="ADAL" clId="{E91CEDF3-0E0F-4F70-AFBE-EDC2E789E335}" dt="2019-09-03T14:00:19.272" v="6031"/>
          <ac:picMkLst>
            <pc:docMk/>
            <pc:sldMk cId="293204671" sldId="282"/>
            <ac:picMk id="6" creationId="{49D9BAF4-24C3-46C8-9EC6-C3766065219C}"/>
          </ac:picMkLst>
        </pc:picChg>
        <pc:picChg chg="add del">
          <ac:chgData name="Pearce, Rachel" userId="c294b399-fdf0-4d26-9b29-a3dc325ec15d" providerId="ADAL" clId="{E91CEDF3-0E0F-4F70-AFBE-EDC2E789E335}" dt="2019-09-03T14:00:19.272" v="6031"/>
          <ac:picMkLst>
            <pc:docMk/>
            <pc:sldMk cId="293204671" sldId="282"/>
            <ac:picMk id="9" creationId="{B0408D66-7885-4B21-99BC-D66DBFCE10C7}"/>
          </ac:picMkLst>
        </pc:picChg>
        <pc:picChg chg="add del">
          <ac:chgData name="Pearce, Rachel" userId="c294b399-fdf0-4d26-9b29-a3dc325ec15d" providerId="ADAL" clId="{E91CEDF3-0E0F-4F70-AFBE-EDC2E789E335}" dt="2019-09-03T14:00:18.009" v="6029"/>
          <ac:picMkLst>
            <pc:docMk/>
            <pc:sldMk cId="293204671" sldId="282"/>
            <ac:picMk id="10" creationId="{A7A1716E-CE31-4AF8-9A43-99FB71EB20FE}"/>
          </ac:picMkLst>
        </pc:picChg>
      </pc:sldChg>
      <pc:sldChg chg="addSp delSp modSp add mod setBg delDesignElem">
        <pc:chgData name="Pearce, Rachel" userId="c294b399-fdf0-4d26-9b29-a3dc325ec15d" providerId="ADAL" clId="{E91CEDF3-0E0F-4F70-AFBE-EDC2E789E335}" dt="2019-09-04T11:37:22.503" v="6931" actId="14100"/>
        <pc:sldMkLst>
          <pc:docMk/>
          <pc:sldMk cId="2514522856" sldId="282"/>
        </pc:sldMkLst>
        <pc:spChg chg="del">
          <ac:chgData name="Pearce, Rachel" userId="c294b399-fdf0-4d26-9b29-a3dc325ec15d" providerId="ADAL" clId="{E91CEDF3-0E0F-4F70-AFBE-EDC2E789E335}" dt="2019-09-04T11:01:19.343" v="6774" actId="26606"/>
          <ac:spMkLst>
            <pc:docMk/>
            <pc:sldMk cId="2514522856" sldId="282"/>
            <ac:spMk id="2" creationId="{8E5CC1CE-4828-4305-A6B9-3AA4FBE32953}"/>
          </ac:spMkLst>
        </pc:spChg>
        <pc:spChg chg="del">
          <ac:chgData name="Pearce, Rachel" userId="c294b399-fdf0-4d26-9b29-a3dc325ec15d" providerId="ADAL" clId="{E91CEDF3-0E0F-4F70-AFBE-EDC2E789E335}" dt="2019-09-04T11:01:11.359" v="6773"/>
          <ac:spMkLst>
            <pc:docMk/>
            <pc:sldMk cId="2514522856" sldId="282"/>
            <ac:spMk id="3" creationId="{6781570C-F589-4328-9769-AF7F179768FF}"/>
          </ac:spMkLst>
        </pc:spChg>
        <pc:spChg chg="add del mod">
          <ac:chgData name="Pearce, Rachel" userId="c294b399-fdf0-4d26-9b29-a3dc325ec15d" providerId="ADAL" clId="{E91CEDF3-0E0F-4F70-AFBE-EDC2E789E335}" dt="2019-09-04T11:02:16.395" v="6778"/>
          <ac:spMkLst>
            <pc:docMk/>
            <pc:sldMk cId="2514522856" sldId="282"/>
            <ac:spMk id="8" creationId="{C0B44F2B-C35F-4DD8-AAF5-84F4C56E5C75}"/>
          </ac:spMkLst>
        </pc:spChg>
        <pc:spChg chg="add del">
          <ac:chgData name="Pearce, Rachel" userId="c294b399-fdf0-4d26-9b29-a3dc325ec15d" providerId="ADAL" clId="{E91CEDF3-0E0F-4F70-AFBE-EDC2E789E335}" dt="2019-09-04T11:02:59.236" v="6793" actId="26606"/>
          <ac:spMkLst>
            <pc:docMk/>
            <pc:sldMk cId="2514522856" sldId="282"/>
            <ac:spMk id="11" creationId="{466A9AE5-69DF-4153-B35A-94BDEF32EB06}"/>
          </ac:spMkLst>
        </pc:spChg>
        <pc:spChg chg="add mod ord">
          <ac:chgData name="Pearce, Rachel" userId="c294b399-fdf0-4d26-9b29-a3dc325ec15d" providerId="ADAL" clId="{E91CEDF3-0E0F-4F70-AFBE-EDC2E789E335}" dt="2019-09-04T11:36:09.351" v="6919" actId="947"/>
          <ac:spMkLst>
            <pc:docMk/>
            <pc:sldMk cId="2514522856" sldId="282"/>
            <ac:spMk id="12" creationId="{F6CC1640-4C17-42F4-A17E-4118F5CEC16B}"/>
          </ac:spMkLst>
        </pc:spChg>
        <pc:spChg chg="add del">
          <ac:chgData name="Pearce, Rachel" userId="c294b399-fdf0-4d26-9b29-a3dc325ec15d" providerId="ADAL" clId="{E91CEDF3-0E0F-4F70-AFBE-EDC2E789E335}" dt="2019-09-04T11:02:59.236" v="6793" actId="26606"/>
          <ac:spMkLst>
            <pc:docMk/>
            <pc:sldMk cId="2514522856" sldId="282"/>
            <ac:spMk id="13" creationId="{159B5318-27A8-4E50-80D9-B92D4F28EA61}"/>
          </ac:spMkLst>
        </pc:spChg>
        <pc:spChg chg="add del">
          <ac:chgData name="Pearce, Rachel" userId="c294b399-fdf0-4d26-9b29-a3dc325ec15d" providerId="ADAL" clId="{E91CEDF3-0E0F-4F70-AFBE-EDC2E789E335}" dt="2019-09-04T11:25:31.349" v="6874" actId="26606"/>
          <ac:spMkLst>
            <pc:docMk/>
            <pc:sldMk cId="2514522856" sldId="282"/>
            <ac:spMk id="15" creationId="{159B5318-27A8-4E50-80D9-B92D4F28EA61}"/>
          </ac:spMkLst>
        </pc:spChg>
        <pc:spChg chg="add del">
          <ac:chgData name="Pearce, Rachel" userId="c294b399-fdf0-4d26-9b29-a3dc325ec15d" providerId="ADAL" clId="{E91CEDF3-0E0F-4F70-AFBE-EDC2E789E335}" dt="2019-09-04T11:02:52.565" v="6786" actId="26606"/>
          <ac:spMkLst>
            <pc:docMk/>
            <pc:sldMk cId="2514522856" sldId="282"/>
            <ac:spMk id="17" creationId="{65710D7F-6807-426C-8C9C-17CDB009E357}"/>
          </ac:spMkLst>
        </pc:spChg>
        <pc:spChg chg="add del">
          <ac:chgData name="Pearce, Rachel" userId="c294b399-fdf0-4d26-9b29-a3dc325ec15d" providerId="ADAL" clId="{E91CEDF3-0E0F-4F70-AFBE-EDC2E789E335}" dt="2019-09-04T11:25:31.349" v="6874" actId="26606"/>
          <ac:spMkLst>
            <pc:docMk/>
            <pc:sldMk cId="2514522856" sldId="282"/>
            <ac:spMk id="18" creationId="{466A9AE5-69DF-4153-B35A-94BDEF32EB06}"/>
          </ac:spMkLst>
        </pc:spChg>
        <pc:spChg chg="add del mod">
          <ac:chgData name="Pearce, Rachel" userId="c294b399-fdf0-4d26-9b29-a3dc325ec15d" providerId="ADAL" clId="{E91CEDF3-0E0F-4F70-AFBE-EDC2E789E335}" dt="2019-09-04T11:32:12.087" v="6907" actId="478"/>
          <ac:spMkLst>
            <pc:docMk/>
            <pc:sldMk cId="2514522856" sldId="282"/>
            <ac:spMk id="19" creationId="{23AEAD35-B120-4B98-A1C0-AF22340E0DAC}"/>
          </ac:spMkLst>
        </pc:spChg>
        <pc:spChg chg="add del">
          <ac:chgData name="Pearce, Rachel" userId="c294b399-fdf0-4d26-9b29-a3dc325ec15d" providerId="ADAL" clId="{E91CEDF3-0E0F-4F70-AFBE-EDC2E789E335}" dt="2019-09-04T11:02:52.565" v="6786" actId="26606"/>
          <ac:spMkLst>
            <pc:docMk/>
            <pc:sldMk cId="2514522856" sldId="282"/>
            <ac:spMk id="20" creationId="{1660E788-AFA9-4A1B-9991-6AA74632A15B}"/>
          </ac:spMkLst>
        </pc:spChg>
        <pc:spChg chg="add del">
          <ac:chgData name="Pearce, Rachel" userId="c294b399-fdf0-4d26-9b29-a3dc325ec15d" providerId="ADAL" clId="{E91CEDF3-0E0F-4F70-AFBE-EDC2E789E335}" dt="2019-09-04T11:35:41.686" v="6916" actId="26606"/>
          <ac:spMkLst>
            <pc:docMk/>
            <pc:sldMk cId="2514522856" sldId="282"/>
            <ac:spMk id="21" creationId="{7AD7C5BE-418C-4A44-91BF-28E411F75BCA}"/>
          </ac:spMkLst>
        </pc:spChg>
        <pc:spChg chg="add del">
          <ac:chgData name="Pearce, Rachel" userId="c294b399-fdf0-4d26-9b29-a3dc325ec15d" providerId="ADAL" clId="{E91CEDF3-0E0F-4F70-AFBE-EDC2E789E335}" dt="2019-09-04T11:02:52.565" v="6786" actId="26606"/>
          <ac:spMkLst>
            <pc:docMk/>
            <pc:sldMk cId="2514522856" sldId="282"/>
            <ac:spMk id="22" creationId="{867D4867-5BA7-4462-B2F6-A23F4A622AA7}"/>
          </ac:spMkLst>
        </pc:spChg>
        <pc:spChg chg="add del">
          <ac:chgData name="Pearce, Rachel" userId="c294b399-fdf0-4d26-9b29-a3dc325ec15d" providerId="ADAL" clId="{E91CEDF3-0E0F-4F70-AFBE-EDC2E789E335}" dt="2019-09-04T11:02:54.377" v="6788" actId="26606"/>
          <ac:spMkLst>
            <pc:docMk/>
            <pc:sldMk cId="2514522856" sldId="282"/>
            <ac:spMk id="24" creationId="{40FAE049-4902-44E0-968F-C5477ED5A5AC}"/>
          </ac:spMkLst>
        </pc:spChg>
        <pc:spChg chg="add del">
          <ac:chgData name="Pearce, Rachel" userId="c294b399-fdf0-4d26-9b29-a3dc325ec15d" providerId="ADAL" clId="{E91CEDF3-0E0F-4F70-AFBE-EDC2E789E335}" dt="2019-09-04T11:09:30.439" v="6857" actId="26606"/>
          <ac:spMkLst>
            <pc:docMk/>
            <pc:sldMk cId="2514522856" sldId="282"/>
            <ac:spMk id="25" creationId="{7AD7C5BE-418C-4A44-91BF-28E411F75BCA}"/>
          </ac:spMkLst>
        </pc:spChg>
        <pc:spChg chg="add del">
          <ac:chgData name="Pearce, Rachel" userId="c294b399-fdf0-4d26-9b29-a3dc325ec15d" providerId="ADAL" clId="{E91CEDF3-0E0F-4F70-AFBE-EDC2E789E335}" dt="2019-09-04T11:02:56.886" v="6790" actId="26606"/>
          <ac:spMkLst>
            <pc:docMk/>
            <pc:sldMk cId="2514522856" sldId="282"/>
            <ac:spMk id="26" creationId="{A99FE660-E3DF-47E7-962D-66C6F6CE0D81}"/>
          </ac:spMkLst>
        </pc:spChg>
        <pc:spChg chg="add del">
          <ac:chgData name="Pearce, Rachel" userId="c294b399-fdf0-4d26-9b29-a3dc325ec15d" providerId="ADAL" clId="{E91CEDF3-0E0F-4F70-AFBE-EDC2E789E335}" dt="2019-09-04T11:02:56.886" v="6790" actId="26606"/>
          <ac:spMkLst>
            <pc:docMk/>
            <pc:sldMk cId="2514522856" sldId="282"/>
            <ac:spMk id="27" creationId="{38C29FEE-8E8F-43D5-AD23-EB4060B4D943}"/>
          </ac:spMkLst>
        </pc:spChg>
        <pc:spChg chg="add del">
          <ac:chgData name="Pearce, Rachel" userId="c294b399-fdf0-4d26-9b29-a3dc325ec15d" providerId="ADAL" clId="{E91CEDF3-0E0F-4F70-AFBE-EDC2E789E335}" dt="2019-09-04T11:02:56.886" v="6790" actId="26606"/>
          <ac:spMkLst>
            <pc:docMk/>
            <pc:sldMk cId="2514522856" sldId="282"/>
            <ac:spMk id="28" creationId="{F0F102D4-8294-4D74-AE8B-D1834A7B02CE}"/>
          </ac:spMkLst>
        </pc:spChg>
        <pc:spChg chg="add del">
          <ac:chgData name="Pearce, Rachel" userId="c294b399-fdf0-4d26-9b29-a3dc325ec15d" providerId="ADAL" clId="{E91CEDF3-0E0F-4F70-AFBE-EDC2E789E335}" dt="2019-09-04T11:09:27.126" v="6853" actId="26606"/>
          <ac:spMkLst>
            <pc:docMk/>
            <pc:sldMk cId="2514522856" sldId="282"/>
            <ac:spMk id="30" creationId="{5FA21C72-692C-49FD-9EB4-DDDDDEBD4BD6}"/>
          </ac:spMkLst>
        </pc:spChg>
        <pc:spChg chg="add del">
          <ac:chgData name="Pearce, Rachel" userId="c294b399-fdf0-4d26-9b29-a3dc325ec15d" providerId="ADAL" clId="{E91CEDF3-0E0F-4F70-AFBE-EDC2E789E335}" dt="2019-09-04T11:09:27.126" v="6853" actId="26606"/>
          <ac:spMkLst>
            <pc:docMk/>
            <pc:sldMk cId="2514522856" sldId="282"/>
            <ac:spMk id="32" creationId="{FBAF941A-6830-47A3-B63C-7C7B66AEA73B}"/>
          </ac:spMkLst>
        </pc:spChg>
        <pc:spChg chg="add">
          <ac:chgData name="Pearce, Rachel" userId="c294b399-fdf0-4d26-9b29-a3dc325ec15d" providerId="ADAL" clId="{E91CEDF3-0E0F-4F70-AFBE-EDC2E789E335}" dt="2019-09-04T11:35:41.686" v="6916" actId="26606"/>
          <ac:spMkLst>
            <pc:docMk/>
            <pc:sldMk cId="2514522856" sldId="282"/>
            <ac:spMk id="34" creationId="{EC7FF834-B204-4967-8D47-8BB36EAF0EF5}"/>
          </ac:spMkLst>
        </pc:spChg>
        <pc:spChg chg="add">
          <ac:chgData name="Pearce, Rachel" userId="c294b399-fdf0-4d26-9b29-a3dc325ec15d" providerId="ADAL" clId="{E91CEDF3-0E0F-4F70-AFBE-EDC2E789E335}" dt="2019-09-04T11:35:41.686" v="6916" actId="26606"/>
          <ac:spMkLst>
            <pc:docMk/>
            <pc:sldMk cId="2514522856" sldId="282"/>
            <ac:spMk id="36" creationId="{F780A22D-61EA-43E3-BD94-3E39CF902160}"/>
          </ac:spMkLst>
        </pc:spChg>
        <pc:picChg chg="add del mod">
          <ac:chgData name="Pearce, Rachel" userId="c294b399-fdf0-4d26-9b29-a3dc325ec15d" providerId="ADAL" clId="{E91CEDF3-0E0F-4F70-AFBE-EDC2E789E335}" dt="2019-09-04T11:01:47.658" v="6775" actId="478"/>
          <ac:picMkLst>
            <pc:docMk/>
            <pc:sldMk cId="2514522856" sldId="282"/>
            <ac:picMk id="6" creationId="{FC3C5EA3-E96A-4218-8165-39F836073C76}"/>
          </ac:picMkLst>
        </pc:picChg>
        <pc:picChg chg="add del">
          <ac:chgData name="Pearce, Rachel" userId="c294b399-fdf0-4d26-9b29-a3dc325ec15d" providerId="ADAL" clId="{E91CEDF3-0E0F-4F70-AFBE-EDC2E789E335}" dt="2019-09-04T11:01:54.557" v="6777"/>
          <ac:picMkLst>
            <pc:docMk/>
            <pc:sldMk cId="2514522856" sldId="282"/>
            <ac:picMk id="9" creationId="{E9DA7F78-F77B-47C5-AEA6-5C276C4DD998}"/>
          </ac:picMkLst>
        </pc:picChg>
        <pc:picChg chg="add del mod ord">
          <ac:chgData name="Pearce, Rachel" userId="c294b399-fdf0-4d26-9b29-a3dc325ec15d" providerId="ADAL" clId="{E91CEDF3-0E0F-4F70-AFBE-EDC2E789E335}" dt="2019-09-04T11:31:52.798" v="6903" actId="478"/>
          <ac:picMkLst>
            <pc:docMk/>
            <pc:sldMk cId="2514522856" sldId="282"/>
            <ac:picMk id="10" creationId="{BC01B0C2-191F-47BE-9EC9-C03B671724FC}"/>
          </ac:picMkLst>
        </pc:picChg>
        <pc:picChg chg="add del mod">
          <ac:chgData name="Pearce, Rachel" userId="c294b399-fdf0-4d26-9b29-a3dc325ec15d" providerId="ADAL" clId="{E91CEDF3-0E0F-4F70-AFBE-EDC2E789E335}" dt="2019-09-04T11:35:00.319" v="6909" actId="478"/>
          <ac:picMkLst>
            <pc:docMk/>
            <pc:sldMk cId="2514522856" sldId="282"/>
            <ac:picMk id="14" creationId="{A649011D-629C-4D36-9005-E777490EF4EA}"/>
          </ac:picMkLst>
        </pc:picChg>
        <pc:picChg chg="add del">
          <ac:chgData name="Pearce, Rachel" userId="c294b399-fdf0-4d26-9b29-a3dc325ec15d" providerId="ADAL" clId="{E91CEDF3-0E0F-4F70-AFBE-EDC2E789E335}" dt="2019-09-04T11:09:31.840" v="6858"/>
          <ac:picMkLst>
            <pc:docMk/>
            <pc:sldMk cId="2514522856" sldId="282"/>
            <ac:picMk id="23" creationId="{DB5CF010-4B7F-4209-80DA-4C4E8DF4D9D4}"/>
          </ac:picMkLst>
        </pc:picChg>
        <pc:picChg chg="add del mod">
          <ac:chgData name="Pearce, Rachel" userId="c294b399-fdf0-4d26-9b29-a3dc325ec15d" providerId="ADAL" clId="{E91CEDF3-0E0F-4F70-AFBE-EDC2E789E335}" dt="2019-09-04T11:36:57.232" v="6924" actId="478"/>
          <ac:picMkLst>
            <pc:docMk/>
            <pc:sldMk cId="2514522856" sldId="282"/>
            <ac:picMk id="29" creationId="{C92E6027-DD81-4E1A-A17F-CF9045954FC0}"/>
          </ac:picMkLst>
        </pc:picChg>
        <pc:picChg chg="add mod">
          <ac:chgData name="Pearce, Rachel" userId="c294b399-fdf0-4d26-9b29-a3dc325ec15d" providerId="ADAL" clId="{E91CEDF3-0E0F-4F70-AFBE-EDC2E789E335}" dt="2019-09-04T11:37:22.503" v="6931" actId="14100"/>
          <ac:picMkLst>
            <pc:docMk/>
            <pc:sldMk cId="2514522856" sldId="282"/>
            <ac:picMk id="31" creationId="{E257C6E1-D0F2-4426-87DD-EFF16857D65A}"/>
          </ac:picMkLst>
        </pc:picChg>
        <pc:picChg chg="add">
          <ac:chgData name="Pearce, Rachel" userId="c294b399-fdf0-4d26-9b29-a3dc325ec15d" providerId="ADAL" clId="{E91CEDF3-0E0F-4F70-AFBE-EDC2E789E335}" dt="2019-09-04T11:37:14.937" v="6928"/>
          <ac:picMkLst>
            <pc:docMk/>
            <pc:sldMk cId="2514522856" sldId="282"/>
            <ac:picMk id="35" creationId="{E4AF261D-ACB6-4A28-BD9B-FC7424E15D6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20BB3-3CCB-4FE5-991B-82F6BCB48AF3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46DE6-3336-457D-A091-FA20AC1C5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863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Not theory-heavy, Stata-heavy or anything heavy. </a:t>
            </a:r>
          </a:p>
          <a:p>
            <a:r>
              <a:rPr lang="en-GB" dirty="0"/>
              <a:t>Just going to show how I have used Stata to make my life a bit easier and to provide quick, but reasonably robust, answers to questions.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2881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Recent request from NHSE / other NHS bodies</a:t>
            </a:r>
          </a:p>
          <a:p>
            <a:r>
              <a:rPr lang="en-GB" dirty="0"/>
              <a:t>53 centres, 2 age groups, up to 20 diagnostic groups (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4243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One </a:t>
            </a:r>
            <a:r>
              <a:rPr lang="en-US" dirty="0" err="1">
                <a:solidFill>
                  <a:schemeClr val="bg1"/>
                </a:solidFill>
              </a:rPr>
              <a:t>centre</a:t>
            </a:r>
            <a:endParaRPr lang="en-US" dirty="0">
              <a:solidFill>
                <a:schemeClr val="bg1"/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Specific diagnosis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Specific procedure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Outcomes of Cox regressions inform notes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Background </a:t>
            </a:r>
            <a:r>
              <a:rPr lang="en-US" dirty="0" err="1">
                <a:solidFill>
                  <a:schemeClr val="bg1"/>
                </a:solidFill>
              </a:rPr>
              <a:t>colours</a:t>
            </a:r>
            <a:r>
              <a:rPr lang="en-US" dirty="0">
                <a:solidFill>
                  <a:schemeClr val="bg1"/>
                </a:solidFill>
              </a:rPr>
              <a:t>  for notes changed to reflect good / bad FU or OS</a:t>
            </a:r>
          </a:p>
          <a:p>
            <a:endParaRPr lang="en-GB" dirty="0"/>
          </a:p>
          <a:p>
            <a:r>
              <a:rPr lang="en-GB" dirty="0"/>
              <a:t>This sort of thing (plus the associated tables) is repeated for each diagnosis, age group (adult/paediatric) and procedure (autologous or allogeneic transplant) to give an overview of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587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GB" dirty="0"/>
              <a:t>Used to be called bone marrow transplantation. Now peripheral blood too. Also a few umbilical cord blood.</a:t>
            </a:r>
          </a:p>
          <a:p>
            <a:pPr marL="228600" indent="-228600">
              <a:buAutoNum type="arabicPeriod"/>
            </a:pPr>
            <a:r>
              <a:rPr lang="en-GB" dirty="0"/>
              <a:t>Consent mostly (99%) given</a:t>
            </a:r>
          </a:p>
          <a:p>
            <a:pPr marL="228600" indent="-228600">
              <a:buAutoNum type="arabicPeriod"/>
            </a:pPr>
            <a:r>
              <a:rPr lang="en-GB" dirty="0"/>
              <a:t>Prospective studies handled by another body, but often informed by data we supply</a:t>
            </a:r>
          </a:p>
          <a:p>
            <a:pPr marL="228600" indent="-228600">
              <a:buAutoNum type="arabicPeriod"/>
            </a:pPr>
            <a:r>
              <a:rPr lang="en-GB" dirty="0"/>
              <a:t>NHSE commissions stem cell transplants at regional level because they are relatively rare (3800 in England, 275 in Scotland, 150 in Wales, 60 in N Ireland)</a:t>
            </a:r>
          </a:p>
          <a:p>
            <a:pPr marL="228600" indent="-228600">
              <a:buAutoNum type="arabicPeriod"/>
            </a:pPr>
            <a:endParaRPr lang="en-GB" dirty="0"/>
          </a:p>
          <a:p>
            <a:pPr marL="228600" indent="-228600">
              <a:buAutoNum type="arabicPeriod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82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n-GB" sz="1800" dirty="0">
                <a:solidFill>
                  <a:srgbClr val="404040"/>
                </a:solidFill>
              </a:rPr>
              <a:t>4 Please tell me you’re not going to divide the number alive by the total to get a survival rate are you?</a:t>
            </a:r>
          </a:p>
          <a:p>
            <a:pPr>
              <a:lnSpc>
                <a:spcPct val="90000"/>
              </a:lnSpc>
            </a:pPr>
            <a:r>
              <a:rPr lang="en-GB" sz="2000" dirty="0">
                <a:solidFill>
                  <a:srgbClr val="404040"/>
                </a:solidFill>
              </a:rPr>
              <a:t>“</a:t>
            </a:r>
            <a:r>
              <a:rPr lang="en-GB" sz="2000" dirty="0" err="1">
                <a:solidFill>
                  <a:srgbClr val="404040"/>
                </a:solidFill>
              </a:rPr>
              <a:t>Errr</a:t>
            </a:r>
            <a:r>
              <a:rPr lang="en-GB" sz="2000" dirty="0">
                <a:solidFill>
                  <a:srgbClr val="404040"/>
                </a:solidFill>
              </a:rPr>
              <a:t>…”</a:t>
            </a:r>
          </a:p>
          <a:p>
            <a:pPr lvl="1">
              <a:lnSpc>
                <a:spcPct val="90000"/>
              </a:lnSpc>
            </a:pPr>
            <a:r>
              <a:rPr lang="en-GB" sz="1800" dirty="0">
                <a:solidFill>
                  <a:srgbClr val="404040"/>
                </a:solidFill>
              </a:rPr>
              <a:t>I will do a survival curve for you</a:t>
            </a:r>
          </a:p>
          <a:p>
            <a:pPr>
              <a:lnSpc>
                <a:spcPct val="90000"/>
              </a:lnSpc>
            </a:pPr>
            <a:r>
              <a:rPr lang="en-GB" sz="2000" dirty="0">
                <a:solidFill>
                  <a:srgbClr val="404040"/>
                </a:solidFill>
              </a:rPr>
              <a:t>6 Quickly becomes time-consuming, but also error-prone if I am doing a lot of them in succession</a:t>
            </a:r>
          </a:p>
          <a:p>
            <a:pPr lvl="1">
              <a:lnSpc>
                <a:spcPct val="90000"/>
              </a:lnSpc>
            </a:pPr>
            <a:r>
              <a:rPr lang="en-GB" sz="1800" dirty="0">
                <a:solidFill>
                  <a:srgbClr val="404040"/>
                </a:solidFill>
              </a:rPr>
              <a:t>E.g. easy to mislabel a graph if you are doing 20 of them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132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Version 15 Stata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8037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3 By Cox model. Can be adjusted by covariates e.g. comorbidity or unadjusted </a:t>
            </a:r>
          </a:p>
          <a:p>
            <a:r>
              <a:rPr lang="en-GB" dirty="0"/>
              <a:t>4 By competing risks regression</a:t>
            </a:r>
          </a:p>
          <a:p>
            <a:r>
              <a:rPr lang="en-GB" dirty="0"/>
              <a:t>5 also by cox model (unadjusted)</a:t>
            </a:r>
          </a:p>
          <a:p>
            <a:r>
              <a:rPr lang="en-GB" dirty="0"/>
              <a:t>6, 7 You can imagine how excited I was by Version 15 and “</a:t>
            </a:r>
            <a:r>
              <a:rPr lang="en-GB" dirty="0" err="1"/>
              <a:t>putdocx</a:t>
            </a:r>
            <a:r>
              <a:rPr lang="en-GB" dirty="0"/>
              <a:t>”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0010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 values are according to Cox model with fixed covariates (age and comorbidity) and stratified by diagnosis and type of transplant, but I am looking at making the covariates arguments of the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4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Recent actual request from our sister body which performs prospective trials</a:t>
            </a:r>
          </a:p>
          <a:p>
            <a:r>
              <a:rPr lang="en-GB" dirty="0"/>
              <a:t>Obviously a third option is “test not performed or no definitive outcome” but these are not of interest to this specific request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2832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032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509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22F786D1-1615-4A2D-8D84-75C03F037B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9898" y="237744"/>
            <a:ext cx="781050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9582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564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801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0E8C1366-9504-4808-9A1F-EABA55F126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20664" y="6093256"/>
            <a:ext cx="781050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809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6151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465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006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763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714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084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925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309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8514" y="1901371"/>
            <a:ext cx="9053286" cy="2154723"/>
          </a:xfrm>
        </p:spPr>
        <p:txBody>
          <a:bodyPr>
            <a:normAutofit fontScale="90000"/>
          </a:bodyPr>
          <a:lstStyle/>
          <a:p>
            <a:r>
              <a:rPr lang="en-GB" cap="none" dirty="0"/>
              <a:t>A suite of community-contributed programs to produce outcome tables and graphs for demographic and survival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4891314" y="4775200"/>
            <a:ext cx="7010400" cy="1357970"/>
          </a:xfrm>
        </p:spPr>
        <p:txBody>
          <a:bodyPr>
            <a:normAutofit lnSpcReduction="10000"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Rachel Pearce</a:t>
            </a:r>
          </a:p>
          <a:p>
            <a:pPr algn="r"/>
            <a:r>
              <a:rPr lang="en-GB" sz="2400" dirty="0">
                <a:solidFill>
                  <a:schemeClr val="bg1"/>
                </a:solidFill>
              </a:rPr>
              <a:t>British Society of Blood and Marrow Transplantation</a:t>
            </a:r>
          </a:p>
          <a:p>
            <a:pPr algn="r"/>
            <a:r>
              <a:rPr lang="en-GB" sz="2400" dirty="0">
                <a:solidFill>
                  <a:schemeClr val="bg1"/>
                </a:solidFill>
              </a:rPr>
              <a:t>Guy’s Hospital</a:t>
            </a:r>
            <a:endParaRPr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174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5FA21C72-692C-49FD-9EB4-DDDDDEBD4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75405" y="950977"/>
            <a:ext cx="9041190" cy="4956047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Content Placeholder 1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9F20FE3E-2C08-4E14-8B23-90BB3B5897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357621" y="1271016"/>
            <a:ext cx="5932602" cy="4315968"/>
          </a:xfrm>
          <a:prstGeom prst="rect">
            <a:avLst/>
          </a:prstGeom>
        </p:spPr>
      </p:pic>
      <p:sp>
        <p:nvSpPr>
          <p:cNvPr id="34" name="Oval 33">
            <a:extLst>
              <a:ext uri="{FF2B5EF4-FFF2-40B4-BE49-F238E27FC236}">
                <a16:creationId xmlns:a16="http://schemas.microsoft.com/office/drawing/2014/main" id="{FBAF941A-6830-47A3-B63C-7C7B66AEA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380" y="624518"/>
            <a:ext cx="2157984" cy="2157984"/>
          </a:xfrm>
          <a:prstGeom prst="ellipse">
            <a:avLst/>
          </a:prstGeom>
          <a:solidFill>
            <a:srgbClr val="404040"/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8E9E7F-2132-45AA-9289-2455B58AD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972" y="789110"/>
            <a:ext cx="1828800" cy="1828800"/>
          </a:xfrm>
          <a:prstGeom prst="ellipse">
            <a:avLst/>
          </a:prstGeom>
          <a:noFill/>
          <a:ln>
            <a:solidFill>
              <a:srgbClr val="FFFFFF"/>
            </a:solidFill>
          </a:ln>
        </p:spPr>
        <p:txBody>
          <a:bodyPr vert="horz" lIns="0" tIns="182880" rIns="0" bIns="182880" rtlCol="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800" cap="none" dirty="0">
                <a:solidFill>
                  <a:srgbClr val="FFFFFF"/>
                </a:solidFill>
              </a:rPr>
              <a:t>OS by prognostic marker</a:t>
            </a:r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3A984C3D-BA41-4520-A8B1-A274743874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892" y="188686"/>
            <a:ext cx="781050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045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4BFF4-FBA8-4404-9547-C3EDD2B0A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GB" cap="none" dirty="0"/>
              <a:t>Example 2: Outcomes by centre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3027C-D573-4B13-9FB8-A7D46B655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404040"/>
                </a:solidFill>
              </a:rPr>
              <a:t>Asked to report numbers and outcomes by centre, by diagnosis and by type of transplant</a:t>
            </a:r>
          </a:p>
          <a:p>
            <a:r>
              <a:rPr lang="en-GB" sz="2800" dirty="0">
                <a:solidFill>
                  <a:srgbClr val="404040"/>
                </a:solidFill>
              </a:rPr>
              <a:t>Need to compare outcomes with UK standard</a:t>
            </a:r>
          </a:p>
          <a:p>
            <a:r>
              <a:rPr lang="en-GB" sz="2800" dirty="0">
                <a:solidFill>
                  <a:srgbClr val="404040"/>
                </a:solidFill>
              </a:rPr>
              <a:t>Reasonable comparisons require stratification / risk adjustment</a:t>
            </a:r>
          </a:p>
          <a:p>
            <a:endParaRPr lang="en-GB" sz="2800" dirty="0">
              <a:solidFill>
                <a:srgbClr val="404040"/>
              </a:solidFill>
            </a:endParaRPr>
          </a:p>
          <a:p>
            <a:endParaRPr lang="en-GB" sz="2800" dirty="0">
              <a:solidFill>
                <a:srgbClr val="404040"/>
              </a:solidFill>
            </a:endParaRP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DBF2155B-D115-4C3B-9070-F89407DAC9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892" y="188686"/>
            <a:ext cx="781050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606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Rectangle 191">
            <a:extLst>
              <a:ext uri="{FF2B5EF4-FFF2-40B4-BE49-F238E27FC236}">
                <a16:creationId xmlns:a16="http://schemas.microsoft.com/office/drawing/2014/main" id="{5FA21C72-692C-49FD-9EB4-DDDDDEBD4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75405" y="950977"/>
            <a:ext cx="9041190" cy="4956047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5" name="Picture 6">
            <a:extLst>
              <a:ext uri="{FF2B5EF4-FFF2-40B4-BE49-F238E27FC236}">
                <a16:creationId xmlns:a16="http://schemas.microsoft.com/office/drawing/2014/main" id="{3ECAA3CE-38D0-41FF-88E8-F19FE6F273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57621" y="1271016"/>
            <a:ext cx="5932602" cy="4315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3" name="Oval 192">
            <a:extLst>
              <a:ext uri="{FF2B5EF4-FFF2-40B4-BE49-F238E27FC236}">
                <a16:creationId xmlns:a16="http://schemas.microsoft.com/office/drawing/2014/main" id="{FBAF941A-6830-47A3-B63C-7C7B66AEA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380" y="624518"/>
            <a:ext cx="2157984" cy="2157984"/>
          </a:xfrm>
          <a:prstGeom prst="ellipse">
            <a:avLst/>
          </a:prstGeom>
          <a:solidFill>
            <a:srgbClr val="404040"/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95B3DC-60EC-454F-B6BC-210149EAA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972" y="789110"/>
            <a:ext cx="1828800" cy="1828800"/>
          </a:xfrm>
          <a:prstGeom prst="ellipse">
            <a:avLst/>
          </a:prstGeom>
          <a:noFill/>
          <a:ln>
            <a:solidFill>
              <a:srgbClr val="FFFFFF"/>
            </a:solidFill>
          </a:ln>
        </p:spPr>
        <p:txBody>
          <a:bodyPr vert="horz" lIns="182880" tIns="182880" rIns="182880" bIns="182880" rtlCol="0" anchor="ctr">
            <a:normAutofit fontScale="90000"/>
          </a:bodyPr>
          <a:lstStyle/>
          <a:p>
            <a:r>
              <a:rPr lang="en-US" sz="2400" cap="none" dirty="0">
                <a:solidFill>
                  <a:srgbClr val="FFFFFF"/>
                </a:solidFill>
              </a:rPr>
              <a:t>From </a:t>
            </a:r>
            <a:r>
              <a:rPr lang="en-US" sz="2400" cap="none" dirty="0" err="1">
                <a:solidFill>
                  <a:srgbClr val="FFFFFF"/>
                </a:solidFill>
              </a:rPr>
              <a:t>centre</a:t>
            </a:r>
            <a:r>
              <a:rPr lang="en-US" sz="2400" cap="none" dirty="0">
                <a:solidFill>
                  <a:srgbClr val="FFFFFF"/>
                </a:solidFill>
              </a:rPr>
              <a:t> report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D1CDA03-A4FD-4E03-8C79-6E444A3512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6871" y="763975"/>
            <a:ext cx="12126623" cy="461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82717BC5-4ED7-413D-8FC6-2F19E08EFF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21" y="119755"/>
            <a:ext cx="781050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796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CCFC13-6941-49CF-B54F-D0A190059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z="2800" kern="1200" cap="none" spc="200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Thanks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ADF02B-843C-4BE7-86B5-51EE862478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49680" y="2249425"/>
            <a:ext cx="9692640" cy="2922182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114300" indent="-342900" algn="l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404040"/>
                </a:solidFill>
              </a:rPr>
              <a:t>Rest of the Registry Team </a:t>
            </a:r>
          </a:p>
          <a:p>
            <a:pPr marL="114300" indent="-342900" algn="l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404040"/>
                </a:solidFill>
              </a:rPr>
              <a:t>Physicians and Data Managers at all the </a:t>
            </a:r>
            <a:r>
              <a:rPr lang="en-US" sz="2400" dirty="0" err="1">
                <a:solidFill>
                  <a:srgbClr val="404040"/>
                </a:solidFill>
              </a:rPr>
              <a:t>centres</a:t>
            </a:r>
            <a:r>
              <a:rPr lang="en-US" sz="2400" dirty="0">
                <a:solidFill>
                  <a:srgbClr val="404040"/>
                </a:solidFill>
              </a:rPr>
              <a:t> which contribute data</a:t>
            </a:r>
          </a:p>
          <a:p>
            <a:pPr marL="114300" indent="-342900" algn="l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404040"/>
                </a:solidFill>
              </a:rPr>
              <a:t>Fellow Stata users on </a:t>
            </a:r>
            <a:r>
              <a:rPr lang="en-US" sz="2400" dirty="0" err="1">
                <a:solidFill>
                  <a:srgbClr val="404040"/>
                </a:solidFill>
              </a:rPr>
              <a:t>Statalist</a:t>
            </a:r>
            <a:r>
              <a:rPr lang="en-US" sz="2400" dirty="0">
                <a:solidFill>
                  <a:srgbClr val="404040"/>
                </a:solidFill>
              </a:rPr>
              <a:t> and Twitter </a:t>
            </a:r>
          </a:p>
          <a:p>
            <a:pPr marL="114300" indent="-342900" algn="l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404040"/>
                </a:solidFill>
              </a:rPr>
              <a:t>Patients who consent for their data to be used</a:t>
            </a:r>
          </a:p>
          <a:p>
            <a:pPr marL="114300" indent="-342900" algn="l">
              <a:buFont typeface="Wingdings" panose="05000000000000000000" pitchFamily="2" charset="2"/>
              <a:buChar char="v"/>
            </a:pPr>
            <a:endParaRPr lang="en-US" sz="2400" dirty="0">
              <a:solidFill>
                <a:srgbClr val="404040"/>
              </a:solidFill>
            </a:endParaRPr>
          </a:p>
          <a:p>
            <a:pPr algn="r"/>
            <a:r>
              <a:rPr lang="en-US" sz="2400" dirty="0">
                <a:solidFill>
                  <a:srgbClr val="404040"/>
                </a:solidFill>
              </a:rPr>
              <a:t>Rachel Pearce, Guy’s Hospital </a:t>
            </a:r>
          </a:p>
          <a:p>
            <a:pPr algn="r"/>
            <a:r>
              <a:rPr lang="en-US" sz="2400" dirty="0">
                <a:solidFill>
                  <a:srgbClr val="404040"/>
                </a:solidFill>
              </a:rPr>
              <a:t>rachel.pearce@kcl.ac.uk</a:t>
            </a:r>
          </a:p>
          <a:p>
            <a:pPr marL="114300" indent="-342900" algn="l">
              <a:buFont typeface="Wingdings" panose="05000000000000000000" pitchFamily="2" charset="2"/>
              <a:buChar char="v"/>
            </a:pPr>
            <a:endParaRPr lang="en-US" sz="2400" dirty="0">
              <a:solidFill>
                <a:srgbClr val="404040"/>
              </a:solidFill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10974C7B-2D8C-4EC3-9B9E-FB6CED0649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21" y="119755"/>
            <a:ext cx="781050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487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cap="none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3928" y="1959429"/>
            <a:ext cx="8851645" cy="3367313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404040"/>
                </a:solidFill>
              </a:rPr>
              <a:t> BSBMT is an </a:t>
            </a:r>
            <a:r>
              <a:rPr lang="en-US" dirty="0" err="1">
                <a:solidFill>
                  <a:srgbClr val="404040"/>
                </a:solidFill>
              </a:rPr>
              <a:t>organisation</a:t>
            </a:r>
            <a:r>
              <a:rPr lang="en-US" dirty="0">
                <a:solidFill>
                  <a:srgbClr val="404040"/>
                </a:solidFill>
              </a:rPr>
              <a:t> for professionals with an interest in </a:t>
            </a:r>
            <a:r>
              <a:rPr lang="en-US" dirty="0" err="1">
                <a:solidFill>
                  <a:srgbClr val="404040"/>
                </a:solidFill>
              </a:rPr>
              <a:t>haematopoeitic</a:t>
            </a:r>
            <a:r>
              <a:rPr lang="en-US" dirty="0">
                <a:solidFill>
                  <a:srgbClr val="404040"/>
                </a:solidFill>
              </a:rPr>
              <a:t> stem cell transplantation</a:t>
            </a:r>
          </a:p>
          <a:p>
            <a:pPr mar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404040"/>
                </a:solidFill>
              </a:rPr>
              <a:t> </a:t>
            </a:r>
            <a:r>
              <a:rPr lang="en-US" dirty="0">
                <a:solidFill>
                  <a:srgbClr val="404040"/>
                </a:solidFill>
              </a:rPr>
              <a:t>Registry of all transplants performed in UK </a:t>
            </a:r>
            <a:r>
              <a:rPr lang="en-US" i="1" dirty="0">
                <a:solidFill>
                  <a:srgbClr val="404040"/>
                </a:solidFill>
              </a:rPr>
              <a:t>(subject to consent) </a:t>
            </a:r>
            <a:r>
              <a:rPr lang="en-US" dirty="0">
                <a:solidFill>
                  <a:srgbClr val="404040"/>
                </a:solidFill>
              </a:rPr>
              <a:t>+ some Republic of Ireland</a:t>
            </a:r>
          </a:p>
          <a:p>
            <a:pPr mar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404040"/>
                </a:solidFill>
              </a:rPr>
              <a:t> Data mostly used for retrospective studies, e.g.</a:t>
            </a:r>
          </a:p>
          <a:p>
            <a:pPr marL="457200" lvl="3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404040"/>
                </a:solidFill>
              </a:rPr>
              <a:t> Comparison of chemotherapy</a:t>
            </a:r>
          </a:p>
          <a:p>
            <a:pPr marL="457200" lvl="3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404040"/>
                </a:solidFill>
              </a:rPr>
              <a:t> Whether the procedure is practical in certain circumstances (age / comorbidity / disease)</a:t>
            </a:r>
          </a:p>
          <a:p>
            <a:pPr marL="457200" lvl="3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404040"/>
                </a:solidFill>
              </a:rPr>
              <a:t> Whether a second transplant is useful in the event of relapse after a first one</a:t>
            </a:r>
          </a:p>
          <a:p>
            <a:pPr marL="285750" lvl="2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rgbClr val="404040"/>
                </a:solidFill>
              </a:rPr>
              <a:t>These retrospective studies are methodically set up, data are checked and analyses are rigorously performed</a:t>
            </a:r>
          </a:p>
        </p:txBody>
      </p:sp>
      <p:pic>
        <p:nvPicPr>
          <p:cNvPr id="15" name="Picture 14" descr="A close up of a logo&#10;&#10;Description automatically generated">
            <a:extLst>
              <a:ext uri="{FF2B5EF4-FFF2-40B4-BE49-F238E27FC236}">
                <a16:creationId xmlns:a16="http://schemas.microsoft.com/office/drawing/2014/main" id="{826C56D2-09E4-4731-B1D7-85239C1F4C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21" y="119755"/>
            <a:ext cx="781050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437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802092-AF52-4788-B281-6542F761F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6344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pPr marL="0">
              <a:spcBef>
                <a:spcPts val="0"/>
              </a:spcBef>
              <a:spcAft>
                <a:spcPts val="600"/>
              </a:spcAft>
            </a:pPr>
            <a:r>
              <a:rPr lang="en-US" cap="none" dirty="0">
                <a:solidFill>
                  <a:srgbClr val="404040"/>
                </a:solidFill>
              </a:rPr>
              <a:t>Requests from NHSE for summaries of data</a:t>
            </a:r>
            <a:r>
              <a:rPr lang="en-US" dirty="0">
                <a:solidFill>
                  <a:srgbClr val="404040"/>
                </a:solidFill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76293-08D1-42AC-B12B-3A183FF72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2000" dirty="0">
                <a:solidFill>
                  <a:srgbClr val="404040"/>
                </a:solidFill>
              </a:rPr>
              <a:t> Routine and </a:t>
            </a:r>
            <a:r>
              <a:rPr lang="en-GB" sz="2000" i="1" dirty="0">
                <a:solidFill>
                  <a:srgbClr val="404040"/>
                </a:solidFill>
              </a:rPr>
              <a:t>ad hoc</a:t>
            </a:r>
            <a:r>
              <a:rPr lang="en-GB" sz="2000" dirty="0">
                <a:solidFill>
                  <a:srgbClr val="404040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000" dirty="0">
                <a:solidFill>
                  <a:srgbClr val="404040"/>
                </a:solidFill>
              </a:rPr>
              <a:t> e.g. 	How many transplants of a given type in the last 5 years?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000" dirty="0">
                <a:solidFill>
                  <a:srgbClr val="404040"/>
                </a:solidFill>
              </a:rPr>
              <a:t> 	How many of these were from sibling donors?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000" dirty="0">
                <a:solidFill>
                  <a:srgbClr val="404040"/>
                </a:solidFill>
              </a:rPr>
              <a:t> 	How many had Reduced Intensity Conditioning?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000" dirty="0">
                <a:solidFill>
                  <a:srgbClr val="404040"/>
                </a:solidFill>
              </a:rPr>
              <a:t> 	What ages were they?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000" dirty="0">
                <a:solidFill>
                  <a:srgbClr val="404040"/>
                </a:solidFill>
              </a:rPr>
              <a:t> 	How many are still alive?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000" dirty="0">
                <a:solidFill>
                  <a:srgbClr val="404040"/>
                </a:solidFill>
              </a:rPr>
              <a:t> 	How many died from non-relapse cause?</a:t>
            </a:r>
          </a:p>
          <a:p>
            <a:pPr>
              <a:buFont typeface="Wingdings" panose="05000000000000000000" pitchFamily="2" charset="2"/>
              <a:buChar char="v"/>
            </a:pPr>
            <a:endParaRPr lang="en-GB" sz="2000" dirty="0">
              <a:solidFill>
                <a:srgbClr val="40404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sz="2000" dirty="0">
              <a:solidFill>
                <a:srgbClr val="40404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sz="1050" dirty="0">
              <a:solidFill>
                <a:srgbClr val="404040"/>
              </a:solidFill>
            </a:endParaRP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28A9D932-112C-46C0-8505-CDF2672C60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21" y="119755"/>
            <a:ext cx="781050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057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B14CDC-43CC-45B4-BA74-9FEB8C951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GB" cap="none" dirty="0"/>
              <a:t>Two sorts of programs developed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BB119-3707-4ACA-B5CB-E9CBC7A9E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2400" dirty="0">
                <a:solidFill>
                  <a:srgbClr val="404040"/>
                </a:solidFill>
              </a:rPr>
              <a:t> Programs to generate datasets: take Registry data and create  	summary tables as Stata datasets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>
                <a:solidFill>
                  <a:srgbClr val="404040"/>
                </a:solidFill>
              </a:rPr>
              <a:t> Programs to generate outputs: combine these datasets into 	datasets suitable for output to a Word file via </a:t>
            </a:r>
            <a:r>
              <a:rPr lang="en-GB" sz="2400" dirty="0" err="1">
                <a:solidFill>
                  <a:srgbClr val="404040"/>
                </a:solidFill>
              </a:rPr>
              <a:t>putdocx</a:t>
            </a:r>
            <a:endParaRPr lang="en-GB" sz="2400" dirty="0">
              <a:solidFill>
                <a:srgbClr val="404040"/>
              </a:solidFill>
            </a:endParaRP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EE2E2834-5C12-4B30-964E-1A6FB5989F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21" y="119755"/>
            <a:ext cx="781050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165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F540EA-3DBB-49B0-9A7E-2877183C2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GB" cap="none" dirty="0"/>
              <a:t>Programs to generate datasets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44CD5-717F-49DC-842F-40CC6555B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1" y="2291262"/>
            <a:ext cx="9107081" cy="2879256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400" dirty="0">
                <a:solidFill>
                  <a:srgbClr val="404040"/>
                </a:solidFill>
              </a:rPr>
              <a:t>All generate values for each level of the factor and for the total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GB" sz="2400" i="1" dirty="0" err="1">
                <a:solidFill>
                  <a:srgbClr val="404040"/>
                </a:solidFill>
              </a:rPr>
              <a:t>medianbyfactor</a:t>
            </a:r>
            <a:r>
              <a:rPr lang="en-GB" sz="2400" i="1" dirty="0">
                <a:solidFill>
                  <a:srgbClr val="404040"/>
                </a:solidFill>
              </a:rPr>
              <a:t> </a:t>
            </a:r>
            <a:r>
              <a:rPr lang="en-GB" sz="2400" dirty="0">
                <a:solidFill>
                  <a:srgbClr val="404040"/>
                </a:solidFill>
              </a:rPr>
              <a:t>:  medians of e.g. age or time to discharge from hospital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GB" sz="2400" i="1" dirty="0" err="1">
                <a:solidFill>
                  <a:srgbClr val="404040"/>
                </a:solidFill>
              </a:rPr>
              <a:t>binarybyfactor</a:t>
            </a:r>
            <a:r>
              <a:rPr lang="en-GB" sz="2400" i="1" dirty="0">
                <a:solidFill>
                  <a:srgbClr val="404040"/>
                </a:solidFill>
              </a:rPr>
              <a:t> </a:t>
            </a:r>
            <a:r>
              <a:rPr lang="en-GB" sz="2400" dirty="0">
                <a:solidFill>
                  <a:srgbClr val="404040"/>
                </a:solidFill>
              </a:rPr>
              <a:t>:  numbers and percentages of a given binary variable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GB" sz="2400" i="1" dirty="0" err="1">
                <a:solidFill>
                  <a:srgbClr val="404040"/>
                </a:solidFill>
              </a:rPr>
              <a:t>osbyfactor</a:t>
            </a:r>
            <a:r>
              <a:rPr lang="en-GB" sz="2400" i="1" dirty="0">
                <a:solidFill>
                  <a:srgbClr val="404040"/>
                </a:solidFill>
              </a:rPr>
              <a:t> :  </a:t>
            </a:r>
            <a:r>
              <a:rPr lang="en-GB" sz="2400" dirty="0">
                <a:solidFill>
                  <a:srgbClr val="404040"/>
                </a:solidFill>
              </a:rPr>
              <a:t>overall survival and 95% confidence interval at various time points 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GB" sz="2400" i="1" dirty="0" err="1">
                <a:solidFill>
                  <a:srgbClr val="404040"/>
                </a:solidFill>
              </a:rPr>
              <a:t>nrmbyfactor</a:t>
            </a:r>
            <a:r>
              <a:rPr lang="en-GB" sz="2400" i="1" dirty="0">
                <a:solidFill>
                  <a:srgbClr val="404040"/>
                </a:solidFill>
              </a:rPr>
              <a:t> </a:t>
            </a:r>
            <a:r>
              <a:rPr lang="en-GB" sz="2400" dirty="0">
                <a:solidFill>
                  <a:srgbClr val="404040"/>
                </a:solidFill>
              </a:rPr>
              <a:t>: as for </a:t>
            </a:r>
            <a:r>
              <a:rPr lang="en-GB" sz="2400" i="1" dirty="0" err="1">
                <a:solidFill>
                  <a:srgbClr val="404040"/>
                </a:solidFill>
              </a:rPr>
              <a:t>osbyfactor</a:t>
            </a:r>
            <a:r>
              <a:rPr lang="en-GB" sz="2400" i="1" dirty="0">
                <a:solidFill>
                  <a:srgbClr val="404040"/>
                </a:solidFill>
              </a:rPr>
              <a:t> </a:t>
            </a:r>
            <a:r>
              <a:rPr lang="en-GB" sz="2400" dirty="0">
                <a:solidFill>
                  <a:srgbClr val="404040"/>
                </a:solidFill>
              </a:rPr>
              <a:t>but for non-relapse mortality 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GB" sz="2400" i="1" dirty="0" err="1">
                <a:solidFill>
                  <a:srgbClr val="404040"/>
                </a:solidFill>
              </a:rPr>
              <a:t>fubyfactor</a:t>
            </a:r>
            <a:r>
              <a:rPr lang="en-GB" sz="2400" i="1" dirty="0">
                <a:solidFill>
                  <a:srgbClr val="404040"/>
                </a:solidFill>
              </a:rPr>
              <a:t> </a:t>
            </a:r>
            <a:r>
              <a:rPr lang="en-GB" sz="2400" dirty="0">
                <a:solidFill>
                  <a:srgbClr val="404040"/>
                </a:solidFill>
              </a:rPr>
              <a:t>: as for </a:t>
            </a:r>
            <a:r>
              <a:rPr lang="en-GB" sz="2400" i="1" dirty="0" err="1">
                <a:solidFill>
                  <a:srgbClr val="404040"/>
                </a:solidFill>
              </a:rPr>
              <a:t>osbyfactor</a:t>
            </a:r>
            <a:r>
              <a:rPr lang="en-GB" sz="2400" i="1" dirty="0">
                <a:solidFill>
                  <a:srgbClr val="404040"/>
                </a:solidFill>
              </a:rPr>
              <a:t> </a:t>
            </a:r>
            <a:r>
              <a:rPr lang="en-GB" sz="2400" dirty="0">
                <a:solidFill>
                  <a:srgbClr val="404040"/>
                </a:solidFill>
              </a:rPr>
              <a:t>but for follow up 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0EC36F96-3B83-4AB9-A64A-CB8DCF088B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21" y="119755"/>
            <a:ext cx="781050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195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EC7FF834-B204-4967-8D47-8BB36EAF0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780A22D-61EA-43E3-BD94-3E39CF9021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18509"/>
            <a:ext cx="12192000" cy="193949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6CC1640-4C17-42F4-A17E-4118F5CEC16B}"/>
              </a:ext>
            </a:extLst>
          </p:cNvPr>
          <p:cNvSpPr txBox="1"/>
          <p:nvPr/>
        </p:nvSpPr>
        <p:spPr>
          <a:xfrm>
            <a:off x="1600199" y="4953160"/>
            <a:ext cx="8991600" cy="1264762"/>
          </a:xfrm>
          <a:prstGeom prst="rect">
            <a:avLst/>
          </a:prstGeom>
        </p:spPr>
        <p:txBody>
          <a:bodyPr vert="horz" lIns="274320" tIns="182880" rIns="274320" bIns="182880" rtlCol="0" anchor="ctr" anchorCtr="1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spc="200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Example program</a:t>
            </a:r>
            <a:r>
              <a:rPr lang="en-US" sz="3200" cap="all" spc="200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: </a:t>
            </a:r>
            <a:r>
              <a:rPr lang="en-US" sz="3200" i="1" spc="200" dirty="0" err="1">
                <a:solidFill>
                  <a:srgbClr val="262626"/>
                </a:solidFill>
                <a:latin typeface="+mj-lt"/>
                <a:ea typeface="+mj-ea"/>
                <a:cs typeface="+mj-cs"/>
              </a:rPr>
              <a:t>osbyfactor</a:t>
            </a:r>
            <a:endParaRPr lang="en-US" sz="3200" i="1" spc="200" dirty="0">
              <a:solidFill>
                <a:srgbClr val="262626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E257C6E1-D0F2-4426-87DD-EFF16857D6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875" y="1059732"/>
            <a:ext cx="10498807" cy="3483016"/>
          </a:xfrm>
          <a:prstGeom prst="rect">
            <a:avLst/>
          </a:prstGeom>
        </p:spPr>
      </p:pic>
      <p:pic>
        <p:nvPicPr>
          <p:cNvPr id="35" name="Picture 34" descr="A close up of a logo&#10;&#10;Description automatically generated">
            <a:extLst>
              <a:ext uri="{FF2B5EF4-FFF2-40B4-BE49-F238E27FC236}">
                <a16:creationId xmlns:a16="http://schemas.microsoft.com/office/drawing/2014/main" id="{E4AF261D-ACB6-4A28-BD9B-FC7424E15D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21" y="119755"/>
            <a:ext cx="781050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522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D19D56-405F-49E7-8B15-6FA8F707C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GB" cap="none" dirty="0"/>
              <a:t>Programs to generate output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30E31-2A76-455F-8D8D-F5CFDC8E5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243" y="2008763"/>
            <a:ext cx="8802099" cy="33470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>
                <a:solidFill>
                  <a:srgbClr val="404040"/>
                </a:solidFill>
              </a:rPr>
              <a:t>These programs use output from </a:t>
            </a:r>
            <a:r>
              <a:rPr lang="en-GB" sz="2000" i="1" dirty="0" err="1">
                <a:solidFill>
                  <a:srgbClr val="404040"/>
                </a:solidFill>
              </a:rPr>
              <a:t>osfactor</a:t>
            </a:r>
            <a:r>
              <a:rPr lang="en-GB" sz="2000" i="1" dirty="0">
                <a:solidFill>
                  <a:srgbClr val="404040"/>
                </a:solidFill>
              </a:rPr>
              <a:t> </a:t>
            </a:r>
            <a:r>
              <a:rPr lang="en-GB" sz="2000" dirty="0">
                <a:solidFill>
                  <a:srgbClr val="404040"/>
                </a:solidFill>
              </a:rPr>
              <a:t>etc. and combine them: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i="1" dirty="0" err="1">
                <a:solidFill>
                  <a:srgbClr val="404040"/>
                </a:solidFill>
              </a:rPr>
              <a:t>factortables</a:t>
            </a:r>
            <a:r>
              <a:rPr lang="en-GB" sz="2000" i="1" dirty="0">
                <a:solidFill>
                  <a:srgbClr val="404040"/>
                </a:solidFill>
              </a:rPr>
              <a:t> </a:t>
            </a:r>
            <a:r>
              <a:rPr lang="en-GB" sz="2000" dirty="0">
                <a:solidFill>
                  <a:srgbClr val="404040"/>
                </a:solidFill>
              </a:rPr>
              <a:t>:  combine some of the above into a table showing demographic and outcome data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i="1" dirty="0" err="1">
                <a:solidFill>
                  <a:srgbClr val="404040"/>
                </a:solidFill>
              </a:rPr>
              <a:t>factorgraph</a:t>
            </a:r>
            <a:r>
              <a:rPr lang="en-GB" sz="2000" i="1" dirty="0">
                <a:solidFill>
                  <a:srgbClr val="404040"/>
                </a:solidFill>
              </a:rPr>
              <a:t> </a:t>
            </a:r>
            <a:r>
              <a:rPr lang="en-GB" sz="2000" dirty="0">
                <a:solidFill>
                  <a:srgbClr val="404040"/>
                </a:solidFill>
              </a:rPr>
              <a:t>:  produces a graph comparing two levels of a factor giving Ns and P values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i="1" dirty="0" err="1">
                <a:solidFill>
                  <a:srgbClr val="404040"/>
                </a:solidFill>
              </a:rPr>
              <a:t>tablegraph</a:t>
            </a:r>
            <a:r>
              <a:rPr lang="en-GB" sz="2000" i="1" dirty="0">
                <a:solidFill>
                  <a:srgbClr val="404040"/>
                </a:solidFill>
              </a:rPr>
              <a:t> </a:t>
            </a:r>
            <a:r>
              <a:rPr lang="en-GB" sz="2000" dirty="0">
                <a:solidFill>
                  <a:srgbClr val="404040"/>
                </a:solidFill>
              </a:rPr>
              <a:t>:  produces a table (calling </a:t>
            </a:r>
            <a:r>
              <a:rPr lang="en-GB" sz="2000" dirty="0" err="1">
                <a:solidFill>
                  <a:srgbClr val="404040"/>
                </a:solidFill>
              </a:rPr>
              <a:t>factortable</a:t>
            </a:r>
            <a:r>
              <a:rPr lang="en-GB" sz="2000" dirty="0">
                <a:solidFill>
                  <a:srgbClr val="404040"/>
                </a:solidFill>
              </a:rPr>
              <a:t>) and overall survival (OS)  graph for the same factor, appropriately labelled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i="1" dirty="0" err="1">
                <a:solidFill>
                  <a:srgbClr val="404040"/>
                </a:solidFill>
              </a:rPr>
              <a:t>centregraphs</a:t>
            </a:r>
            <a:r>
              <a:rPr lang="en-GB" sz="2000" i="1" dirty="0">
                <a:solidFill>
                  <a:srgbClr val="404040"/>
                </a:solidFill>
              </a:rPr>
              <a:t> </a:t>
            </a:r>
            <a:r>
              <a:rPr lang="en-GB" sz="2000" dirty="0">
                <a:solidFill>
                  <a:srgbClr val="404040"/>
                </a:solidFill>
              </a:rPr>
              <a:t>:  to produce OS curves comparing a centre with the rest of the Registry</a:t>
            </a:r>
          </a:p>
          <a:p>
            <a:pPr marL="0" indent="0">
              <a:buNone/>
            </a:pPr>
            <a:endParaRPr lang="en-GB" sz="2000" dirty="0">
              <a:solidFill>
                <a:srgbClr val="404040"/>
              </a:solidFill>
            </a:endParaRP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04CA17A3-C360-49D5-BD5B-1F2081F7F3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21" y="119755"/>
            <a:ext cx="781050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232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47E670-CED2-4FD9-A7AD-FA95BE8DB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GB" cap="none" dirty="0"/>
              <a:t>Example 1: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B762E-B303-4E67-A0FD-58FF58769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 fontScale="92500" lnSpcReduction="20000"/>
          </a:bodyPr>
          <a:lstStyle/>
          <a:p>
            <a:r>
              <a:rPr lang="en-GB" sz="2400" dirty="0">
                <a:solidFill>
                  <a:srgbClr val="404040"/>
                </a:solidFill>
              </a:rPr>
              <a:t>Prospective trial proposed to discover the prognostic value of a particular test</a:t>
            </a:r>
          </a:p>
          <a:p>
            <a:r>
              <a:rPr lang="en-GB" sz="2400" dirty="0">
                <a:solidFill>
                  <a:srgbClr val="404040"/>
                </a:solidFill>
              </a:rPr>
              <a:t>Specific population with a particular diagnosis</a:t>
            </a:r>
          </a:p>
          <a:p>
            <a:r>
              <a:rPr lang="en-GB" sz="2400" dirty="0">
                <a:solidFill>
                  <a:srgbClr val="404040"/>
                </a:solidFill>
              </a:rPr>
              <a:t>Test only recently available; presence of indicator is speculated to have poor prognosis</a:t>
            </a:r>
          </a:p>
          <a:p>
            <a:r>
              <a:rPr lang="en-GB" sz="2400" dirty="0">
                <a:solidFill>
                  <a:srgbClr val="404040"/>
                </a:solidFill>
              </a:rPr>
              <a:t>Trial design to establish this requires estimate of 2y OS in each case</a:t>
            </a:r>
          </a:p>
          <a:p>
            <a:r>
              <a:rPr lang="en-GB" sz="2400" dirty="0">
                <a:solidFill>
                  <a:srgbClr val="404040"/>
                </a:solidFill>
              </a:rPr>
              <a:t>I was able to swiftly estimate the baseline survivals in the two subpopulations and graphically illustrate them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786C5FC6-E17F-4381-80AF-ED73399D39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21" y="119755"/>
            <a:ext cx="781050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862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5BADD-579C-4121-B0C3-3A4A02EE1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</p:spPr>
        <p:txBody>
          <a:bodyPr/>
          <a:lstStyle/>
          <a:p>
            <a:r>
              <a:rPr lang="en-GB" cap="none" dirty="0"/>
              <a:t>Autologous transplant patients by prognostic status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D697B46-B716-47A4-A88F-C4EA5EB1382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dirty="0"/>
              <a:t>Output from </a:t>
            </a:r>
            <a:r>
              <a:rPr lang="en-GB" i="1" dirty="0" err="1"/>
              <a:t>tablegraph</a:t>
            </a:r>
            <a:endParaRPr lang="en-GB" i="1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E210A1F-FFCE-4CA3-A96F-CAF14857D0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0383825"/>
              </p:ext>
            </p:extLst>
          </p:nvPr>
        </p:nvGraphicFramePr>
        <p:xfrm>
          <a:off x="6392397" y="174989"/>
          <a:ext cx="5465178" cy="642067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959938">
                  <a:extLst>
                    <a:ext uri="{9D8B030D-6E8A-4147-A177-3AD203B41FA5}">
                      <a16:colId xmlns:a16="http://schemas.microsoft.com/office/drawing/2014/main" val="2324153053"/>
                    </a:ext>
                  </a:extLst>
                </a:gridCol>
                <a:gridCol w="834478">
                  <a:extLst>
                    <a:ext uri="{9D8B030D-6E8A-4147-A177-3AD203B41FA5}">
                      <a16:colId xmlns:a16="http://schemas.microsoft.com/office/drawing/2014/main" val="541205708"/>
                    </a:ext>
                  </a:extLst>
                </a:gridCol>
                <a:gridCol w="887786">
                  <a:extLst>
                    <a:ext uri="{9D8B030D-6E8A-4147-A177-3AD203B41FA5}">
                      <a16:colId xmlns:a16="http://schemas.microsoft.com/office/drawing/2014/main" val="827966256"/>
                    </a:ext>
                  </a:extLst>
                </a:gridCol>
                <a:gridCol w="782976">
                  <a:extLst>
                    <a:ext uri="{9D8B030D-6E8A-4147-A177-3AD203B41FA5}">
                      <a16:colId xmlns:a16="http://schemas.microsoft.com/office/drawing/2014/main" val="2961588064"/>
                    </a:ext>
                  </a:extLst>
                </a:gridCol>
              </a:tblGrid>
              <a:tr h="267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Prognostic marker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Absent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Present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Total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extLst>
                  <a:ext uri="{0D108BD9-81ED-4DB2-BD59-A6C34878D82A}">
                    <a16:rowId xmlns:a16="http://schemas.microsoft.com/office/drawing/2014/main" val="1734947084"/>
                  </a:ext>
                </a:extLst>
              </a:tr>
              <a:tr h="267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Total 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124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86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210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extLst>
                  <a:ext uri="{0D108BD9-81ED-4DB2-BD59-A6C34878D82A}">
                    <a16:rowId xmlns:a16="http://schemas.microsoft.com/office/drawing/2014/main" val="1085511951"/>
                  </a:ext>
                </a:extLst>
              </a:tr>
              <a:tr h="267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Alive in CCR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102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57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159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extLst>
                  <a:ext uri="{0D108BD9-81ED-4DB2-BD59-A6C34878D82A}">
                    <a16:rowId xmlns:a16="http://schemas.microsoft.com/office/drawing/2014/main" val="2135775498"/>
                  </a:ext>
                </a:extLst>
              </a:tr>
              <a:tr h="267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Alive post relapse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15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16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31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extLst>
                  <a:ext uri="{0D108BD9-81ED-4DB2-BD59-A6C34878D82A}">
                    <a16:rowId xmlns:a16="http://schemas.microsoft.com/office/drawing/2014/main" val="3975642721"/>
                  </a:ext>
                </a:extLst>
              </a:tr>
              <a:tr h="267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Relapse death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7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11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extLst>
                  <a:ext uri="{0D108BD9-81ED-4DB2-BD59-A6C34878D82A}">
                    <a16:rowId xmlns:a16="http://schemas.microsoft.com/office/drawing/2014/main" val="2707415343"/>
                  </a:ext>
                </a:extLst>
              </a:tr>
              <a:tr h="267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Non relapse death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9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extLst>
                  <a:ext uri="{0D108BD9-81ED-4DB2-BD59-A6C34878D82A}">
                    <a16:rowId xmlns:a16="http://schemas.microsoft.com/office/drawing/2014/main" val="2328673676"/>
                  </a:ext>
                </a:extLst>
              </a:tr>
              <a:tr h="267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Engraftment failure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17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11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28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extLst>
                  <a:ext uri="{0D108BD9-81ED-4DB2-BD59-A6C34878D82A}">
                    <a16:rowId xmlns:a16="http://schemas.microsoft.com/office/drawing/2014/main" val="1926165142"/>
                  </a:ext>
                </a:extLst>
              </a:tr>
              <a:tr h="267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% engraftment failure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14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13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13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extLst>
                  <a:ext uri="{0D108BD9-81ED-4DB2-BD59-A6C34878D82A}">
                    <a16:rowId xmlns:a16="http://schemas.microsoft.com/office/drawing/2014/main" val="504329371"/>
                  </a:ext>
                </a:extLst>
              </a:tr>
              <a:tr h="267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Median engraftment time (d)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12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12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12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extLst>
                  <a:ext uri="{0D108BD9-81ED-4DB2-BD59-A6C34878D82A}">
                    <a16:rowId xmlns:a16="http://schemas.microsoft.com/office/drawing/2014/main" val="1227342886"/>
                  </a:ext>
                </a:extLst>
              </a:tr>
              <a:tr h="267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% OS at 1y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93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88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91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extLst>
                  <a:ext uri="{0D108BD9-81ED-4DB2-BD59-A6C34878D82A}">
                    <a16:rowId xmlns:a16="http://schemas.microsoft.com/office/drawing/2014/main" val="3920473123"/>
                  </a:ext>
                </a:extLst>
              </a:tr>
              <a:tr h="267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95% </a:t>
                      </a:r>
                      <a:r>
                        <a:rPr lang="en-GB" sz="1600" dirty="0" err="1">
                          <a:effectLst/>
                        </a:rPr>
                        <a:t>c.i.</a:t>
                      </a:r>
                      <a:r>
                        <a:rPr lang="en-GB" sz="1600" dirty="0">
                          <a:effectLst/>
                        </a:rPr>
                        <a:t> min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85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77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85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extLst>
                  <a:ext uri="{0D108BD9-81ED-4DB2-BD59-A6C34878D82A}">
                    <a16:rowId xmlns:a16="http://schemas.microsoft.com/office/drawing/2014/main" val="3462011670"/>
                  </a:ext>
                </a:extLst>
              </a:tr>
              <a:tr h="267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95% </a:t>
                      </a:r>
                      <a:r>
                        <a:rPr lang="en-GB" sz="1600" dirty="0" err="1">
                          <a:effectLst/>
                        </a:rPr>
                        <a:t>c.i.</a:t>
                      </a:r>
                      <a:r>
                        <a:rPr lang="en-GB" sz="1600" dirty="0">
                          <a:effectLst/>
                        </a:rPr>
                        <a:t> max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97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94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95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extLst>
                  <a:ext uri="{0D108BD9-81ED-4DB2-BD59-A6C34878D82A}">
                    <a16:rowId xmlns:a16="http://schemas.microsoft.com/office/drawing/2014/main" val="263235741"/>
                  </a:ext>
                </a:extLst>
              </a:tr>
              <a:tr h="267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% OS at 2y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93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81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87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extLst>
                  <a:ext uri="{0D108BD9-81ED-4DB2-BD59-A6C34878D82A}">
                    <a16:rowId xmlns:a16="http://schemas.microsoft.com/office/drawing/2014/main" val="675692889"/>
                  </a:ext>
                </a:extLst>
              </a:tr>
              <a:tr h="267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95% c.i. min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85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65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79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extLst>
                  <a:ext uri="{0D108BD9-81ED-4DB2-BD59-A6C34878D82A}">
                    <a16:rowId xmlns:a16="http://schemas.microsoft.com/office/drawing/2014/main" val="427063541"/>
                  </a:ext>
                </a:extLst>
              </a:tr>
              <a:tr h="267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95% c.i. max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97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90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93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extLst>
                  <a:ext uri="{0D108BD9-81ED-4DB2-BD59-A6C34878D82A}">
                    <a16:rowId xmlns:a16="http://schemas.microsoft.com/office/drawing/2014/main" val="3895128069"/>
                  </a:ext>
                </a:extLst>
              </a:tr>
              <a:tr h="267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% NRM at 100d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extLst>
                  <a:ext uri="{0D108BD9-81ED-4DB2-BD59-A6C34878D82A}">
                    <a16:rowId xmlns:a16="http://schemas.microsoft.com/office/drawing/2014/main" val="1620720324"/>
                  </a:ext>
                </a:extLst>
              </a:tr>
              <a:tr h="267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95% c.i. min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extLst>
                  <a:ext uri="{0D108BD9-81ED-4DB2-BD59-A6C34878D82A}">
                    <a16:rowId xmlns:a16="http://schemas.microsoft.com/office/drawing/2014/main" val="1130809767"/>
                  </a:ext>
                </a:extLst>
              </a:tr>
              <a:tr h="267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95% c.i. max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7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12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7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extLst>
                  <a:ext uri="{0D108BD9-81ED-4DB2-BD59-A6C34878D82A}">
                    <a16:rowId xmlns:a16="http://schemas.microsoft.com/office/drawing/2014/main" val="3746980966"/>
                  </a:ext>
                </a:extLst>
              </a:tr>
              <a:tr h="267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% NRM at 1y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4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11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7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extLst>
                  <a:ext uri="{0D108BD9-81ED-4DB2-BD59-A6C34878D82A}">
                    <a16:rowId xmlns:a16="http://schemas.microsoft.com/office/drawing/2014/main" val="3483231037"/>
                  </a:ext>
                </a:extLst>
              </a:tr>
              <a:tr h="267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95% c.i. min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4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extLst>
                  <a:ext uri="{0D108BD9-81ED-4DB2-BD59-A6C34878D82A}">
                    <a16:rowId xmlns:a16="http://schemas.microsoft.com/office/drawing/2014/main" val="992638762"/>
                  </a:ext>
                </a:extLst>
              </a:tr>
              <a:tr h="267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95% c.i. max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9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12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extLst>
                  <a:ext uri="{0D108BD9-81ED-4DB2-BD59-A6C34878D82A}">
                    <a16:rowId xmlns:a16="http://schemas.microsoft.com/office/drawing/2014/main" val="1184595689"/>
                  </a:ext>
                </a:extLst>
              </a:tr>
              <a:tr h="267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% NRM at 2y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4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11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7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extLst>
                  <a:ext uri="{0D108BD9-81ED-4DB2-BD59-A6C34878D82A}">
                    <a16:rowId xmlns:a16="http://schemas.microsoft.com/office/drawing/2014/main" val="346816121"/>
                  </a:ext>
                </a:extLst>
              </a:tr>
              <a:tr h="267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95% c.i. min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4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extLst>
                  <a:ext uri="{0D108BD9-81ED-4DB2-BD59-A6C34878D82A}">
                    <a16:rowId xmlns:a16="http://schemas.microsoft.com/office/drawing/2014/main" val="3279590796"/>
                  </a:ext>
                </a:extLst>
              </a:tr>
              <a:tr h="267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95% c.i. max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9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12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 anchor="ctr"/>
                </a:tc>
                <a:extLst>
                  <a:ext uri="{0D108BD9-81ED-4DB2-BD59-A6C34878D82A}">
                    <a16:rowId xmlns:a16="http://schemas.microsoft.com/office/drawing/2014/main" val="621300633"/>
                  </a:ext>
                </a:extLst>
              </a:tr>
            </a:tbl>
          </a:graphicData>
        </a:graphic>
      </p:graphicFrame>
      <p:pic>
        <p:nvPicPr>
          <p:cNvPr id="24" name="Picture 23" descr="A close up of a logo&#10;&#10;Description automatically generated">
            <a:extLst>
              <a:ext uri="{FF2B5EF4-FFF2-40B4-BE49-F238E27FC236}">
                <a16:creationId xmlns:a16="http://schemas.microsoft.com/office/drawing/2014/main" id="{9DCBABE6-3889-4C98-B0C8-B280596FC4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892" y="188686"/>
            <a:ext cx="781050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87885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D4FC6ECDB23649B2CB5090BF9C0B82" ma:contentTypeVersion="10" ma:contentTypeDescription="Create a new document." ma:contentTypeScope="" ma:versionID="54bc6ea3fd2ff5a61b547d428c9856a5">
  <xsd:schema xmlns:xsd="http://www.w3.org/2001/XMLSchema" xmlns:xs="http://www.w3.org/2001/XMLSchema" xmlns:p="http://schemas.microsoft.com/office/2006/metadata/properties" xmlns:ns3="b5637193-9299-4cdf-a3a4-081a075c2abd" xmlns:ns4="a697021a-155e-459d-a0f3-679d56db0561" targetNamespace="http://schemas.microsoft.com/office/2006/metadata/properties" ma:root="true" ma:fieldsID="f2ab3c8c3cc23889d5c08e807a24660d" ns3:_="" ns4:_="">
    <xsd:import namespace="b5637193-9299-4cdf-a3a4-081a075c2abd"/>
    <xsd:import namespace="a697021a-155e-459d-a0f3-679d56db056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Auto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637193-9299-4cdf-a3a4-081a075c2a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97021a-155e-459d-a0f3-679d56db056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CFF674A-5368-49B0-B7BB-70EA982A99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637193-9299-4cdf-a3a4-081a075c2abd"/>
    <ds:schemaRef ds:uri="a697021a-155e-459d-a0f3-679d56db05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DD1B0D9-27E2-4329-A518-69CCC49BEC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5B2E23B-47B0-4A58-83D0-376ADBB98517}">
  <ds:schemaRefs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a697021a-155e-459d-a0f3-679d56db0561"/>
    <ds:schemaRef ds:uri="http://schemas.microsoft.com/office/2006/documentManagement/types"/>
    <ds:schemaRef ds:uri="b5637193-9299-4cdf-a3a4-081a075c2abd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1061</Words>
  <Application>Microsoft Office PowerPoint</Application>
  <PresentationFormat>Widescreen</PresentationFormat>
  <Paragraphs>196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Gill Sans MT</vt:lpstr>
      <vt:lpstr>Wingdings</vt:lpstr>
      <vt:lpstr>Parcel</vt:lpstr>
      <vt:lpstr>A suite of community-contributed programs to produce outcome tables and graphs for demographic and survival data</vt:lpstr>
      <vt:lpstr>Background</vt:lpstr>
      <vt:lpstr>Requests from NHSE for summaries of data </vt:lpstr>
      <vt:lpstr>Two sorts of programs developed</vt:lpstr>
      <vt:lpstr>Programs to generate datasets</vt:lpstr>
      <vt:lpstr>PowerPoint Presentation</vt:lpstr>
      <vt:lpstr>Programs to generate output </vt:lpstr>
      <vt:lpstr>Example 1:</vt:lpstr>
      <vt:lpstr>Autologous transplant patients by prognostic status</vt:lpstr>
      <vt:lpstr>OS by prognostic marker</vt:lpstr>
      <vt:lpstr>Example 2: Outcomes by centre</vt:lpstr>
      <vt:lpstr>From centre report</vt:lpstr>
      <vt:lpstr>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suite of community-contributed programs to produce outcome tables and graphs for demographic and survival data</dc:title>
  <dc:creator>Pearce, Rachel</dc:creator>
  <cp:lastModifiedBy>Pearce, Rachel</cp:lastModifiedBy>
  <cp:revision>1</cp:revision>
  <dcterms:created xsi:type="dcterms:W3CDTF">2019-09-04T11:35:41Z</dcterms:created>
  <dcterms:modified xsi:type="dcterms:W3CDTF">2019-09-04T13:04:42Z</dcterms:modified>
</cp:coreProperties>
</file>