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9"/>
  </p:notesMasterIdLst>
  <p:sldIdLst>
    <p:sldId id="278" r:id="rId2"/>
    <p:sldId id="306" r:id="rId3"/>
    <p:sldId id="390" r:id="rId4"/>
    <p:sldId id="359" r:id="rId5"/>
    <p:sldId id="349" r:id="rId6"/>
    <p:sldId id="350" r:id="rId7"/>
    <p:sldId id="351" r:id="rId8"/>
    <p:sldId id="385" r:id="rId9"/>
    <p:sldId id="352" r:id="rId10"/>
    <p:sldId id="366" r:id="rId11"/>
    <p:sldId id="367" r:id="rId12"/>
    <p:sldId id="368" r:id="rId13"/>
    <p:sldId id="369" r:id="rId14"/>
    <p:sldId id="370" r:id="rId15"/>
    <p:sldId id="372" r:id="rId16"/>
    <p:sldId id="374" r:id="rId17"/>
    <p:sldId id="324" r:id="rId18"/>
    <p:sldId id="382" r:id="rId19"/>
    <p:sldId id="383" r:id="rId20"/>
    <p:sldId id="365" r:id="rId21"/>
    <p:sldId id="381" r:id="rId22"/>
    <p:sldId id="375" r:id="rId23"/>
    <p:sldId id="386" r:id="rId24"/>
    <p:sldId id="388" r:id="rId25"/>
    <p:sldId id="376" r:id="rId26"/>
    <p:sldId id="391" r:id="rId27"/>
    <p:sldId id="380" r:id="rId28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arolyn Trager Kliman" initials="CT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587" autoAdjust="0"/>
    <p:restoredTop sz="93875" autoAdjust="0"/>
  </p:normalViewPr>
  <p:slideViewPr>
    <p:cSldViewPr>
      <p:cViewPr varScale="1">
        <p:scale>
          <a:sx n="68" d="100"/>
          <a:sy n="68" d="100"/>
        </p:scale>
        <p:origin x="53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8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Relationship Id="rId35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47D053-C4FE-4964-8B6C-994BDACCB517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</dgm:pt>
    <dgm:pt modelId="{0787BD20-2D18-4489-B7B4-724DC832B49E}">
      <dgm:prSet phldrT="[Tekst]" custT="1"/>
      <dgm:spPr/>
      <dgm:t>
        <a:bodyPr/>
        <a:lstStyle/>
        <a:p>
          <a:r>
            <a:rPr lang="pl-PL" sz="1600" b="1" dirty="0">
              <a:solidFill>
                <a:schemeClr val="tx1"/>
              </a:solidFill>
            </a:rPr>
            <a:t> </a:t>
          </a:r>
          <a:r>
            <a:rPr lang="pl-PL" sz="2000" b="1" dirty="0" err="1">
              <a:solidFill>
                <a:schemeClr val="tx1"/>
              </a:solidFill>
            </a:rPr>
            <a:t>before</a:t>
          </a:r>
          <a:r>
            <a:rPr lang="pl-PL" sz="2000" b="1" dirty="0">
              <a:solidFill>
                <a:schemeClr val="tx1"/>
              </a:solidFill>
            </a:rPr>
            <a:t> 1990:</a:t>
          </a:r>
          <a:endParaRPr lang="pl-PL" sz="1600" b="1" dirty="0">
            <a:solidFill>
              <a:schemeClr val="tx1"/>
            </a:solidFill>
          </a:endParaRPr>
        </a:p>
        <a:p>
          <a:r>
            <a:rPr lang="pl-PL" sz="1600" dirty="0">
              <a:solidFill>
                <a:schemeClr val="tx1"/>
              </a:solidFill>
            </a:rPr>
            <a:t>FIMS 1964</a:t>
          </a:r>
        </a:p>
        <a:p>
          <a:r>
            <a:rPr lang="pl-PL" sz="1600" dirty="0">
              <a:solidFill>
                <a:schemeClr val="tx1"/>
              </a:solidFill>
            </a:rPr>
            <a:t>FISS 1970</a:t>
          </a:r>
        </a:p>
        <a:p>
          <a:r>
            <a:rPr lang="pl-PL" sz="1600" dirty="0">
              <a:solidFill>
                <a:schemeClr val="tx1"/>
              </a:solidFill>
            </a:rPr>
            <a:t>SIMS 1980</a:t>
          </a:r>
        </a:p>
        <a:p>
          <a:r>
            <a:rPr lang="pl-PL" sz="1600" dirty="0">
              <a:solidFill>
                <a:schemeClr val="tx1"/>
              </a:solidFill>
            </a:rPr>
            <a:t>SISS 1983</a:t>
          </a:r>
        </a:p>
      </dgm:t>
    </dgm:pt>
    <dgm:pt modelId="{8D4DFE0B-8FF9-4081-8806-22FFFC7424C8}" type="parTrans" cxnId="{A377FA45-9B81-49B1-A176-98B5B7F2E99F}">
      <dgm:prSet/>
      <dgm:spPr/>
      <dgm:t>
        <a:bodyPr/>
        <a:lstStyle/>
        <a:p>
          <a:endParaRPr lang="pl-PL"/>
        </a:p>
      </dgm:t>
    </dgm:pt>
    <dgm:pt modelId="{58A096D0-98A9-439A-9FF5-B4E1B9843CDC}" type="sibTrans" cxnId="{A377FA45-9B81-49B1-A176-98B5B7F2E99F}">
      <dgm:prSet/>
      <dgm:spPr/>
      <dgm:t>
        <a:bodyPr/>
        <a:lstStyle/>
        <a:p>
          <a:endParaRPr lang="pl-PL"/>
        </a:p>
      </dgm:t>
    </dgm:pt>
    <dgm:pt modelId="{4E36FA51-54B1-42D1-9E38-683C3D909090}">
      <dgm:prSet phldrT="[Tekst]" custT="1"/>
      <dgm:spPr/>
      <dgm:t>
        <a:bodyPr/>
        <a:lstStyle/>
        <a:p>
          <a:r>
            <a:rPr lang="pl-PL" sz="2400" b="1" dirty="0">
              <a:solidFill>
                <a:schemeClr val="tx1"/>
              </a:solidFill>
            </a:rPr>
            <a:t>2000s:</a:t>
          </a:r>
        </a:p>
        <a:p>
          <a:r>
            <a:rPr lang="pl-PL" sz="1600" dirty="0">
              <a:solidFill>
                <a:schemeClr val="tx1"/>
              </a:solidFill>
            </a:rPr>
            <a:t>PIRLS 2001 PIRLS 2006</a:t>
          </a:r>
        </a:p>
        <a:p>
          <a:r>
            <a:rPr lang="pl-PL" sz="1600" dirty="0">
              <a:solidFill>
                <a:schemeClr val="tx1"/>
              </a:solidFill>
            </a:rPr>
            <a:t>TIMSS 2003 TIMSS 2007</a:t>
          </a:r>
        </a:p>
        <a:p>
          <a:r>
            <a:rPr lang="pl-PL" sz="1600" dirty="0">
              <a:solidFill>
                <a:schemeClr val="tx1"/>
              </a:solidFill>
            </a:rPr>
            <a:t>TALIS 2008</a:t>
          </a:r>
        </a:p>
        <a:p>
          <a:r>
            <a:rPr lang="pl-PL" sz="1600" dirty="0">
              <a:solidFill>
                <a:schemeClr val="tx1"/>
              </a:solidFill>
            </a:rPr>
            <a:t>TED S-M</a:t>
          </a:r>
        </a:p>
        <a:p>
          <a:r>
            <a:rPr lang="pl-PL" sz="1600" dirty="0">
              <a:solidFill>
                <a:schemeClr val="tx1"/>
              </a:solidFill>
            </a:rPr>
            <a:t>ICCS 2009</a:t>
          </a:r>
        </a:p>
        <a:p>
          <a:r>
            <a:rPr lang="pl-PL" sz="1600" dirty="0">
              <a:solidFill>
                <a:schemeClr val="tx1"/>
              </a:solidFill>
            </a:rPr>
            <a:t>PISA 2000 PISA 2003</a:t>
          </a:r>
        </a:p>
        <a:p>
          <a:r>
            <a:rPr lang="pl-PL" sz="1600" dirty="0">
              <a:solidFill>
                <a:schemeClr val="tx1"/>
              </a:solidFill>
            </a:rPr>
            <a:t>PISA 2006 PISA 2009</a:t>
          </a:r>
        </a:p>
      </dgm:t>
    </dgm:pt>
    <dgm:pt modelId="{63CD6B3E-A6F5-407D-A1BF-697BB79549AF}" type="parTrans" cxnId="{9C58B25C-A1E1-4C2B-9720-07FEEB735BB4}">
      <dgm:prSet/>
      <dgm:spPr/>
      <dgm:t>
        <a:bodyPr/>
        <a:lstStyle/>
        <a:p>
          <a:endParaRPr lang="pl-PL"/>
        </a:p>
      </dgm:t>
    </dgm:pt>
    <dgm:pt modelId="{4F787CB3-C90F-4E21-9918-D857EA4F7103}" type="sibTrans" cxnId="{9C58B25C-A1E1-4C2B-9720-07FEEB735BB4}">
      <dgm:prSet/>
      <dgm:spPr/>
      <dgm:t>
        <a:bodyPr/>
        <a:lstStyle/>
        <a:p>
          <a:endParaRPr lang="pl-PL"/>
        </a:p>
      </dgm:t>
    </dgm:pt>
    <dgm:pt modelId="{79247F77-BA98-4180-8520-D2A7F905846A}">
      <dgm:prSet phldrT="[Tekst]" custT="1"/>
      <dgm:spPr/>
      <dgm:t>
        <a:bodyPr/>
        <a:lstStyle/>
        <a:p>
          <a:r>
            <a:rPr lang="pl-PL" sz="2000" b="1" dirty="0">
              <a:solidFill>
                <a:schemeClr val="tx1"/>
              </a:solidFill>
            </a:rPr>
            <a:t>2010+</a:t>
          </a:r>
        </a:p>
        <a:p>
          <a:r>
            <a:rPr lang="pl-PL" sz="1600" dirty="0">
              <a:solidFill>
                <a:schemeClr val="tx1"/>
              </a:solidFill>
            </a:rPr>
            <a:t>TALIS 2013 TALIS 2018</a:t>
          </a:r>
        </a:p>
        <a:p>
          <a:r>
            <a:rPr lang="pl-PL" sz="1600" dirty="0">
              <a:solidFill>
                <a:schemeClr val="tx1"/>
              </a:solidFill>
            </a:rPr>
            <a:t>ESLC 2012</a:t>
          </a:r>
        </a:p>
        <a:p>
          <a:r>
            <a:rPr lang="pl-PL" sz="1600" dirty="0">
              <a:solidFill>
                <a:schemeClr val="tx1"/>
              </a:solidFill>
            </a:rPr>
            <a:t>ICILS 2013 ICILS 2018</a:t>
          </a:r>
        </a:p>
        <a:p>
          <a:r>
            <a:rPr lang="pl-PL" sz="1600" dirty="0">
              <a:solidFill>
                <a:schemeClr val="tx1"/>
              </a:solidFill>
            </a:rPr>
            <a:t>TIMSS 2011 TIMSS 2015</a:t>
          </a:r>
        </a:p>
        <a:p>
          <a:r>
            <a:rPr lang="pl-PL" sz="1600" dirty="0">
              <a:solidFill>
                <a:schemeClr val="tx1"/>
              </a:solidFill>
            </a:rPr>
            <a:t>PIRLS 2011 PIRLS 2016</a:t>
          </a:r>
        </a:p>
        <a:p>
          <a:r>
            <a:rPr lang="pl-PL" sz="1600" dirty="0">
              <a:solidFill>
                <a:schemeClr val="tx1"/>
              </a:solidFill>
            </a:rPr>
            <a:t>PISA 2012 PISA 2015 PISA 2018</a:t>
          </a:r>
        </a:p>
      </dgm:t>
    </dgm:pt>
    <dgm:pt modelId="{48A44744-65DA-46E3-92FC-AE370D1568B6}" type="parTrans" cxnId="{D076DA58-9A31-4C46-BD79-05AA98315217}">
      <dgm:prSet/>
      <dgm:spPr/>
      <dgm:t>
        <a:bodyPr/>
        <a:lstStyle/>
        <a:p>
          <a:endParaRPr lang="pl-PL"/>
        </a:p>
      </dgm:t>
    </dgm:pt>
    <dgm:pt modelId="{41F31315-66B9-43AA-B7CD-9620EA46EF3B}" type="sibTrans" cxnId="{D076DA58-9A31-4C46-BD79-05AA98315217}">
      <dgm:prSet/>
      <dgm:spPr/>
      <dgm:t>
        <a:bodyPr/>
        <a:lstStyle/>
        <a:p>
          <a:endParaRPr lang="pl-PL"/>
        </a:p>
      </dgm:t>
    </dgm:pt>
    <dgm:pt modelId="{FB4BD5E5-9082-42FA-81DB-A2506E8CF719}">
      <dgm:prSet phldrT="[Tekst]" custT="1"/>
      <dgm:spPr/>
      <dgm:t>
        <a:bodyPr/>
        <a:lstStyle/>
        <a:p>
          <a:r>
            <a:rPr lang="pl-PL" sz="2000" b="1" dirty="0">
              <a:solidFill>
                <a:schemeClr val="tx1"/>
              </a:solidFill>
            </a:rPr>
            <a:t>1990s:</a:t>
          </a:r>
        </a:p>
        <a:p>
          <a:r>
            <a:rPr lang="pl-PL" sz="1600" dirty="0">
              <a:solidFill>
                <a:schemeClr val="tx1"/>
              </a:solidFill>
            </a:rPr>
            <a:t>Reading L</a:t>
          </a:r>
        </a:p>
        <a:p>
          <a:r>
            <a:rPr lang="pl-PL" sz="1600" dirty="0">
              <a:solidFill>
                <a:schemeClr val="tx1"/>
              </a:solidFill>
            </a:rPr>
            <a:t>TIMSS 1995</a:t>
          </a:r>
        </a:p>
        <a:p>
          <a:r>
            <a:rPr lang="pl-PL" sz="1600" dirty="0">
              <a:solidFill>
                <a:schemeClr val="tx1"/>
              </a:solidFill>
            </a:rPr>
            <a:t>IALS</a:t>
          </a:r>
        </a:p>
        <a:p>
          <a:r>
            <a:rPr lang="pl-PL" sz="1600" dirty="0">
              <a:solidFill>
                <a:schemeClr val="tx1"/>
              </a:solidFill>
            </a:rPr>
            <a:t>CIVIC</a:t>
          </a:r>
        </a:p>
      </dgm:t>
    </dgm:pt>
    <dgm:pt modelId="{C0868738-DB49-42CD-8049-9389F78C9650}" type="parTrans" cxnId="{B0356510-B4C9-43DC-9D48-374898FE60D4}">
      <dgm:prSet/>
      <dgm:spPr/>
      <dgm:t>
        <a:bodyPr/>
        <a:lstStyle/>
        <a:p>
          <a:endParaRPr lang="pl-PL"/>
        </a:p>
      </dgm:t>
    </dgm:pt>
    <dgm:pt modelId="{9B2F2911-D3E7-4B3A-8298-C1DCC6B36499}" type="sibTrans" cxnId="{B0356510-B4C9-43DC-9D48-374898FE60D4}">
      <dgm:prSet/>
      <dgm:spPr/>
      <dgm:t>
        <a:bodyPr/>
        <a:lstStyle/>
        <a:p>
          <a:endParaRPr lang="pl-PL"/>
        </a:p>
      </dgm:t>
    </dgm:pt>
    <dgm:pt modelId="{B35C93D7-1626-4F25-A878-62AA43682901}" type="pres">
      <dgm:prSet presAssocID="{5F47D053-C4FE-4964-8B6C-994BDACCB517}" presName="Name0" presStyleCnt="0">
        <dgm:presLayoutVars>
          <dgm:dir/>
          <dgm:resizeHandles val="exact"/>
        </dgm:presLayoutVars>
      </dgm:prSet>
      <dgm:spPr/>
    </dgm:pt>
    <dgm:pt modelId="{91CDDC27-AD41-482D-B534-C32BFE059C94}" type="pres">
      <dgm:prSet presAssocID="{5F47D053-C4FE-4964-8B6C-994BDACCB517}" presName="arrow" presStyleLbl="bgShp" presStyleIdx="0" presStyleCnt="1" custScaleX="76999" custScaleY="23629"/>
      <dgm:spPr/>
    </dgm:pt>
    <dgm:pt modelId="{3478EF39-8555-4295-A206-C75815B1E0DD}" type="pres">
      <dgm:prSet presAssocID="{5F47D053-C4FE-4964-8B6C-994BDACCB517}" presName="points" presStyleCnt="0"/>
      <dgm:spPr/>
    </dgm:pt>
    <dgm:pt modelId="{E9CE2F43-D2EC-45BD-A0D1-083C7EFC6295}" type="pres">
      <dgm:prSet presAssocID="{0787BD20-2D18-4489-B7B4-724DC832B49E}" presName="compositeA" presStyleCnt="0"/>
      <dgm:spPr/>
    </dgm:pt>
    <dgm:pt modelId="{0A0FAB88-45CD-411B-ACAB-6E0A1829E61B}" type="pres">
      <dgm:prSet presAssocID="{0787BD20-2D18-4489-B7B4-724DC832B49E}" presName="textA" presStyleLbl="revTx" presStyleIdx="0" presStyleCnt="4" custScaleX="172049">
        <dgm:presLayoutVars>
          <dgm:bulletEnabled val="1"/>
        </dgm:presLayoutVars>
      </dgm:prSet>
      <dgm:spPr/>
    </dgm:pt>
    <dgm:pt modelId="{7C1418A3-09B6-4CB1-B10A-90CA73EA0C0D}" type="pres">
      <dgm:prSet presAssocID="{0787BD20-2D18-4489-B7B4-724DC832B49E}" presName="circleA" presStyleLbl="node1" presStyleIdx="0" presStyleCnt="4"/>
      <dgm:spPr/>
    </dgm:pt>
    <dgm:pt modelId="{A5DC74D4-8998-475E-8E73-05A431F461A4}" type="pres">
      <dgm:prSet presAssocID="{0787BD20-2D18-4489-B7B4-724DC832B49E}" presName="spaceA" presStyleCnt="0"/>
      <dgm:spPr/>
    </dgm:pt>
    <dgm:pt modelId="{BAC788CF-88E3-48B6-9281-58A34FD586C2}" type="pres">
      <dgm:prSet presAssocID="{58A096D0-98A9-439A-9FF5-B4E1B9843CDC}" presName="space" presStyleCnt="0"/>
      <dgm:spPr/>
    </dgm:pt>
    <dgm:pt modelId="{42A97EAF-AC98-4D89-8EBF-FCA7ABFEC87D}" type="pres">
      <dgm:prSet presAssocID="{FB4BD5E5-9082-42FA-81DB-A2506E8CF719}" presName="compositeB" presStyleCnt="0"/>
      <dgm:spPr/>
    </dgm:pt>
    <dgm:pt modelId="{8C6F9AE0-4FE0-495A-A106-AF31FF4BFDAF}" type="pres">
      <dgm:prSet presAssocID="{FB4BD5E5-9082-42FA-81DB-A2506E8CF719}" presName="textB" presStyleLbl="revTx" presStyleIdx="1" presStyleCnt="4" custScaleX="148513">
        <dgm:presLayoutVars>
          <dgm:bulletEnabled val="1"/>
        </dgm:presLayoutVars>
      </dgm:prSet>
      <dgm:spPr/>
    </dgm:pt>
    <dgm:pt modelId="{CB99AC59-A40B-4556-B706-0E69D7C53CA8}" type="pres">
      <dgm:prSet presAssocID="{FB4BD5E5-9082-42FA-81DB-A2506E8CF719}" presName="circleB" presStyleLbl="node1" presStyleIdx="1" presStyleCnt="4"/>
      <dgm:spPr/>
    </dgm:pt>
    <dgm:pt modelId="{405F94B2-11DA-493E-8AEB-5AA98F2F85AF}" type="pres">
      <dgm:prSet presAssocID="{FB4BD5E5-9082-42FA-81DB-A2506E8CF719}" presName="spaceB" presStyleCnt="0"/>
      <dgm:spPr/>
    </dgm:pt>
    <dgm:pt modelId="{0139E981-01F3-4398-B14F-5C3F96C19059}" type="pres">
      <dgm:prSet presAssocID="{9B2F2911-D3E7-4B3A-8298-C1DCC6B36499}" presName="space" presStyleCnt="0"/>
      <dgm:spPr/>
    </dgm:pt>
    <dgm:pt modelId="{AEBED3CB-642E-4244-B3F0-39516A41C80D}" type="pres">
      <dgm:prSet presAssocID="{4E36FA51-54B1-42D1-9E38-683C3D909090}" presName="compositeA" presStyleCnt="0"/>
      <dgm:spPr/>
    </dgm:pt>
    <dgm:pt modelId="{52609DE8-0020-4CE9-80D1-63CD9C4300ED}" type="pres">
      <dgm:prSet presAssocID="{4E36FA51-54B1-42D1-9E38-683C3D909090}" presName="textA" presStyleLbl="revTx" presStyleIdx="2" presStyleCnt="4" custScaleX="234048" custLinFactNeighborX="-1568" custLinFactNeighborY="7175">
        <dgm:presLayoutVars>
          <dgm:bulletEnabled val="1"/>
        </dgm:presLayoutVars>
      </dgm:prSet>
      <dgm:spPr/>
    </dgm:pt>
    <dgm:pt modelId="{1A32DF58-6D9B-4108-9DD2-702061294F95}" type="pres">
      <dgm:prSet presAssocID="{4E36FA51-54B1-42D1-9E38-683C3D909090}" presName="circleA" presStyleLbl="node1" presStyleIdx="2" presStyleCnt="4"/>
      <dgm:spPr/>
    </dgm:pt>
    <dgm:pt modelId="{B7B4C03B-195B-495E-802D-B8969347B968}" type="pres">
      <dgm:prSet presAssocID="{4E36FA51-54B1-42D1-9E38-683C3D909090}" presName="spaceA" presStyleCnt="0"/>
      <dgm:spPr/>
    </dgm:pt>
    <dgm:pt modelId="{42505B81-D95D-4C7D-93E3-006E300658A8}" type="pres">
      <dgm:prSet presAssocID="{4F787CB3-C90F-4E21-9918-D857EA4F7103}" presName="space" presStyleCnt="0"/>
      <dgm:spPr/>
    </dgm:pt>
    <dgm:pt modelId="{25DF783D-6087-4080-929D-F2F2379003F1}" type="pres">
      <dgm:prSet presAssocID="{79247F77-BA98-4180-8520-D2A7F905846A}" presName="compositeB" presStyleCnt="0"/>
      <dgm:spPr/>
    </dgm:pt>
    <dgm:pt modelId="{89E6716B-2637-444B-92A7-C531D79662E9}" type="pres">
      <dgm:prSet presAssocID="{79247F77-BA98-4180-8520-D2A7F905846A}" presName="textB" presStyleLbl="revTx" presStyleIdx="3" presStyleCnt="4" custScaleX="416904">
        <dgm:presLayoutVars>
          <dgm:bulletEnabled val="1"/>
        </dgm:presLayoutVars>
      </dgm:prSet>
      <dgm:spPr/>
    </dgm:pt>
    <dgm:pt modelId="{15B1645F-B71C-4954-A0E7-AAA525277E76}" type="pres">
      <dgm:prSet presAssocID="{79247F77-BA98-4180-8520-D2A7F905846A}" presName="circleB" presStyleLbl="node1" presStyleIdx="3" presStyleCnt="4"/>
      <dgm:spPr/>
    </dgm:pt>
    <dgm:pt modelId="{52B45AE7-6EA9-45EA-A16C-E5F5441CCD18}" type="pres">
      <dgm:prSet presAssocID="{79247F77-BA98-4180-8520-D2A7F905846A}" presName="spaceB" presStyleCnt="0"/>
      <dgm:spPr/>
    </dgm:pt>
  </dgm:ptLst>
  <dgm:cxnLst>
    <dgm:cxn modelId="{B0356510-B4C9-43DC-9D48-374898FE60D4}" srcId="{5F47D053-C4FE-4964-8B6C-994BDACCB517}" destId="{FB4BD5E5-9082-42FA-81DB-A2506E8CF719}" srcOrd="1" destOrd="0" parTransId="{C0868738-DB49-42CD-8049-9389F78C9650}" sibTransId="{9B2F2911-D3E7-4B3A-8298-C1DCC6B36499}"/>
    <dgm:cxn modelId="{3BB17737-350D-4617-96A9-AB3AC1B90024}" type="presOf" srcId="{79247F77-BA98-4180-8520-D2A7F905846A}" destId="{89E6716B-2637-444B-92A7-C531D79662E9}" srcOrd="0" destOrd="0" presId="urn:microsoft.com/office/officeart/2005/8/layout/hProcess11"/>
    <dgm:cxn modelId="{9C58B25C-A1E1-4C2B-9720-07FEEB735BB4}" srcId="{5F47D053-C4FE-4964-8B6C-994BDACCB517}" destId="{4E36FA51-54B1-42D1-9E38-683C3D909090}" srcOrd="2" destOrd="0" parTransId="{63CD6B3E-A6F5-407D-A1BF-697BB79549AF}" sibTransId="{4F787CB3-C90F-4E21-9918-D857EA4F7103}"/>
    <dgm:cxn modelId="{A377FA45-9B81-49B1-A176-98B5B7F2E99F}" srcId="{5F47D053-C4FE-4964-8B6C-994BDACCB517}" destId="{0787BD20-2D18-4489-B7B4-724DC832B49E}" srcOrd="0" destOrd="0" parTransId="{8D4DFE0B-8FF9-4081-8806-22FFFC7424C8}" sibTransId="{58A096D0-98A9-439A-9FF5-B4E1B9843CDC}"/>
    <dgm:cxn modelId="{20FAE54C-64B5-44E8-A2D8-AF0A70E43107}" type="presOf" srcId="{FB4BD5E5-9082-42FA-81DB-A2506E8CF719}" destId="{8C6F9AE0-4FE0-495A-A106-AF31FF4BFDAF}" srcOrd="0" destOrd="0" presId="urn:microsoft.com/office/officeart/2005/8/layout/hProcess11"/>
    <dgm:cxn modelId="{572CB854-5140-4BA1-9B7A-A5A8ED715379}" type="presOf" srcId="{5F47D053-C4FE-4964-8B6C-994BDACCB517}" destId="{B35C93D7-1626-4F25-A878-62AA43682901}" srcOrd="0" destOrd="0" presId="urn:microsoft.com/office/officeart/2005/8/layout/hProcess11"/>
    <dgm:cxn modelId="{D076DA58-9A31-4C46-BD79-05AA98315217}" srcId="{5F47D053-C4FE-4964-8B6C-994BDACCB517}" destId="{79247F77-BA98-4180-8520-D2A7F905846A}" srcOrd="3" destOrd="0" parTransId="{48A44744-65DA-46E3-92FC-AE370D1568B6}" sibTransId="{41F31315-66B9-43AA-B7CD-9620EA46EF3B}"/>
    <dgm:cxn modelId="{253B1759-6E93-4B23-BD93-9B3ED767AF99}" type="presOf" srcId="{4E36FA51-54B1-42D1-9E38-683C3D909090}" destId="{52609DE8-0020-4CE9-80D1-63CD9C4300ED}" srcOrd="0" destOrd="0" presId="urn:microsoft.com/office/officeart/2005/8/layout/hProcess11"/>
    <dgm:cxn modelId="{B75587AA-93E9-46E9-BCAB-50DE8DDE30FB}" type="presOf" srcId="{0787BD20-2D18-4489-B7B4-724DC832B49E}" destId="{0A0FAB88-45CD-411B-ACAB-6E0A1829E61B}" srcOrd="0" destOrd="0" presId="urn:microsoft.com/office/officeart/2005/8/layout/hProcess11"/>
    <dgm:cxn modelId="{64F5B330-F188-4FE9-9710-8406B28455AD}" type="presParOf" srcId="{B35C93D7-1626-4F25-A878-62AA43682901}" destId="{91CDDC27-AD41-482D-B534-C32BFE059C94}" srcOrd="0" destOrd="0" presId="urn:microsoft.com/office/officeart/2005/8/layout/hProcess11"/>
    <dgm:cxn modelId="{69B04995-28F3-4521-A299-D44B933B7F05}" type="presParOf" srcId="{B35C93D7-1626-4F25-A878-62AA43682901}" destId="{3478EF39-8555-4295-A206-C75815B1E0DD}" srcOrd="1" destOrd="0" presId="urn:microsoft.com/office/officeart/2005/8/layout/hProcess11"/>
    <dgm:cxn modelId="{8C686A43-2FEE-4FA4-899F-A6001574A3F1}" type="presParOf" srcId="{3478EF39-8555-4295-A206-C75815B1E0DD}" destId="{E9CE2F43-D2EC-45BD-A0D1-083C7EFC6295}" srcOrd="0" destOrd="0" presId="urn:microsoft.com/office/officeart/2005/8/layout/hProcess11"/>
    <dgm:cxn modelId="{981B18CA-EF80-454D-8F3A-52890B026655}" type="presParOf" srcId="{E9CE2F43-D2EC-45BD-A0D1-083C7EFC6295}" destId="{0A0FAB88-45CD-411B-ACAB-6E0A1829E61B}" srcOrd="0" destOrd="0" presId="urn:microsoft.com/office/officeart/2005/8/layout/hProcess11"/>
    <dgm:cxn modelId="{000DD036-F361-492A-8EE5-EFF0B4C0D2BC}" type="presParOf" srcId="{E9CE2F43-D2EC-45BD-A0D1-083C7EFC6295}" destId="{7C1418A3-09B6-4CB1-B10A-90CA73EA0C0D}" srcOrd="1" destOrd="0" presId="urn:microsoft.com/office/officeart/2005/8/layout/hProcess11"/>
    <dgm:cxn modelId="{2B21AC75-5502-4F1B-A078-37B5DBC9EF4B}" type="presParOf" srcId="{E9CE2F43-D2EC-45BD-A0D1-083C7EFC6295}" destId="{A5DC74D4-8998-475E-8E73-05A431F461A4}" srcOrd="2" destOrd="0" presId="urn:microsoft.com/office/officeart/2005/8/layout/hProcess11"/>
    <dgm:cxn modelId="{6B9E129E-7020-43DC-90A5-495B189415A4}" type="presParOf" srcId="{3478EF39-8555-4295-A206-C75815B1E0DD}" destId="{BAC788CF-88E3-48B6-9281-58A34FD586C2}" srcOrd="1" destOrd="0" presId="urn:microsoft.com/office/officeart/2005/8/layout/hProcess11"/>
    <dgm:cxn modelId="{178178D3-A4BD-4CF9-AD22-66DA8AF3A909}" type="presParOf" srcId="{3478EF39-8555-4295-A206-C75815B1E0DD}" destId="{42A97EAF-AC98-4D89-8EBF-FCA7ABFEC87D}" srcOrd="2" destOrd="0" presId="urn:microsoft.com/office/officeart/2005/8/layout/hProcess11"/>
    <dgm:cxn modelId="{4D595657-E4B5-4DB4-A09B-FFB1EC98CDFD}" type="presParOf" srcId="{42A97EAF-AC98-4D89-8EBF-FCA7ABFEC87D}" destId="{8C6F9AE0-4FE0-495A-A106-AF31FF4BFDAF}" srcOrd="0" destOrd="0" presId="urn:microsoft.com/office/officeart/2005/8/layout/hProcess11"/>
    <dgm:cxn modelId="{EC18615D-D7F6-46D4-A08E-A7043394EA9E}" type="presParOf" srcId="{42A97EAF-AC98-4D89-8EBF-FCA7ABFEC87D}" destId="{CB99AC59-A40B-4556-B706-0E69D7C53CA8}" srcOrd="1" destOrd="0" presId="urn:microsoft.com/office/officeart/2005/8/layout/hProcess11"/>
    <dgm:cxn modelId="{2ED89F2D-19AC-471B-9C58-905D74D98EA0}" type="presParOf" srcId="{42A97EAF-AC98-4D89-8EBF-FCA7ABFEC87D}" destId="{405F94B2-11DA-493E-8AEB-5AA98F2F85AF}" srcOrd="2" destOrd="0" presId="urn:microsoft.com/office/officeart/2005/8/layout/hProcess11"/>
    <dgm:cxn modelId="{8E0CF7F6-4BFB-4D9B-96D8-1516E38E4C59}" type="presParOf" srcId="{3478EF39-8555-4295-A206-C75815B1E0DD}" destId="{0139E981-01F3-4398-B14F-5C3F96C19059}" srcOrd="3" destOrd="0" presId="urn:microsoft.com/office/officeart/2005/8/layout/hProcess11"/>
    <dgm:cxn modelId="{1A73C7C7-2CA7-486D-987F-E88EBFD4BA1C}" type="presParOf" srcId="{3478EF39-8555-4295-A206-C75815B1E0DD}" destId="{AEBED3CB-642E-4244-B3F0-39516A41C80D}" srcOrd="4" destOrd="0" presId="urn:microsoft.com/office/officeart/2005/8/layout/hProcess11"/>
    <dgm:cxn modelId="{7A76572E-82F8-4ACB-88F5-C95BF8D738A0}" type="presParOf" srcId="{AEBED3CB-642E-4244-B3F0-39516A41C80D}" destId="{52609DE8-0020-4CE9-80D1-63CD9C4300ED}" srcOrd="0" destOrd="0" presId="urn:microsoft.com/office/officeart/2005/8/layout/hProcess11"/>
    <dgm:cxn modelId="{09CBD91E-32D7-4352-BC35-2765D037C2F1}" type="presParOf" srcId="{AEBED3CB-642E-4244-B3F0-39516A41C80D}" destId="{1A32DF58-6D9B-4108-9DD2-702061294F95}" srcOrd="1" destOrd="0" presId="urn:microsoft.com/office/officeart/2005/8/layout/hProcess11"/>
    <dgm:cxn modelId="{AD1A81CD-4FEF-4FAF-B054-4BA0650EE7FF}" type="presParOf" srcId="{AEBED3CB-642E-4244-B3F0-39516A41C80D}" destId="{B7B4C03B-195B-495E-802D-B8969347B968}" srcOrd="2" destOrd="0" presId="urn:microsoft.com/office/officeart/2005/8/layout/hProcess11"/>
    <dgm:cxn modelId="{B92DA221-6F2A-45D1-AF96-0A08969A49E9}" type="presParOf" srcId="{3478EF39-8555-4295-A206-C75815B1E0DD}" destId="{42505B81-D95D-4C7D-93E3-006E300658A8}" srcOrd="5" destOrd="0" presId="urn:microsoft.com/office/officeart/2005/8/layout/hProcess11"/>
    <dgm:cxn modelId="{46F76E96-30BD-403E-8AE3-9FC3AEC494EE}" type="presParOf" srcId="{3478EF39-8555-4295-A206-C75815B1E0DD}" destId="{25DF783D-6087-4080-929D-F2F2379003F1}" srcOrd="6" destOrd="0" presId="urn:microsoft.com/office/officeart/2005/8/layout/hProcess11"/>
    <dgm:cxn modelId="{7F78E26C-9330-4348-B8F3-FEE0A4E9EF98}" type="presParOf" srcId="{25DF783D-6087-4080-929D-F2F2379003F1}" destId="{89E6716B-2637-444B-92A7-C531D79662E9}" srcOrd="0" destOrd="0" presId="urn:microsoft.com/office/officeart/2005/8/layout/hProcess11"/>
    <dgm:cxn modelId="{6212FEA5-3214-4EE6-973C-088C358B7853}" type="presParOf" srcId="{25DF783D-6087-4080-929D-F2F2379003F1}" destId="{15B1645F-B71C-4954-A0E7-AAA525277E76}" srcOrd="1" destOrd="0" presId="urn:microsoft.com/office/officeart/2005/8/layout/hProcess11"/>
    <dgm:cxn modelId="{C3ABE664-F5CE-4E03-8292-B325B06EFBC8}" type="presParOf" srcId="{25DF783D-6087-4080-929D-F2F2379003F1}" destId="{52B45AE7-6EA9-45EA-A16C-E5F5441CCD18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A84A2B1-B6C2-4B32-B322-FD12F1D5CF57}" type="doc">
      <dgm:prSet loTypeId="urn:microsoft.com/office/officeart/2009/layout/CirclePicture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C5E94F56-9BF7-4CAB-BCC0-088D6EF75801}">
      <dgm:prSet phldrT="[Tekst]" custT="1"/>
      <dgm:spPr/>
      <dgm:t>
        <a:bodyPr/>
        <a:lstStyle/>
        <a:p>
          <a:r>
            <a:rPr lang="pl-PL" sz="3200" b="1" dirty="0"/>
            <a:t>Rural</a:t>
          </a:r>
        </a:p>
      </dgm:t>
    </dgm:pt>
    <dgm:pt modelId="{AE197988-5800-4E16-A706-F2312BB44811}" type="parTrans" cxnId="{686C8F82-9B07-4982-B5F8-0F667E03D912}">
      <dgm:prSet/>
      <dgm:spPr/>
      <dgm:t>
        <a:bodyPr/>
        <a:lstStyle/>
        <a:p>
          <a:endParaRPr lang="pl-PL" sz="4000"/>
        </a:p>
      </dgm:t>
    </dgm:pt>
    <dgm:pt modelId="{162B64DD-769E-4C2F-AC7C-8608F5817E3C}" type="sibTrans" cxnId="{686C8F82-9B07-4982-B5F8-0F667E03D912}">
      <dgm:prSet/>
      <dgm:spPr/>
      <dgm:t>
        <a:bodyPr/>
        <a:lstStyle/>
        <a:p>
          <a:endParaRPr lang="pl-PL" sz="4000"/>
        </a:p>
      </dgm:t>
    </dgm:pt>
    <dgm:pt modelId="{B05D97C5-F5CF-4615-940E-058B5A2EABDF}">
      <dgm:prSet phldrT="[Tekst]" custT="1"/>
      <dgm:spPr/>
      <dgm:t>
        <a:bodyPr/>
        <a:lstStyle/>
        <a:p>
          <a:r>
            <a:rPr lang="pl-PL" sz="2800" b="1" dirty="0"/>
            <a:t>Urban</a:t>
          </a:r>
        </a:p>
      </dgm:t>
    </dgm:pt>
    <dgm:pt modelId="{DAF6F87C-8479-4DCB-A425-1EE7BC788366}" type="parTrans" cxnId="{7051D891-F452-48E2-A1FF-A0E26D5CC764}">
      <dgm:prSet/>
      <dgm:spPr/>
      <dgm:t>
        <a:bodyPr/>
        <a:lstStyle/>
        <a:p>
          <a:endParaRPr lang="pl-PL" sz="4000"/>
        </a:p>
      </dgm:t>
    </dgm:pt>
    <dgm:pt modelId="{85C11F4C-24E3-4015-872B-E4B219A8F3F2}" type="sibTrans" cxnId="{7051D891-F452-48E2-A1FF-A0E26D5CC764}">
      <dgm:prSet/>
      <dgm:spPr/>
      <dgm:t>
        <a:bodyPr/>
        <a:lstStyle/>
        <a:p>
          <a:endParaRPr lang="pl-PL" sz="4000"/>
        </a:p>
      </dgm:t>
    </dgm:pt>
    <dgm:pt modelId="{AF3CD899-9A5B-4F53-8939-66DEC7B489C8}">
      <dgm:prSet phldrT="[Tekst]" custT="1"/>
      <dgm:spPr/>
      <dgm:t>
        <a:bodyPr/>
        <a:lstStyle/>
        <a:p>
          <a:r>
            <a:rPr lang="pl-PL" sz="1100" dirty="0"/>
            <a:t>Student1</a:t>
          </a:r>
        </a:p>
      </dgm:t>
    </dgm:pt>
    <dgm:pt modelId="{4467E783-934E-47A7-8075-754FB7814EEC}" type="parTrans" cxnId="{F68A16A6-0497-4172-91BD-67286CF7A132}">
      <dgm:prSet/>
      <dgm:spPr/>
      <dgm:t>
        <a:bodyPr/>
        <a:lstStyle/>
        <a:p>
          <a:endParaRPr lang="pl-PL" sz="4000"/>
        </a:p>
      </dgm:t>
    </dgm:pt>
    <dgm:pt modelId="{5B7057F4-F268-497C-8A60-830997897ED3}" type="sibTrans" cxnId="{F68A16A6-0497-4172-91BD-67286CF7A132}">
      <dgm:prSet/>
      <dgm:spPr/>
      <dgm:t>
        <a:bodyPr/>
        <a:lstStyle/>
        <a:p>
          <a:endParaRPr lang="pl-PL" sz="4000"/>
        </a:p>
      </dgm:t>
    </dgm:pt>
    <dgm:pt modelId="{DCECB685-3AA9-4BCF-ABC5-C43B611932C5}">
      <dgm:prSet phldrT="[Tekst]" custT="1"/>
      <dgm:spPr/>
      <dgm:t>
        <a:bodyPr/>
        <a:lstStyle/>
        <a:p>
          <a:r>
            <a:rPr lang="pl-PL" sz="1100" dirty="0"/>
            <a:t>School1</a:t>
          </a:r>
        </a:p>
      </dgm:t>
    </dgm:pt>
    <dgm:pt modelId="{7E14E5BB-FDB0-47E5-87F6-CF9563C81F56}" type="sibTrans" cxnId="{FC44864E-EB60-4ED5-91BB-70B4C9912822}">
      <dgm:prSet/>
      <dgm:spPr/>
      <dgm:t>
        <a:bodyPr/>
        <a:lstStyle/>
        <a:p>
          <a:endParaRPr lang="pl-PL" sz="4000"/>
        </a:p>
      </dgm:t>
    </dgm:pt>
    <dgm:pt modelId="{1D4965EE-B76C-4933-90E8-9FA439CDE983}" type="parTrans" cxnId="{FC44864E-EB60-4ED5-91BB-70B4C9912822}">
      <dgm:prSet/>
      <dgm:spPr/>
      <dgm:t>
        <a:bodyPr/>
        <a:lstStyle/>
        <a:p>
          <a:endParaRPr lang="pl-PL" sz="4000"/>
        </a:p>
      </dgm:t>
    </dgm:pt>
    <dgm:pt modelId="{7A9ECF50-0ED5-4588-B5B3-3DC4139BB57C}">
      <dgm:prSet phldrT="[Tekst]" custT="1"/>
      <dgm:spPr/>
      <dgm:t>
        <a:bodyPr/>
        <a:lstStyle/>
        <a:p>
          <a:r>
            <a:rPr lang="pl-PL" sz="1100" dirty="0"/>
            <a:t>School2</a:t>
          </a:r>
        </a:p>
      </dgm:t>
    </dgm:pt>
    <dgm:pt modelId="{B67BB0B1-200D-48B5-89DD-A8F817A5D354}" type="parTrans" cxnId="{572BC986-CDDD-45F1-894E-D0F4A22CEDD3}">
      <dgm:prSet/>
      <dgm:spPr/>
      <dgm:t>
        <a:bodyPr/>
        <a:lstStyle/>
        <a:p>
          <a:endParaRPr lang="pl-PL" sz="4000"/>
        </a:p>
      </dgm:t>
    </dgm:pt>
    <dgm:pt modelId="{95123809-5153-4921-A794-2151582AE7C5}" type="sibTrans" cxnId="{572BC986-CDDD-45F1-894E-D0F4A22CEDD3}">
      <dgm:prSet/>
      <dgm:spPr/>
      <dgm:t>
        <a:bodyPr/>
        <a:lstStyle/>
        <a:p>
          <a:endParaRPr lang="pl-PL" sz="4000"/>
        </a:p>
      </dgm:t>
    </dgm:pt>
    <dgm:pt modelId="{24D9F5D1-4DA9-4344-8529-AB48F16CAD4C}">
      <dgm:prSet phldrT="[Tekst]" custT="1"/>
      <dgm:spPr/>
      <dgm:t>
        <a:bodyPr/>
        <a:lstStyle/>
        <a:p>
          <a:r>
            <a:rPr lang="pl-PL" sz="1600" dirty="0"/>
            <a:t>SchoolA</a:t>
          </a:r>
        </a:p>
      </dgm:t>
    </dgm:pt>
    <dgm:pt modelId="{06ED2E1D-B914-48F9-9FA8-E3D018E9880B}" type="parTrans" cxnId="{A9A0914F-CD5F-4885-8E8B-9D1964CBFCC4}">
      <dgm:prSet/>
      <dgm:spPr/>
      <dgm:t>
        <a:bodyPr/>
        <a:lstStyle/>
        <a:p>
          <a:endParaRPr lang="pl-PL" sz="4000"/>
        </a:p>
      </dgm:t>
    </dgm:pt>
    <dgm:pt modelId="{BB640A01-A249-4EF8-9242-0A67B5C6E29D}" type="sibTrans" cxnId="{A9A0914F-CD5F-4885-8E8B-9D1964CBFCC4}">
      <dgm:prSet/>
      <dgm:spPr/>
      <dgm:t>
        <a:bodyPr/>
        <a:lstStyle/>
        <a:p>
          <a:endParaRPr lang="pl-PL" sz="4000"/>
        </a:p>
      </dgm:t>
    </dgm:pt>
    <dgm:pt modelId="{DBD36D56-9610-407B-BB51-6D94B9A2E4D6}">
      <dgm:prSet phldrT="[Tekst]" custT="1"/>
      <dgm:spPr/>
      <dgm:t>
        <a:bodyPr/>
        <a:lstStyle/>
        <a:p>
          <a:r>
            <a:rPr lang="pl-PL" sz="1600" dirty="0"/>
            <a:t>SchoolB</a:t>
          </a:r>
        </a:p>
      </dgm:t>
    </dgm:pt>
    <dgm:pt modelId="{BF388516-5337-4535-AF92-840F6228549C}" type="parTrans" cxnId="{38E52D05-B8CF-4A3B-88A1-B71BCC5AEC59}">
      <dgm:prSet/>
      <dgm:spPr/>
      <dgm:t>
        <a:bodyPr/>
        <a:lstStyle/>
        <a:p>
          <a:endParaRPr lang="pl-PL" sz="4000"/>
        </a:p>
      </dgm:t>
    </dgm:pt>
    <dgm:pt modelId="{BD9D3484-03E9-4BBE-81C4-9800352B5AA2}" type="sibTrans" cxnId="{38E52D05-B8CF-4A3B-88A1-B71BCC5AEC59}">
      <dgm:prSet/>
      <dgm:spPr/>
      <dgm:t>
        <a:bodyPr/>
        <a:lstStyle/>
        <a:p>
          <a:endParaRPr lang="pl-PL" sz="4000"/>
        </a:p>
      </dgm:t>
    </dgm:pt>
    <dgm:pt modelId="{AE5C9AE7-7C92-479A-A3FA-6FADA3CAB97B}">
      <dgm:prSet phldrT="[Tekst]" custT="1"/>
      <dgm:spPr/>
      <dgm:t>
        <a:bodyPr/>
        <a:lstStyle/>
        <a:p>
          <a:r>
            <a:rPr lang="pl-PL" sz="1600" dirty="0"/>
            <a:t>SchoolC</a:t>
          </a:r>
        </a:p>
      </dgm:t>
    </dgm:pt>
    <dgm:pt modelId="{A992351F-EFEA-42D0-AAD1-90BB726D7B47}" type="parTrans" cxnId="{4C8E1A0C-AFB1-4517-98AE-6A2B25207497}">
      <dgm:prSet/>
      <dgm:spPr/>
      <dgm:t>
        <a:bodyPr/>
        <a:lstStyle/>
        <a:p>
          <a:endParaRPr lang="pl-PL" sz="4000"/>
        </a:p>
      </dgm:t>
    </dgm:pt>
    <dgm:pt modelId="{A00651CD-E009-4CA4-A28E-7F8653A97B2F}" type="sibTrans" cxnId="{4C8E1A0C-AFB1-4517-98AE-6A2B25207497}">
      <dgm:prSet/>
      <dgm:spPr/>
      <dgm:t>
        <a:bodyPr/>
        <a:lstStyle/>
        <a:p>
          <a:endParaRPr lang="pl-PL" sz="4000"/>
        </a:p>
      </dgm:t>
    </dgm:pt>
    <dgm:pt modelId="{8391469D-9EED-4528-AE42-300CF0E7F28A}">
      <dgm:prSet phldrT="[Tekst]" custT="1"/>
      <dgm:spPr/>
      <dgm:t>
        <a:bodyPr/>
        <a:lstStyle/>
        <a:p>
          <a:r>
            <a:rPr lang="pl-PL" sz="1100" dirty="0"/>
            <a:t>Student2</a:t>
          </a:r>
        </a:p>
      </dgm:t>
    </dgm:pt>
    <dgm:pt modelId="{220DB41E-5C17-4541-BB31-C391EC05481F}" type="parTrans" cxnId="{E567A6AC-D3F4-4B0C-AE72-EAAC645BE3D3}">
      <dgm:prSet/>
      <dgm:spPr/>
      <dgm:t>
        <a:bodyPr/>
        <a:lstStyle/>
        <a:p>
          <a:endParaRPr lang="pl-PL" sz="4000"/>
        </a:p>
      </dgm:t>
    </dgm:pt>
    <dgm:pt modelId="{A5448C33-B23E-4208-A3DF-551A8DDA16AD}" type="sibTrans" cxnId="{E567A6AC-D3F4-4B0C-AE72-EAAC645BE3D3}">
      <dgm:prSet/>
      <dgm:spPr/>
      <dgm:t>
        <a:bodyPr/>
        <a:lstStyle/>
        <a:p>
          <a:endParaRPr lang="pl-PL" sz="4000"/>
        </a:p>
      </dgm:t>
    </dgm:pt>
    <dgm:pt modelId="{6A9B1A53-5FA3-4A47-A97E-301C47FFBE33}">
      <dgm:prSet phldrT="[Tekst]" custT="1"/>
      <dgm:spPr/>
      <dgm:t>
        <a:bodyPr/>
        <a:lstStyle/>
        <a:p>
          <a:r>
            <a:rPr lang="pl-PL" sz="1100" dirty="0"/>
            <a:t>Student1</a:t>
          </a:r>
        </a:p>
      </dgm:t>
    </dgm:pt>
    <dgm:pt modelId="{0ABB3A45-4A55-4373-9017-958CCBA3AB60}" type="parTrans" cxnId="{42BC8C2A-9DED-4772-B8CC-519027DB47A6}">
      <dgm:prSet/>
      <dgm:spPr/>
      <dgm:t>
        <a:bodyPr/>
        <a:lstStyle/>
        <a:p>
          <a:endParaRPr lang="pl-PL" sz="4000"/>
        </a:p>
      </dgm:t>
    </dgm:pt>
    <dgm:pt modelId="{86932D12-2E9C-410C-96CF-50CBBBD12B97}" type="sibTrans" cxnId="{42BC8C2A-9DED-4772-B8CC-519027DB47A6}">
      <dgm:prSet/>
      <dgm:spPr/>
      <dgm:t>
        <a:bodyPr/>
        <a:lstStyle/>
        <a:p>
          <a:endParaRPr lang="pl-PL" sz="4000"/>
        </a:p>
      </dgm:t>
    </dgm:pt>
    <dgm:pt modelId="{2DE72C6E-A74C-43FB-BB9C-3B2055D8EB9E}">
      <dgm:prSet phldrT="[Tekst]" custT="1"/>
      <dgm:spPr/>
      <dgm:t>
        <a:bodyPr/>
        <a:lstStyle/>
        <a:p>
          <a:r>
            <a:rPr lang="pl-PL" sz="1100" dirty="0"/>
            <a:t>Student2</a:t>
          </a:r>
        </a:p>
      </dgm:t>
    </dgm:pt>
    <dgm:pt modelId="{14EAEA6B-6EAD-4074-A7DA-5D0A3B639229}" type="parTrans" cxnId="{96A3A4DE-16E3-48EC-8127-CBCF8771DB99}">
      <dgm:prSet/>
      <dgm:spPr/>
      <dgm:t>
        <a:bodyPr/>
        <a:lstStyle/>
        <a:p>
          <a:endParaRPr lang="pl-PL" sz="4000"/>
        </a:p>
      </dgm:t>
    </dgm:pt>
    <dgm:pt modelId="{B3B1BD3F-7537-4424-9803-5DFC6837107B}" type="sibTrans" cxnId="{96A3A4DE-16E3-48EC-8127-CBCF8771DB99}">
      <dgm:prSet/>
      <dgm:spPr/>
      <dgm:t>
        <a:bodyPr/>
        <a:lstStyle/>
        <a:p>
          <a:endParaRPr lang="pl-PL" sz="4000"/>
        </a:p>
      </dgm:t>
    </dgm:pt>
    <dgm:pt modelId="{7D304941-6DEB-4F42-915A-71BCFFA36E66}">
      <dgm:prSet phldrT="[Tekst]" custT="1"/>
      <dgm:spPr/>
      <dgm:t>
        <a:bodyPr/>
        <a:lstStyle/>
        <a:p>
          <a:r>
            <a:rPr lang="pl-PL" sz="1100" dirty="0"/>
            <a:t>Student1</a:t>
          </a:r>
        </a:p>
      </dgm:t>
    </dgm:pt>
    <dgm:pt modelId="{AD6743E1-2430-44EA-8B4F-1F80405D5917}" type="parTrans" cxnId="{576975ED-ED97-4839-871A-402E67EB2857}">
      <dgm:prSet/>
      <dgm:spPr/>
      <dgm:t>
        <a:bodyPr/>
        <a:lstStyle/>
        <a:p>
          <a:endParaRPr lang="pl-PL" sz="4000"/>
        </a:p>
      </dgm:t>
    </dgm:pt>
    <dgm:pt modelId="{17373C8A-AAC1-485D-ABA8-65C4F97E01ED}" type="sibTrans" cxnId="{576975ED-ED97-4839-871A-402E67EB2857}">
      <dgm:prSet/>
      <dgm:spPr/>
      <dgm:t>
        <a:bodyPr/>
        <a:lstStyle/>
        <a:p>
          <a:endParaRPr lang="pl-PL" sz="4000"/>
        </a:p>
      </dgm:t>
    </dgm:pt>
    <dgm:pt modelId="{71629A65-1CCA-45A4-BCCC-486D5661D71D}">
      <dgm:prSet phldrT="[Tekst]" custT="1"/>
      <dgm:spPr/>
      <dgm:t>
        <a:bodyPr/>
        <a:lstStyle/>
        <a:p>
          <a:r>
            <a:rPr lang="pl-PL" sz="1100" dirty="0"/>
            <a:t>Student2</a:t>
          </a:r>
        </a:p>
      </dgm:t>
    </dgm:pt>
    <dgm:pt modelId="{73DF9585-31E3-4AF8-979E-E02E918B6D05}" type="parTrans" cxnId="{8EA55DE4-1B71-4B19-9D41-AF8D22689354}">
      <dgm:prSet/>
      <dgm:spPr/>
      <dgm:t>
        <a:bodyPr/>
        <a:lstStyle/>
        <a:p>
          <a:endParaRPr lang="pl-PL" sz="4000"/>
        </a:p>
      </dgm:t>
    </dgm:pt>
    <dgm:pt modelId="{4D74EE6D-EA20-493D-93D3-0CEA084E3FCE}" type="sibTrans" cxnId="{8EA55DE4-1B71-4B19-9D41-AF8D22689354}">
      <dgm:prSet/>
      <dgm:spPr/>
      <dgm:t>
        <a:bodyPr/>
        <a:lstStyle/>
        <a:p>
          <a:endParaRPr lang="pl-PL" sz="4000"/>
        </a:p>
      </dgm:t>
    </dgm:pt>
    <dgm:pt modelId="{C5F6EEA0-4509-4653-A2B9-9F3881E5E164}" type="pres">
      <dgm:prSet presAssocID="{4A84A2B1-B6C2-4B32-B322-FD12F1D5CF5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A1B4624-FB97-458E-893E-57A081464648}" type="pres">
      <dgm:prSet presAssocID="{C5E94F56-9BF7-4CAB-BCC0-088D6EF75801}" presName="hierRoot1" presStyleCnt="0"/>
      <dgm:spPr/>
    </dgm:pt>
    <dgm:pt modelId="{5DA0CE58-8591-486B-9E36-587B35836A6D}" type="pres">
      <dgm:prSet presAssocID="{C5E94F56-9BF7-4CAB-BCC0-088D6EF75801}" presName="composite" presStyleCnt="0"/>
      <dgm:spPr/>
    </dgm:pt>
    <dgm:pt modelId="{681A72DC-4F53-4BFE-80E8-49C4A14EE8DD}" type="pres">
      <dgm:prSet presAssocID="{C5E94F56-9BF7-4CAB-BCC0-088D6EF75801}" presName="image" presStyleLbl="node0" presStyleIdx="0" presStyleCnt="2" custScaleX="411451" custScaleY="336018"/>
      <dgm:spPr/>
    </dgm:pt>
    <dgm:pt modelId="{E09F8224-7CAF-408F-BE68-C8F16B52D19E}" type="pres">
      <dgm:prSet presAssocID="{C5E94F56-9BF7-4CAB-BCC0-088D6EF75801}" presName="text" presStyleLbl="revTx" presStyleIdx="0" presStyleCnt="13" custScaleX="293575" custScaleY="244343">
        <dgm:presLayoutVars>
          <dgm:chPref val="3"/>
        </dgm:presLayoutVars>
      </dgm:prSet>
      <dgm:spPr/>
    </dgm:pt>
    <dgm:pt modelId="{BD366BDE-43DB-4078-88A3-71EE5EFD8AB1}" type="pres">
      <dgm:prSet presAssocID="{C5E94F56-9BF7-4CAB-BCC0-088D6EF75801}" presName="hierChild2" presStyleCnt="0"/>
      <dgm:spPr/>
    </dgm:pt>
    <dgm:pt modelId="{1CEEBAB3-6109-4D0E-9F41-F829A6BC423B}" type="pres">
      <dgm:prSet presAssocID="{1D4965EE-B76C-4933-90E8-9FA439CDE983}" presName="Name10" presStyleLbl="parChTrans1D2" presStyleIdx="0" presStyleCnt="5"/>
      <dgm:spPr/>
    </dgm:pt>
    <dgm:pt modelId="{0E6ECD24-A108-4C84-A2A0-E2606B7F31F6}" type="pres">
      <dgm:prSet presAssocID="{DCECB685-3AA9-4BCF-ABC5-C43B611932C5}" presName="hierRoot2" presStyleCnt="0"/>
      <dgm:spPr/>
    </dgm:pt>
    <dgm:pt modelId="{A48FC637-40FE-471D-AE91-2752841D2B02}" type="pres">
      <dgm:prSet presAssocID="{DCECB685-3AA9-4BCF-ABC5-C43B611932C5}" presName="composite2" presStyleCnt="0"/>
      <dgm:spPr/>
    </dgm:pt>
    <dgm:pt modelId="{BDE01E08-A497-4F49-A44C-EADA331393AB}" type="pres">
      <dgm:prSet presAssocID="{DCECB685-3AA9-4BCF-ABC5-C43B611932C5}" presName="image2" presStyleLbl="node2" presStyleIdx="0" presStyleCnt="5"/>
      <dgm:spPr/>
    </dgm:pt>
    <dgm:pt modelId="{DEFA5FD9-A337-4B42-A90E-6A3A2F0C1CB6}" type="pres">
      <dgm:prSet presAssocID="{DCECB685-3AA9-4BCF-ABC5-C43B611932C5}" presName="text2" presStyleLbl="revTx" presStyleIdx="1" presStyleCnt="13">
        <dgm:presLayoutVars>
          <dgm:chPref val="3"/>
        </dgm:presLayoutVars>
      </dgm:prSet>
      <dgm:spPr/>
    </dgm:pt>
    <dgm:pt modelId="{D36BD876-9814-443F-9B71-E65A219DEE9E}" type="pres">
      <dgm:prSet presAssocID="{DCECB685-3AA9-4BCF-ABC5-C43B611932C5}" presName="hierChild3" presStyleCnt="0"/>
      <dgm:spPr/>
    </dgm:pt>
    <dgm:pt modelId="{5B3E1C31-918C-42E8-AF26-DBDDC890DA02}" type="pres">
      <dgm:prSet presAssocID="{B67BB0B1-200D-48B5-89DD-A8F817A5D354}" presName="Name10" presStyleLbl="parChTrans1D2" presStyleIdx="1" presStyleCnt="5"/>
      <dgm:spPr/>
    </dgm:pt>
    <dgm:pt modelId="{45E147FA-5980-42BA-9F1A-BF494F564CE3}" type="pres">
      <dgm:prSet presAssocID="{7A9ECF50-0ED5-4588-B5B3-3DC4139BB57C}" presName="hierRoot2" presStyleCnt="0"/>
      <dgm:spPr/>
    </dgm:pt>
    <dgm:pt modelId="{A2B1946D-355F-4A33-8BF6-3719EBC28307}" type="pres">
      <dgm:prSet presAssocID="{7A9ECF50-0ED5-4588-B5B3-3DC4139BB57C}" presName="composite2" presStyleCnt="0"/>
      <dgm:spPr/>
    </dgm:pt>
    <dgm:pt modelId="{5163C9F5-5E04-477C-BBDB-6E98D9EB3F82}" type="pres">
      <dgm:prSet presAssocID="{7A9ECF50-0ED5-4588-B5B3-3DC4139BB57C}" presName="image2" presStyleLbl="node2" presStyleIdx="1" presStyleCnt="5"/>
      <dgm:spPr/>
    </dgm:pt>
    <dgm:pt modelId="{7C9F7249-CD6D-4A72-9DE6-CAA23D5B1AFA}" type="pres">
      <dgm:prSet presAssocID="{7A9ECF50-0ED5-4588-B5B3-3DC4139BB57C}" presName="text2" presStyleLbl="revTx" presStyleIdx="2" presStyleCnt="13">
        <dgm:presLayoutVars>
          <dgm:chPref val="3"/>
        </dgm:presLayoutVars>
      </dgm:prSet>
      <dgm:spPr/>
    </dgm:pt>
    <dgm:pt modelId="{4B9244F9-E06E-408B-82F1-138C95A26D42}" type="pres">
      <dgm:prSet presAssocID="{7A9ECF50-0ED5-4588-B5B3-3DC4139BB57C}" presName="hierChild3" presStyleCnt="0"/>
      <dgm:spPr/>
    </dgm:pt>
    <dgm:pt modelId="{25DA8896-7DF6-457D-9E3B-C5E796DE21F8}" type="pres">
      <dgm:prSet presAssocID="{B05D97C5-F5CF-4615-940E-058B5A2EABDF}" presName="hierRoot1" presStyleCnt="0"/>
      <dgm:spPr/>
    </dgm:pt>
    <dgm:pt modelId="{DFE0DAF2-EAF9-4FF0-AE54-97986B63E591}" type="pres">
      <dgm:prSet presAssocID="{B05D97C5-F5CF-4615-940E-058B5A2EABDF}" presName="composite" presStyleCnt="0"/>
      <dgm:spPr/>
    </dgm:pt>
    <dgm:pt modelId="{8F773BE7-33D2-46BA-B0D9-494D696D330D}" type="pres">
      <dgm:prSet presAssocID="{B05D97C5-F5CF-4615-940E-058B5A2EABDF}" presName="image" presStyleLbl="node0" presStyleIdx="1" presStyleCnt="2" custScaleX="348077" custScaleY="344672" custLinFactNeighborX="-9015" custLinFactNeighborY="-16643"/>
      <dgm:spPr/>
    </dgm:pt>
    <dgm:pt modelId="{EA6B3ABD-F2DB-442C-8158-DD9B9FC422C3}" type="pres">
      <dgm:prSet presAssocID="{B05D97C5-F5CF-4615-940E-058B5A2EABDF}" presName="text" presStyleLbl="revTx" presStyleIdx="3" presStyleCnt="13" custScaleX="227666" custScaleY="197103" custLinFactNeighborX="-58689" custLinFactNeighborY="-24484">
        <dgm:presLayoutVars>
          <dgm:chPref val="3"/>
        </dgm:presLayoutVars>
      </dgm:prSet>
      <dgm:spPr/>
    </dgm:pt>
    <dgm:pt modelId="{473D09D3-319F-4243-8D56-B662A0E978BB}" type="pres">
      <dgm:prSet presAssocID="{B05D97C5-F5CF-4615-940E-058B5A2EABDF}" presName="hierChild2" presStyleCnt="0"/>
      <dgm:spPr/>
    </dgm:pt>
    <dgm:pt modelId="{35A6CD2A-6068-42A7-B35C-441391D0FF1F}" type="pres">
      <dgm:prSet presAssocID="{06ED2E1D-B914-48F9-9FA8-E3D018E9880B}" presName="Name10" presStyleLbl="parChTrans1D2" presStyleIdx="2" presStyleCnt="5"/>
      <dgm:spPr/>
    </dgm:pt>
    <dgm:pt modelId="{2C0AB9CF-FC61-4E5D-8B87-7B3AADD65C2B}" type="pres">
      <dgm:prSet presAssocID="{24D9F5D1-4DA9-4344-8529-AB48F16CAD4C}" presName="hierRoot2" presStyleCnt="0"/>
      <dgm:spPr/>
    </dgm:pt>
    <dgm:pt modelId="{A09A02DD-EF06-42AA-A56F-D7AD2BAFB2E3}" type="pres">
      <dgm:prSet presAssocID="{24D9F5D1-4DA9-4344-8529-AB48F16CAD4C}" presName="composite2" presStyleCnt="0"/>
      <dgm:spPr/>
    </dgm:pt>
    <dgm:pt modelId="{DAA483EF-47E8-48A0-8305-C60F22A9E34C}" type="pres">
      <dgm:prSet presAssocID="{24D9F5D1-4DA9-4344-8529-AB48F16CAD4C}" presName="image2" presStyleLbl="node2" presStyleIdx="2" presStyleCnt="5"/>
      <dgm:spPr/>
    </dgm:pt>
    <dgm:pt modelId="{4DCC071C-E453-47E5-AA3A-C1F3D9A815FF}" type="pres">
      <dgm:prSet presAssocID="{24D9F5D1-4DA9-4344-8529-AB48F16CAD4C}" presName="text2" presStyleLbl="revTx" presStyleIdx="4" presStyleCnt="13" custScaleX="189889" custScaleY="78955">
        <dgm:presLayoutVars>
          <dgm:chPref val="3"/>
        </dgm:presLayoutVars>
      </dgm:prSet>
      <dgm:spPr/>
    </dgm:pt>
    <dgm:pt modelId="{8F9312CD-0BAA-43FE-835B-6894006595AB}" type="pres">
      <dgm:prSet presAssocID="{24D9F5D1-4DA9-4344-8529-AB48F16CAD4C}" presName="hierChild3" presStyleCnt="0"/>
      <dgm:spPr/>
    </dgm:pt>
    <dgm:pt modelId="{D29AC832-20E4-4B9B-8668-B26BE5AFFD8B}" type="pres">
      <dgm:prSet presAssocID="{AD6743E1-2430-44EA-8B4F-1F80405D5917}" presName="Name17" presStyleLbl="parChTrans1D3" presStyleIdx="0" presStyleCnt="6"/>
      <dgm:spPr/>
    </dgm:pt>
    <dgm:pt modelId="{4A2361C2-24A9-4850-953F-6ADD6BA202D1}" type="pres">
      <dgm:prSet presAssocID="{7D304941-6DEB-4F42-915A-71BCFFA36E66}" presName="hierRoot3" presStyleCnt="0"/>
      <dgm:spPr/>
    </dgm:pt>
    <dgm:pt modelId="{4E1D3F19-1B87-47A3-B167-F9E9CA269475}" type="pres">
      <dgm:prSet presAssocID="{7D304941-6DEB-4F42-915A-71BCFFA36E66}" presName="composite3" presStyleCnt="0"/>
      <dgm:spPr/>
    </dgm:pt>
    <dgm:pt modelId="{DC06B2EB-D949-4375-8876-A3D8AF3E8F82}" type="pres">
      <dgm:prSet presAssocID="{7D304941-6DEB-4F42-915A-71BCFFA36E66}" presName="image3" presStyleLbl="node3" presStyleIdx="0" presStyleCnt="6"/>
      <dgm:spPr/>
    </dgm:pt>
    <dgm:pt modelId="{29350E57-14AC-4E1E-B5A9-13243773D38A}" type="pres">
      <dgm:prSet presAssocID="{7D304941-6DEB-4F42-915A-71BCFFA36E66}" presName="text3" presStyleLbl="revTx" presStyleIdx="5" presStyleCnt="13">
        <dgm:presLayoutVars>
          <dgm:chPref val="3"/>
        </dgm:presLayoutVars>
      </dgm:prSet>
      <dgm:spPr/>
    </dgm:pt>
    <dgm:pt modelId="{32262A01-CFF6-4D0C-A71E-B76565ED36A9}" type="pres">
      <dgm:prSet presAssocID="{7D304941-6DEB-4F42-915A-71BCFFA36E66}" presName="hierChild4" presStyleCnt="0"/>
      <dgm:spPr/>
    </dgm:pt>
    <dgm:pt modelId="{F0D17050-8116-4E32-ACA2-5EA0A38DAB40}" type="pres">
      <dgm:prSet presAssocID="{73DF9585-31E3-4AF8-979E-E02E918B6D05}" presName="Name17" presStyleLbl="parChTrans1D3" presStyleIdx="1" presStyleCnt="6"/>
      <dgm:spPr/>
    </dgm:pt>
    <dgm:pt modelId="{A76A1F5E-3DD8-4CBE-B01C-3B749BC1A45C}" type="pres">
      <dgm:prSet presAssocID="{71629A65-1CCA-45A4-BCCC-486D5661D71D}" presName="hierRoot3" presStyleCnt="0"/>
      <dgm:spPr/>
    </dgm:pt>
    <dgm:pt modelId="{E6EA97FF-310B-40D9-BD78-47A980B211AB}" type="pres">
      <dgm:prSet presAssocID="{71629A65-1CCA-45A4-BCCC-486D5661D71D}" presName="composite3" presStyleCnt="0"/>
      <dgm:spPr/>
    </dgm:pt>
    <dgm:pt modelId="{A9DEAA37-E8C5-42D5-8776-F8A9226CF919}" type="pres">
      <dgm:prSet presAssocID="{71629A65-1CCA-45A4-BCCC-486D5661D71D}" presName="image3" presStyleLbl="node3" presStyleIdx="1" presStyleCnt="6"/>
      <dgm:spPr/>
    </dgm:pt>
    <dgm:pt modelId="{7EA74B49-9B51-4F58-A5AD-5BCA98261A01}" type="pres">
      <dgm:prSet presAssocID="{71629A65-1CCA-45A4-BCCC-486D5661D71D}" presName="text3" presStyleLbl="revTx" presStyleIdx="6" presStyleCnt="13">
        <dgm:presLayoutVars>
          <dgm:chPref val="3"/>
        </dgm:presLayoutVars>
      </dgm:prSet>
      <dgm:spPr/>
    </dgm:pt>
    <dgm:pt modelId="{862A0741-2121-4D2E-A5A6-86A781F3CE0C}" type="pres">
      <dgm:prSet presAssocID="{71629A65-1CCA-45A4-BCCC-486D5661D71D}" presName="hierChild4" presStyleCnt="0"/>
      <dgm:spPr/>
    </dgm:pt>
    <dgm:pt modelId="{C8A066B2-F9EE-4476-A97A-AC2BC178A87B}" type="pres">
      <dgm:prSet presAssocID="{BF388516-5337-4535-AF92-840F6228549C}" presName="Name10" presStyleLbl="parChTrans1D2" presStyleIdx="3" presStyleCnt="5"/>
      <dgm:spPr/>
    </dgm:pt>
    <dgm:pt modelId="{3EE7E57F-6456-47E9-9DC2-346D08A82629}" type="pres">
      <dgm:prSet presAssocID="{DBD36D56-9610-407B-BB51-6D94B9A2E4D6}" presName="hierRoot2" presStyleCnt="0"/>
      <dgm:spPr/>
    </dgm:pt>
    <dgm:pt modelId="{BD1565CE-2C74-488D-835D-3B59EC53CA94}" type="pres">
      <dgm:prSet presAssocID="{DBD36D56-9610-407B-BB51-6D94B9A2E4D6}" presName="composite2" presStyleCnt="0"/>
      <dgm:spPr/>
    </dgm:pt>
    <dgm:pt modelId="{7B2DA882-161E-40AF-9638-6E3D89020470}" type="pres">
      <dgm:prSet presAssocID="{DBD36D56-9610-407B-BB51-6D94B9A2E4D6}" presName="image2" presStyleLbl="node2" presStyleIdx="3" presStyleCnt="5"/>
      <dgm:spPr/>
    </dgm:pt>
    <dgm:pt modelId="{DB810B7C-C6CB-4799-967C-CA4B141DBE5C}" type="pres">
      <dgm:prSet presAssocID="{DBD36D56-9610-407B-BB51-6D94B9A2E4D6}" presName="text2" presStyleLbl="revTx" presStyleIdx="7" presStyleCnt="13" custScaleX="184301" custScaleY="78955">
        <dgm:presLayoutVars>
          <dgm:chPref val="3"/>
        </dgm:presLayoutVars>
      </dgm:prSet>
      <dgm:spPr/>
    </dgm:pt>
    <dgm:pt modelId="{C63B15DB-9D92-404E-A2BE-CA63C54E23CD}" type="pres">
      <dgm:prSet presAssocID="{DBD36D56-9610-407B-BB51-6D94B9A2E4D6}" presName="hierChild3" presStyleCnt="0"/>
      <dgm:spPr/>
    </dgm:pt>
    <dgm:pt modelId="{257DBF33-25D9-473C-AE4F-88E0E1D939BC}" type="pres">
      <dgm:prSet presAssocID="{0ABB3A45-4A55-4373-9017-958CCBA3AB60}" presName="Name17" presStyleLbl="parChTrans1D3" presStyleIdx="2" presStyleCnt="6"/>
      <dgm:spPr/>
    </dgm:pt>
    <dgm:pt modelId="{F1FB6D3B-36CD-4339-8111-ECCF5A5138AC}" type="pres">
      <dgm:prSet presAssocID="{6A9B1A53-5FA3-4A47-A97E-301C47FFBE33}" presName="hierRoot3" presStyleCnt="0"/>
      <dgm:spPr/>
    </dgm:pt>
    <dgm:pt modelId="{C8A911CD-BFF9-41D5-A544-331CD4131EED}" type="pres">
      <dgm:prSet presAssocID="{6A9B1A53-5FA3-4A47-A97E-301C47FFBE33}" presName="composite3" presStyleCnt="0"/>
      <dgm:spPr/>
    </dgm:pt>
    <dgm:pt modelId="{97793258-FC71-4264-B9DA-ED09D6B907CD}" type="pres">
      <dgm:prSet presAssocID="{6A9B1A53-5FA3-4A47-A97E-301C47FFBE33}" presName="image3" presStyleLbl="node3" presStyleIdx="2" presStyleCnt="6"/>
      <dgm:spPr/>
    </dgm:pt>
    <dgm:pt modelId="{D66E176D-5DDE-41BF-AAF6-BA3D7A1C66D1}" type="pres">
      <dgm:prSet presAssocID="{6A9B1A53-5FA3-4A47-A97E-301C47FFBE33}" presName="text3" presStyleLbl="revTx" presStyleIdx="8" presStyleCnt="13">
        <dgm:presLayoutVars>
          <dgm:chPref val="3"/>
        </dgm:presLayoutVars>
      </dgm:prSet>
      <dgm:spPr/>
    </dgm:pt>
    <dgm:pt modelId="{B195060F-7D9B-40C1-B069-0C9C82A34472}" type="pres">
      <dgm:prSet presAssocID="{6A9B1A53-5FA3-4A47-A97E-301C47FFBE33}" presName="hierChild4" presStyleCnt="0"/>
      <dgm:spPr/>
    </dgm:pt>
    <dgm:pt modelId="{050096C7-55F6-4A0B-B2C3-8F2E9B57C987}" type="pres">
      <dgm:prSet presAssocID="{14EAEA6B-6EAD-4074-A7DA-5D0A3B639229}" presName="Name17" presStyleLbl="parChTrans1D3" presStyleIdx="3" presStyleCnt="6"/>
      <dgm:spPr/>
    </dgm:pt>
    <dgm:pt modelId="{C0EA0887-EBC5-413F-B6A9-54584FD8AF80}" type="pres">
      <dgm:prSet presAssocID="{2DE72C6E-A74C-43FB-BB9C-3B2055D8EB9E}" presName="hierRoot3" presStyleCnt="0"/>
      <dgm:spPr/>
    </dgm:pt>
    <dgm:pt modelId="{7261CF61-3DD5-4850-A4C8-4757A72564E5}" type="pres">
      <dgm:prSet presAssocID="{2DE72C6E-A74C-43FB-BB9C-3B2055D8EB9E}" presName="composite3" presStyleCnt="0"/>
      <dgm:spPr/>
    </dgm:pt>
    <dgm:pt modelId="{A86A5634-E7F9-4504-8861-AD6D3DB6F829}" type="pres">
      <dgm:prSet presAssocID="{2DE72C6E-A74C-43FB-BB9C-3B2055D8EB9E}" presName="image3" presStyleLbl="node3" presStyleIdx="3" presStyleCnt="6"/>
      <dgm:spPr/>
    </dgm:pt>
    <dgm:pt modelId="{37693C0B-17ED-4294-9739-89D303622E6F}" type="pres">
      <dgm:prSet presAssocID="{2DE72C6E-A74C-43FB-BB9C-3B2055D8EB9E}" presName="text3" presStyleLbl="revTx" presStyleIdx="9" presStyleCnt="13">
        <dgm:presLayoutVars>
          <dgm:chPref val="3"/>
        </dgm:presLayoutVars>
      </dgm:prSet>
      <dgm:spPr/>
    </dgm:pt>
    <dgm:pt modelId="{97921DE8-C8BF-413E-A4F7-3B4891B6F1EF}" type="pres">
      <dgm:prSet presAssocID="{2DE72C6E-A74C-43FB-BB9C-3B2055D8EB9E}" presName="hierChild4" presStyleCnt="0"/>
      <dgm:spPr/>
    </dgm:pt>
    <dgm:pt modelId="{8C0F60B4-F1E9-445F-90FC-7F865D5E7CBD}" type="pres">
      <dgm:prSet presAssocID="{A992351F-EFEA-42D0-AAD1-90BB726D7B47}" presName="Name10" presStyleLbl="parChTrans1D2" presStyleIdx="4" presStyleCnt="5"/>
      <dgm:spPr/>
    </dgm:pt>
    <dgm:pt modelId="{5AD0D7D6-C436-4F5B-A439-28D129639B39}" type="pres">
      <dgm:prSet presAssocID="{AE5C9AE7-7C92-479A-A3FA-6FADA3CAB97B}" presName="hierRoot2" presStyleCnt="0"/>
      <dgm:spPr/>
    </dgm:pt>
    <dgm:pt modelId="{A67BA3BA-5B68-4E5A-862D-8C57F7D3265D}" type="pres">
      <dgm:prSet presAssocID="{AE5C9AE7-7C92-479A-A3FA-6FADA3CAB97B}" presName="composite2" presStyleCnt="0"/>
      <dgm:spPr/>
    </dgm:pt>
    <dgm:pt modelId="{000F68AA-5578-4F0F-B6A5-2C025DD7FC98}" type="pres">
      <dgm:prSet presAssocID="{AE5C9AE7-7C92-479A-A3FA-6FADA3CAB97B}" presName="image2" presStyleLbl="node2" presStyleIdx="4" presStyleCnt="5"/>
      <dgm:spPr/>
    </dgm:pt>
    <dgm:pt modelId="{2694A3D4-E2DD-495D-B8C4-295ACBCC0A0D}" type="pres">
      <dgm:prSet presAssocID="{AE5C9AE7-7C92-479A-A3FA-6FADA3CAB97B}" presName="text2" presStyleLbl="revTx" presStyleIdx="10" presStyleCnt="13" custScaleX="178713" custScaleY="114169">
        <dgm:presLayoutVars>
          <dgm:chPref val="3"/>
        </dgm:presLayoutVars>
      </dgm:prSet>
      <dgm:spPr/>
    </dgm:pt>
    <dgm:pt modelId="{7AB9CCE5-95FB-4B02-B61C-6068F0705991}" type="pres">
      <dgm:prSet presAssocID="{AE5C9AE7-7C92-479A-A3FA-6FADA3CAB97B}" presName="hierChild3" presStyleCnt="0"/>
      <dgm:spPr/>
    </dgm:pt>
    <dgm:pt modelId="{A9CBC259-2D96-4796-9B44-A0609D6D51B9}" type="pres">
      <dgm:prSet presAssocID="{4467E783-934E-47A7-8075-754FB7814EEC}" presName="Name17" presStyleLbl="parChTrans1D3" presStyleIdx="4" presStyleCnt="6"/>
      <dgm:spPr/>
    </dgm:pt>
    <dgm:pt modelId="{9DD19C4D-353C-47CB-B584-3A407A777EBA}" type="pres">
      <dgm:prSet presAssocID="{AF3CD899-9A5B-4F53-8939-66DEC7B489C8}" presName="hierRoot3" presStyleCnt="0"/>
      <dgm:spPr/>
    </dgm:pt>
    <dgm:pt modelId="{0D116EEB-40F0-455F-B6D8-4B2662F9506D}" type="pres">
      <dgm:prSet presAssocID="{AF3CD899-9A5B-4F53-8939-66DEC7B489C8}" presName="composite3" presStyleCnt="0"/>
      <dgm:spPr/>
    </dgm:pt>
    <dgm:pt modelId="{77D1D2AA-BD01-49E8-ADEF-71D645C17EDF}" type="pres">
      <dgm:prSet presAssocID="{AF3CD899-9A5B-4F53-8939-66DEC7B489C8}" presName="image3" presStyleLbl="node3" presStyleIdx="4" presStyleCnt="6"/>
      <dgm:spPr/>
    </dgm:pt>
    <dgm:pt modelId="{30141813-7F64-4EDE-92B0-BFFC52C0BDE7}" type="pres">
      <dgm:prSet presAssocID="{AF3CD899-9A5B-4F53-8939-66DEC7B489C8}" presName="text3" presStyleLbl="revTx" presStyleIdx="11" presStyleCnt="13">
        <dgm:presLayoutVars>
          <dgm:chPref val="3"/>
        </dgm:presLayoutVars>
      </dgm:prSet>
      <dgm:spPr/>
    </dgm:pt>
    <dgm:pt modelId="{FB8CD4A6-5C26-4BBE-BB03-1BC7DE04E7F7}" type="pres">
      <dgm:prSet presAssocID="{AF3CD899-9A5B-4F53-8939-66DEC7B489C8}" presName="hierChild4" presStyleCnt="0"/>
      <dgm:spPr/>
    </dgm:pt>
    <dgm:pt modelId="{2099D1B2-1E5B-46C1-BAFF-BAF2C9EC5195}" type="pres">
      <dgm:prSet presAssocID="{220DB41E-5C17-4541-BB31-C391EC05481F}" presName="Name17" presStyleLbl="parChTrans1D3" presStyleIdx="5" presStyleCnt="6"/>
      <dgm:spPr/>
    </dgm:pt>
    <dgm:pt modelId="{438CC3EE-9C1F-4004-A4B8-E1FDA0735AEF}" type="pres">
      <dgm:prSet presAssocID="{8391469D-9EED-4528-AE42-300CF0E7F28A}" presName="hierRoot3" presStyleCnt="0"/>
      <dgm:spPr/>
    </dgm:pt>
    <dgm:pt modelId="{D14C6392-83ED-4027-9326-05072B87C49B}" type="pres">
      <dgm:prSet presAssocID="{8391469D-9EED-4528-AE42-300CF0E7F28A}" presName="composite3" presStyleCnt="0"/>
      <dgm:spPr/>
    </dgm:pt>
    <dgm:pt modelId="{D3F1FEE0-6378-47AB-A889-4A9F619632A1}" type="pres">
      <dgm:prSet presAssocID="{8391469D-9EED-4528-AE42-300CF0E7F28A}" presName="image3" presStyleLbl="node3" presStyleIdx="5" presStyleCnt="6"/>
      <dgm:spPr/>
    </dgm:pt>
    <dgm:pt modelId="{16761C8A-4614-4582-8B7C-DAC63A85A693}" type="pres">
      <dgm:prSet presAssocID="{8391469D-9EED-4528-AE42-300CF0E7F28A}" presName="text3" presStyleLbl="revTx" presStyleIdx="12" presStyleCnt="13">
        <dgm:presLayoutVars>
          <dgm:chPref val="3"/>
        </dgm:presLayoutVars>
      </dgm:prSet>
      <dgm:spPr/>
    </dgm:pt>
    <dgm:pt modelId="{43352D77-F824-4FDB-8578-D4F88FEEEADB}" type="pres">
      <dgm:prSet presAssocID="{8391469D-9EED-4528-AE42-300CF0E7F28A}" presName="hierChild4" presStyleCnt="0"/>
      <dgm:spPr/>
    </dgm:pt>
  </dgm:ptLst>
  <dgm:cxnLst>
    <dgm:cxn modelId="{38E52D05-B8CF-4A3B-88A1-B71BCC5AEC59}" srcId="{B05D97C5-F5CF-4615-940E-058B5A2EABDF}" destId="{DBD36D56-9610-407B-BB51-6D94B9A2E4D6}" srcOrd="1" destOrd="0" parTransId="{BF388516-5337-4535-AF92-840F6228549C}" sibTransId="{BD9D3484-03E9-4BBE-81C4-9800352B5AA2}"/>
    <dgm:cxn modelId="{5ACF8D09-029F-427D-8A03-35D70CBBC443}" type="presOf" srcId="{B67BB0B1-200D-48B5-89DD-A8F817A5D354}" destId="{5B3E1C31-918C-42E8-AF26-DBDDC890DA02}" srcOrd="0" destOrd="0" presId="urn:microsoft.com/office/officeart/2009/layout/CirclePictureHierarchy"/>
    <dgm:cxn modelId="{4C8E1A0C-AFB1-4517-98AE-6A2B25207497}" srcId="{B05D97C5-F5CF-4615-940E-058B5A2EABDF}" destId="{AE5C9AE7-7C92-479A-A3FA-6FADA3CAB97B}" srcOrd="2" destOrd="0" parTransId="{A992351F-EFEA-42D0-AAD1-90BB726D7B47}" sibTransId="{A00651CD-E009-4CA4-A28E-7F8653A97B2F}"/>
    <dgm:cxn modelId="{FD43890E-ED3D-49E7-82E3-3993C78540EB}" type="presOf" srcId="{4A84A2B1-B6C2-4B32-B322-FD12F1D5CF57}" destId="{C5F6EEA0-4509-4653-A2B9-9F3881E5E164}" srcOrd="0" destOrd="0" presId="urn:microsoft.com/office/officeart/2009/layout/CirclePictureHierarchy"/>
    <dgm:cxn modelId="{9C313712-25AE-4885-89C2-82C89E8ED659}" type="presOf" srcId="{06ED2E1D-B914-48F9-9FA8-E3D018E9880B}" destId="{35A6CD2A-6068-42A7-B35C-441391D0FF1F}" srcOrd="0" destOrd="0" presId="urn:microsoft.com/office/officeart/2009/layout/CirclePictureHierarchy"/>
    <dgm:cxn modelId="{A47B0E1A-E8FA-4818-942C-B415C1F64E89}" type="presOf" srcId="{14EAEA6B-6EAD-4074-A7DA-5D0A3B639229}" destId="{050096C7-55F6-4A0B-B2C3-8F2E9B57C987}" srcOrd="0" destOrd="0" presId="urn:microsoft.com/office/officeart/2009/layout/CirclePictureHierarchy"/>
    <dgm:cxn modelId="{42BC8C2A-9DED-4772-B8CC-519027DB47A6}" srcId="{DBD36D56-9610-407B-BB51-6D94B9A2E4D6}" destId="{6A9B1A53-5FA3-4A47-A97E-301C47FFBE33}" srcOrd="0" destOrd="0" parTransId="{0ABB3A45-4A55-4373-9017-958CCBA3AB60}" sibTransId="{86932D12-2E9C-410C-96CF-50CBBBD12B97}"/>
    <dgm:cxn modelId="{0FB9CB2C-0E23-481B-84A3-93E17911D2BD}" type="presOf" srcId="{7D304941-6DEB-4F42-915A-71BCFFA36E66}" destId="{29350E57-14AC-4E1E-B5A9-13243773D38A}" srcOrd="0" destOrd="0" presId="urn:microsoft.com/office/officeart/2009/layout/CirclePictureHierarchy"/>
    <dgm:cxn modelId="{B4E45E32-57E5-47E4-B3CF-05DF4F46DC4A}" type="presOf" srcId="{220DB41E-5C17-4541-BB31-C391EC05481F}" destId="{2099D1B2-1E5B-46C1-BAFF-BAF2C9EC5195}" srcOrd="0" destOrd="0" presId="urn:microsoft.com/office/officeart/2009/layout/CirclePictureHierarchy"/>
    <dgm:cxn modelId="{F900383A-BF46-4F71-910D-3D36A95C73E3}" type="presOf" srcId="{0ABB3A45-4A55-4373-9017-958CCBA3AB60}" destId="{257DBF33-25D9-473C-AE4F-88E0E1D939BC}" srcOrd="0" destOrd="0" presId="urn:microsoft.com/office/officeart/2009/layout/CirclePictureHierarchy"/>
    <dgm:cxn modelId="{E2EAC55B-7752-4FFD-B3BE-ED7F8D9334E3}" type="presOf" srcId="{71629A65-1CCA-45A4-BCCC-486D5661D71D}" destId="{7EA74B49-9B51-4F58-A5AD-5BCA98261A01}" srcOrd="0" destOrd="0" presId="urn:microsoft.com/office/officeart/2009/layout/CirclePictureHierarchy"/>
    <dgm:cxn modelId="{39A4F262-4FA4-4BE8-A1CE-D6D2C5E2B4AE}" type="presOf" srcId="{4467E783-934E-47A7-8075-754FB7814EEC}" destId="{A9CBC259-2D96-4796-9B44-A0609D6D51B9}" srcOrd="0" destOrd="0" presId="urn:microsoft.com/office/officeart/2009/layout/CirclePictureHierarchy"/>
    <dgm:cxn modelId="{B3310B4C-7027-4B27-9545-BF8635CD1DAB}" type="presOf" srcId="{24D9F5D1-4DA9-4344-8529-AB48F16CAD4C}" destId="{4DCC071C-E453-47E5-AA3A-C1F3D9A815FF}" srcOrd="0" destOrd="0" presId="urn:microsoft.com/office/officeart/2009/layout/CirclePictureHierarchy"/>
    <dgm:cxn modelId="{010D286E-0881-4A55-9B72-1886B4A73108}" type="presOf" srcId="{7A9ECF50-0ED5-4588-B5B3-3DC4139BB57C}" destId="{7C9F7249-CD6D-4A72-9DE6-CAA23D5B1AFA}" srcOrd="0" destOrd="0" presId="urn:microsoft.com/office/officeart/2009/layout/CirclePictureHierarchy"/>
    <dgm:cxn modelId="{FC44864E-EB60-4ED5-91BB-70B4C9912822}" srcId="{C5E94F56-9BF7-4CAB-BCC0-088D6EF75801}" destId="{DCECB685-3AA9-4BCF-ABC5-C43B611932C5}" srcOrd="0" destOrd="0" parTransId="{1D4965EE-B76C-4933-90E8-9FA439CDE983}" sibTransId="{7E14E5BB-FDB0-47E5-87F6-CF9563C81F56}"/>
    <dgm:cxn modelId="{A9A0914F-CD5F-4885-8E8B-9D1964CBFCC4}" srcId="{B05D97C5-F5CF-4615-940E-058B5A2EABDF}" destId="{24D9F5D1-4DA9-4344-8529-AB48F16CAD4C}" srcOrd="0" destOrd="0" parTransId="{06ED2E1D-B914-48F9-9FA8-E3D018E9880B}" sibTransId="{BB640A01-A249-4EF8-9242-0A67B5C6E29D}"/>
    <dgm:cxn modelId="{F0346553-8448-499B-AD95-765F47A30518}" type="presOf" srcId="{DCECB685-3AA9-4BCF-ABC5-C43B611932C5}" destId="{DEFA5FD9-A337-4B42-A90E-6A3A2F0C1CB6}" srcOrd="0" destOrd="0" presId="urn:microsoft.com/office/officeart/2009/layout/CirclePictureHierarchy"/>
    <dgm:cxn modelId="{1D79B855-352E-484F-931E-FAA63A93B2F5}" type="presOf" srcId="{C5E94F56-9BF7-4CAB-BCC0-088D6EF75801}" destId="{E09F8224-7CAF-408F-BE68-C8F16B52D19E}" srcOrd="0" destOrd="0" presId="urn:microsoft.com/office/officeart/2009/layout/CirclePictureHierarchy"/>
    <dgm:cxn modelId="{686C8F82-9B07-4982-B5F8-0F667E03D912}" srcId="{4A84A2B1-B6C2-4B32-B322-FD12F1D5CF57}" destId="{C5E94F56-9BF7-4CAB-BCC0-088D6EF75801}" srcOrd="0" destOrd="0" parTransId="{AE197988-5800-4E16-A706-F2312BB44811}" sibTransId="{162B64DD-769E-4C2F-AC7C-8608F5817E3C}"/>
    <dgm:cxn modelId="{7293AA85-195B-4825-B5C6-35212DBA0FB1}" type="presOf" srcId="{8391469D-9EED-4528-AE42-300CF0E7F28A}" destId="{16761C8A-4614-4582-8B7C-DAC63A85A693}" srcOrd="0" destOrd="0" presId="urn:microsoft.com/office/officeart/2009/layout/CirclePictureHierarchy"/>
    <dgm:cxn modelId="{572BC986-CDDD-45F1-894E-D0F4A22CEDD3}" srcId="{C5E94F56-9BF7-4CAB-BCC0-088D6EF75801}" destId="{7A9ECF50-0ED5-4588-B5B3-3DC4139BB57C}" srcOrd="1" destOrd="0" parTransId="{B67BB0B1-200D-48B5-89DD-A8F817A5D354}" sibTransId="{95123809-5153-4921-A794-2151582AE7C5}"/>
    <dgm:cxn modelId="{3B68C288-94B0-4836-892F-330FC2FC88EF}" type="presOf" srcId="{AE5C9AE7-7C92-479A-A3FA-6FADA3CAB97B}" destId="{2694A3D4-E2DD-495D-B8C4-295ACBCC0A0D}" srcOrd="0" destOrd="0" presId="urn:microsoft.com/office/officeart/2009/layout/CirclePictureHierarchy"/>
    <dgm:cxn modelId="{7051D891-F452-48E2-A1FF-A0E26D5CC764}" srcId="{4A84A2B1-B6C2-4B32-B322-FD12F1D5CF57}" destId="{B05D97C5-F5CF-4615-940E-058B5A2EABDF}" srcOrd="1" destOrd="0" parTransId="{DAF6F87C-8479-4DCB-A425-1EE7BC788366}" sibTransId="{85C11F4C-24E3-4015-872B-E4B219A8F3F2}"/>
    <dgm:cxn modelId="{633D7B94-13D5-4A70-B7B4-5A305A52A33F}" type="presOf" srcId="{A992351F-EFEA-42D0-AAD1-90BB726D7B47}" destId="{8C0F60B4-F1E9-445F-90FC-7F865D5E7CBD}" srcOrd="0" destOrd="0" presId="urn:microsoft.com/office/officeart/2009/layout/CirclePictureHierarchy"/>
    <dgm:cxn modelId="{5BF41A98-5A23-4EB4-9A98-25E17E902521}" type="presOf" srcId="{B05D97C5-F5CF-4615-940E-058B5A2EABDF}" destId="{EA6B3ABD-F2DB-442C-8158-DD9B9FC422C3}" srcOrd="0" destOrd="0" presId="urn:microsoft.com/office/officeart/2009/layout/CirclePictureHierarchy"/>
    <dgm:cxn modelId="{D5D73C9A-3918-474E-A18D-FB3B65A6A918}" type="presOf" srcId="{6A9B1A53-5FA3-4A47-A97E-301C47FFBE33}" destId="{D66E176D-5DDE-41BF-AAF6-BA3D7A1C66D1}" srcOrd="0" destOrd="0" presId="urn:microsoft.com/office/officeart/2009/layout/CirclePictureHierarchy"/>
    <dgm:cxn modelId="{4ECBAD9C-4B97-4328-A2ED-F4D742E4771A}" type="presOf" srcId="{AF3CD899-9A5B-4F53-8939-66DEC7B489C8}" destId="{30141813-7F64-4EDE-92B0-BFFC52C0BDE7}" srcOrd="0" destOrd="0" presId="urn:microsoft.com/office/officeart/2009/layout/CirclePictureHierarchy"/>
    <dgm:cxn modelId="{F68A16A6-0497-4172-91BD-67286CF7A132}" srcId="{AE5C9AE7-7C92-479A-A3FA-6FADA3CAB97B}" destId="{AF3CD899-9A5B-4F53-8939-66DEC7B489C8}" srcOrd="0" destOrd="0" parTransId="{4467E783-934E-47A7-8075-754FB7814EEC}" sibTransId="{5B7057F4-F268-497C-8A60-830997897ED3}"/>
    <dgm:cxn modelId="{E567A6AC-D3F4-4B0C-AE72-EAAC645BE3D3}" srcId="{AE5C9AE7-7C92-479A-A3FA-6FADA3CAB97B}" destId="{8391469D-9EED-4528-AE42-300CF0E7F28A}" srcOrd="1" destOrd="0" parTransId="{220DB41E-5C17-4541-BB31-C391EC05481F}" sibTransId="{A5448C33-B23E-4208-A3DF-551A8DDA16AD}"/>
    <dgm:cxn modelId="{B83708D1-7E6A-4417-9D04-942CE4EF48E0}" type="presOf" srcId="{1D4965EE-B76C-4933-90E8-9FA439CDE983}" destId="{1CEEBAB3-6109-4D0E-9F41-F829A6BC423B}" srcOrd="0" destOrd="0" presId="urn:microsoft.com/office/officeart/2009/layout/CirclePictureHierarchy"/>
    <dgm:cxn modelId="{F2F751DD-037F-431F-A120-6BE644911024}" type="presOf" srcId="{AD6743E1-2430-44EA-8B4F-1F80405D5917}" destId="{D29AC832-20E4-4B9B-8668-B26BE5AFFD8B}" srcOrd="0" destOrd="0" presId="urn:microsoft.com/office/officeart/2009/layout/CirclePictureHierarchy"/>
    <dgm:cxn modelId="{96A3A4DE-16E3-48EC-8127-CBCF8771DB99}" srcId="{DBD36D56-9610-407B-BB51-6D94B9A2E4D6}" destId="{2DE72C6E-A74C-43FB-BB9C-3B2055D8EB9E}" srcOrd="1" destOrd="0" parTransId="{14EAEA6B-6EAD-4074-A7DA-5D0A3B639229}" sibTransId="{B3B1BD3F-7537-4424-9803-5DFC6837107B}"/>
    <dgm:cxn modelId="{91EF64E1-A66A-4F4E-86A8-B8194D93471D}" type="presOf" srcId="{2DE72C6E-A74C-43FB-BB9C-3B2055D8EB9E}" destId="{37693C0B-17ED-4294-9739-89D303622E6F}" srcOrd="0" destOrd="0" presId="urn:microsoft.com/office/officeart/2009/layout/CirclePictureHierarchy"/>
    <dgm:cxn modelId="{8EA55DE4-1B71-4B19-9D41-AF8D22689354}" srcId="{24D9F5D1-4DA9-4344-8529-AB48F16CAD4C}" destId="{71629A65-1CCA-45A4-BCCC-486D5661D71D}" srcOrd="1" destOrd="0" parTransId="{73DF9585-31E3-4AF8-979E-E02E918B6D05}" sibTransId="{4D74EE6D-EA20-493D-93D3-0CEA084E3FCE}"/>
    <dgm:cxn modelId="{576975ED-ED97-4839-871A-402E67EB2857}" srcId="{24D9F5D1-4DA9-4344-8529-AB48F16CAD4C}" destId="{7D304941-6DEB-4F42-915A-71BCFFA36E66}" srcOrd="0" destOrd="0" parTransId="{AD6743E1-2430-44EA-8B4F-1F80405D5917}" sibTransId="{17373C8A-AAC1-485D-ABA8-65C4F97E01ED}"/>
    <dgm:cxn modelId="{407F96EF-30A8-46E9-B422-51E9414C313A}" type="presOf" srcId="{73DF9585-31E3-4AF8-979E-E02E918B6D05}" destId="{F0D17050-8116-4E32-ACA2-5EA0A38DAB40}" srcOrd="0" destOrd="0" presId="urn:microsoft.com/office/officeart/2009/layout/CirclePictureHierarchy"/>
    <dgm:cxn modelId="{2ED868F5-71BC-4779-9A4D-F27F67C5EA54}" type="presOf" srcId="{DBD36D56-9610-407B-BB51-6D94B9A2E4D6}" destId="{DB810B7C-C6CB-4799-967C-CA4B141DBE5C}" srcOrd="0" destOrd="0" presId="urn:microsoft.com/office/officeart/2009/layout/CirclePictureHierarchy"/>
    <dgm:cxn modelId="{135435FE-313D-46DE-BB1D-E1453C84E91B}" type="presOf" srcId="{BF388516-5337-4535-AF92-840F6228549C}" destId="{C8A066B2-F9EE-4476-A97A-AC2BC178A87B}" srcOrd="0" destOrd="0" presId="urn:microsoft.com/office/officeart/2009/layout/CirclePictureHierarchy"/>
    <dgm:cxn modelId="{2C8795CE-0720-4EEA-AE8A-3420B6C79B68}" type="presParOf" srcId="{C5F6EEA0-4509-4653-A2B9-9F3881E5E164}" destId="{AA1B4624-FB97-458E-893E-57A081464648}" srcOrd="0" destOrd="0" presId="urn:microsoft.com/office/officeart/2009/layout/CirclePictureHierarchy"/>
    <dgm:cxn modelId="{C60A3802-0F01-4D96-BFB9-BAE254087EC7}" type="presParOf" srcId="{AA1B4624-FB97-458E-893E-57A081464648}" destId="{5DA0CE58-8591-486B-9E36-587B35836A6D}" srcOrd="0" destOrd="0" presId="urn:microsoft.com/office/officeart/2009/layout/CirclePictureHierarchy"/>
    <dgm:cxn modelId="{AB5F41D9-1CA2-4178-BDB3-B86C3EA691FE}" type="presParOf" srcId="{5DA0CE58-8591-486B-9E36-587B35836A6D}" destId="{681A72DC-4F53-4BFE-80E8-49C4A14EE8DD}" srcOrd="0" destOrd="0" presId="urn:microsoft.com/office/officeart/2009/layout/CirclePictureHierarchy"/>
    <dgm:cxn modelId="{963D9911-7D81-40F0-80D5-166E7525999C}" type="presParOf" srcId="{5DA0CE58-8591-486B-9E36-587B35836A6D}" destId="{E09F8224-7CAF-408F-BE68-C8F16B52D19E}" srcOrd="1" destOrd="0" presId="urn:microsoft.com/office/officeart/2009/layout/CirclePictureHierarchy"/>
    <dgm:cxn modelId="{86FD7784-B09B-4582-8B47-2AC32EC70647}" type="presParOf" srcId="{AA1B4624-FB97-458E-893E-57A081464648}" destId="{BD366BDE-43DB-4078-88A3-71EE5EFD8AB1}" srcOrd="1" destOrd="0" presId="urn:microsoft.com/office/officeart/2009/layout/CirclePictureHierarchy"/>
    <dgm:cxn modelId="{007DD530-2865-47E9-800B-F4888A6C7790}" type="presParOf" srcId="{BD366BDE-43DB-4078-88A3-71EE5EFD8AB1}" destId="{1CEEBAB3-6109-4D0E-9F41-F829A6BC423B}" srcOrd="0" destOrd="0" presId="urn:microsoft.com/office/officeart/2009/layout/CirclePictureHierarchy"/>
    <dgm:cxn modelId="{BBA3663F-EE55-4017-8069-2E9A7B0555B6}" type="presParOf" srcId="{BD366BDE-43DB-4078-88A3-71EE5EFD8AB1}" destId="{0E6ECD24-A108-4C84-A2A0-E2606B7F31F6}" srcOrd="1" destOrd="0" presId="urn:microsoft.com/office/officeart/2009/layout/CirclePictureHierarchy"/>
    <dgm:cxn modelId="{88674CC7-4964-41C8-960F-CB47EF64CABA}" type="presParOf" srcId="{0E6ECD24-A108-4C84-A2A0-E2606B7F31F6}" destId="{A48FC637-40FE-471D-AE91-2752841D2B02}" srcOrd="0" destOrd="0" presId="urn:microsoft.com/office/officeart/2009/layout/CirclePictureHierarchy"/>
    <dgm:cxn modelId="{AD84EBB0-D805-4C6E-AE95-D8F28DFF3BC1}" type="presParOf" srcId="{A48FC637-40FE-471D-AE91-2752841D2B02}" destId="{BDE01E08-A497-4F49-A44C-EADA331393AB}" srcOrd="0" destOrd="0" presId="urn:microsoft.com/office/officeart/2009/layout/CirclePictureHierarchy"/>
    <dgm:cxn modelId="{EA804366-3CC9-4D6A-9BF7-9A5B0FB2CB6C}" type="presParOf" srcId="{A48FC637-40FE-471D-AE91-2752841D2B02}" destId="{DEFA5FD9-A337-4B42-A90E-6A3A2F0C1CB6}" srcOrd="1" destOrd="0" presId="urn:microsoft.com/office/officeart/2009/layout/CirclePictureHierarchy"/>
    <dgm:cxn modelId="{A1CA7E13-D3C3-4F12-98D1-82BAA754E169}" type="presParOf" srcId="{0E6ECD24-A108-4C84-A2A0-E2606B7F31F6}" destId="{D36BD876-9814-443F-9B71-E65A219DEE9E}" srcOrd="1" destOrd="0" presId="urn:microsoft.com/office/officeart/2009/layout/CirclePictureHierarchy"/>
    <dgm:cxn modelId="{46C76A4F-8AF9-4F58-A70D-2A0733403DA8}" type="presParOf" srcId="{BD366BDE-43DB-4078-88A3-71EE5EFD8AB1}" destId="{5B3E1C31-918C-42E8-AF26-DBDDC890DA02}" srcOrd="2" destOrd="0" presId="urn:microsoft.com/office/officeart/2009/layout/CirclePictureHierarchy"/>
    <dgm:cxn modelId="{D06C1886-E4DD-4965-85F9-B3C4FE26C463}" type="presParOf" srcId="{BD366BDE-43DB-4078-88A3-71EE5EFD8AB1}" destId="{45E147FA-5980-42BA-9F1A-BF494F564CE3}" srcOrd="3" destOrd="0" presId="urn:microsoft.com/office/officeart/2009/layout/CirclePictureHierarchy"/>
    <dgm:cxn modelId="{AC623D52-4849-4979-B859-ADFC5AB43560}" type="presParOf" srcId="{45E147FA-5980-42BA-9F1A-BF494F564CE3}" destId="{A2B1946D-355F-4A33-8BF6-3719EBC28307}" srcOrd="0" destOrd="0" presId="urn:microsoft.com/office/officeart/2009/layout/CirclePictureHierarchy"/>
    <dgm:cxn modelId="{41328DF7-AD17-41A0-8449-474DBAC0BB1E}" type="presParOf" srcId="{A2B1946D-355F-4A33-8BF6-3719EBC28307}" destId="{5163C9F5-5E04-477C-BBDB-6E98D9EB3F82}" srcOrd="0" destOrd="0" presId="urn:microsoft.com/office/officeart/2009/layout/CirclePictureHierarchy"/>
    <dgm:cxn modelId="{2EC14AFC-A318-416A-82A0-ED592B154A71}" type="presParOf" srcId="{A2B1946D-355F-4A33-8BF6-3719EBC28307}" destId="{7C9F7249-CD6D-4A72-9DE6-CAA23D5B1AFA}" srcOrd="1" destOrd="0" presId="urn:microsoft.com/office/officeart/2009/layout/CirclePictureHierarchy"/>
    <dgm:cxn modelId="{3F5C50BB-69FB-4EA2-81D6-2C4C56F93AFA}" type="presParOf" srcId="{45E147FA-5980-42BA-9F1A-BF494F564CE3}" destId="{4B9244F9-E06E-408B-82F1-138C95A26D42}" srcOrd="1" destOrd="0" presId="urn:microsoft.com/office/officeart/2009/layout/CirclePictureHierarchy"/>
    <dgm:cxn modelId="{BE5DD8D0-7E28-4DCF-94B9-8E0C9549F55D}" type="presParOf" srcId="{C5F6EEA0-4509-4653-A2B9-9F3881E5E164}" destId="{25DA8896-7DF6-457D-9E3B-C5E796DE21F8}" srcOrd="1" destOrd="0" presId="urn:microsoft.com/office/officeart/2009/layout/CirclePictureHierarchy"/>
    <dgm:cxn modelId="{9F8F29DE-B769-453A-BE9C-69F6E911D662}" type="presParOf" srcId="{25DA8896-7DF6-457D-9E3B-C5E796DE21F8}" destId="{DFE0DAF2-EAF9-4FF0-AE54-97986B63E591}" srcOrd="0" destOrd="0" presId="urn:microsoft.com/office/officeart/2009/layout/CirclePictureHierarchy"/>
    <dgm:cxn modelId="{C12A35DD-0A0E-46F7-A98A-F3DDA9395BC9}" type="presParOf" srcId="{DFE0DAF2-EAF9-4FF0-AE54-97986B63E591}" destId="{8F773BE7-33D2-46BA-B0D9-494D696D330D}" srcOrd="0" destOrd="0" presId="urn:microsoft.com/office/officeart/2009/layout/CirclePictureHierarchy"/>
    <dgm:cxn modelId="{08D30D5C-14A3-4C10-9935-41BBE31E381A}" type="presParOf" srcId="{DFE0DAF2-EAF9-4FF0-AE54-97986B63E591}" destId="{EA6B3ABD-F2DB-442C-8158-DD9B9FC422C3}" srcOrd="1" destOrd="0" presId="urn:microsoft.com/office/officeart/2009/layout/CirclePictureHierarchy"/>
    <dgm:cxn modelId="{4D0FA6B6-FC8A-4B66-BC11-3DE8A169AEF2}" type="presParOf" srcId="{25DA8896-7DF6-457D-9E3B-C5E796DE21F8}" destId="{473D09D3-319F-4243-8D56-B662A0E978BB}" srcOrd="1" destOrd="0" presId="urn:microsoft.com/office/officeart/2009/layout/CirclePictureHierarchy"/>
    <dgm:cxn modelId="{26A9F107-E941-4795-9E3E-38CB6A554E00}" type="presParOf" srcId="{473D09D3-319F-4243-8D56-B662A0E978BB}" destId="{35A6CD2A-6068-42A7-B35C-441391D0FF1F}" srcOrd="0" destOrd="0" presId="urn:microsoft.com/office/officeart/2009/layout/CirclePictureHierarchy"/>
    <dgm:cxn modelId="{283A6F06-2E3C-435D-B765-804280BB67E8}" type="presParOf" srcId="{473D09D3-319F-4243-8D56-B662A0E978BB}" destId="{2C0AB9CF-FC61-4E5D-8B87-7B3AADD65C2B}" srcOrd="1" destOrd="0" presId="urn:microsoft.com/office/officeart/2009/layout/CirclePictureHierarchy"/>
    <dgm:cxn modelId="{E438293C-8040-468D-B2DD-C6C2390592EF}" type="presParOf" srcId="{2C0AB9CF-FC61-4E5D-8B87-7B3AADD65C2B}" destId="{A09A02DD-EF06-42AA-A56F-D7AD2BAFB2E3}" srcOrd="0" destOrd="0" presId="urn:microsoft.com/office/officeart/2009/layout/CirclePictureHierarchy"/>
    <dgm:cxn modelId="{402DC8BB-3401-4DF8-A5C3-A1938DA007A3}" type="presParOf" srcId="{A09A02DD-EF06-42AA-A56F-D7AD2BAFB2E3}" destId="{DAA483EF-47E8-48A0-8305-C60F22A9E34C}" srcOrd="0" destOrd="0" presId="urn:microsoft.com/office/officeart/2009/layout/CirclePictureHierarchy"/>
    <dgm:cxn modelId="{5766223B-C988-4F44-83AD-33C7D5DDD25C}" type="presParOf" srcId="{A09A02DD-EF06-42AA-A56F-D7AD2BAFB2E3}" destId="{4DCC071C-E453-47E5-AA3A-C1F3D9A815FF}" srcOrd="1" destOrd="0" presId="urn:microsoft.com/office/officeart/2009/layout/CirclePictureHierarchy"/>
    <dgm:cxn modelId="{11734DCE-EB66-48EE-8FC2-48536B243CD9}" type="presParOf" srcId="{2C0AB9CF-FC61-4E5D-8B87-7B3AADD65C2B}" destId="{8F9312CD-0BAA-43FE-835B-6894006595AB}" srcOrd="1" destOrd="0" presId="urn:microsoft.com/office/officeart/2009/layout/CirclePictureHierarchy"/>
    <dgm:cxn modelId="{D9884583-3D63-4F61-AF96-FCD0152E05D7}" type="presParOf" srcId="{8F9312CD-0BAA-43FE-835B-6894006595AB}" destId="{D29AC832-20E4-4B9B-8668-B26BE5AFFD8B}" srcOrd="0" destOrd="0" presId="urn:microsoft.com/office/officeart/2009/layout/CirclePictureHierarchy"/>
    <dgm:cxn modelId="{E196DEAA-A22C-4728-8326-C6947649E5FA}" type="presParOf" srcId="{8F9312CD-0BAA-43FE-835B-6894006595AB}" destId="{4A2361C2-24A9-4850-953F-6ADD6BA202D1}" srcOrd="1" destOrd="0" presId="urn:microsoft.com/office/officeart/2009/layout/CirclePictureHierarchy"/>
    <dgm:cxn modelId="{B900AF08-FCF5-45FE-AE08-72390C692011}" type="presParOf" srcId="{4A2361C2-24A9-4850-953F-6ADD6BA202D1}" destId="{4E1D3F19-1B87-47A3-B167-F9E9CA269475}" srcOrd="0" destOrd="0" presId="urn:microsoft.com/office/officeart/2009/layout/CirclePictureHierarchy"/>
    <dgm:cxn modelId="{CF4579FF-29C7-4F30-BBBF-B9413A178EE8}" type="presParOf" srcId="{4E1D3F19-1B87-47A3-B167-F9E9CA269475}" destId="{DC06B2EB-D949-4375-8876-A3D8AF3E8F82}" srcOrd="0" destOrd="0" presId="urn:microsoft.com/office/officeart/2009/layout/CirclePictureHierarchy"/>
    <dgm:cxn modelId="{21C9B062-A6F2-44BB-92E8-0263A515A5A7}" type="presParOf" srcId="{4E1D3F19-1B87-47A3-B167-F9E9CA269475}" destId="{29350E57-14AC-4E1E-B5A9-13243773D38A}" srcOrd="1" destOrd="0" presId="urn:microsoft.com/office/officeart/2009/layout/CirclePictureHierarchy"/>
    <dgm:cxn modelId="{05B7FEDF-2B5D-4E07-BC66-46724713C9E3}" type="presParOf" srcId="{4A2361C2-24A9-4850-953F-6ADD6BA202D1}" destId="{32262A01-CFF6-4D0C-A71E-B76565ED36A9}" srcOrd="1" destOrd="0" presId="urn:microsoft.com/office/officeart/2009/layout/CirclePictureHierarchy"/>
    <dgm:cxn modelId="{0DF9A4B2-A8AD-4B30-AD99-D97F0CE46F03}" type="presParOf" srcId="{8F9312CD-0BAA-43FE-835B-6894006595AB}" destId="{F0D17050-8116-4E32-ACA2-5EA0A38DAB40}" srcOrd="2" destOrd="0" presId="urn:microsoft.com/office/officeart/2009/layout/CirclePictureHierarchy"/>
    <dgm:cxn modelId="{AF93B648-BFEE-47A9-B355-E173D6D78B76}" type="presParOf" srcId="{8F9312CD-0BAA-43FE-835B-6894006595AB}" destId="{A76A1F5E-3DD8-4CBE-B01C-3B749BC1A45C}" srcOrd="3" destOrd="0" presId="urn:microsoft.com/office/officeart/2009/layout/CirclePictureHierarchy"/>
    <dgm:cxn modelId="{B0898BFB-2176-48E3-8145-456B0C8B4C7D}" type="presParOf" srcId="{A76A1F5E-3DD8-4CBE-B01C-3B749BC1A45C}" destId="{E6EA97FF-310B-40D9-BD78-47A980B211AB}" srcOrd="0" destOrd="0" presId="urn:microsoft.com/office/officeart/2009/layout/CirclePictureHierarchy"/>
    <dgm:cxn modelId="{FCA7FFC6-2813-45E5-B58A-3E9B40C06800}" type="presParOf" srcId="{E6EA97FF-310B-40D9-BD78-47A980B211AB}" destId="{A9DEAA37-E8C5-42D5-8776-F8A9226CF919}" srcOrd="0" destOrd="0" presId="urn:microsoft.com/office/officeart/2009/layout/CirclePictureHierarchy"/>
    <dgm:cxn modelId="{78C5E35F-1341-48A0-985F-CBD123F12C61}" type="presParOf" srcId="{E6EA97FF-310B-40D9-BD78-47A980B211AB}" destId="{7EA74B49-9B51-4F58-A5AD-5BCA98261A01}" srcOrd="1" destOrd="0" presId="urn:microsoft.com/office/officeart/2009/layout/CirclePictureHierarchy"/>
    <dgm:cxn modelId="{A14AF6F8-042F-42B3-9A27-506E8CD6C0E4}" type="presParOf" srcId="{A76A1F5E-3DD8-4CBE-B01C-3B749BC1A45C}" destId="{862A0741-2121-4D2E-A5A6-86A781F3CE0C}" srcOrd="1" destOrd="0" presId="urn:microsoft.com/office/officeart/2009/layout/CirclePictureHierarchy"/>
    <dgm:cxn modelId="{CF3312C7-A7C4-405D-AF3A-D5A948022CBC}" type="presParOf" srcId="{473D09D3-319F-4243-8D56-B662A0E978BB}" destId="{C8A066B2-F9EE-4476-A97A-AC2BC178A87B}" srcOrd="2" destOrd="0" presId="urn:microsoft.com/office/officeart/2009/layout/CirclePictureHierarchy"/>
    <dgm:cxn modelId="{74DBD030-4D49-4EB4-B3C2-A9A9671FA41B}" type="presParOf" srcId="{473D09D3-319F-4243-8D56-B662A0E978BB}" destId="{3EE7E57F-6456-47E9-9DC2-346D08A82629}" srcOrd="3" destOrd="0" presId="urn:microsoft.com/office/officeart/2009/layout/CirclePictureHierarchy"/>
    <dgm:cxn modelId="{4A24B8A7-8FF2-42D9-BB1B-D514B0644041}" type="presParOf" srcId="{3EE7E57F-6456-47E9-9DC2-346D08A82629}" destId="{BD1565CE-2C74-488D-835D-3B59EC53CA94}" srcOrd="0" destOrd="0" presId="urn:microsoft.com/office/officeart/2009/layout/CirclePictureHierarchy"/>
    <dgm:cxn modelId="{52CF0C39-0A96-4C31-A823-FB7243039716}" type="presParOf" srcId="{BD1565CE-2C74-488D-835D-3B59EC53CA94}" destId="{7B2DA882-161E-40AF-9638-6E3D89020470}" srcOrd="0" destOrd="0" presId="urn:microsoft.com/office/officeart/2009/layout/CirclePictureHierarchy"/>
    <dgm:cxn modelId="{E6E105A9-AAA4-4633-B9C4-D3A482AD2A97}" type="presParOf" srcId="{BD1565CE-2C74-488D-835D-3B59EC53CA94}" destId="{DB810B7C-C6CB-4799-967C-CA4B141DBE5C}" srcOrd="1" destOrd="0" presId="urn:microsoft.com/office/officeart/2009/layout/CirclePictureHierarchy"/>
    <dgm:cxn modelId="{52B66DC9-CEF1-4863-A524-6C283D9632FE}" type="presParOf" srcId="{3EE7E57F-6456-47E9-9DC2-346D08A82629}" destId="{C63B15DB-9D92-404E-A2BE-CA63C54E23CD}" srcOrd="1" destOrd="0" presId="urn:microsoft.com/office/officeart/2009/layout/CirclePictureHierarchy"/>
    <dgm:cxn modelId="{038CC653-3CCE-4288-9BF2-5C2046B12523}" type="presParOf" srcId="{C63B15DB-9D92-404E-A2BE-CA63C54E23CD}" destId="{257DBF33-25D9-473C-AE4F-88E0E1D939BC}" srcOrd="0" destOrd="0" presId="urn:microsoft.com/office/officeart/2009/layout/CirclePictureHierarchy"/>
    <dgm:cxn modelId="{3D03BACF-2DCB-4157-908E-742D2976013C}" type="presParOf" srcId="{C63B15DB-9D92-404E-A2BE-CA63C54E23CD}" destId="{F1FB6D3B-36CD-4339-8111-ECCF5A5138AC}" srcOrd="1" destOrd="0" presId="urn:microsoft.com/office/officeart/2009/layout/CirclePictureHierarchy"/>
    <dgm:cxn modelId="{7F1E8D7F-20AE-425A-8CEE-11F098DA37BE}" type="presParOf" srcId="{F1FB6D3B-36CD-4339-8111-ECCF5A5138AC}" destId="{C8A911CD-BFF9-41D5-A544-331CD4131EED}" srcOrd="0" destOrd="0" presId="urn:microsoft.com/office/officeart/2009/layout/CirclePictureHierarchy"/>
    <dgm:cxn modelId="{28D37FB0-663D-4328-977D-4B0A5DC03992}" type="presParOf" srcId="{C8A911CD-BFF9-41D5-A544-331CD4131EED}" destId="{97793258-FC71-4264-B9DA-ED09D6B907CD}" srcOrd="0" destOrd="0" presId="urn:microsoft.com/office/officeart/2009/layout/CirclePictureHierarchy"/>
    <dgm:cxn modelId="{6179274D-7204-4EF6-9CE3-C1165D722F3A}" type="presParOf" srcId="{C8A911CD-BFF9-41D5-A544-331CD4131EED}" destId="{D66E176D-5DDE-41BF-AAF6-BA3D7A1C66D1}" srcOrd="1" destOrd="0" presId="urn:microsoft.com/office/officeart/2009/layout/CirclePictureHierarchy"/>
    <dgm:cxn modelId="{776428D0-52B8-4D2E-8B13-2CAF81D99B07}" type="presParOf" srcId="{F1FB6D3B-36CD-4339-8111-ECCF5A5138AC}" destId="{B195060F-7D9B-40C1-B069-0C9C82A34472}" srcOrd="1" destOrd="0" presId="urn:microsoft.com/office/officeart/2009/layout/CirclePictureHierarchy"/>
    <dgm:cxn modelId="{C5822CAC-A430-4C39-9624-93E89E752485}" type="presParOf" srcId="{C63B15DB-9D92-404E-A2BE-CA63C54E23CD}" destId="{050096C7-55F6-4A0B-B2C3-8F2E9B57C987}" srcOrd="2" destOrd="0" presId="urn:microsoft.com/office/officeart/2009/layout/CirclePictureHierarchy"/>
    <dgm:cxn modelId="{593CAD0F-0497-4E66-AD47-B9CD32B39291}" type="presParOf" srcId="{C63B15DB-9D92-404E-A2BE-CA63C54E23CD}" destId="{C0EA0887-EBC5-413F-B6A9-54584FD8AF80}" srcOrd="3" destOrd="0" presId="urn:microsoft.com/office/officeart/2009/layout/CirclePictureHierarchy"/>
    <dgm:cxn modelId="{42F4437D-90CB-43A0-B8B1-35FAA6EC77AD}" type="presParOf" srcId="{C0EA0887-EBC5-413F-B6A9-54584FD8AF80}" destId="{7261CF61-3DD5-4850-A4C8-4757A72564E5}" srcOrd="0" destOrd="0" presId="urn:microsoft.com/office/officeart/2009/layout/CirclePictureHierarchy"/>
    <dgm:cxn modelId="{56B0C279-3A66-4A5D-BC81-FEBADC602161}" type="presParOf" srcId="{7261CF61-3DD5-4850-A4C8-4757A72564E5}" destId="{A86A5634-E7F9-4504-8861-AD6D3DB6F829}" srcOrd="0" destOrd="0" presId="urn:microsoft.com/office/officeart/2009/layout/CirclePictureHierarchy"/>
    <dgm:cxn modelId="{7DB41798-3C57-45BA-883B-7247C7AAC897}" type="presParOf" srcId="{7261CF61-3DD5-4850-A4C8-4757A72564E5}" destId="{37693C0B-17ED-4294-9739-89D303622E6F}" srcOrd="1" destOrd="0" presId="urn:microsoft.com/office/officeart/2009/layout/CirclePictureHierarchy"/>
    <dgm:cxn modelId="{0B63AE5A-EF71-4A9F-9927-6FAA4DB9D404}" type="presParOf" srcId="{C0EA0887-EBC5-413F-B6A9-54584FD8AF80}" destId="{97921DE8-C8BF-413E-A4F7-3B4891B6F1EF}" srcOrd="1" destOrd="0" presId="urn:microsoft.com/office/officeart/2009/layout/CirclePictureHierarchy"/>
    <dgm:cxn modelId="{BEE45267-7405-4011-A656-9529CEADB43D}" type="presParOf" srcId="{473D09D3-319F-4243-8D56-B662A0E978BB}" destId="{8C0F60B4-F1E9-445F-90FC-7F865D5E7CBD}" srcOrd="4" destOrd="0" presId="urn:microsoft.com/office/officeart/2009/layout/CirclePictureHierarchy"/>
    <dgm:cxn modelId="{9F0D5645-6905-49E0-8D1E-1302D3A63FAB}" type="presParOf" srcId="{473D09D3-319F-4243-8D56-B662A0E978BB}" destId="{5AD0D7D6-C436-4F5B-A439-28D129639B39}" srcOrd="5" destOrd="0" presId="urn:microsoft.com/office/officeart/2009/layout/CirclePictureHierarchy"/>
    <dgm:cxn modelId="{9D7D576E-2AF4-4FD8-B534-99C82399539E}" type="presParOf" srcId="{5AD0D7D6-C436-4F5B-A439-28D129639B39}" destId="{A67BA3BA-5B68-4E5A-862D-8C57F7D3265D}" srcOrd="0" destOrd="0" presId="urn:microsoft.com/office/officeart/2009/layout/CirclePictureHierarchy"/>
    <dgm:cxn modelId="{1FD8B4BB-69B0-4E87-8457-FD83B27C2E3E}" type="presParOf" srcId="{A67BA3BA-5B68-4E5A-862D-8C57F7D3265D}" destId="{000F68AA-5578-4F0F-B6A5-2C025DD7FC98}" srcOrd="0" destOrd="0" presId="urn:microsoft.com/office/officeart/2009/layout/CirclePictureHierarchy"/>
    <dgm:cxn modelId="{E304C9EF-A648-4D1F-A993-A934079E593E}" type="presParOf" srcId="{A67BA3BA-5B68-4E5A-862D-8C57F7D3265D}" destId="{2694A3D4-E2DD-495D-B8C4-295ACBCC0A0D}" srcOrd="1" destOrd="0" presId="urn:microsoft.com/office/officeart/2009/layout/CirclePictureHierarchy"/>
    <dgm:cxn modelId="{5BA03265-3F6E-416E-B1BA-A1E29A3AF2A4}" type="presParOf" srcId="{5AD0D7D6-C436-4F5B-A439-28D129639B39}" destId="{7AB9CCE5-95FB-4B02-B61C-6068F0705991}" srcOrd="1" destOrd="0" presId="urn:microsoft.com/office/officeart/2009/layout/CirclePictureHierarchy"/>
    <dgm:cxn modelId="{E508762C-DE3A-44C9-A04F-0DDF601E2548}" type="presParOf" srcId="{7AB9CCE5-95FB-4B02-B61C-6068F0705991}" destId="{A9CBC259-2D96-4796-9B44-A0609D6D51B9}" srcOrd="0" destOrd="0" presId="urn:microsoft.com/office/officeart/2009/layout/CirclePictureHierarchy"/>
    <dgm:cxn modelId="{A00FD885-BC85-40C8-8A2D-7CEABCF2E1F3}" type="presParOf" srcId="{7AB9CCE5-95FB-4B02-B61C-6068F0705991}" destId="{9DD19C4D-353C-47CB-B584-3A407A777EBA}" srcOrd="1" destOrd="0" presId="urn:microsoft.com/office/officeart/2009/layout/CirclePictureHierarchy"/>
    <dgm:cxn modelId="{B137084F-27BC-410F-B5EB-252A36A75059}" type="presParOf" srcId="{9DD19C4D-353C-47CB-B584-3A407A777EBA}" destId="{0D116EEB-40F0-455F-B6D8-4B2662F9506D}" srcOrd="0" destOrd="0" presId="urn:microsoft.com/office/officeart/2009/layout/CirclePictureHierarchy"/>
    <dgm:cxn modelId="{62CAB69B-4AF6-46CD-86D7-760F203F192A}" type="presParOf" srcId="{0D116EEB-40F0-455F-B6D8-4B2662F9506D}" destId="{77D1D2AA-BD01-49E8-ADEF-71D645C17EDF}" srcOrd="0" destOrd="0" presId="urn:microsoft.com/office/officeart/2009/layout/CirclePictureHierarchy"/>
    <dgm:cxn modelId="{D3B98626-90FF-4B8B-B029-BF85212BFE23}" type="presParOf" srcId="{0D116EEB-40F0-455F-B6D8-4B2662F9506D}" destId="{30141813-7F64-4EDE-92B0-BFFC52C0BDE7}" srcOrd="1" destOrd="0" presId="urn:microsoft.com/office/officeart/2009/layout/CirclePictureHierarchy"/>
    <dgm:cxn modelId="{5CE7FFB8-8FB2-49D5-84C2-67397B002646}" type="presParOf" srcId="{9DD19C4D-353C-47CB-B584-3A407A777EBA}" destId="{FB8CD4A6-5C26-4BBE-BB03-1BC7DE04E7F7}" srcOrd="1" destOrd="0" presId="urn:microsoft.com/office/officeart/2009/layout/CirclePictureHierarchy"/>
    <dgm:cxn modelId="{D81026D4-35E6-4283-9841-A2523A4F4C8A}" type="presParOf" srcId="{7AB9CCE5-95FB-4B02-B61C-6068F0705991}" destId="{2099D1B2-1E5B-46C1-BAFF-BAF2C9EC5195}" srcOrd="2" destOrd="0" presId="urn:microsoft.com/office/officeart/2009/layout/CirclePictureHierarchy"/>
    <dgm:cxn modelId="{5E7FA33F-00A7-446C-91DC-F3D40973D4EC}" type="presParOf" srcId="{7AB9CCE5-95FB-4B02-B61C-6068F0705991}" destId="{438CC3EE-9C1F-4004-A4B8-E1FDA0735AEF}" srcOrd="3" destOrd="0" presId="urn:microsoft.com/office/officeart/2009/layout/CirclePictureHierarchy"/>
    <dgm:cxn modelId="{9DBFF380-29D7-47CC-A77B-D1123A2FDDB4}" type="presParOf" srcId="{438CC3EE-9C1F-4004-A4B8-E1FDA0735AEF}" destId="{D14C6392-83ED-4027-9326-05072B87C49B}" srcOrd="0" destOrd="0" presId="urn:microsoft.com/office/officeart/2009/layout/CirclePictureHierarchy"/>
    <dgm:cxn modelId="{8C5DCF3F-84B0-4175-B26E-7294242BCB57}" type="presParOf" srcId="{D14C6392-83ED-4027-9326-05072B87C49B}" destId="{D3F1FEE0-6378-47AB-A889-4A9F619632A1}" srcOrd="0" destOrd="0" presId="urn:microsoft.com/office/officeart/2009/layout/CirclePictureHierarchy"/>
    <dgm:cxn modelId="{BB9165A6-1C14-45FB-B3AD-C6FDD5C7A081}" type="presParOf" srcId="{D14C6392-83ED-4027-9326-05072B87C49B}" destId="{16761C8A-4614-4582-8B7C-DAC63A85A693}" srcOrd="1" destOrd="0" presId="urn:microsoft.com/office/officeart/2009/layout/CirclePictureHierarchy"/>
    <dgm:cxn modelId="{7FE7F907-C234-485F-BAEA-4A49989A6D70}" type="presParOf" srcId="{438CC3EE-9C1F-4004-A4B8-E1FDA0735AEF}" destId="{43352D77-F824-4FDB-8578-D4F88FEEEADB}" srcOrd="1" destOrd="0" presId="urn:microsoft.com/office/officeart/2009/layout/CirclePicture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CDDC27-AD41-482D-B534-C32BFE059C94}">
      <dsp:nvSpPr>
        <dsp:cNvPr id="0" name=""/>
        <dsp:cNvSpPr/>
      </dsp:nvSpPr>
      <dsp:spPr>
        <a:xfrm>
          <a:off x="1526712" y="2271996"/>
          <a:ext cx="7124347" cy="474310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0FAB88-45CD-411B-ACAB-6E0A1829E61B}">
      <dsp:nvSpPr>
        <dsp:cNvPr id="0" name=""/>
        <dsp:cNvSpPr/>
      </dsp:nvSpPr>
      <dsp:spPr>
        <a:xfrm>
          <a:off x="464625" y="0"/>
          <a:ext cx="1451586" cy="20073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b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solidFill>
                <a:schemeClr val="tx1"/>
              </a:solidFill>
            </a:rPr>
            <a:t> </a:t>
          </a:r>
          <a:r>
            <a:rPr lang="pl-PL" sz="2000" b="1" kern="1200" dirty="0" err="1">
              <a:solidFill>
                <a:schemeClr val="tx1"/>
              </a:solidFill>
            </a:rPr>
            <a:t>before</a:t>
          </a:r>
          <a:r>
            <a:rPr lang="pl-PL" sz="2000" b="1" kern="1200" dirty="0">
              <a:solidFill>
                <a:schemeClr val="tx1"/>
              </a:solidFill>
            </a:rPr>
            <a:t> 1990:</a:t>
          </a:r>
          <a:endParaRPr lang="pl-PL" sz="1600" b="1" kern="1200" dirty="0">
            <a:solidFill>
              <a:schemeClr val="tx1"/>
            </a:solidFill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>
              <a:solidFill>
                <a:schemeClr val="tx1"/>
              </a:solidFill>
            </a:rPr>
            <a:t>FIMS 1964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>
              <a:solidFill>
                <a:schemeClr val="tx1"/>
              </a:solidFill>
            </a:rPr>
            <a:t>FISS 1970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>
              <a:solidFill>
                <a:schemeClr val="tx1"/>
              </a:solidFill>
            </a:rPr>
            <a:t>SIMS 1980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>
              <a:solidFill>
                <a:schemeClr val="tx1"/>
              </a:solidFill>
            </a:rPr>
            <a:t>SISS 1983</a:t>
          </a:r>
        </a:p>
      </dsp:txBody>
      <dsp:txXfrm>
        <a:off x="464625" y="0"/>
        <a:ext cx="1451586" cy="2007321"/>
      </dsp:txXfrm>
    </dsp:sp>
    <dsp:sp modelId="{7C1418A3-09B6-4CB1-B10A-90CA73EA0C0D}">
      <dsp:nvSpPr>
        <dsp:cNvPr id="0" name=""/>
        <dsp:cNvSpPr/>
      </dsp:nvSpPr>
      <dsp:spPr>
        <a:xfrm>
          <a:off x="939503" y="2258236"/>
          <a:ext cx="501830" cy="50183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6F9AE0-4FE0-495A-A106-AF31FF4BFDAF}">
      <dsp:nvSpPr>
        <dsp:cNvPr id="0" name=""/>
        <dsp:cNvSpPr/>
      </dsp:nvSpPr>
      <dsp:spPr>
        <a:xfrm>
          <a:off x="1958396" y="3010982"/>
          <a:ext cx="1253011" cy="20073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solidFill>
                <a:schemeClr val="tx1"/>
              </a:solidFill>
            </a:rPr>
            <a:t>1990s: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>
              <a:solidFill>
                <a:schemeClr val="tx1"/>
              </a:solidFill>
            </a:rPr>
            <a:t>Reading L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>
              <a:solidFill>
                <a:schemeClr val="tx1"/>
              </a:solidFill>
            </a:rPr>
            <a:t>TIMSS 1995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>
              <a:solidFill>
                <a:schemeClr val="tx1"/>
              </a:solidFill>
            </a:rPr>
            <a:t>IALS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>
              <a:solidFill>
                <a:schemeClr val="tx1"/>
              </a:solidFill>
            </a:rPr>
            <a:t>CIVIC</a:t>
          </a:r>
        </a:p>
      </dsp:txBody>
      <dsp:txXfrm>
        <a:off x="1958396" y="3010982"/>
        <a:ext cx="1253011" cy="2007321"/>
      </dsp:txXfrm>
    </dsp:sp>
    <dsp:sp modelId="{CB99AC59-A40B-4556-B706-0E69D7C53CA8}">
      <dsp:nvSpPr>
        <dsp:cNvPr id="0" name=""/>
        <dsp:cNvSpPr/>
      </dsp:nvSpPr>
      <dsp:spPr>
        <a:xfrm>
          <a:off x="2333987" y="2258236"/>
          <a:ext cx="501830" cy="50183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609DE8-0020-4CE9-80D1-63CD9C4300ED}">
      <dsp:nvSpPr>
        <dsp:cNvPr id="0" name=""/>
        <dsp:cNvSpPr/>
      </dsp:nvSpPr>
      <dsp:spPr>
        <a:xfrm>
          <a:off x="3240364" y="144025"/>
          <a:ext cx="1974674" cy="20073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b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b="1" kern="1200" dirty="0">
              <a:solidFill>
                <a:schemeClr val="tx1"/>
              </a:solidFill>
            </a:rPr>
            <a:t>2000s: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>
              <a:solidFill>
                <a:schemeClr val="tx1"/>
              </a:solidFill>
            </a:rPr>
            <a:t>PIRLS 2001 PIRLS 2006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>
              <a:solidFill>
                <a:schemeClr val="tx1"/>
              </a:solidFill>
            </a:rPr>
            <a:t>TIMSS 2003 TIMSS 2007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>
              <a:solidFill>
                <a:schemeClr val="tx1"/>
              </a:solidFill>
            </a:rPr>
            <a:t>TALIS 2008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>
              <a:solidFill>
                <a:schemeClr val="tx1"/>
              </a:solidFill>
            </a:rPr>
            <a:t>TED S-M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>
              <a:solidFill>
                <a:schemeClr val="tx1"/>
              </a:solidFill>
            </a:rPr>
            <a:t>ICCS 2009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>
              <a:solidFill>
                <a:schemeClr val="tx1"/>
              </a:solidFill>
            </a:rPr>
            <a:t>PISA 2000 PISA 2003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>
              <a:solidFill>
                <a:schemeClr val="tx1"/>
              </a:solidFill>
            </a:rPr>
            <a:t>PISA 2006 PISA 2009</a:t>
          </a:r>
        </a:p>
      </dsp:txBody>
      <dsp:txXfrm>
        <a:off x="3240364" y="144025"/>
        <a:ext cx="1974674" cy="2007321"/>
      </dsp:txXfrm>
    </dsp:sp>
    <dsp:sp modelId="{1A32DF58-6D9B-4108-9DD2-702061294F95}">
      <dsp:nvSpPr>
        <dsp:cNvPr id="0" name=""/>
        <dsp:cNvSpPr/>
      </dsp:nvSpPr>
      <dsp:spPr>
        <a:xfrm>
          <a:off x="3990016" y="2258236"/>
          <a:ext cx="501830" cy="50183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E6716B-2637-444B-92A7-C531D79662E9}">
      <dsp:nvSpPr>
        <dsp:cNvPr id="0" name=""/>
        <dsp:cNvSpPr/>
      </dsp:nvSpPr>
      <dsp:spPr>
        <a:xfrm>
          <a:off x="5270454" y="3010982"/>
          <a:ext cx="3517440" cy="20073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solidFill>
                <a:schemeClr val="tx1"/>
              </a:solidFill>
            </a:rPr>
            <a:t>2010+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>
              <a:solidFill>
                <a:schemeClr val="tx1"/>
              </a:solidFill>
            </a:rPr>
            <a:t>TALIS 2013 TALIS 2018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>
              <a:solidFill>
                <a:schemeClr val="tx1"/>
              </a:solidFill>
            </a:rPr>
            <a:t>ESLC 2012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>
              <a:solidFill>
                <a:schemeClr val="tx1"/>
              </a:solidFill>
            </a:rPr>
            <a:t>ICILS 2013 ICILS 2018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>
              <a:solidFill>
                <a:schemeClr val="tx1"/>
              </a:solidFill>
            </a:rPr>
            <a:t>TIMSS 2011 TIMSS 2015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>
              <a:solidFill>
                <a:schemeClr val="tx1"/>
              </a:solidFill>
            </a:rPr>
            <a:t>PIRLS 2011 PIRLS 2016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>
              <a:solidFill>
                <a:schemeClr val="tx1"/>
              </a:solidFill>
            </a:rPr>
            <a:t>PISA 2012 PISA 2015 PISA 2018</a:t>
          </a:r>
        </a:p>
      </dsp:txBody>
      <dsp:txXfrm>
        <a:off x="5270454" y="3010982"/>
        <a:ext cx="3517440" cy="2007321"/>
      </dsp:txXfrm>
    </dsp:sp>
    <dsp:sp modelId="{15B1645F-B71C-4954-A0E7-AAA525277E76}">
      <dsp:nvSpPr>
        <dsp:cNvPr id="0" name=""/>
        <dsp:cNvSpPr/>
      </dsp:nvSpPr>
      <dsp:spPr>
        <a:xfrm>
          <a:off x="6778259" y="2258236"/>
          <a:ext cx="501830" cy="50183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99D1B2-1E5B-46C1-BAFF-BAF2C9EC5195}">
      <dsp:nvSpPr>
        <dsp:cNvPr id="0" name=""/>
        <dsp:cNvSpPr/>
      </dsp:nvSpPr>
      <dsp:spPr>
        <a:xfrm>
          <a:off x="7531800" y="3748588"/>
          <a:ext cx="732283" cy="1680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569"/>
              </a:lnTo>
              <a:lnTo>
                <a:pt x="732283" y="99569"/>
              </a:lnTo>
              <a:lnTo>
                <a:pt x="732283" y="168076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CBC259-2D96-4796-9B44-A0609D6D51B9}">
      <dsp:nvSpPr>
        <dsp:cNvPr id="0" name=""/>
        <dsp:cNvSpPr/>
      </dsp:nvSpPr>
      <dsp:spPr>
        <a:xfrm>
          <a:off x="7058352" y="3748588"/>
          <a:ext cx="473447" cy="168076"/>
        </a:xfrm>
        <a:custGeom>
          <a:avLst/>
          <a:gdLst/>
          <a:ahLst/>
          <a:cxnLst/>
          <a:rect l="0" t="0" r="0" b="0"/>
          <a:pathLst>
            <a:path>
              <a:moveTo>
                <a:pt x="473447" y="0"/>
              </a:moveTo>
              <a:lnTo>
                <a:pt x="473447" y="99569"/>
              </a:lnTo>
              <a:lnTo>
                <a:pt x="0" y="99569"/>
              </a:lnTo>
              <a:lnTo>
                <a:pt x="0" y="168076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0F60B4-F1E9-445F-90FC-7F865D5E7CBD}">
      <dsp:nvSpPr>
        <dsp:cNvPr id="0" name=""/>
        <dsp:cNvSpPr/>
      </dsp:nvSpPr>
      <dsp:spPr>
        <a:xfrm>
          <a:off x="5263058" y="3067997"/>
          <a:ext cx="2268741" cy="2421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3636"/>
              </a:lnTo>
              <a:lnTo>
                <a:pt x="2268741" y="173636"/>
              </a:lnTo>
              <a:lnTo>
                <a:pt x="2268741" y="242143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0096C7-55F6-4A0B-B2C3-8F2E9B57C987}">
      <dsp:nvSpPr>
        <dsp:cNvPr id="0" name=""/>
        <dsp:cNvSpPr/>
      </dsp:nvSpPr>
      <dsp:spPr>
        <a:xfrm>
          <a:off x="5111150" y="3716430"/>
          <a:ext cx="741471" cy="1381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9603"/>
              </a:lnTo>
              <a:lnTo>
                <a:pt x="741471" y="69603"/>
              </a:lnTo>
              <a:lnTo>
                <a:pt x="741471" y="138111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7DBF33-25D9-473C-AE4F-88E0E1D939BC}">
      <dsp:nvSpPr>
        <dsp:cNvPr id="0" name=""/>
        <dsp:cNvSpPr/>
      </dsp:nvSpPr>
      <dsp:spPr>
        <a:xfrm>
          <a:off x="4646890" y="3716430"/>
          <a:ext cx="464259" cy="138111"/>
        </a:xfrm>
        <a:custGeom>
          <a:avLst/>
          <a:gdLst/>
          <a:ahLst/>
          <a:cxnLst/>
          <a:rect l="0" t="0" r="0" b="0"/>
          <a:pathLst>
            <a:path>
              <a:moveTo>
                <a:pt x="464259" y="0"/>
              </a:moveTo>
              <a:lnTo>
                <a:pt x="464259" y="69603"/>
              </a:lnTo>
              <a:lnTo>
                <a:pt x="0" y="69603"/>
              </a:lnTo>
              <a:lnTo>
                <a:pt x="0" y="138111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A066B2-F9EE-4476-A97A-AC2BC178A87B}">
      <dsp:nvSpPr>
        <dsp:cNvPr id="0" name=""/>
        <dsp:cNvSpPr/>
      </dsp:nvSpPr>
      <dsp:spPr>
        <a:xfrm>
          <a:off x="5111150" y="3067997"/>
          <a:ext cx="151908" cy="209985"/>
        </a:xfrm>
        <a:custGeom>
          <a:avLst/>
          <a:gdLst/>
          <a:ahLst/>
          <a:cxnLst/>
          <a:rect l="0" t="0" r="0" b="0"/>
          <a:pathLst>
            <a:path>
              <a:moveTo>
                <a:pt x="151908" y="0"/>
              </a:moveTo>
              <a:lnTo>
                <a:pt x="151908" y="141478"/>
              </a:lnTo>
              <a:lnTo>
                <a:pt x="0" y="141478"/>
              </a:lnTo>
              <a:lnTo>
                <a:pt x="0" y="209985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D17050-8116-4E32-ACA2-5EA0A38DAB40}">
      <dsp:nvSpPr>
        <dsp:cNvPr id="0" name=""/>
        <dsp:cNvSpPr/>
      </dsp:nvSpPr>
      <dsp:spPr>
        <a:xfrm>
          <a:off x="2690500" y="3716430"/>
          <a:ext cx="750659" cy="1381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9603"/>
              </a:lnTo>
              <a:lnTo>
                <a:pt x="750659" y="69603"/>
              </a:lnTo>
              <a:lnTo>
                <a:pt x="750659" y="138111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9AC832-20E4-4B9B-8668-B26BE5AFFD8B}">
      <dsp:nvSpPr>
        <dsp:cNvPr id="0" name=""/>
        <dsp:cNvSpPr/>
      </dsp:nvSpPr>
      <dsp:spPr>
        <a:xfrm>
          <a:off x="2235428" y="3716430"/>
          <a:ext cx="455071" cy="138111"/>
        </a:xfrm>
        <a:custGeom>
          <a:avLst/>
          <a:gdLst/>
          <a:ahLst/>
          <a:cxnLst/>
          <a:rect l="0" t="0" r="0" b="0"/>
          <a:pathLst>
            <a:path>
              <a:moveTo>
                <a:pt x="455071" y="0"/>
              </a:moveTo>
              <a:lnTo>
                <a:pt x="455071" y="69603"/>
              </a:lnTo>
              <a:lnTo>
                <a:pt x="0" y="69603"/>
              </a:lnTo>
              <a:lnTo>
                <a:pt x="0" y="138111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A6CD2A-6068-42A7-B35C-441391D0FF1F}">
      <dsp:nvSpPr>
        <dsp:cNvPr id="0" name=""/>
        <dsp:cNvSpPr/>
      </dsp:nvSpPr>
      <dsp:spPr>
        <a:xfrm>
          <a:off x="2690500" y="3067997"/>
          <a:ext cx="2572558" cy="209985"/>
        </a:xfrm>
        <a:custGeom>
          <a:avLst/>
          <a:gdLst/>
          <a:ahLst/>
          <a:cxnLst/>
          <a:rect l="0" t="0" r="0" b="0"/>
          <a:pathLst>
            <a:path>
              <a:moveTo>
                <a:pt x="2572558" y="0"/>
              </a:moveTo>
              <a:lnTo>
                <a:pt x="2572558" y="141478"/>
              </a:lnTo>
              <a:lnTo>
                <a:pt x="0" y="141478"/>
              </a:lnTo>
              <a:lnTo>
                <a:pt x="0" y="209985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3E1C31-918C-42E8-AF26-DBDDC890DA02}">
      <dsp:nvSpPr>
        <dsp:cNvPr id="0" name=""/>
        <dsp:cNvSpPr/>
      </dsp:nvSpPr>
      <dsp:spPr>
        <a:xfrm>
          <a:off x="905019" y="3103024"/>
          <a:ext cx="579750" cy="1381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9603"/>
              </a:lnTo>
              <a:lnTo>
                <a:pt x="579750" y="69603"/>
              </a:lnTo>
              <a:lnTo>
                <a:pt x="579750" y="138111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EEBAB3-6109-4D0E-9F41-F829A6BC423B}">
      <dsp:nvSpPr>
        <dsp:cNvPr id="0" name=""/>
        <dsp:cNvSpPr/>
      </dsp:nvSpPr>
      <dsp:spPr>
        <a:xfrm>
          <a:off x="279038" y="3103024"/>
          <a:ext cx="625981" cy="138111"/>
        </a:xfrm>
        <a:custGeom>
          <a:avLst/>
          <a:gdLst/>
          <a:ahLst/>
          <a:cxnLst/>
          <a:rect l="0" t="0" r="0" b="0"/>
          <a:pathLst>
            <a:path>
              <a:moveTo>
                <a:pt x="625981" y="0"/>
              </a:moveTo>
              <a:lnTo>
                <a:pt x="625981" y="69603"/>
              </a:lnTo>
              <a:lnTo>
                <a:pt x="0" y="69603"/>
              </a:lnTo>
              <a:lnTo>
                <a:pt x="0" y="138111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1A72DC-4F53-4BFE-80E8-49C4A14EE8DD}">
      <dsp:nvSpPr>
        <dsp:cNvPr id="0" name=""/>
        <dsp:cNvSpPr/>
      </dsp:nvSpPr>
      <dsp:spPr>
        <a:xfrm>
          <a:off x="3020" y="1629761"/>
          <a:ext cx="1803997" cy="147326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9F8224-7CAF-408F-BE68-C8F16B52D19E}">
      <dsp:nvSpPr>
        <dsp:cNvPr id="0" name=""/>
        <dsp:cNvSpPr/>
      </dsp:nvSpPr>
      <dsp:spPr>
        <a:xfrm>
          <a:off x="487699" y="1829639"/>
          <a:ext cx="1930759" cy="10713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200" b="1" kern="1200" dirty="0"/>
            <a:t>Rural</a:t>
          </a:r>
        </a:p>
      </dsp:txBody>
      <dsp:txXfrm>
        <a:off x="487699" y="1829639"/>
        <a:ext cx="1930759" cy="1071316"/>
      </dsp:txXfrm>
    </dsp:sp>
    <dsp:sp modelId="{BDE01E08-A497-4F49-A44C-EADA331393AB}">
      <dsp:nvSpPr>
        <dsp:cNvPr id="0" name=""/>
        <dsp:cNvSpPr/>
      </dsp:nvSpPr>
      <dsp:spPr>
        <a:xfrm>
          <a:off x="59814" y="3241135"/>
          <a:ext cx="438447" cy="4384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FA5FD9-A337-4B42-A90E-6A3A2F0C1CB6}">
      <dsp:nvSpPr>
        <dsp:cNvPr id="0" name=""/>
        <dsp:cNvSpPr/>
      </dsp:nvSpPr>
      <dsp:spPr>
        <a:xfrm>
          <a:off x="498262" y="3240039"/>
          <a:ext cx="657671" cy="4384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/>
            <a:t>School1</a:t>
          </a:r>
        </a:p>
      </dsp:txBody>
      <dsp:txXfrm>
        <a:off x="498262" y="3240039"/>
        <a:ext cx="657671" cy="438447"/>
      </dsp:txXfrm>
    </dsp:sp>
    <dsp:sp modelId="{5163C9F5-5E04-477C-BBDB-6E98D9EB3F82}">
      <dsp:nvSpPr>
        <dsp:cNvPr id="0" name=""/>
        <dsp:cNvSpPr/>
      </dsp:nvSpPr>
      <dsp:spPr>
        <a:xfrm>
          <a:off x="1265545" y="3241135"/>
          <a:ext cx="438447" cy="4384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9F7249-CD6D-4A72-9DE6-CAA23D5B1AFA}">
      <dsp:nvSpPr>
        <dsp:cNvPr id="0" name=""/>
        <dsp:cNvSpPr/>
      </dsp:nvSpPr>
      <dsp:spPr>
        <a:xfrm>
          <a:off x="1703993" y="3240039"/>
          <a:ext cx="657671" cy="4384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/>
            <a:t>School2</a:t>
          </a:r>
        </a:p>
      </dsp:txBody>
      <dsp:txXfrm>
        <a:off x="1703993" y="3240039"/>
        <a:ext cx="657671" cy="438447"/>
      </dsp:txXfrm>
    </dsp:sp>
    <dsp:sp modelId="{8F773BE7-33D2-46BA-B0D9-494D696D330D}">
      <dsp:nvSpPr>
        <dsp:cNvPr id="0" name=""/>
        <dsp:cNvSpPr/>
      </dsp:nvSpPr>
      <dsp:spPr>
        <a:xfrm>
          <a:off x="4499991" y="1556791"/>
          <a:ext cx="1526135" cy="15112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6B3ABD-F2DB-442C-8158-DD9B9FC422C3}">
      <dsp:nvSpPr>
        <dsp:cNvPr id="0" name=""/>
        <dsp:cNvSpPr/>
      </dsp:nvSpPr>
      <dsp:spPr>
        <a:xfrm>
          <a:off x="4716016" y="1844822"/>
          <a:ext cx="1497294" cy="8641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b="1" kern="1200" dirty="0"/>
            <a:t>Urban</a:t>
          </a:r>
        </a:p>
      </dsp:txBody>
      <dsp:txXfrm>
        <a:off x="4716016" y="1844822"/>
        <a:ext cx="1497294" cy="864193"/>
      </dsp:txXfrm>
    </dsp:sp>
    <dsp:sp modelId="{DAA483EF-47E8-48A0-8305-C60F22A9E34C}">
      <dsp:nvSpPr>
        <dsp:cNvPr id="0" name=""/>
        <dsp:cNvSpPr/>
      </dsp:nvSpPr>
      <dsp:spPr>
        <a:xfrm>
          <a:off x="2471276" y="3277983"/>
          <a:ext cx="438447" cy="4384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CC071C-E453-47E5-AA3A-C1F3D9A815FF}">
      <dsp:nvSpPr>
        <dsp:cNvPr id="0" name=""/>
        <dsp:cNvSpPr/>
      </dsp:nvSpPr>
      <dsp:spPr>
        <a:xfrm>
          <a:off x="2614137" y="3323022"/>
          <a:ext cx="1248845" cy="3461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SchoolA</a:t>
          </a:r>
        </a:p>
      </dsp:txBody>
      <dsp:txXfrm>
        <a:off x="2614137" y="3323022"/>
        <a:ext cx="1248845" cy="346176"/>
      </dsp:txXfrm>
    </dsp:sp>
    <dsp:sp modelId="{DC06B2EB-D949-4375-8876-A3D8AF3E8F82}">
      <dsp:nvSpPr>
        <dsp:cNvPr id="0" name=""/>
        <dsp:cNvSpPr/>
      </dsp:nvSpPr>
      <dsp:spPr>
        <a:xfrm>
          <a:off x="2016204" y="3854541"/>
          <a:ext cx="438447" cy="4384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350E57-14AC-4E1E-B5A9-13243773D38A}">
      <dsp:nvSpPr>
        <dsp:cNvPr id="0" name=""/>
        <dsp:cNvSpPr/>
      </dsp:nvSpPr>
      <dsp:spPr>
        <a:xfrm>
          <a:off x="2454652" y="3853445"/>
          <a:ext cx="657671" cy="4384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/>
            <a:t>Student1</a:t>
          </a:r>
        </a:p>
      </dsp:txBody>
      <dsp:txXfrm>
        <a:off x="2454652" y="3853445"/>
        <a:ext cx="657671" cy="438447"/>
      </dsp:txXfrm>
    </dsp:sp>
    <dsp:sp modelId="{A9DEAA37-E8C5-42D5-8776-F8A9226CF919}">
      <dsp:nvSpPr>
        <dsp:cNvPr id="0" name=""/>
        <dsp:cNvSpPr/>
      </dsp:nvSpPr>
      <dsp:spPr>
        <a:xfrm>
          <a:off x="3221935" y="3854541"/>
          <a:ext cx="438447" cy="4384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A74B49-9B51-4F58-A5AD-5BCA98261A01}">
      <dsp:nvSpPr>
        <dsp:cNvPr id="0" name=""/>
        <dsp:cNvSpPr/>
      </dsp:nvSpPr>
      <dsp:spPr>
        <a:xfrm>
          <a:off x="3660383" y="3853445"/>
          <a:ext cx="657671" cy="4384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/>
            <a:t>Student2</a:t>
          </a:r>
        </a:p>
      </dsp:txBody>
      <dsp:txXfrm>
        <a:off x="3660383" y="3853445"/>
        <a:ext cx="657671" cy="438447"/>
      </dsp:txXfrm>
    </dsp:sp>
    <dsp:sp modelId="{7B2DA882-161E-40AF-9638-6E3D89020470}">
      <dsp:nvSpPr>
        <dsp:cNvPr id="0" name=""/>
        <dsp:cNvSpPr/>
      </dsp:nvSpPr>
      <dsp:spPr>
        <a:xfrm>
          <a:off x="4891926" y="3277983"/>
          <a:ext cx="438447" cy="4384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810B7C-C6CB-4799-967C-CA4B141DBE5C}">
      <dsp:nvSpPr>
        <dsp:cNvPr id="0" name=""/>
        <dsp:cNvSpPr/>
      </dsp:nvSpPr>
      <dsp:spPr>
        <a:xfrm>
          <a:off x="5053162" y="3323022"/>
          <a:ext cx="1212095" cy="3461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SchoolB</a:t>
          </a:r>
        </a:p>
      </dsp:txBody>
      <dsp:txXfrm>
        <a:off x="5053162" y="3323022"/>
        <a:ext cx="1212095" cy="346176"/>
      </dsp:txXfrm>
    </dsp:sp>
    <dsp:sp modelId="{97793258-FC71-4264-B9DA-ED09D6B907CD}">
      <dsp:nvSpPr>
        <dsp:cNvPr id="0" name=""/>
        <dsp:cNvSpPr/>
      </dsp:nvSpPr>
      <dsp:spPr>
        <a:xfrm>
          <a:off x="4427666" y="3854541"/>
          <a:ext cx="438447" cy="4384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6E176D-5DDE-41BF-AAF6-BA3D7A1C66D1}">
      <dsp:nvSpPr>
        <dsp:cNvPr id="0" name=""/>
        <dsp:cNvSpPr/>
      </dsp:nvSpPr>
      <dsp:spPr>
        <a:xfrm>
          <a:off x="4866114" y="3853445"/>
          <a:ext cx="657671" cy="4384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/>
            <a:t>Student1</a:t>
          </a:r>
        </a:p>
      </dsp:txBody>
      <dsp:txXfrm>
        <a:off x="4866114" y="3853445"/>
        <a:ext cx="657671" cy="438447"/>
      </dsp:txXfrm>
    </dsp:sp>
    <dsp:sp modelId="{A86A5634-E7F9-4504-8861-AD6D3DB6F829}">
      <dsp:nvSpPr>
        <dsp:cNvPr id="0" name=""/>
        <dsp:cNvSpPr/>
      </dsp:nvSpPr>
      <dsp:spPr>
        <a:xfrm>
          <a:off x="5633397" y="3854541"/>
          <a:ext cx="438447" cy="4384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693C0B-17ED-4294-9739-89D303622E6F}">
      <dsp:nvSpPr>
        <dsp:cNvPr id="0" name=""/>
        <dsp:cNvSpPr/>
      </dsp:nvSpPr>
      <dsp:spPr>
        <a:xfrm>
          <a:off x="6071845" y="3853445"/>
          <a:ext cx="657671" cy="4384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/>
            <a:t>Student2</a:t>
          </a:r>
        </a:p>
      </dsp:txBody>
      <dsp:txXfrm>
        <a:off x="6071845" y="3853445"/>
        <a:ext cx="657671" cy="438447"/>
      </dsp:txXfrm>
    </dsp:sp>
    <dsp:sp modelId="{000F68AA-5578-4F0F-B6A5-2C025DD7FC98}">
      <dsp:nvSpPr>
        <dsp:cNvPr id="0" name=""/>
        <dsp:cNvSpPr/>
      </dsp:nvSpPr>
      <dsp:spPr>
        <a:xfrm>
          <a:off x="7312576" y="3310141"/>
          <a:ext cx="438447" cy="4384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94A3D4-E2DD-495D-B8C4-295ACBCC0A0D}">
      <dsp:nvSpPr>
        <dsp:cNvPr id="0" name=""/>
        <dsp:cNvSpPr/>
      </dsp:nvSpPr>
      <dsp:spPr>
        <a:xfrm>
          <a:off x="7492187" y="3277983"/>
          <a:ext cx="1175344" cy="5005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SchoolC</a:t>
          </a:r>
        </a:p>
      </dsp:txBody>
      <dsp:txXfrm>
        <a:off x="7492187" y="3277983"/>
        <a:ext cx="1175344" cy="500571"/>
      </dsp:txXfrm>
    </dsp:sp>
    <dsp:sp modelId="{77D1D2AA-BD01-49E8-ADEF-71D645C17EDF}">
      <dsp:nvSpPr>
        <dsp:cNvPr id="0" name=""/>
        <dsp:cNvSpPr/>
      </dsp:nvSpPr>
      <dsp:spPr>
        <a:xfrm>
          <a:off x="6839128" y="3916665"/>
          <a:ext cx="438447" cy="4384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141813-7F64-4EDE-92B0-BFFC52C0BDE7}">
      <dsp:nvSpPr>
        <dsp:cNvPr id="0" name=""/>
        <dsp:cNvSpPr/>
      </dsp:nvSpPr>
      <dsp:spPr>
        <a:xfrm>
          <a:off x="7277576" y="3915569"/>
          <a:ext cx="657671" cy="4384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/>
            <a:t>Student1</a:t>
          </a:r>
        </a:p>
      </dsp:txBody>
      <dsp:txXfrm>
        <a:off x="7277576" y="3915569"/>
        <a:ext cx="657671" cy="438447"/>
      </dsp:txXfrm>
    </dsp:sp>
    <dsp:sp modelId="{D3F1FEE0-6378-47AB-A889-4A9F619632A1}">
      <dsp:nvSpPr>
        <dsp:cNvPr id="0" name=""/>
        <dsp:cNvSpPr/>
      </dsp:nvSpPr>
      <dsp:spPr>
        <a:xfrm>
          <a:off x="8044860" y="3916665"/>
          <a:ext cx="438447" cy="4384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761C8A-4614-4582-8B7C-DAC63A85A693}">
      <dsp:nvSpPr>
        <dsp:cNvPr id="0" name=""/>
        <dsp:cNvSpPr/>
      </dsp:nvSpPr>
      <dsp:spPr>
        <a:xfrm>
          <a:off x="8483307" y="3915569"/>
          <a:ext cx="657671" cy="4384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/>
            <a:t>Student2</a:t>
          </a:r>
        </a:p>
      </dsp:txBody>
      <dsp:txXfrm>
        <a:off x="8483307" y="3915569"/>
        <a:ext cx="657671" cy="4384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layout/CirclePictureHierarchy">
  <dgm:title val=""/>
  <dgm:desc val=""/>
  <dgm:catLst>
    <dgm:cat type="hierarchy" pri="1750"/>
    <dgm:cat type="picture" pri="23000"/>
    <dgm:cat type="pictureconvert" pri="2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5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for="ch" forName="image" refType="h" fact="0.8"/>
              <dgm:constr type="w" for="ch" forName="image" refType="h" refFor="ch" refForName="image"/>
              <dgm:constr type="t" for="ch" forName="image" refType="h" fact="0.1"/>
              <dgm:constr type="l" for="ch" forName="image"/>
              <dgm:constr type="w" for="ch" forName="text" refType="w" fact="0.6"/>
              <dgm:constr type="h" for="ch" forName="text" refType="h" fact="0.8"/>
              <dgm:constr type="t" for="ch" forName="text" refType="w" fact="0.04"/>
              <dgm:constr type="l" for="ch" forName="text" refType="w" fact="0.4"/>
            </dgm:constrLst>
            <dgm:ruleLst/>
            <dgm:layoutNode name="image" styleLbl="node0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  <dgm:layoutNode name="text" styleLbl="revTx">
              <dgm:varLst>
                <dgm:chPref val="3"/>
              </dgm:varLst>
              <dgm:alg type="tx">
                <dgm:param type="parTxLTRAlign" val="l"/>
                <dgm:param type="parTxRTLAlign" val="r"/>
              </dgm:alg>
              <dgm:shape xmlns:r="http://schemas.openxmlformats.org/officeDocument/2006/relationships" type="rect" r:blip="">
                <dgm:adjLst/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image"/>
                    <dgm:param type="dstNode" val="image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h" for="ch" forName="image2" refType="h" fact="0.8"/>
                      <dgm:constr type="w" for="ch" forName="image2" refType="h" refFor="ch" refForName="image2"/>
                      <dgm:constr type="t" for="ch" forName="image2" refType="h" fact="0.1"/>
                      <dgm:constr type="l" for="ch" forName="image2"/>
                      <dgm:constr type="w" for="ch" forName="text2" refType="w" fact="0.6"/>
                      <dgm:constr type="h" for="ch" forName="text2" refType="h" fact="0.8"/>
                      <dgm:constr type="t" for="ch" forName="text2" refType="w" fact="0.04"/>
                      <dgm:constr type="l" for="ch" forName="text2" refType="w" fact="0.4"/>
                    </dgm:constrLst>
                    <dgm:ruleLst/>
                    <dgm:layoutNode name="image2">
                      <dgm:alg type="sp"/>
                      <dgm:shape xmlns:r="http://schemas.openxmlformats.org/officeDocument/2006/relationships" type="ellipse" r:blip="" blipPhldr="1">
                        <dgm:adjLst/>
                      </dgm:shape>
                      <dgm:presOf/>
                      <dgm:constrLst/>
                      <dgm:ruleLst/>
                    </dgm:layoutNode>
                    <dgm:layoutNode name="text2" styleLbl="revTx">
                      <dgm:varLst>
                        <dgm:chPref val="3"/>
                      </dgm:varLst>
                      <dgm:alg type="tx">
                        <dgm:param type="parTxLTRAlign" val="l"/>
                        <dgm:param type="parTxRTLAlign" val="r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image2"/>
                            <dgm:param type="dstNode" val="image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h" for="ch" forName="image3" refType="h" fact="0.8"/>
                              <dgm:constr type="w" for="ch" forName="image3" refType="h" refFor="ch" refForName="image3"/>
                              <dgm:constr type="t" for="ch" forName="image3" refType="h" fact="0.1"/>
                              <dgm:constr type="l" for="ch" forName="image3"/>
                              <dgm:constr type="w" for="ch" forName="text3" refType="w" fact="0.6"/>
                              <dgm:constr type="h" for="ch" forName="text3" refType="h" fact="0.8"/>
                              <dgm:constr type="t" for="ch" forName="text3" refType="w" fact="0.04"/>
                              <dgm:constr type="l" for="ch" forName="text3" refType="w" fact="0.4"/>
                            </dgm:constrLst>
                            <dgm:ruleLst/>
                            <dgm:layoutNode name="image3">
                              <dgm:alg type="sp"/>
                              <dgm:shape xmlns:r="http://schemas.openxmlformats.org/officeDocument/2006/relationships" type="ellipse" r:blip="" blipPhldr="1">
                                <dgm:adjLst/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revTx">
                              <dgm:varLst>
                                <dgm:chPref val="3"/>
                              </dgm:varLst>
                              <dgm:alg type="tx">
                                <dgm:param type="parTxLTRAlign" val="l"/>
                                <dgm:param type="parTxRTLAlign" val="r"/>
                              </dgm:alg>
                              <dgm:shape xmlns:r="http://schemas.openxmlformats.org/officeDocument/2006/relationships" type="rect" r:blip="">
                                <dgm:adjLst/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3"/>
                                        <dgm:param type="dstNode" val="image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4"/>
                                        <dgm:param type="dstNode" val="image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h" for="ch" forName="image4" refType="h" fact="0.8"/>
                                      <dgm:constr type="w" for="ch" forName="image4" refType="h" refFor="ch" refForName="image4"/>
                                      <dgm:constr type="t" for="ch" forName="image4" refType="h" fact="0.1"/>
                                      <dgm:constr type="l" for="ch" forName="image4"/>
                                      <dgm:constr type="w" for="ch" forName="text4" refType="w" fact="0.6"/>
                                      <dgm:constr type="h" for="ch" forName="text4" refType="h" fact="0.8"/>
                                      <dgm:constr type="t" for="ch" forName="text4" refType="w" fact="0.04"/>
                                      <dgm:constr type="l" for="ch" forName="text4" refType="w" fact="0.4"/>
                                    </dgm:constrLst>
                                    <dgm:ruleLst/>
                                    <dgm:layoutNode name="image4">
                                      <dgm:alg type="sp"/>
                                      <dgm:shape xmlns:r="http://schemas.openxmlformats.org/officeDocument/2006/relationships" type="ellipse" r:blip="" blipPhldr="1">
                                        <dgm:adjLst/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revTx">
                                      <dgm:varLst>
                                        <dgm:chPref val="3"/>
                                      </dgm:varLst>
                                      <dgm:alg type="tx">
                                        <dgm:param type="parTxLTRAlign" val="l"/>
                                        <dgm:param type="parTxRTLAlign" val="r"/>
                                      </dgm:alg>
                                      <dgm:shape xmlns:r="http://schemas.openxmlformats.org/officeDocument/2006/relationships" type="rect" r:blip="">
                                        <dgm:adjLst/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1FAF22-F3AF-4886-A0BF-72364C7571AE}" type="datetimeFigureOut">
              <a:rPr lang="pl-PL" smtClean="0"/>
              <a:t>27.11.2017</a:t>
            </a:fld>
            <a:endParaRPr lang="pl-PL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 dirty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41E4FE-ED30-45B3-BC4B-553EF28FCF74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54102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" name="Shape 4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490" name="Shape 49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3943721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62000"/>
            <a:ext cx="685621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952697" y="762000"/>
            <a:ext cx="2193989" cy="5334001"/>
          </a:xfrm>
          <a:prstGeom prst="rect">
            <a:avLst/>
          </a:prstGeom>
          <a:solidFill>
            <a:srgbClr val="C3C3C3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2386" y="1298448"/>
            <a:ext cx="5486400" cy="3255264"/>
          </a:xfrm>
        </p:spPr>
        <p:txBody>
          <a:bodyPr anchor="b">
            <a:normAutofit/>
          </a:bodyPr>
          <a:lstStyle>
            <a:lvl1pPr algn="l">
              <a:defRPr sz="5400" spc="-100" baseline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11" y="4670246"/>
            <a:ext cx="54864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97452-6042-4427-8586-13F91060E2ED}" type="datetimeFigureOut">
              <a:rPr lang="en-GB" smtClean="0"/>
              <a:t>27/11/2017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58F69-B936-42C9-88EE-21EA87180BA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3008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97452-6042-4427-8586-13F91060E2ED}" type="datetimeFigureOut">
              <a:rPr lang="en-GB" smtClean="0"/>
              <a:t>27/11/2017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58F69-B936-42C9-88EE-21EA87180BA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6925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85750" y="990600"/>
            <a:ext cx="2114550" cy="495300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0934" y="868680"/>
            <a:ext cx="5486400" cy="5120640"/>
          </a:xfrm>
        </p:spPr>
        <p:txBody>
          <a:bodyPr vert="eaVert" anchor="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97452-6042-4427-8586-13F91060E2ED}" type="datetimeFigureOut">
              <a:rPr lang="en-GB" smtClean="0"/>
              <a:t>27/11/2017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58F69-B936-42C9-88EE-21EA87180BA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5179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97452-6042-4427-8586-13F91060E2ED}" type="datetimeFigureOut">
              <a:rPr lang="en-GB" smtClean="0"/>
              <a:t>27/11/2017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58F69-B936-42C9-88EE-21EA87180BA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8490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0934" y="1298448"/>
            <a:ext cx="5486400" cy="3255264"/>
          </a:xfrm>
        </p:spPr>
        <p:txBody>
          <a:bodyPr anchor="b">
            <a:normAutofit/>
          </a:bodyPr>
          <a:lstStyle>
            <a:lvl1pPr>
              <a:defRPr sz="54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14650" y="4672584"/>
            <a:ext cx="54864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0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97452-6042-4427-8586-13F91060E2ED}" type="datetimeFigureOut">
              <a:rPr lang="en-GB" smtClean="0"/>
              <a:t>27/11/2017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58F69-B936-42C9-88EE-21EA87180BA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4798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0934" y="868680"/>
            <a:ext cx="2606040" cy="512064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3590" y="868680"/>
            <a:ext cx="2606040" cy="512064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97452-6042-4427-8586-13F91060E2ED}" type="datetimeFigureOut">
              <a:rPr lang="en-GB" smtClean="0"/>
              <a:t>27/11/2017</a:t>
            </a:fld>
            <a:endParaRPr lang="en-GB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58F69-B936-42C9-88EE-21EA87180BA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5344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0934" y="1023586"/>
            <a:ext cx="260604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9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0934" y="1930936"/>
            <a:ext cx="2606040" cy="402336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63847" y="1023587"/>
            <a:ext cx="260604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9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63847" y="1930936"/>
            <a:ext cx="2606040" cy="402336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97452-6042-4427-8586-13F91060E2ED}" type="datetimeFigureOut">
              <a:rPr lang="en-GB" smtClean="0"/>
              <a:t>27/11/2017</a:t>
            </a:fld>
            <a:endParaRPr lang="en-GB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58F69-B936-42C9-88EE-21EA87180BA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6395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97452-6042-4427-8586-13F91060E2ED}" type="datetimeFigureOut">
              <a:rPr lang="en-GB" smtClean="0"/>
              <a:t>27/11/2017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58F69-B936-42C9-88EE-21EA87180BA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0567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97452-6042-4427-8586-13F91060E2ED}" type="datetimeFigureOut">
              <a:rPr lang="en-GB" smtClean="0"/>
              <a:t>27/11/2017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58F69-B936-42C9-88EE-21EA87180BA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5646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2800" b="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0934" y="868680"/>
            <a:ext cx="54864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337560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5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97452-6042-4427-8586-13F91060E2ED}" type="datetimeFigureOut">
              <a:rPr lang="en-GB" smtClean="0"/>
              <a:t>27/11/2017</a:t>
            </a:fld>
            <a:endParaRPr lang="en-GB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58F69-B936-42C9-88EE-21EA87180BA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3229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677983" y="767419"/>
            <a:ext cx="6086423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dirty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340602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5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97452-6042-4427-8586-13F91060E2ED}" type="datetimeFigureOut">
              <a:rPr lang="en-GB" smtClean="0"/>
              <a:t>27/11/2017</a:t>
            </a:fld>
            <a:endParaRPr lang="en-GB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2624326" y="6356351"/>
            <a:ext cx="4433638" cy="365125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58F69-B936-42C9-88EE-21EA87180BA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4668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1951" y="864108"/>
            <a:ext cx="54864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A297452-6042-4427-8586-13F91060E2ED}" type="datetimeFigureOut">
              <a:rPr lang="en-GB" smtClean="0"/>
              <a:t>27/11/2017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accent1"/>
                </a:solidFill>
              </a:defRPr>
            </a:lvl1pPr>
          </a:lstStyle>
          <a:p>
            <a:fld id="{FFE58F69-B936-42C9-88EE-21EA87180BA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62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19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7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5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videnceinstitute.eu/pisa-data-and-tools/" TargetMode="External"/><Relationship Id="rId2" Type="http://schemas.openxmlformats.org/officeDocument/2006/relationships/hyperlink" Target="https://www.evidenceinstitute.pl/skorzystaj-z-danych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videnceinstitute.eu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hyperlink" Target="http://www.facebook.com/EvidenceInstitutePL" TargetMode="External"/><Relationship Id="rId4" Type="http://schemas.openxmlformats.org/officeDocument/2006/relationships/hyperlink" Target="mailto:mj@evidenceinstitute.eu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755576" y="1772816"/>
            <a:ext cx="590465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Analyzing large-scale achievement surveys in Stata using </a:t>
            </a:r>
            <a:endParaRPr lang="pl-PL" sz="2800" b="1" dirty="0">
              <a:solidFill>
                <a:schemeClr val="bg1"/>
              </a:solidFill>
            </a:endParaRPr>
          </a:p>
          <a:p>
            <a:r>
              <a:rPr lang="en-US" sz="2800" b="1" dirty="0">
                <a:solidFill>
                  <a:schemeClr val="bg1"/>
                </a:solidFill>
              </a:rPr>
              <a:t>PISATOOLS and PIAACTOOLS</a:t>
            </a:r>
            <a:endParaRPr lang="pl-PL" sz="2800" b="1" dirty="0">
              <a:solidFill>
                <a:schemeClr val="bg1"/>
              </a:solidFill>
            </a:endParaRPr>
          </a:p>
          <a:p>
            <a:endParaRPr lang="pl-PL" sz="2400" b="1" dirty="0">
              <a:solidFill>
                <a:schemeClr val="bg1"/>
              </a:solidFill>
            </a:endParaRPr>
          </a:p>
          <a:p>
            <a:endParaRPr lang="pl-PL" sz="2400" b="1" dirty="0">
              <a:solidFill>
                <a:schemeClr val="bg1"/>
              </a:solidFill>
            </a:endParaRPr>
          </a:p>
          <a:p>
            <a:endParaRPr lang="en-US" sz="2400" b="1" dirty="0">
              <a:solidFill>
                <a:schemeClr val="bg1"/>
              </a:solidFill>
            </a:endParaRPr>
          </a:p>
          <a:p>
            <a:pPr algn="r"/>
            <a:r>
              <a:rPr lang="en-US" sz="2400" b="1" dirty="0">
                <a:solidFill>
                  <a:schemeClr val="bg1"/>
                </a:solidFill>
              </a:rPr>
              <a:t>Dr Maciej Jakubowski</a:t>
            </a:r>
          </a:p>
          <a:p>
            <a:pPr algn="r"/>
            <a:r>
              <a:rPr lang="en-US" sz="2000" b="1" dirty="0">
                <a:solidFill>
                  <a:schemeClr val="bg1"/>
                </a:solidFill>
              </a:rPr>
              <a:t>Evidence Institute and Warsaw University</a:t>
            </a:r>
          </a:p>
          <a:p>
            <a:pPr algn="r"/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3914476" y="6381328"/>
            <a:ext cx="17370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 err="1"/>
              <a:t>November</a:t>
            </a:r>
            <a:r>
              <a:rPr lang="pl-PL" b="1" dirty="0"/>
              <a:t> 2017</a:t>
            </a:r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7758" y="2420888"/>
            <a:ext cx="2276160" cy="1609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65271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180E9669-8CE1-498F-A6E7-49626D4EC0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196752"/>
            <a:ext cx="10593481" cy="4338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25716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B398FFF8-238A-4855-BD89-1802A95AD7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049" y="692696"/>
            <a:ext cx="10871835" cy="4896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5260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5B36B0BF-3229-4E91-911B-0DB5CB8EE8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826457"/>
            <a:ext cx="10595033" cy="5205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0169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9DFEB874-B98A-44BB-AD27-4F6EAC4C98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049" y="1066750"/>
            <a:ext cx="9580793" cy="5098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77123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C55558A1-1F65-40CF-B2EE-22C55F8317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404664"/>
            <a:ext cx="10433014" cy="5765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2664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ADD519B1-E86A-4261-9BE8-027E9F096A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052736"/>
            <a:ext cx="10731804" cy="4175272"/>
          </a:xfrm>
          <a:prstGeom prst="rect">
            <a:avLst/>
          </a:prstGeom>
        </p:spPr>
      </p:pic>
      <p:sp>
        <p:nvSpPr>
          <p:cNvPr id="6" name="Prostokąt 5">
            <a:extLst>
              <a:ext uri="{FF2B5EF4-FFF2-40B4-BE49-F238E27FC236}">
                <a16:creationId xmlns:a16="http://schemas.microsoft.com/office/drawing/2014/main" id="{8F14BD40-ABEE-43C3-8E64-C6FBB21448DA}"/>
              </a:ext>
            </a:extLst>
          </p:cNvPr>
          <p:cNvSpPr/>
          <p:nvPr/>
        </p:nvSpPr>
        <p:spPr>
          <a:xfrm>
            <a:off x="4211960" y="2348880"/>
            <a:ext cx="4608512" cy="43204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69097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07407E-6 L 0.00017 0.0208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0.02084 L 0.00017 0.1469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2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1" animBg="1"/>
      <p:bldP spid="6" grpId="2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Estimation with plausible values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Plausible values are draws from posterior distribution of student latent achievement</a:t>
            </a:r>
          </a:p>
          <a:p>
            <a:r>
              <a:rPr lang="en-US" dirty="0"/>
              <a:t>Usually 5, 10 or more plausible values are estimated</a:t>
            </a:r>
          </a:p>
          <a:p>
            <a:r>
              <a:rPr lang="en-US" dirty="0"/>
              <a:t>With each plausible value we can obtain unbiased estimates of student achievement</a:t>
            </a:r>
          </a:p>
          <a:p>
            <a:r>
              <a:rPr lang="en-US" dirty="0"/>
              <a:t>Using one plausible values works well in initial analysis or for graphs</a:t>
            </a:r>
          </a:p>
          <a:p>
            <a:r>
              <a:rPr lang="en-US" dirty="0"/>
              <a:t>However, only with five plausible values one can estimate measurement error</a:t>
            </a:r>
          </a:p>
        </p:txBody>
      </p:sp>
    </p:spTree>
    <p:extLst>
      <p:ext uri="{BB962C8B-B14F-4D97-AF65-F5344CB8AC3E}">
        <p14:creationId xmlns:p14="http://schemas.microsoft.com/office/powerpoint/2010/main" val="19388364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678" y="987545"/>
            <a:ext cx="8697860" cy="4923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61699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B43D7022-F562-4DC1-AF88-70E990CEF1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897" y="116632"/>
            <a:ext cx="9090103" cy="6664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12047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A7E9CFA-8B77-4003-9C28-55913A8F0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Plausible values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4C0C19F-9069-45F2-995E-2DA633A30F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Point estimates</a:t>
            </a:r>
            <a:r>
              <a:rPr lang="en-US" sz="2400" dirty="0"/>
              <a:t>: average of plausible value estimates</a:t>
            </a:r>
          </a:p>
          <a:p>
            <a:r>
              <a:rPr lang="en-US" sz="2400" b="1" dirty="0"/>
              <a:t>Interval estimates</a:t>
            </a:r>
            <a:r>
              <a:rPr lang="en-US" sz="2400" dirty="0"/>
              <a:t> obtained using Rubin’s formula for multiple imputation (Rubin, 1987; Allison, 2000)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b="1" dirty="0"/>
              <a:t>NEVER </a:t>
            </a:r>
            <a:r>
              <a:rPr lang="en-US" sz="2400" dirty="0"/>
              <a:t>use average of plausible values as your variable</a:t>
            </a:r>
          </a:p>
          <a:p>
            <a:endParaRPr lang="en-US" sz="2400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571C47DD-02EC-4AFC-8847-9731C35C86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1840" y="3068960"/>
            <a:ext cx="4610100" cy="1114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2565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Agenda for today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/>
              <a:t>What are large-scale achievement surveys?</a:t>
            </a:r>
          </a:p>
          <a:p>
            <a:r>
              <a:rPr lang="en-US" sz="2400" dirty="0"/>
              <a:t>Complex survey design(s)</a:t>
            </a:r>
          </a:p>
          <a:p>
            <a:r>
              <a:rPr lang="en-US" sz="2400" dirty="0"/>
              <a:t>Estimation without plausible values</a:t>
            </a:r>
          </a:p>
          <a:p>
            <a:pPr lvl="1"/>
            <a:r>
              <a:rPr lang="en-US" sz="2200" noProof="0" dirty="0"/>
              <a:t>Point estimates</a:t>
            </a:r>
          </a:p>
          <a:p>
            <a:pPr lvl="1"/>
            <a:r>
              <a:rPr lang="en-US" sz="2200" noProof="0" dirty="0"/>
              <a:t>Interval estimates with replicate weights</a:t>
            </a:r>
          </a:p>
          <a:p>
            <a:r>
              <a:rPr lang="en-US" sz="2400" noProof="0" dirty="0"/>
              <a:t>Estimation with plausible values</a:t>
            </a:r>
          </a:p>
          <a:p>
            <a:pPr lvl="1"/>
            <a:r>
              <a:rPr lang="en-US" sz="2200" dirty="0"/>
              <a:t>Point estimates</a:t>
            </a:r>
          </a:p>
          <a:p>
            <a:pPr lvl="1"/>
            <a:r>
              <a:rPr lang="en-US" sz="2200" dirty="0"/>
              <a:t>Estimating sampling </a:t>
            </a:r>
            <a:r>
              <a:rPr lang="en-US" sz="2200" noProof="0" dirty="0"/>
              <a:t>and measurement errors</a:t>
            </a:r>
          </a:p>
          <a:p>
            <a:r>
              <a:rPr lang="en-US" sz="2400" dirty="0"/>
              <a:t>PISATOOLS</a:t>
            </a:r>
          </a:p>
          <a:p>
            <a:r>
              <a:rPr lang="en-US" sz="2400" noProof="0" dirty="0"/>
              <a:t>PIAACTOOLS</a:t>
            </a:r>
          </a:p>
        </p:txBody>
      </p:sp>
    </p:spTree>
    <p:extLst>
      <p:ext uri="{BB962C8B-B14F-4D97-AF65-F5344CB8AC3E}">
        <p14:creationId xmlns:p14="http://schemas.microsoft.com/office/powerpoint/2010/main" val="19085188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in Stata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Regression with plausible values – point estimates</a:t>
            </a:r>
          </a:p>
          <a:p>
            <a:r>
              <a:rPr lang="en-US" dirty="0"/>
              <a:t>Regression with plausible values using PISAREG</a:t>
            </a:r>
          </a:p>
          <a:p>
            <a:endParaRPr lang="en-US" dirty="0"/>
          </a:p>
          <a:p>
            <a:r>
              <a:rPr lang="en-US" dirty="0"/>
              <a:t>Estimation algorithm with five plausible values: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Estimate your regression model with each plausible value and BRR replicate weights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Calculate regression coefficients by taking average of five coefficients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Your sampling variance is the average sampling variance from these regressions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Your measurement error is the variation of single plausible value regression coefficients around their average (point estimate).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Calculate S.E. using Rubin’s formula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dirty="0"/>
              <a:t>It means you have to estimate each regression model with 405 regressions (5*(80+1))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7548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85548F1-DCC6-49FE-83CA-6A9127051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</a:t>
            </a:r>
            <a:r>
              <a:rPr lang="en-US" dirty="0" err="1"/>
              <a:t>forvalues</a:t>
            </a:r>
            <a:r>
              <a:rPr lang="en-US" dirty="0"/>
              <a:t> loop to get a single coefficient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7385747-28C0-4295-A3F5-66F35F3222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27784" y="864108"/>
            <a:ext cx="6326527" cy="51206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use int_stu09_jan27.dta if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oecd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==1, clear</a:t>
            </a:r>
          </a:p>
          <a:p>
            <a:pPr marL="0" indent="0">
              <a:buNone/>
            </a:pP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svyset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schoolid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[pw=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w_fstuwt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],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brrweight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(w_fstr1-w_fstr80)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vce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brr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fay(0.5)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mse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recode st04q01 (2=0) (1=1), gen(female)</a:t>
            </a:r>
          </a:p>
          <a:p>
            <a:pPr marL="0" indent="0">
              <a:buNone/>
            </a:pP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local b=0</a:t>
            </a:r>
          </a:p>
          <a:p>
            <a:pPr marL="0" indent="0">
              <a:buNone/>
            </a:pP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forvalues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i=1(1)5 {</a:t>
            </a:r>
          </a:p>
          <a:p>
            <a:pPr marL="0" indent="0">
              <a:buNone/>
            </a:pPr>
            <a:r>
              <a:rPr lang="pl-PL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svy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reg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pv`i'read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joyread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female if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=="POL"</a:t>
            </a:r>
          </a:p>
          <a:p>
            <a:pPr marL="0" indent="0">
              <a:buNone/>
            </a:pPr>
            <a:r>
              <a:rPr lang="pl-PL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local b=`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b'+_b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joyread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 marL="0" indent="0">
              <a:buNone/>
            </a:pPr>
            <a:r>
              <a:rPr lang="pl-PL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display "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joyread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coefficient: " %9.5f `b'/5</a:t>
            </a:r>
          </a:p>
          <a:p>
            <a:pPr marL="0" indent="0">
              <a:buNone/>
            </a:pP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42828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5034D13-5CEA-40FD-8A62-1C1FF2A00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pisareg</a:t>
            </a:r>
            <a:r>
              <a:rPr lang="en-US" dirty="0"/>
              <a:t> example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763FD29-98A6-4807-A174-D9DF13EDD5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27784" y="864109"/>
            <a:ext cx="6326527" cy="512064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pisareg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depvar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[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indepvars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[if] [in] [,options]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As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depvar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you can use „math”, „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scie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”, „read” and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pisareg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will know to use plausible values 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You can also use „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proflevel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”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You should specify:</a:t>
            </a:r>
          </a:p>
          <a:p>
            <a:pPr lvl="1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(string)</a:t>
            </a:r>
          </a:p>
          <a:p>
            <a:pPr lvl="1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save(filename, ...)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You can specify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pvindep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*(string).</a:t>
            </a:r>
          </a:p>
          <a:p>
            <a:pPr lvl="1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over(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round(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cycle(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fast</a:t>
            </a:r>
          </a:p>
          <a:p>
            <a:pPr lvl="1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cons</a:t>
            </a:r>
          </a:p>
          <a:p>
            <a:pPr lvl="1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r2()</a:t>
            </a:r>
          </a:p>
          <a:p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pisareg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read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joyread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female,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(OECD) cycle(2009) save(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example_regOECD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493512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265F1CAC-FE74-4B3A-A848-FA49F77EE3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9493210"/>
              </p:ext>
            </p:extLst>
          </p:nvPr>
        </p:nvGraphicFramePr>
        <p:xfrm>
          <a:off x="215516" y="332656"/>
          <a:ext cx="8712970" cy="6313236"/>
        </p:xfrm>
        <a:graphic>
          <a:graphicData uri="http://schemas.openxmlformats.org/drawingml/2006/table">
            <a:tbl>
              <a:tblPr/>
              <a:tblGrid>
                <a:gridCol w="1818375">
                  <a:extLst>
                    <a:ext uri="{9D8B030D-6E8A-4147-A177-3AD203B41FA5}">
                      <a16:colId xmlns:a16="http://schemas.microsoft.com/office/drawing/2014/main" val="3660430707"/>
                    </a:ext>
                  </a:extLst>
                </a:gridCol>
                <a:gridCol w="1378919">
                  <a:extLst>
                    <a:ext uri="{9D8B030D-6E8A-4147-A177-3AD203B41FA5}">
                      <a16:colId xmlns:a16="http://schemas.microsoft.com/office/drawing/2014/main" val="2309490447"/>
                    </a:ext>
                  </a:extLst>
                </a:gridCol>
                <a:gridCol w="1378919">
                  <a:extLst>
                    <a:ext uri="{9D8B030D-6E8A-4147-A177-3AD203B41FA5}">
                      <a16:colId xmlns:a16="http://schemas.microsoft.com/office/drawing/2014/main" val="3375093512"/>
                    </a:ext>
                  </a:extLst>
                </a:gridCol>
                <a:gridCol w="1378919">
                  <a:extLst>
                    <a:ext uri="{9D8B030D-6E8A-4147-A177-3AD203B41FA5}">
                      <a16:colId xmlns:a16="http://schemas.microsoft.com/office/drawing/2014/main" val="3366792129"/>
                    </a:ext>
                  </a:extLst>
                </a:gridCol>
                <a:gridCol w="1378919">
                  <a:extLst>
                    <a:ext uri="{9D8B030D-6E8A-4147-A177-3AD203B41FA5}">
                      <a16:colId xmlns:a16="http://schemas.microsoft.com/office/drawing/2014/main" val="1015418990"/>
                    </a:ext>
                  </a:extLst>
                </a:gridCol>
                <a:gridCol w="1378919">
                  <a:extLst>
                    <a:ext uri="{9D8B030D-6E8A-4147-A177-3AD203B41FA5}">
                      <a16:colId xmlns:a16="http://schemas.microsoft.com/office/drawing/2014/main" val="3590965172"/>
                    </a:ext>
                  </a:extLst>
                </a:gridCol>
              </a:tblGrid>
              <a:tr h="157639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Variable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joyread</a:t>
                      </a:r>
                    </a:p>
                  </a:txBody>
                  <a:tcPr marL="2988" marR="2988" marT="298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female</a:t>
                      </a:r>
                    </a:p>
                  </a:txBody>
                  <a:tcPr marL="2988" marR="2988" marT="298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2988" marR="2988" marT="298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7908473"/>
                  </a:ext>
                </a:extLst>
              </a:tr>
              <a:tr h="157639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Country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Coef.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S.E.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Coef.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S.E.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8106877"/>
                  </a:ext>
                </a:extLst>
              </a:tr>
              <a:tr h="157639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Australia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43.75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8.65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0.26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660628"/>
                  </a:ext>
                </a:extLst>
              </a:tr>
              <a:tr h="157639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Austria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35.42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12.24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4.95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1409173"/>
                  </a:ext>
                </a:extLst>
              </a:tr>
              <a:tr h="157639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Belgium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40.27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3.99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0.17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9428720"/>
                  </a:ext>
                </a:extLst>
              </a:tr>
              <a:tr h="157639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Canada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34.94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0.85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4.67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7199270"/>
                  </a:ext>
                </a:extLst>
              </a:tr>
              <a:tr h="157639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Chile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27.5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9.29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0.09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1042538"/>
                  </a:ext>
                </a:extLst>
              </a:tr>
              <a:tr h="157639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Czech Republic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42.09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19.46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0.22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9950426"/>
                  </a:ext>
                </a:extLst>
              </a:tr>
              <a:tr h="157639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Denmark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42.06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7.16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2.79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0.22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2492521"/>
                  </a:ext>
                </a:extLst>
              </a:tr>
              <a:tr h="157639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Estonia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39.68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15.57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0.21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7755631"/>
                  </a:ext>
                </a:extLst>
              </a:tr>
              <a:tr h="157639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Finland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39.04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20.36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0.28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9694800"/>
                  </a:ext>
                </a:extLst>
              </a:tr>
              <a:tr h="157639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France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45.05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17.99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0.21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1405134"/>
                  </a:ext>
                </a:extLst>
              </a:tr>
              <a:tr h="157639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Germany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35.35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7.88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0.21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2374543"/>
                  </a:ext>
                </a:extLst>
              </a:tr>
              <a:tr h="157639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Greece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42.22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21.51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0.18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4277810"/>
                  </a:ext>
                </a:extLst>
              </a:tr>
              <a:tr h="157639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Hungary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42.68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13.35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0.21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9463216"/>
                  </a:ext>
                </a:extLst>
              </a:tr>
              <a:tr h="157639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Iceland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40.65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0.23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2059407"/>
                  </a:ext>
                </a:extLst>
              </a:tr>
              <a:tr h="157639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Ireland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42.83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20.45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0.25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9729956"/>
                  </a:ext>
                </a:extLst>
              </a:tr>
              <a:tr h="157639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Israel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27.05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20.41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4.98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0.09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4542562"/>
                  </a:ext>
                </a:extLst>
              </a:tr>
              <a:tr h="157639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Italy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36.64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19.63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0.17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3336194"/>
                  </a:ext>
                </a:extLst>
              </a:tr>
              <a:tr h="157639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Japan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33.81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25.18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5.89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0.17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9761769"/>
                  </a:ext>
                </a:extLst>
              </a:tr>
              <a:tr h="157639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Korea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37.93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24.37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5.01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0110928"/>
                  </a:ext>
                </a:extLst>
              </a:tr>
              <a:tr h="157639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Luxembourg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38.16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11.57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0.18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4331906"/>
                  </a:ext>
                </a:extLst>
              </a:tr>
              <a:tr h="157639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Mexico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19.05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17.87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0.05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6945767"/>
                  </a:ext>
                </a:extLst>
              </a:tr>
              <a:tr h="157639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Netherlands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38.58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-0.55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0.17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2231152"/>
                  </a:ext>
                </a:extLst>
              </a:tr>
              <a:tr h="157639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Zealand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45.65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16.48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0.23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2500257"/>
                  </a:ext>
                </a:extLst>
              </a:tr>
              <a:tr h="157639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Norway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38.74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22.41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0.24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3656941"/>
                  </a:ext>
                </a:extLst>
              </a:tr>
              <a:tr h="157639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Poland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31.21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24.81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243668"/>
                  </a:ext>
                </a:extLst>
              </a:tr>
              <a:tr h="157639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Portugal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32.55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14.18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0.15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6654848"/>
                  </a:ext>
                </a:extLst>
              </a:tr>
              <a:tr h="157639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Slovak Republic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34.08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32.69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0.17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2781980"/>
                  </a:ext>
                </a:extLst>
              </a:tr>
              <a:tr h="157639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Slovenia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33.29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31.47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0417956"/>
                  </a:ext>
                </a:extLst>
              </a:tr>
              <a:tr h="157639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Spain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37.29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7.69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0.18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4938982"/>
                  </a:ext>
                </a:extLst>
              </a:tr>
              <a:tr h="157639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Sweden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43.95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14.67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0.22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2902157"/>
                  </a:ext>
                </a:extLst>
              </a:tr>
              <a:tr h="157639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Switzerland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36.39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9.04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0.23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8037259"/>
                  </a:ext>
                </a:extLst>
              </a:tr>
              <a:tr h="157639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Turkey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17.02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31.62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3.86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8211669"/>
                  </a:ext>
                </a:extLst>
              </a:tr>
              <a:tr h="157639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United Kingdom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44.66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0.22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6626701"/>
                  </a:ext>
                </a:extLst>
              </a:tr>
              <a:tr h="157639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United States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38.15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0.17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607812"/>
                  </a:ext>
                </a:extLst>
              </a:tr>
              <a:tr h="157639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OECD Average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36.99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0.28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15.58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0.19</a:t>
                      </a:r>
                    </a:p>
                  </a:txBody>
                  <a:tcPr marL="2988" marR="2988" marT="298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07803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44394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EDE11E2-84E5-455A-ACE1-EC2E6AE56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commands in the PISATOOLS package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B465A26-009C-4DED-AD4D-1FAB72BA1D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1950" y="864108"/>
            <a:ext cx="5846513" cy="512064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>
                <a:hlinkClick r:id="rId2"/>
              </a:rPr>
              <a:t>https://www.evidenceinstitute.pl/skorzystaj-z-danych/</a:t>
            </a:r>
            <a:endParaRPr lang="en-US" b="1" dirty="0"/>
          </a:p>
          <a:p>
            <a:pPr marL="0" indent="0">
              <a:buNone/>
            </a:pPr>
            <a:r>
              <a:rPr lang="en-US" b="1" dirty="0">
                <a:hlinkClick r:id="rId3"/>
              </a:rPr>
              <a:t>https://www.evidenceinstitute.eu/pisa-data-and-tools/</a:t>
            </a:r>
            <a:r>
              <a:rPr lang="en-US" b="1" dirty="0"/>
              <a:t> </a:t>
            </a:r>
          </a:p>
          <a:p>
            <a:r>
              <a:rPr lang="en-US" b="1" dirty="0" err="1"/>
              <a:t>pisastats</a:t>
            </a:r>
            <a:r>
              <a:rPr lang="en-US" dirty="0"/>
              <a:t> for basic statistics</a:t>
            </a:r>
          </a:p>
          <a:p>
            <a:r>
              <a:rPr lang="en-US" b="1" dirty="0" err="1"/>
              <a:t>pisareg</a:t>
            </a:r>
            <a:r>
              <a:rPr lang="en-US" dirty="0"/>
              <a:t> for linear regression </a:t>
            </a:r>
          </a:p>
          <a:p>
            <a:r>
              <a:rPr lang="en-US" b="1" dirty="0" err="1"/>
              <a:t>pisaqreg</a:t>
            </a:r>
            <a:r>
              <a:rPr lang="en-US" dirty="0"/>
              <a:t> for quantiles regression</a:t>
            </a:r>
          </a:p>
          <a:p>
            <a:r>
              <a:rPr lang="en-US" b="1" dirty="0" err="1"/>
              <a:t>pisacmd</a:t>
            </a:r>
            <a:r>
              <a:rPr lang="en-US" dirty="0"/>
              <a:t> for different regression and estimation commands</a:t>
            </a:r>
          </a:p>
          <a:p>
            <a:r>
              <a:rPr lang="en-US" b="1" dirty="0" err="1"/>
              <a:t>pisadeco</a:t>
            </a:r>
            <a:r>
              <a:rPr lang="en-US" dirty="0"/>
              <a:t> and </a:t>
            </a:r>
            <a:r>
              <a:rPr lang="en-US" b="1" dirty="0" err="1"/>
              <a:t>pisaoaxaca</a:t>
            </a:r>
            <a:r>
              <a:rPr lang="en-US" dirty="0"/>
              <a:t> for decomposition analysis </a:t>
            </a:r>
          </a:p>
          <a:p>
            <a:r>
              <a:rPr lang="en-US" dirty="0"/>
              <a:t>Output saved as HTML tables and in matrices</a:t>
            </a:r>
          </a:p>
          <a:p>
            <a:endParaRPr lang="en-US" dirty="0"/>
          </a:p>
          <a:p>
            <a:r>
              <a:rPr lang="en-US" dirty="0"/>
              <a:t>Check also:</a:t>
            </a:r>
          </a:p>
          <a:p>
            <a:r>
              <a:rPr lang="en-US" b="1" dirty="0" err="1"/>
              <a:t>pv</a:t>
            </a:r>
            <a:endParaRPr lang="en-US" b="1" dirty="0"/>
          </a:p>
          <a:p>
            <a:r>
              <a:rPr lang="en-US" b="1" dirty="0" err="1"/>
              <a:t>repest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643043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75CC844-44F5-4D05-A192-FA81030DEB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1123838"/>
            <a:ext cx="2292797" cy="4601183"/>
          </a:xfrm>
        </p:spPr>
        <p:txBody>
          <a:bodyPr/>
          <a:lstStyle/>
          <a:p>
            <a:r>
              <a:rPr lang="en-US" dirty="0"/>
              <a:t>PIAACTOOLS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B23AAC9-7EB0-47E2-B319-BD47660D93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err="1"/>
              <a:t>ssc</a:t>
            </a:r>
            <a:r>
              <a:rPr lang="en-US" b="1" dirty="0"/>
              <a:t> install </a:t>
            </a:r>
            <a:r>
              <a:rPr lang="en-US" b="1" dirty="0" err="1"/>
              <a:t>piaactools</a:t>
            </a:r>
            <a:endParaRPr lang="en-US" b="1" dirty="0"/>
          </a:p>
          <a:p>
            <a:endParaRPr lang="en-US" dirty="0"/>
          </a:p>
          <a:p>
            <a:r>
              <a:rPr lang="en-US" b="1" dirty="0" err="1"/>
              <a:t>piaacdes</a:t>
            </a:r>
            <a:r>
              <a:rPr lang="en-US" dirty="0"/>
              <a:t> – descriptive statistics including plausible values</a:t>
            </a:r>
          </a:p>
          <a:p>
            <a:r>
              <a:rPr lang="en-US" b="1" dirty="0" err="1"/>
              <a:t>piaacreg</a:t>
            </a:r>
            <a:r>
              <a:rPr lang="en-US" dirty="0"/>
              <a:t> – different regression models</a:t>
            </a:r>
            <a:endParaRPr lang="en-US" b="1" dirty="0"/>
          </a:p>
          <a:p>
            <a:r>
              <a:rPr lang="en-US" b="1" dirty="0" err="1"/>
              <a:t>piaactab</a:t>
            </a:r>
            <a:r>
              <a:rPr lang="en-US" b="1" dirty="0"/>
              <a:t> </a:t>
            </a:r>
            <a:r>
              <a:rPr lang="en-US" dirty="0"/>
              <a:t>– tabulation with proficiency levels</a:t>
            </a:r>
          </a:p>
        </p:txBody>
      </p:sp>
    </p:spTree>
    <p:extLst>
      <p:ext uri="{BB962C8B-B14F-4D97-AF65-F5344CB8AC3E}">
        <p14:creationId xmlns:p14="http://schemas.microsoft.com/office/powerpoint/2010/main" val="1358470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1A4E68-5B9A-40FA-9147-FF0862C40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Examples</a:t>
            </a:r>
            <a:r>
              <a:rPr lang="pl-PL" dirty="0"/>
              <a:t> PIAAC data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9422097-6C51-4411-B812-6F9DC6EDC4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27784" y="864108"/>
            <a:ext cx="6120680" cy="512064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b="1" dirty="0" err="1"/>
              <a:t>Example</a:t>
            </a:r>
            <a:r>
              <a:rPr lang="pl-PL" b="1" dirty="0"/>
              <a:t>: </a:t>
            </a:r>
            <a:r>
              <a:rPr lang="pl-PL" b="1" dirty="0" err="1"/>
              <a:t>Gender</a:t>
            </a:r>
            <a:r>
              <a:rPr lang="pl-PL" b="1" dirty="0"/>
              <a:t> </a:t>
            </a:r>
            <a:r>
              <a:rPr lang="pl-PL" b="1" dirty="0" err="1"/>
              <a:t>distribution</a:t>
            </a:r>
            <a:r>
              <a:rPr lang="pl-PL" b="1" dirty="0"/>
              <a:t> by </a:t>
            </a:r>
            <a:r>
              <a:rPr lang="pl-PL" b="1" dirty="0" err="1"/>
              <a:t>proficiency</a:t>
            </a:r>
            <a:r>
              <a:rPr lang="pl-PL" b="1" dirty="0"/>
              <a:t> </a:t>
            </a:r>
            <a:r>
              <a:rPr lang="pl-PL" b="1" dirty="0" err="1"/>
              <a:t>levels</a:t>
            </a:r>
            <a:endParaRPr lang="pl-PL" b="1" dirty="0"/>
          </a:p>
          <a:p>
            <a:r>
              <a:rPr lang="pl-PL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recode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 pvlit1 (.=.) (0/175.9999=0) /// (176/225.9999=1) (226/275.9999=2) /// (276/325.9999=3) (326/375.9999=4) /// (376/999=5), gen(proflevel1)</a:t>
            </a:r>
          </a:p>
          <a:p>
            <a:r>
              <a:rPr lang="pl-PL" dirty="0" err="1">
                <a:latin typeface="Courier New" panose="02070309020205020404" pitchFamily="49" charset="0"/>
                <a:cs typeface="Courier New" panose="02070309020205020404" pitchFamily="49" charset="0"/>
              </a:rPr>
              <a:t>tabstat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l-PL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male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, by(</a:t>
            </a:r>
            <a:r>
              <a:rPr lang="pl-PL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proflevel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piaacdes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male, over(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pvlit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save(test)</a:t>
            </a:r>
          </a:p>
          <a:p>
            <a:pPr marL="0" indent="0">
              <a:buNone/>
            </a:pPr>
            <a:r>
              <a:rPr lang="en-GB" b="1" dirty="0"/>
              <a:t>Example</a:t>
            </a:r>
            <a:r>
              <a:rPr lang="pl-PL" b="1" dirty="0"/>
              <a:t>:</a:t>
            </a:r>
            <a:r>
              <a:rPr lang="en-GB" b="1" dirty="0"/>
              <a:t> Regression with plausible values as an independent variable.</a:t>
            </a:r>
            <a:endParaRPr lang="pl-PL" dirty="0"/>
          </a:p>
          <a:p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piaacreg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readytolearn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gender_r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 ///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pvindep1(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pvnum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) round(5) cons save(example3)</a:t>
            </a:r>
            <a:endParaRPr lang="pl-PL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mat list r(b)</a:t>
            </a:r>
            <a:endParaRPr lang="pl-PL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mat list r(se)</a:t>
            </a:r>
            <a:endParaRPr lang="pl-PL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b="1" dirty="0"/>
              <a:t>Example 4. Logistic regression with plausible values as an independent variable. </a:t>
            </a:r>
            <a:endParaRPr lang="pl-PL" dirty="0"/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recode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computerexperien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ce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(1=1) (2=0),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 ///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gen(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compexp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pl-PL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piaacreg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compexp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readytolearn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gender_r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///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pvindep1(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pvnum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cmd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("logit") save(example4)</a:t>
            </a:r>
            <a:endParaRPr lang="pl-PL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672030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Zapraszamy</a:t>
            </a:r>
            <a:r>
              <a:rPr lang="en-US" dirty="0"/>
              <a:t> do </a:t>
            </a:r>
            <a:r>
              <a:rPr lang="en-US" dirty="0" err="1"/>
              <a:t>kontaktu</a:t>
            </a:r>
            <a:r>
              <a:rPr lang="en-US" dirty="0"/>
              <a:t>!</a:t>
            </a:r>
          </a:p>
        </p:txBody>
      </p:sp>
      <p:sp>
        <p:nvSpPr>
          <p:cNvPr id="484" name="Shape 484"/>
          <p:cNvSpPr txBox="1">
            <a:spLocks noGrp="1"/>
          </p:cNvSpPr>
          <p:nvPr>
            <p:ph idx="1"/>
          </p:nvPr>
        </p:nvSpPr>
        <p:spPr>
          <a:xfrm>
            <a:off x="2267744" y="2492896"/>
            <a:ext cx="7067128" cy="3561259"/>
          </a:xfrm>
          <a:prstGeom prst="rect">
            <a:avLst/>
          </a:prstGeom>
          <a:noFill/>
          <a:ln>
            <a:noFill/>
          </a:ln>
        </p:spPr>
        <p:txBody>
          <a:bodyPr vert="horz" lIns="68575" tIns="34275" rIns="68575" bIns="34275" rtlCol="0" anchor="t" anchorCtr="0">
            <a:noAutofit/>
          </a:bodyPr>
          <a:lstStyle/>
          <a:p>
            <a:pPr marL="0" indent="0" algn="ctr">
              <a:lnSpc>
                <a:spcPct val="90000"/>
              </a:lnSpc>
              <a:spcBef>
                <a:spcPts val="800"/>
              </a:spcBef>
              <a:buClr>
                <a:schemeClr val="dk1"/>
              </a:buClr>
              <a:buNone/>
            </a:pPr>
            <a:endParaRPr lang="en-US" sz="2800" u="sng" dirty="0">
              <a:solidFill>
                <a:schemeClr val="hlink"/>
              </a:solidFill>
              <a:latin typeface="Calibri"/>
              <a:ea typeface="Calibri"/>
              <a:cs typeface="Calibri"/>
              <a:sym typeface="Calibri"/>
              <a:hlinkClick r:id="rId3"/>
            </a:endParaRPr>
          </a:p>
          <a:p>
            <a:pPr marL="0" indent="0" algn="ctr">
              <a:spcBef>
                <a:spcPts val="800"/>
              </a:spcBef>
              <a:buClr>
                <a:schemeClr val="dk1"/>
              </a:buClr>
              <a:buSzPct val="25000"/>
              <a:buNone/>
            </a:pPr>
            <a:r>
              <a:rPr lang="en-US" sz="2800" u="sng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mj@evidenceinstitute.pl</a:t>
            </a:r>
          </a:p>
          <a:p>
            <a:pPr marL="0" indent="0" algn="ctr">
              <a:spcBef>
                <a:spcPts val="800"/>
              </a:spcBef>
              <a:buClr>
                <a:schemeClr val="dk1"/>
              </a:buClr>
              <a:buSzPct val="25000"/>
              <a:buNone/>
            </a:pPr>
            <a:r>
              <a:rPr lang="en-US" sz="2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www.facebook.com/EvidenceInstitutePL</a:t>
            </a:r>
            <a:r>
              <a:rPr lang="en-US" sz="2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0" indent="0" algn="ctr">
              <a:spcBef>
                <a:spcPts val="800"/>
              </a:spcBef>
              <a:buClr>
                <a:schemeClr val="dk1"/>
              </a:buClr>
              <a:buSzPct val="25000"/>
              <a:buNone/>
            </a:pPr>
            <a:r>
              <a:rPr lang="en-US" sz="2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@JakubowskiEvid</a:t>
            </a:r>
          </a:p>
          <a:p>
            <a:pPr marL="0" indent="0" algn="ctr">
              <a:lnSpc>
                <a:spcPct val="90000"/>
              </a:lnSpc>
              <a:spcBef>
                <a:spcPts val="800"/>
              </a:spcBef>
              <a:buClr>
                <a:schemeClr val="dk1"/>
              </a:buClr>
              <a:buSzPct val="25000"/>
              <a:buNone/>
            </a:pPr>
            <a:r>
              <a:rPr lang="en-US" sz="2800" u="sng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www.evidenceinstitute.</a:t>
            </a:r>
            <a:r>
              <a:rPr lang="en-US" sz="2800" u="sng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</a:rPr>
              <a:t>pl</a:t>
            </a:r>
            <a:r>
              <a:rPr lang="en-US" sz="2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484792"/>
            <a:ext cx="3816424" cy="2698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0563057"/>
      </p:ext>
    </p:extLst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4294967295"/>
            <p:extLst/>
          </p:nvPr>
        </p:nvGraphicFramePr>
        <p:xfrm>
          <a:off x="-108520" y="1412776"/>
          <a:ext cx="9252520" cy="5018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79120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to find information?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3200" dirty="0" err="1"/>
              <a:t>Survey</a:t>
            </a:r>
            <a:r>
              <a:rPr lang="pl-PL" sz="3200" dirty="0"/>
              <a:t> t</a:t>
            </a:r>
            <a:r>
              <a:rPr lang="en-US" sz="3200" dirty="0" err="1"/>
              <a:t>echnical</a:t>
            </a:r>
            <a:r>
              <a:rPr lang="en-US" sz="3200" dirty="0"/>
              <a:t> reports</a:t>
            </a:r>
          </a:p>
          <a:p>
            <a:r>
              <a:rPr lang="en-US" sz="3200" dirty="0"/>
              <a:t>Data guides (TIMSS, PIRLS)</a:t>
            </a:r>
          </a:p>
          <a:p>
            <a:r>
              <a:rPr lang="en-US" sz="3200" dirty="0"/>
              <a:t>Data analysis manual (PISA – last version published in 2009)</a:t>
            </a:r>
            <a:endParaRPr lang="pl-PL" sz="3200" dirty="0"/>
          </a:p>
          <a:p>
            <a:r>
              <a:rPr lang="pl-PL" sz="3200" dirty="0"/>
              <a:t>SVY </a:t>
            </a:r>
            <a:r>
              <a:rPr lang="pl-PL" sz="3200" dirty="0" err="1"/>
              <a:t>documentation</a:t>
            </a:r>
            <a:r>
              <a:rPr lang="pl-PL" sz="3200" dirty="0"/>
              <a:t> in </a:t>
            </a:r>
            <a:r>
              <a:rPr lang="pl-PL" sz="3200" dirty="0" err="1"/>
              <a:t>Stata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306802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Sources of error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901950" y="864108"/>
            <a:ext cx="5630489" cy="5120640"/>
          </a:xfrm>
        </p:spPr>
        <p:txBody>
          <a:bodyPr>
            <a:normAutofit/>
          </a:bodyPr>
          <a:lstStyle/>
          <a:p>
            <a:r>
              <a:rPr lang="en-US" sz="2000" noProof="0" dirty="0"/>
              <a:t>Measurement error</a:t>
            </a:r>
          </a:p>
          <a:p>
            <a:r>
              <a:rPr lang="en-US" sz="2000" noProof="0" dirty="0"/>
              <a:t>Model-related errors</a:t>
            </a:r>
          </a:p>
          <a:p>
            <a:r>
              <a:rPr lang="en-US" sz="2000" noProof="0" dirty="0"/>
              <a:t>Sampling schools and classrooms – different probability of sampling a single school/classroom</a:t>
            </a:r>
          </a:p>
          <a:p>
            <a:r>
              <a:rPr lang="en-US" sz="2000" noProof="0" dirty="0"/>
              <a:t>Sampling students – different probability of sampling a student </a:t>
            </a:r>
            <a:r>
              <a:rPr lang="pl-PL" sz="2000" noProof="0" dirty="0"/>
              <a:t>(</a:t>
            </a:r>
            <a:r>
              <a:rPr lang="pl-PL" sz="2000" noProof="0" dirty="0" err="1"/>
              <a:t>related</a:t>
            </a:r>
            <a:r>
              <a:rPr lang="pl-PL" sz="2000" noProof="0" dirty="0"/>
              <a:t> </a:t>
            </a:r>
            <a:r>
              <a:rPr lang="en-US" sz="2000" noProof="0" dirty="0"/>
              <a:t>mainly </a:t>
            </a:r>
            <a:r>
              <a:rPr lang="pl-PL" sz="2000" noProof="0" dirty="0"/>
              <a:t>to </a:t>
            </a:r>
            <a:r>
              <a:rPr lang="en-US" sz="2000" noProof="0" dirty="0"/>
              <a:t>school size</a:t>
            </a:r>
            <a:r>
              <a:rPr lang="pl-PL" sz="2000" noProof="0" dirty="0"/>
              <a:t>)</a:t>
            </a:r>
            <a:endParaRPr lang="en-US" sz="2000" noProof="0" dirty="0"/>
          </a:p>
          <a:p>
            <a:r>
              <a:rPr lang="en-US" sz="2000" noProof="0" dirty="0"/>
              <a:t>Non-response adjustments</a:t>
            </a:r>
          </a:p>
          <a:p>
            <a:endParaRPr lang="en-US" sz="2000" noProof="0" dirty="0"/>
          </a:p>
          <a:p>
            <a:r>
              <a:rPr lang="en-US" sz="2000" noProof="0" dirty="0"/>
              <a:t>For trends: linking error</a:t>
            </a:r>
          </a:p>
        </p:txBody>
      </p:sp>
    </p:spTree>
    <p:extLst>
      <p:ext uri="{BB962C8B-B14F-4D97-AF65-F5344CB8AC3E}">
        <p14:creationId xmlns:p14="http://schemas.microsoft.com/office/powerpoint/2010/main" val="32217573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How to account for these errors?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noProof="0" dirty="0"/>
              <a:t>The most important errors are: </a:t>
            </a:r>
          </a:p>
          <a:p>
            <a:pPr lvl="1"/>
            <a:r>
              <a:rPr lang="en-US" sz="2000" noProof="0" dirty="0"/>
              <a:t>measurement error</a:t>
            </a:r>
          </a:p>
          <a:p>
            <a:pPr lvl="1"/>
            <a:r>
              <a:rPr lang="en-US" sz="2000" noProof="0" dirty="0"/>
              <a:t>sampling errors</a:t>
            </a:r>
          </a:p>
          <a:p>
            <a:r>
              <a:rPr lang="en-US" sz="2400" noProof="0" dirty="0"/>
              <a:t>Plausible values </a:t>
            </a:r>
            <a:r>
              <a:rPr lang="pl-PL" sz="2400" noProof="0" dirty="0" err="1"/>
              <a:t>reflect</a:t>
            </a:r>
            <a:r>
              <a:rPr lang="pl-PL" sz="2400" noProof="0" dirty="0"/>
              <a:t> </a:t>
            </a:r>
            <a:r>
              <a:rPr lang="en-US" sz="2400" noProof="0" dirty="0"/>
              <a:t>measurement error</a:t>
            </a:r>
          </a:p>
          <a:p>
            <a:r>
              <a:rPr lang="en-US" sz="2400" noProof="0" dirty="0"/>
              <a:t>Survey weight (main weight) </a:t>
            </a:r>
            <a:r>
              <a:rPr lang="pl-PL" sz="2400" noProof="0" dirty="0"/>
              <a:t>to </a:t>
            </a:r>
            <a:r>
              <a:rPr lang="pl-PL" sz="2400" noProof="0" dirty="0" err="1"/>
              <a:t>obtain</a:t>
            </a:r>
            <a:r>
              <a:rPr lang="pl-PL" sz="2400" noProof="0" dirty="0"/>
              <a:t> </a:t>
            </a:r>
            <a:r>
              <a:rPr lang="en-US" sz="2400" noProof="0" dirty="0"/>
              <a:t>unbiased point estimates </a:t>
            </a:r>
            <a:r>
              <a:rPr lang="pl-PL" sz="2400" noProof="0" dirty="0"/>
              <a:t>for </a:t>
            </a:r>
            <a:r>
              <a:rPr lang="en-US" sz="2400" noProof="0" dirty="0"/>
              <a:t>population</a:t>
            </a:r>
          </a:p>
          <a:p>
            <a:r>
              <a:rPr lang="en-US" sz="2400" noProof="0" dirty="0"/>
              <a:t>Replicate weights to derive confidence intervals (interval estimates) reflect</a:t>
            </a:r>
            <a:r>
              <a:rPr lang="pl-PL" sz="2400" noProof="0" dirty="0" err="1"/>
              <a:t>ing</a:t>
            </a:r>
            <a:r>
              <a:rPr lang="en-US" sz="2400" noProof="0" dirty="0"/>
              <a:t> sampling and non-response errors</a:t>
            </a:r>
          </a:p>
          <a:p>
            <a:endParaRPr lang="en-US" sz="2400" noProof="0" dirty="0"/>
          </a:p>
        </p:txBody>
      </p:sp>
    </p:spTree>
    <p:extLst>
      <p:ext uri="{BB962C8B-B14F-4D97-AF65-F5344CB8AC3E}">
        <p14:creationId xmlns:p14="http://schemas.microsoft.com/office/powerpoint/2010/main" val="26883814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idx="4294967295"/>
          </p:nvPr>
        </p:nvSpPr>
        <p:spPr>
          <a:xfrm>
            <a:off x="0" y="1123950"/>
            <a:ext cx="2211388" cy="4600575"/>
          </a:xfrm>
        </p:spPr>
        <p:txBody>
          <a:bodyPr/>
          <a:lstStyle/>
          <a:p>
            <a:r>
              <a:rPr lang="en-US" noProof="0" dirty="0"/>
              <a:t>Survey weights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435945727"/>
              </p:ext>
            </p:extLst>
          </p:nvPr>
        </p:nvGraphicFramePr>
        <p:xfrm>
          <a:off x="0" y="0"/>
          <a:ext cx="9144000" cy="5984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6767736" y="1988840"/>
            <a:ext cx="2376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>
                <a:solidFill>
                  <a:srgbClr val="FF0000"/>
                </a:solidFill>
              </a:rPr>
              <a:t>Stratum</a:t>
            </a:r>
            <a:endParaRPr lang="pl-PL" b="1" dirty="0">
              <a:solidFill>
                <a:srgbClr val="FF0000"/>
              </a:solidFill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7812360" y="2816199"/>
            <a:ext cx="2376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>
                <a:solidFill>
                  <a:srgbClr val="FF0000"/>
                </a:solidFill>
              </a:rPr>
              <a:t>PSU</a:t>
            </a:r>
            <a:endParaRPr lang="pl-PL" b="1" dirty="0">
              <a:solidFill>
                <a:srgbClr val="FF0000"/>
              </a:solidFill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0" y="4149080"/>
            <a:ext cx="2376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>
                <a:solidFill>
                  <a:srgbClr val="FF0000"/>
                </a:solidFill>
              </a:rPr>
              <a:t>Students</a:t>
            </a:r>
            <a:endParaRPr lang="pl-PL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74026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8484D68-8E5F-4A95-B87F-1C88D9FAC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Replicate weights in Stata	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6F33873-FAD1-47F9-B766-8E0AD49C70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99792" y="864108"/>
            <a:ext cx="6120679" cy="512064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Jackknife, BRR, bootstrap: re-sampling PSU units </a:t>
            </a:r>
          </a:p>
          <a:p>
            <a:r>
              <a:rPr lang="en-US" dirty="0"/>
              <a:t>In Jackknife and BRR units are dropped by design and not randomly like in bootstrap</a:t>
            </a:r>
          </a:p>
          <a:p>
            <a:endParaRPr lang="en-US" dirty="0"/>
          </a:p>
          <a:p>
            <a:r>
              <a:rPr lang="en-US" dirty="0"/>
              <a:t>PISA or PIAAC datasets contain sets of replicate weights</a:t>
            </a:r>
          </a:p>
          <a:p>
            <a:r>
              <a:rPr lang="en-US" dirty="0"/>
              <a:t>BRR for PISA</a:t>
            </a:r>
          </a:p>
          <a:p>
            <a:r>
              <a:rPr lang="en-US" dirty="0"/>
              <a:t>two different jackknife methods for PIAAC</a:t>
            </a:r>
          </a:p>
          <a:p>
            <a:r>
              <a:rPr lang="en-US" dirty="0"/>
              <a:t>These weights usually contain additional information (often confidential), e.g. strata, non-response</a:t>
            </a:r>
          </a:p>
          <a:p>
            <a:endParaRPr lang="en-US" dirty="0"/>
          </a:p>
          <a:p>
            <a:r>
              <a:rPr lang="en-US" dirty="0"/>
              <a:t>Easy to use by specifying </a:t>
            </a:r>
            <a:r>
              <a:rPr lang="en-US" dirty="0" err="1"/>
              <a:t>svyset</a:t>
            </a:r>
            <a:r>
              <a:rPr lang="en-US" dirty="0"/>
              <a:t> but…</a:t>
            </a:r>
          </a:p>
          <a:p>
            <a:r>
              <a:rPr lang="en-US" dirty="0"/>
              <a:t>Sometimes unclear how to specify </a:t>
            </a:r>
            <a:r>
              <a:rPr lang="en-US" dirty="0" err="1"/>
              <a:t>svyset</a:t>
            </a:r>
            <a:endParaRPr lang="en-US" dirty="0"/>
          </a:p>
          <a:p>
            <a:r>
              <a:rPr lang="en-US" dirty="0"/>
              <a:t>Some commands do not work with all replicate methods, e.g. </a:t>
            </a:r>
            <a:r>
              <a:rPr lang="en-US" dirty="0" err="1"/>
              <a:t>qreg</a:t>
            </a:r>
            <a:r>
              <a:rPr lang="en-US" dirty="0"/>
              <a:t> does not allow BRR</a:t>
            </a:r>
          </a:p>
        </p:txBody>
      </p:sp>
    </p:spTree>
    <p:extLst>
      <p:ext uri="{BB962C8B-B14F-4D97-AF65-F5344CB8AC3E}">
        <p14:creationId xmlns:p14="http://schemas.microsoft.com/office/powerpoint/2010/main" val="22411124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89688" y="1123838"/>
            <a:ext cx="2294079" cy="4601183"/>
          </a:xfrm>
        </p:spPr>
        <p:txBody>
          <a:bodyPr/>
          <a:lstStyle/>
          <a:p>
            <a:r>
              <a:rPr lang="en-US" noProof="0" dirty="0"/>
              <a:t>How to do it in Stata?</a:t>
            </a:r>
            <a:br>
              <a:rPr lang="en-US" noProof="0" dirty="0"/>
            </a:br>
            <a:br>
              <a:rPr lang="en-US" noProof="0" dirty="0"/>
            </a:br>
            <a:r>
              <a:rPr lang="en-US" noProof="0" dirty="0"/>
              <a:t>Example: regression with without plausible values</a:t>
            </a: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B047C53A-CD99-45CA-A006-C44E8C4258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9792" y="836712"/>
            <a:ext cx="11511355" cy="5184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8563013"/>
      </p:ext>
    </p:extLst>
  </p:cSld>
  <p:clrMapOvr>
    <a:masterClrMapping/>
  </p:clrMapOvr>
</p:sld>
</file>

<file path=ppt/theme/theme1.xml><?xml version="1.0" encoding="utf-8"?>
<a:theme xmlns:a="http://schemas.openxmlformats.org/drawingml/2006/main" name="Ramka">
  <a:themeElements>
    <a:clrScheme name="Pomarańczowy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amka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Ramka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39D77354-939E-4A26-AE51-B3F9618B14B7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TM03457475[[fn=Ramka]]</Template>
  <TotalTime>4389</TotalTime>
  <Words>1273</Words>
  <Application>Microsoft Office PowerPoint</Application>
  <PresentationFormat>Pokaz na ekranie (4:3)</PresentationFormat>
  <Paragraphs>403</Paragraphs>
  <Slides>27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27</vt:i4>
      </vt:variant>
    </vt:vector>
  </HeadingPairs>
  <TitlesOfParts>
    <vt:vector size="32" baseType="lpstr">
      <vt:lpstr>Calibri</vt:lpstr>
      <vt:lpstr>Corbel</vt:lpstr>
      <vt:lpstr>Courier New</vt:lpstr>
      <vt:lpstr>Wingdings 2</vt:lpstr>
      <vt:lpstr>Ramka</vt:lpstr>
      <vt:lpstr>Prezentacja programu PowerPoint</vt:lpstr>
      <vt:lpstr>Agenda for today</vt:lpstr>
      <vt:lpstr>Prezentacja programu PowerPoint</vt:lpstr>
      <vt:lpstr>Where to find information?</vt:lpstr>
      <vt:lpstr>Sources of error</vt:lpstr>
      <vt:lpstr>How to account for these errors?</vt:lpstr>
      <vt:lpstr>Survey weights</vt:lpstr>
      <vt:lpstr>Replicate weights in Stata </vt:lpstr>
      <vt:lpstr>How to do it in Stata?  Example: regression with without plausible values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Estimation with plausible values</vt:lpstr>
      <vt:lpstr>Prezentacja programu PowerPoint</vt:lpstr>
      <vt:lpstr>Prezentacja programu PowerPoint</vt:lpstr>
      <vt:lpstr>Plausible values</vt:lpstr>
      <vt:lpstr>Example in Stata</vt:lpstr>
      <vt:lpstr>Using forvalues loop to get a single coefficient</vt:lpstr>
      <vt:lpstr>pisareg example</vt:lpstr>
      <vt:lpstr>Prezentacja programu PowerPoint</vt:lpstr>
      <vt:lpstr>Other commands in the PISATOOLS package</vt:lpstr>
      <vt:lpstr>PIAACTOOLS</vt:lpstr>
      <vt:lpstr>Examples PIAAC data</vt:lpstr>
      <vt:lpstr>Zapraszamy do kontaktu!</vt:lpstr>
    </vt:vector>
  </TitlesOfParts>
  <Company>Evidence Institute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</dc:title>
  <dc:creator>Maciej Jakubowski;Marek Smulczyk</dc:creator>
  <cp:lastModifiedBy>maciek jakubowski</cp:lastModifiedBy>
  <cp:revision>386</cp:revision>
  <cp:lastPrinted>2012-12-10T12:59:17Z</cp:lastPrinted>
  <dcterms:created xsi:type="dcterms:W3CDTF">2012-12-07T09:56:07Z</dcterms:created>
  <dcterms:modified xsi:type="dcterms:W3CDTF">2017-11-27T08:55:20Z</dcterms:modified>
</cp:coreProperties>
</file>