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6" r:id="rId19"/>
    <p:sldId id="274" r:id="rId20"/>
    <p:sldId id="275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95" r:id="rId31"/>
    <p:sldId id="286" r:id="rId32"/>
    <p:sldId id="287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81813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1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6.pn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31.pn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6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6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14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16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18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21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24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25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d\Documents\Work\cmp%20presentation.xlsx" TargetMode="External"/><Relationship Id="rId1" Type="http://schemas.openxmlformats.org/officeDocument/2006/relationships/image" Target="../media/image2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9E-2"/>
          <c:w val="0.91508857461613369"/>
          <c:h val="0.931547648239473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3.3659803191567468E-3</c:v>
                </c:pt>
                <c:pt idx="1">
                  <c:v>3.7106952159153754E-3</c:v>
                </c:pt>
                <c:pt idx="2">
                  <c:v>4.0703103466625283E-3</c:v>
                </c:pt>
                <c:pt idx="3">
                  <c:v>4.442508741746923E-3</c:v>
                </c:pt>
                <c:pt idx="4">
                  <c:v>4.8245586002785661E-3</c:v>
                </c:pt>
                <c:pt idx="5">
                  <c:v>5.2133323029161655E-3</c:v>
                </c:pt>
                <c:pt idx="6">
                  <c:v>5.6053373878528811E-3</c:v>
                </c:pt>
                <c:pt idx="7">
                  <c:v>5.9967595527804759E-3</c:v>
                </c:pt>
                <c:pt idx="8">
                  <c:v>6.383517315397551E-3</c:v>
                </c:pt>
                <c:pt idx="9">
                  <c:v>6.7613275154385279E-3</c:v>
                </c:pt>
                <c:pt idx="10">
                  <c:v>7.1257803915727768E-3</c:v>
                </c:pt>
                <c:pt idx="11">
                  <c:v>7.4724225376473323E-3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8.3621807538109341E-3</c:v>
                </c:pt>
                <c:pt idx="15">
                  <c:v>8.5953318590459727E-3</c:v>
                </c:pt>
                <c:pt idx="16">
                  <c:v>8.7909189291532908E-3</c:v>
                </c:pt>
                <c:pt idx="17">
                  <c:v>8.946114006654125E-3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8.9461140066541198E-3</c:v>
                </c:pt>
                <c:pt idx="24">
                  <c:v>8.7909189291532838E-3</c:v>
                </c:pt>
                <c:pt idx="25">
                  <c:v>8.5953318590459623E-3</c:v>
                </c:pt>
                <c:pt idx="26">
                  <c:v>8.3621807538109307E-3</c:v>
                </c:pt>
                <c:pt idx="27">
                  <c:v>8.0947786992362422E-3</c:v>
                </c:pt>
                <c:pt idx="28">
                  <c:v>7.7968456557897629E-3</c:v>
                </c:pt>
                <c:pt idx="29">
                  <c:v>7.4724225376473219E-3</c:v>
                </c:pt>
                <c:pt idx="30">
                  <c:v>7.1257803915727534E-3</c:v>
                </c:pt>
                <c:pt idx="31">
                  <c:v>6.7613275154385158E-3</c:v>
                </c:pt>
                <c:pt idx="32">
                  <c:v>6.383517315397538E-3</c:v>
                </c:pt>
                <c:pt idx="33">
                  <c:v>5.9967595527804628E-3</c:v>
                </c:pt>
                <c:pt idx="34">
                  <c:v>5.6053373878528706E-3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3.3659803191567468E-3</c:v>
                </c:pt>
                <c:pt idx="41">
                  <c:v>3.03806028856926E-3</c:v>
                </c:pt>
                <c:pt idx="42">
                  <c:v>2.7284106189541619E-3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1.9178777742378259E-3</c:v>
                </c:pt>
                <c:pt idx="46">
                  <c:v>1.6882951770363505E-3</c:v>
                </c:pt>
                <c:pt idx="47">
                  <c:v>1.4787826992034897E-3</c:v>
                </c:pt>
                <c:pt idx="48">
                  <c:v>1.2888099185373559E-3</c:v>
                </c:pt>
                <c:pt idx="49">
                  <c:v>1.1176399212040112E-3</c:v>
                </c:pt>
                <c:pt idx="50">
                  <c:v>9.6436950757540236E-4</c:v>
                </c:pt>
                <c:pt idx="51">
                  <c:v>8.2796801778921053E-4</c:v>
                </c:pt>
                <c:pt idx="52">
                  <c:v>7.0731388000669501E-4</c:v>
                </c:pt>
                <c:pt idx="53">
                  <c:v>6.0122817884544766E-4</c:v>
                </c:pt>
                <c:pt idx="54">
                  <c:v>5.0850473532263461E-4</c:v>
                </c:pt>
                <c:pt idx="55">
                  <c:v>4.2793637491080088E-4</c:v>
                </c:pt>
                <c:pt idx="56">
                  <c:v>3.583372305474272E-4</c:v>
                </c:pt>
                <c:pt idx="57">
                  <c:v>2.9856107783992247E-4</c:v>
                </c:pt>
                <c:pt idx="58">
                  <c:v>2.4751582708462054E-4</c:v>
                </c:pt>
                <c:pt idx="59">
                  <c:v>2.0417439942756882E-4</c:v>
                </c:pt>
                <c:pt idx="60">
                  <c:v>1.6758229227474162E-4</c:v>
                </c:pt>
                <c:pt idx="61">
                  <c:v>1.3686219282358711E-4</c:v>
                </c:pt>
                <c:pt idx="62">
                  <c:v>1.1121603018654982E-4</c:v>
                </c:pt>
                <c:pt idx="63">
                  <c:v>8.9924868547653234E-5</c:v>
                </c:pt>
                <c:pt idx="64">
                  <c:v>7.2347039115373623E-5</c:v>
                </c:pt>
                <c:pt idx="65">
                  <c:v>5.7914890505802373E-5</c:v>
                </c:pt>
                <c:pt idx="66">
                  <c:v>4.6130508826443775E-5</c:v>
                </c:pt>
                <c:pt idx="67">
                  <c:v>3.6560723207637306E-5</c:v>
                </c:pt>
                <c:pt idx="68">
                  <c:v>2.8831672653562501E-5</c:v>
                </c:pt>
                <c:pt idx="69">
                  <c:v>2.2623168313307309E-5</c:v>
                </c:pt>
                <c:pt idx="70">
                  <c:v>1.7663043656057424E-5</c:v>
                </c:pt>
                <c:pt idx="71">
                  <c:v>1.3721645201860239E-5</c:v>
                </c:pt>
                <c:pt idx="72">
                  <c:v>1.0606579623830535E-5</c:v>
                </c:pt>
                <c:pt idx="73">
                  <c:v>8.1578000244625183E-6</c:v>
                </c:pt>
                <c:pt idx="74">
                  <c:v>6.2430854778758119E-6</c:v>
                </c:pt>
                <c:pt idx="75">
                  <c:v>4.7539437074720199E-6</c:v>
                </c:pt>
                <c:pt idx="76">
                  <c:v>3.6019469826496206E-6</c:v>
                </c:pt>
                <c:pt idx="77">
                  <c:v>2.7154957347350548E-6</c:v>
                </c:pt>
                <c:pt idx="78">
                  <c:v>2.0369926475354013E-6</c:v>
                </c:pt>
                <c:pt idx="79">
                  <c:v>1.520401626293473E-6</c:v>
                </c:pt>
                <c:pt idx="80">
                  <c:v>1.1291606033324522E-6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3.7106952159153754E-3</c:v>
                </c:pt>
                <c:pt idx="1">
                  <c:v>4.100952438472109E-3</c:v>
                </c:pt>
                <c:pt idx="2">
                  <c:v>4.5096486634168438E-3</c:v>
                </c:pt>
                <c:pt idx="3">
                  <c:v>4.9343415960562799E-3</c:v>
                </c:pt>
                <c:pt idx="4">
                  <c:v>5.3721019085462883E-3</c:v>
                </c:pt>
                <c:pt idx="5">
                  <c:v>5.8195285237601637E-3</c:v>
                </c:pt>
                <c:pt idx="6">
                  <c:v>6.2727775613821138E-3</c:v>
                </c:pt>
                <c:pt idx="7">
                  <c:v>6.72760525377019E-3</c:v>
                </c:pt>
                <c:pt idx="8">
                  <c:v>7.1794246590553574E-3</c:v>
                </c:pt>
                <c:pt idx="9">
                  <c:v>7.6233754861539434E-3</c:v>
                </c:pt>
                <c:pt idx="10">
                  <c:v>8.0544058220431841E-3</c:v>
                </c:pt>
                <c:pt idx="11">
                  <c:v>8.4673640391967724E-3</c:v>
                </c:pt>
                <c:pt idx="12">
                  <c:v>8.8570986849890281E-3</c:v>
                </c:pt>
                <c:pt idx="13">
                  <c:v>9.2185637394218006E-3</c:v>
                </c:pt>
                <c:pt idx="14">
                  <c:v>9.5469262953707824E-3</c:v>
                </c:pt>
                <c:pt idx="15">
                  <c:v>9.8376734863848611E-3</c:v>
                </c:pt>
                <c:pt idx="16">
                  <c:v>1.0086715376372681E-2</c:v>
                </c:pt>
                <c:pt idx="17">
                  <c:v>1.029048054344388E-2</c:v>
                </c:pt>
                <c:pt idx="18">
                  <c:v>1.0446001240823767E-2</c:v>
                </c:pt>
                <c:pt idx="19">
                  <c:v>1.0550985298655474E-2</c:v>
                </c:pt>
                <c:pt idx="20">
                  <c:v>1.0603872332552212E-2</c:v>
                </c:pt>
                <c:pt idx="21">
                  <c:v>1.0603872332552212E-2</c:v>
                </c:pt>
                <c:pt idx="22">
                  <c:v>1.0550985298655469E-2</c:v>
                </c:pt>
                <c:pt idx="23">
                  <c:v>1.0446001240823762E-2</c:v>
                </c:pt>
                <c:pt idx="24">
                  <c:v>1.029048054344388E-2</c:v>
                </c:pt>
                <c:pt idx="25">
                  <c:v>1.0086715376372665E-2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9.2185637394217954E-3</c:v>
                </c:pt>
                <c:pt idx="29">
                  <c:v>8.8570986849890159E-3</c:v>
                </c:pt>
                <c:pt idx="30">
                  <c:v>8.4673640391967567E-3</c:v>
                </c:pt>
                <c:pt idx="31">
                  <c:v>8.054405822043172E-3</c:v>
                </c:pt>
                <c:pt idx="32">
                  <c:v>7.6233754861539313E-3</c:v>
                </c:pt>
                <c:pt idx="33">
                  <c:v>7.1794246590553452E-3</c:v>
                </c:pt>
                <c:pt idx="34">
                  <c:v>6.7276052537701752E-3</c:v>
                </c:pt>
                <c:pt idx="35">
                  <c:v>6.2727775613820973E-3</c:v>
                </c:pt>
                <c:pt idx="36">
                  <c:v>5.8195285237601438E-3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4.5096486634168343E-3</c:v>
                </c:pt>
                <c:pt idx="40">
                  <c:v>4.100952438472109E-3</c:v>
                </c:pt>
                <c:pt idx="41">
                  <c:v>3.710695215915378E-3</c:v>
                </c:pt>
                <c:pt idx="42">
                  <c:v>3.340829898732153E-3</c:v>
                </c:pt>
                <c:pt idx="43">
                  <c:v>2.9928294635035001E-3</c:v>
                </c:pt>
                <c:pt idx="44">
                  <c:v>2.6677068582538709E-3</c:v>
                </c:pt>
                <c:pt idx="45">
                  <c:v>2.3660437317558755E-3</c:v>
                </c:pt>
                <c:pt idx="46">
                  <c:v>2.088026264654261E-3</c:v>
                </c:pt>
                <c:pt idx="47">
                  <c:v>1.8334863226350322E-3</c:v>
                </c:pt>
                <c:pt idx="48">
                  <c:v>1.6019461739486093E-3</c:v>
                </c:pt>
                <c:pt idx="49">
                  <c:v>1.3926650989878305E-3</c:v>
                </c:pt>
                <c:pt idx="50">
                  <c:v>1.2046863574617522E-3</c:v>
                </c:pt>
                <c:pt idx="51">
                  <c:v>1.0368831569577785E-3</c:v>
                </c:pt>
                <c:pt idx="52">
                  <c:v>8.8800247289576556E-4</c:v>
                </c:pt>
                <c:pt idx="53">
                  <c:v>7.5670579186476212E-4</c:v>
                </c:pt>
                <c:pt idx="54">
                  <c:v>6.4160607676899315E-4</c:v>
                </c:pt>
                <c:pt idx="55">
                  <c:v>5.4130047308443749E-4</c:v>
                </c:pt>
                <c:pt idx="56">
                  <c:v>4.5439848247642411E-4</c:v>
                </c:pt>
                <c:pt idx="57">
                  <c:v>3.7954551652304386E-4</c:v>
                </c:pt>
                <c:pt idx="58">
                  <c:v>3.1544190469917003E-4</c:v>
                </c:pt>
                <c:pt idx="59">
                  <c:v>2.6085756431946987E-4</c:v>
                </c:pt>
                <c:pt idx="60">
                  <c:v>2.1464264473813706E-4</c:v>
                </c:pt>
                <c:pt idx="61">
                  <c:v>1.7573453416910466E-4</c:v>
                </c:pt>
                <c:pt idx="62">
                  <c:v>1.4316166666167109E-4</c:v>
                </c:pt>
                <c:pt idx="63">
                  <c:v>1.1604459162278589E-4</c:v>
                </c:pt>
                <c:pt idx="64">
                  <c:v>9.3594772052231552E-5</c:v>
                </c:pt>
                <c:pt idx="65">
                  <c:v>7.5111563962928908E-5</c:v>
                </c:pt>
                <c:pt idx="66">
                  <c:v>5.997780204078099E-5</c:v>
                </c:pt>
                <c:pt idx="67">
                  <c:v>4.7654379125693602E-5</c:v>
                </c:pt>
                <c:pt idx="68">
                  <c:v>3.767416299392953E-5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1.8064966817899108E-5</c:v>
                </c:pt>
                <c:pt idx="72">
                  <c:v>1.3998840822309492E-5</c:v>
                </c:pt>
                <c:pt idx="73">
                  <c:v>1.0793828415453452E-5</c:v>
                </c:pt>
                <c:pt idx="74">
                  <c:v>8.2810893833543363E-6</c:v>
                </c:pt>
                <c:pt idx="75">
                  <c:v>6.3216138260233101E-6</c:v>
                </c:pt>
                <c:pt idx="76">
                  <c:v>4.8017216360408425E-6</c:v>
                </c:pt>
                <c:pt idx="77">
                  <c:v>3.6290631435158553E-6</c:v>
                </c:pt>
                <c:pt idx="78">
                  <c:v>2.7291072137490317E-6</c:v>
                </c:pt>
                <c:pt idx="79">
                  <c:v>2.0420915000642449E-6</c:v>
                </c:pt>
                <c:pt idx="80">
                  <c:v>1.520401626293473E-6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4.0703103466625283E-3</c:v>
                </c:pt>
                <c:pt idx="1">
                  <c:v>4.5096486634168438E-3</c:v>
                </c:pt>
                <c:pt idx="2">
                  <c:v>4.971488283981489E-3</c:v>
                </c:pt>
                <c:pt idx="3">
                  <c:v>5.4532908318123833E-3</c:v>
                </c:pt>
                <c:pt idx="4">
                  <c:v>5.9519520941392892E-3</c:v>
                </c:pt>
                <c:pt idx="5">
                  <c:v>6.4638120786080734E-3</c:v>
                </c:pt>
                <c:pt idx="6">
                  <c:v>6.9846804860949274E-3</c:v>
                </c:pt>
                <c:pt idx="7">
                  <c:v>7.5098782114875525E-3</c:v>
                </c:pt>
                <c:pt idx="8">
                  <c:v>8.0342949565443654E-3</c:v>
                </c:pt>
                <c:pt idx="9">
                  <c:v>8.5524624625531644E-3</c:v>
                </c:pt>
                <c:pt idx="10">
                  <c:v>9.0586422681638266E-3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1.0446001240823762E-2</c:v>
                </c:pt>
                <c:pt idx="14">
                  <c:v>1.084516380975486E-2</c:v>
                </c:pt>
                <c:pt idx="15">
                  <c:v>1.12034217921752E-2</c:v>
                </c:pt>
                <c:pt idx="16">
                  <c:v>1.151579128646882E-2</c:v>
                </c:pt>
                <c:pt idx="17">
                  <c:v>1.1777833510623031E-2</c:v>
                </c:pt>
                <c:pt idx="18">
                  <c:v>1.1985759644307582E-2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1.2136521941171173E-2</c:v>
                </c:pt>
                <c:pt idx="24">
                  <c:v>1.1985759644307576E-2</c:v>
                </c:pt>
                <c:pt idx="25">
                  <c:v>1.1777833510623021E-2</c:v>
                </c:pt>
                <c:pt idx="26">
                  <c:v>1.1515791286468817E-2</c:v>
                </c:pt>
                <c:pt idx="27">
                  <c:v>1.1203421792175185E-2</c:v>
                </c:pt>
                <c:pt idx="28">
                  <c:v>1.0845163809754839E-2</c:v>
                </c:pt>
                <c:pt idx="29">
                  <c:v>1.0446001240823753E-2</c:v>
                </c:pt>
                <c:pt idx="30">
                  <c:v>1.0011347992025446E-2</c:v>
                </c:pt>
                <c:pt idx="31">
                  <c:v>9.5469262953707546E-3</c:v>
                </c:pt>
                <c:pt idx="32">
                  <c:v>9.0586422681638093E-3</c:v>
                </c:pt>
                <c:pt idx="33">
                  <c:v>8.5524624625531523E-3</c:v>
                </c:pt>
                <c:pt idx="34">
                  <c:v>8.0342949565443394E-3</c:v>
                </c:pt>
                <c:pt idx="35">
                  <c:v>7.509878211487536E-3</c:v>
                </c:pt>
                <c:pt idx="36">
                  <c:v>6.98468048609491E-3</c:v>
                </c:pt>
                <c:pt idx="37">
                  <c:v>6.4638120786080638E-3</c:v>
                </c:pt>
                <c:pt idx="38">
                  <c:v>5.9519520941392779E-3</c:v>
                </c:pt>
                <c:pt idx="39">
                  <c:v>5.453290831812365E-3</c:v>
                </c:pt>
                <c:pt idx="40">
                  <c:v>4.971488283981489E-3</c:v>
                </c:pt>
                <c:pt idx="41">
                  <c:v>4.5096486634168438E-3</c:v>
                </c:pt>
                <c:pt idx="42">
                  <c:v>4.0703103466625283E-3</c:v>
                </c:pt>
                <c:pt idx="43">
                  <c:v>3.6554501614261994E-3</c:v>
                </c:pt>
                <c:pt idx="44">
                  <c:v>3.2665005667378492E-3</c:v>
                </c:pt>
                <c:pt idx="45">
                  <c:v>2.9043779855293548E-3</c:v>
                </c:pt>
                <c:pt idx="46">
                  <c:v>2.5695203539856807E-3</c:v>
                </c:pt>
                <c:pt idx="47">
                  <c:v>2.2619318494656137E-3</c:v>
                </c:pt>
                <c:pt idx="48">
                  <c:v>1.9812327436951964E-3</c:v>
                </c:pt>
                <c:pt idx="49">
                  <c:v>1.7267123914694806E-3</c:v>
                </c:pt>
                <c:pt idx="50">
                  <c:v>1.4973834957245492E-3</c:v>
                </c:pt>
                <c:pt idx="51">
                  <c:v>1.2920359742230709E-3</c:v>
                </c:pt>
                <c:pt idx="52">
                  <c:v>1.109288976980833E-3</c:v>
                </c:pt>
                <c:pt idx="53">
                  <c:v>9.4763985262619535E-4</c:v>
                </c:pt>
                <c:pt idx="54">
                  <c:v>8.0550912247109125E-4</c:v>
                </c:pt>
                <c:pt idx="55">
                  <c:v>6.8128078079890333E-4</c:v>
                </c:pt>
                <c:pt idx="56">
                  <c:v>5.733374880894747E-4</c:v>
                </c:pt>
                <c:pt idx="57">
                  <c:v>4.8009045198325282E-4</c:v>
                </c:pt>
                <c:pt idx="58">
                  <c:v>4.0000399228905812E-4</c:v>
                </c:pt>
                <c:pt idx="59">
                  <c:v>3.316149569960372E-4</c:v>
                </c:pt>
                <c:pt idx="60">
                  <c:v>2.7354729385736315E-4</c:v>
                </c:pt>
                <c:pt idx="61">
                  <c:v>2.2452218632058047E-4</c:v>
                </c:pt>
                <c:pt idx="62">
                  <c:v>1.8336423461139256E-4</c:v>
                </c:pt>
                <c:pt idx="63">
                  <c:v>1.4900420511280638E-4</c:v>
                </c:pt>
                <c:pt idx="64">
                  <c:v>1.2047888721923721E-4</c:v>
                </c:pt>
                <c:pt idx="65">
                  <c:v>9.6928590577899075E-5</c:v>
                </c:pt>
                <c:pt idx="66">
                  <c:v>7.7592791340757081E-5</c:v>
                </c:pt>
                <c:pt idx="67">
                  <c:v>6.1804398049489345E-5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2.3664464335123508E-5</c:v>
                </c:pt>
                <c:pt idx="72">
                  <c:v>1.8383886142255094E-5</c:v>
                </c:pt>
                <c:pt idx="73">
                  <c:v>1.4210406208202216E-5</c:v>
                </c:pt>
                <c:pt idx="74">
                  <c:v>1.092959806311515E-5</c:v>
                </c:pt>
                <c:pt idx="75">
                  <c:v>8.3643157152959762E-6</c:v>
                </c:pt>
                <c:pt idx="76">
                  <c:v>6.3692041704304829E-6</c:v>
                </c:pt>
                <c:pt idx="77">
                  <c:v>4.8257903659025391E-6</c:v>
                </c:pt>
                <c:pt idx="78">
                  <c:v>3.638147151653563E-6</c:v>
                </c:pt>
                <c:pt idx="79">
                  <c:v>2.7291072137490275E-6</c:v>
                </c:pt>
                <c:pt idx="80">
                  <c:v>2.0369926475354034E-6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4.442508741746923E-3</c:v>
                </c:pt>
                <c:pt idx="1">
                  <c:v>4.9343415960562799E-3</c:v>
                </c:pt>
                <c:pt idx="2">
                  <c:v>5.4532908318123833E-3</c:v>
                </c:pt>
                <c:pt idx="3">
                  <c:v>5.9967595527804732E-3</c:v>
                </c:pt>
                <c:pt idx="4">
                  <c:v>6.5615000882159507E-3</c:v>
                </c:pt>
                <c:pt idx="5">
                  <c:v>7.143617129183758E-3</c:v>
                </c:pt>
                <c:pt idx="6">
                  <c:v>7.7385880524660769E-3</c:v>
                </c:pt>
                <c:pt idx="7">
                  <c:v>8.3413014119783514E-3</c:v>
                </c:pt>
                <c:pt idx="8">
                  <c:v>8.946114006654125E-3</c:v>
                </c:pt>
                <c:pt idx="9">
                  <c:v>9.5469262953707824E-3</c:v>
                </c:pt>
                <c:pt idx="10">
                  <c:v>1.0137275247599598E-2</c:v>
                </c:pt>
                <c:pt idx="11">
                  <c:v>1.0710443021233539E-2</c:v>
                </c:pt>
                <c:pt idx="12">
                  <c:v>1.1259579177605143E-2</c:v>
                </c:pt>
                <c:pt idx="13">
                  <c:v>1.1777833510623045E-2</c:v>
                </c:pt>
                <c:pt idx="14">
                  <c:v>1.225849601450061E-2</c:v>
                </c:pt>
                <c:pt idx="15">
                  <c:v>1.2695140072858472E-2</c:v>
                </c:pt>
                <c:pt idx="16">
                  <c:v>1.3081764647251998E-2</c:v>
                </c:pt>
                <c:pt idx="17">
                  <c:v>1.3412931095969402E-2</c:v>
                </c:pt>
                <c:pt idx="18">
                  <c:v>1.3683890277794521E-2</c:v>
                </c:pt>
                <c:pt idx="19">
                  <c:v>1.3890695795757241E-2</c:v>
                </c:pt>
                <c:pt idx="20">
                  <c:v>1.4030299609419939E-2</c:v>
                </c:pt>
                <c:pt idx="21">
                  <c:v>1.4100626778875799E-2</c:v>
                </c:pt>
                <c:pt idx="22">
                  <c:v>1.4100626778875795E-2</c:v>
                </c:pt>
                <c:pt idx="23">
                  <c:v>1.4030299609419938E-2</c:v>
                </c:pt>
                <c:pt idx="24">
                  <c:v>1.3890695795757227E-2</c:v>
                </c:pt>
                <c:pt idx="25">
                  <c:v>1.3683890277794503E-2</c:v>
                </c:pt>
                <c:pt idx="26">
                  <c:v>1.3412931095969385E-2</c:v>
                </c:pt>
                <c:pt idx="27">
                  <c:v>1.3081764647251994E-2</c:v>
                </c:pt>
                <c:pt idx="28">
                  <c:v>1.2695140072858459E-2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1.1259579177605122E-2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7.7385880524660586E-3</c:v>
                </c:pt>
                <c:pt idx="38">
                  <c:v>7.1436171291837424E-3</c:v>
                </c:pt>
                <c:pt idx="39">
                  <c:v>6.5615000882159324E-3</c:v>
                </c:pt>
                <c:pt idx="40">
                  <c:v>5.9967595527804732E-3</c:v>
                </c:pt>
                <c:pt idx="41">
                  <c:v>5.4532908318123833E-3</c:v>
                </c:pt>
                <c:pt idx="42">
                  <c:v>4.9343415960562825E-3</c:v>
                </c:pt>
                <c:pt idx="43">
                  <c:v>4.4425087417469247E-3</c:v>
                </c:pt>
                <c:pt idx="44">
                  <c:v>3.9797509772101216E-3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2.7765780404575566E-3</c:v>
                </c:pt>
                <c:pt idx="48">
                  <c:v>2.4381004909201408E-3</c:v>
                </c:pt>
                <c:pt idx="49">
                  <c:v>2.1302071932113374E-3</c:v>
                </c:pt>
                <c:pt idx="50">
                  <c:v>1.8519131665240527E-3</c:v>
                </c:pt>
                <c:pt idx="51">
                  <c:v>1.6019461739486109E-3</c:v>
                </c:pt>
                <c:pt idx="52">
                  <c:v>1.3788078497211725E-3</c:v>
                </c:pt>
                <c:pt idx="53">
                  <c:v>1.1808319693347575E-3</c:v>
                </c:pt>
                <c:pt idx="54">
                  <c:v>1.0062386284813527E-3</c:v>
                </c:pt>
                <c:pt idx="55">
                  <c:v>8.5318339789939787E-4</c:v>
                </c:pt>
                <c:pt idx="56">
                  <c:v>7.1980081491187424E-4</c:v>
                </c:pt>
                <c:pt idx="57">
                  <c:v>6.0424184763317019E-4</c:v>
                </c:pt>
                <c:pt idx="58">
                  <c:v>5.0470521581609529E-4</c:v>
                </c:pt>
                <c:pt idx="59">
                  <c:v>4.194626669472683E-4</c:v>
                </c:pt>
                <c:pt idx="60">
                  <c:v>3.4687848378028656E-4</c:v>
                </c:pt>
                <c:pt idx="61">
                  <c:v>2.8542363858834169E-4</c:v>
                </c:pt>
                <c:pt idx="62">
                  <c:v>2.336851105676908E-4</c:v>
                </c:pt>
                <c:pt idx="63">
                  <c:v>1.9037094820927399E-4</c:v>
                </c:pt>
                <c:pt idx="64">
                  <c:v>1.5431169150884383E-4</c:v>
                </c:pt>
                <c:pt idx="65">
                  <c:v>1.2445877390574234E-4</c:v>
                </c:pt>
                <c:pt idx="66">
                  <c:v>9.9880505630720167E-5</c:v>
                </c:pt>
                <c:pt idx="67">
                  <c:v>7.9756203684017393E-5</c:v>
                </c:pt>
                <c:pt idx="68">
                  <c:v>6.3368983835052008E-5</c:v>
                </c:pt>
                <c:pt idx="69">
                  <c:v>5.0097671390586611E-5</c:v>
                </c:pt>
                <c:pt idx="70">
                  <c:v>3.9408224090392231E-5</c:v>
                </c:pt>
                <c:pt idx="71">
                  <c:v>3.0844995839602496E-5</c:v>
                </c:pt>
                <c:pt idx="72">
                  <c:v>2.4022106913716644E-5</c:v>
                </c:pt>
                <c:pt idx="73">
                  <c:v>1.8615126963223962E-5</c:v>
                </c:pt>
                <c:pt idx="74">
                  <c:v>1.4353223164928556E-5</c:v>
                </c:pt>
                <c:pt idx="75">
                  <c:v>1.1011878213464488E-5</c:v>
                </c:pt>
                <c:pt idx="76">
                  <c:v>8.4062420222935048E-6</c:v>
                </c:pt>
                <c:pt idx="77">
                  <c:v>6.3851471012164421E-6</c:v>
                </c:pt>
                <c:pt idx="78">
                  <c:v>4.8257903659025391E-6</c:v>
                </c:pt>
                <c:pt idx="79">
                  <c:v>3.6290631435158553E-6</c:v>
                </c:pt>
                <c:pt idx="80">
                  <c:v>2.7154957347350595E-6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5.3721019085462883E-3</c:v>
                </c:pt>
                <c:pt idx="2">
                  <c:v>5.9519520941392892E-3</c:v>
                </c:pt>
                <c:pt idx="3">
                  <c:v>6.5615000882159507E-3</c:v>
                </c:pt>
                <c:pt idx="4">
                  <c:v>7.1973956751131734E-3</c:v>
                </c:pt>
                <c:pt idx="5">
                  <c:v>7.8555418337374287E-3</c:v>
                </c:pt>
                <c:pt idx="6">
                  <c:v>8.5311080105838488E-3</c:v>
                </c:pt>
                <c:pt idx="7">
                  <c:v>9.2185637394218006E-3</c:v>
                </c:pt>
                <c:pt idx="8">
                  <c:v>9.9117334151098951E-3</c:v>
                </c:pt>
                <c:pt idx="9">
                  <c:v>1.060387233255222E-2</c:v>
                </c:pt>
                <c:pt idx="10">
                  <c:v>1.1287763341074224E-2</c:v>
                </c:pt>
                <c:pt idx="11">
                  <c:v>1.1955832669502283E-2</c:v>
                </c:pt>
                <c:pt idx="12">
                  <c:v>1.260028268217072E-2</c:v>
                </c:pt>
                <c:pt idx="13">
                  <c:v>1.3213238567712643E-2</c:v>
                </c:pt>
                <c:pt idx="14">
                  <c:v>1.3786905278247318E-2</c:v>
                </c:pt>
                <c:pt idx="15">
                  <c:v>1.4313730462507104E-2</c:v>
                </c:pt>
                <c:pt idx="16">
                  <c:v>1.4786568705097184E-2</c:v>
                </c:pt>
                <c:pt idx="17">
                  <c:v>1.5198842122489644E-2</c:v>
                </c:pt>
                <c:pt idx="18">
                  <c:v>1.5544692294246919E-2</c:v>
                </c:pt>
                <c:pt idx="19">
                  <c:v>1.5819118636336338E-2</c:v>
                </c:pt>
                <c:pt idx="20">
                  <c:v>1.6018098653519035E-2</c:v>
                </c:pt>
                <c:pt idx="21">
                  <c:v>1.6138686030832555E-2</c:v>
                </c:pt>
                <c:pt idx="22">
                  <c:v>1.6179083221357599E-2</c:v>
                </c:pt>
                <c:pt idx="23">
                  <c:v>1.6138686030832541E-2</c:v>
                </c:pt>
                <c:pt idx="24">
                  <c:v>1.6018098653519035E-2</c:v>
                </c:pt>
                <c:pt idx="25">
                  <c:v>1.5819118636336327E-2</c:v>
                </c:pt>
                <c:pt idx="26">
                  <c:v>1.5544692294246903E-2</c:v>
                </c:pt>
                <c:pt idx="27">
                  <c:v>1.5198842122489616E-2</c:v>
                </c:pt>
                <c:pt idx="28">
                  <c:v>1.4786568705097168E-2</c:v>
                </c:pt>
                <c:pt idx="29">
                  <c:v>1.4313730462507081E-2</c:v>
                </c:pt>
                <c:pt idx="30">
                  <c:v>1.3786905278247307E-2</c:v>
                </c:pt>
                <c:pt idx="31">
                  <c:v>1.3213238567712627E-2</c:v>
                </c:pt>
                <c:pt idx="32">
                  <c:v>1.2600282682170699E-2</c:v>
                </c:pt>
                <c:pt idx="33">
                  <c:v>1.1955832669502259E-2</c:v>
                </c:pt>
                <c:pt idx="34">
                  <c:v>1.1287763341074201E-2</c:v>
                </c:pt>
                <c:pt idx="35">
                  <c:v>1.0603872332552203E-2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7.1973956751131734E-3</c:v>
                </c:pt>
                <c:pt idx="41">
                  <c:v>6.5615000882159507E-3</c:v>
                </c:pt>
                <c:pt idx="42">
                  <c:v>5.9519520941392927E-3</c:v>
                </c:pt>
                <c:pt idx="43">
                  <c:v>5.3721019085462875E-3</c:v>
                </c:pt>
                <c:pt idx="44">
                  <c:v>4.8245586002785687E-3</c:v>
                </c:pt>
                <c:pt idx="45">
                  <c:v>4.3112127661785035E-3</c:v>
                </c:pt>
                <c:pt idx="46">
                  <c:v>3.8332739251677765E-3</c:v>
                </c:pt>
                <c:pt idx="47">
                  <c:v>3.3913200768618183E-3</c:v>
                </c:pt>
                <c:pt idx="48">
                  <c:v>2.9853567346478614E-3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1.9762858480320495E-3</c:v>
                </c:pt>
                <c:pt idx="52">
                  <c:v>1.7052628256529613E-3</c:v>
                </c:pt>
                <c:pt idx="53">
                  <c:v>1.4640685654975618E-3</c:v>
                </c:pt>
                <c:pt idx="54">
                  <c:v>1.250719829037595E-3</c:v>
                </c:pt>
                <c:pt idx="55">
                  <c:v>1.0631319790459139E-3</c:v>
                </c:pt>
                <c:pt idx="56">
                  <c:v>8.9917216896904682E-4</c:v>
                </c:pt>
                <c:pt idx="57">
                  <c:v>7.5670579186476212E-4</c:v>
                </c:pt>
                <c:pt idx="58">
                  <c:v>6.33635918079031E-4</c:v>
                </c:pt>
                <c:pt idx="59">
                  <c:v>5.2793571678487743E-4</c:v>
                </c:pt>
                <c:pt idx="60">
                  <c:v>4.3767408174210428E-4</c:v>
                </c:pt>
                <c:pt idx="61">
                  <c:v>3.6103486325404175E-4</c:v>
                </c:pt>
                <c:pt idx="62">
                  <c:v>2.963302458331637E-4</c:v>
                </c:pt>
                <c:pt idx="63">
                  <c:v>2.4200890615691994E-4</c:v>
                </c:pt>
                <c:pt idx="64">
                  <c:v>1.9665964177013569E-4</c:v>
                </c:pt>
                <c:pt idx="65">
                  <c:v>1.5901118215732487E-4</c:v>
                </c:pt>
                <c:pt idx="66">
                  <c:v>1.2792888553650274E-4</c:v>
                </c:pt>
                <c:pt idx="67">
                  <c:v>1.024089926688029E-4</c:v>
                </c:pt>
                <c:pt idx="68">
                  <c:v>8.1571058823673629E-5</c:v>
                </c:pt>
                <c:pt idx="69">
                  <c:v>6.4649122224653762E-5</c:v>
                </c:pt>
                <c:pt idx="70">
                  <c:v>5.09820967910177E-5</c:v>
                </c:pt>
                <c:pt idx="71">
                  <c:v>4.0003803127461023E-5</c:v>
                </c:pt>
                <c:pt idx="72">
                  <c:v>3.1232978125042009E-5</c:v>
                </c:pt>
                <c:pt idx="73">
                  <c:v>2.4263533101913245E-5</c:v>
                </c:pt>
                <c:pt idx="74">
                  <c:v>1.8755265277227904E-5</c:v>
                </c:pt>
                <c:pt idx="75">
                  <c:v>1.4425168995442396E-5</c:v>
                </c:pt>
                <c:pt idx="76">
                  <c:v>1.1039442349812249E-5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4.8017216360408425E-6</c:v>
                </c:pt>
                <c:pt idx="80">
                  <c:v>3.6019469826496253E-6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5.2133323029161655E-3</c:v>
                </c:pt>
                <c:pt idx="1">
                  <c:v>5.8195285237601637E-3</c:v>
                </c:pt>
                <c:pt idx="2">
                  <c:v>6.4638120786080734E-3</c:v>
                </c:pt>
                <c:pt idx="3">
                  <c:v>7.143617129183758E-3</c:v>
                </c:pt>
                <c:pt idx="4">
                  <c:v>7.8555418337374287E-3</c:v>
                </c:pt>
                <c:pt idx="5">
                  <c:v>8.5953318590459744E-3</c:v>
                </c:pt>
                <c:pt idx="6">
                  <c:v>9.3578844888798189E-3</c:v>
                </c:pt>
                <c:pt idx="7">
                  <c:v>1.0137275247599596E-2</c:v>
                </c:pt>
                <c:pt idx="8">
                  <c:v>1.0926808322542687E-2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1.4030299609419955E-2</c:v>
                </c:pt>
                <c:pt idx="13">
                  <c:v>1.4749648452878994E-2</c:v>
                </c:pt>
                <c:pt idx="14">
                  <c:v>1.5428543205570947E-2</c:v>
                </c:pt>
                <c:pt idx="15">
                  <c:v>1.6058193998451011E-2</c:v>
                </c:pt>
                <c:pt idx="16">
                  <c:v>1.6630182192523681E-2</c:v>
                </c:pt>
                <c:pt idx="17">
                  <c:v>1.713664664075908E-2</c:v>
                </c:pt>
                <c:pt idx="18">
                  <c:v>1.7570462915854439E-2</c:v>
                </c:pt>
                <c:pt idx="19">
                  <c:v>1.792540981164514E-2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1.8196317688391739E-2</c:v>
                </c:pt>
                <c:pt idx="26">
                  <c:v>1.7925409811645122E-2</c:v>
                </c:pt>
                <c:pt idx="27">
                  <c:v>1.7570462915854422E-2</c:v>
                </c:pt>
                <c:pt idx="28">
                  <c:v>1.7136646640759062E-2</c:v>
                </c:pt>
                <c:pt idx="29">
                  <c:v>1.6630182192523681E-2</c:v>
                </c:pt>
                <c:pt idx="30">
                  <c:v>1.6058193998450987E-2</c:v>
                </c:pt>
                <c:pt idx="31">
                  <c:v>1.5428543205570933E-2</c:v>
                </c:pt>
                <c:pt idx="32">
                  <c:v>1.4749648452878978E-2</c:v>
                </c:pt>
                <c:pt idx="33">
                  <c:v>1.403029960941992E-2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1.0926808322542666E-2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8.5953318590459744E-3</c:v>
                </c:pt>
                <c:pt idx="41">
                  <c:v>7.8555418337374287E-3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5.819528523760162E-3</c:v>
                </c:pt>
                <c:pt idx="45">
                  <c:v>5.2133323029161689E-3</c:v>
                </c:pt>
                <c:pt idx="46">
                  <c:v>4.6469879117552963E-3</c:v>
                </c:pt>
                <c:pt idx="47">
                  <c:v>4.1215085481133623E-3</c:v>
                </c:pt>
                <c:pt idx="48">
                  <c:v>3.6372185276859802E-3</c:v>
                </c:pt>
                <c:pt idx="49">
                  <c:v>3.1938249704206679E-3</c:v>
                </c:pt>
                <c:pt idx="50">
                  <c:v>2.7904956958031014E-3</c:v>
                </c:pt>
                <c:pt idx="51">
                  <c:v>2.4259404139913487E-3</c:v>
                </c:pt>
                <c:pt idx="52">
                  <c:v>2.0984925398608175E-3</c:v>
                </c:pt>
                <c:pt idx="53">
                  <c:v>1.8061892675266848E-3</c:v>
                </c:pt>
                <c:pt idx="54">
                  <c:v>1.5468479021178638E-3</c:v>
                </c:pt>
                <c:pt idx="55">
                  <c:v>1.318136832265151E-3</c:v>
                </c:pt>
                <c:pt idx="56">
                  <c:v>1.1176399212040112E-3</c:v>
                </c:pt>
                <c:pt idx="57">
                  <c:v>9.4291347914337914E-4</c:v>
                </c:pt>
                <c:pt idx="58">
                  <c:v>7.9153534004482878E-4</c:v>
                </c:pt>
                <c:pt idx="59">
                  <c:v>6.611458908187364E-4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3.7389481994966231E-4</c:v>
                </c:pt>
                <c:pt idx="63">
                  <c:v>3.0611918750934381E-4</c:v>
                </c:pt>
                <c:pt idx="64">
                  <c:v>2.4937917460652942E-4</c:v>
                </c:pt>
                <c:pt idx="65">
                  <c:v>2.021428302091013E-4</c:v>
                </c:pt>
                <c:pt idx="66">
                  <c:v>1.630365693983692E-4</c:v>
                </c:pt>
                <c:pt idx="67">
                  <c:v>1.3083991169750541E-4</c:v>
                </c:pt>
                <c:pt idx="68">
                  <c:v>1.0447779155150277E-4</c:v>
                </c:pt>
                <c:pt idx="69">
                  <c:v>8.3011116103007805E-5</c:v>
                </c:pt>
                <c:pt idx="70">
                  <c:v>6.562616858618448E-5</c:v>
                </c:pt>
                <c:pt idx="71">
                  <c:v>5.1623372624943376E-5</c:v>
                </c:pt>
                <c:pt idx="72">
                  <c:v>4.0405848032894101E-5</c:v>
                </c:pt>
                <c:pt idx="73">
                  <c:v>3.1468106088682169E-5</c:v>
                </c:pt>
                <c:pt idx="74">
                  <c:v>2.4385154567709344E-5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1.1011878213464488E-5</c:v>
                </c:pt>
                <c:pt idx="78">
                  <c:v>8.3643157152959762E-6</c:v>
                </c:pt>
                <c:pt idx="79">
                  <c:v>6.3216138260233101E-6</c:v>
                </c:pt>
                <c:pt idx="80">
                  <c:v>4.7539437074720309E-6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5.6053373878528811E-3</c:v>
                </c:pt>
                <c:pt idx="1">
                  <c:v>6.2727775613821138E-3</c:v>
                </c:pt>
                <c:pt idx="2">
                  <c:v>6.9846804860949274E-3</c:v>
                </c:pt>
                <c:pt idx="3">
                  <c:v>7.7385880524660769E-3</c:v>
                </c:pt>
                <c:pt idx="4">
                  <c:v>8.5311080105838488E-3</c:v>
                </c:pt>
                <c:pt idx="5">
                  <c:v>9.3578844888798189E-3</c:v>
                </c:pt>
                <c:pt idx="6">
                  <c:v>1.0213590636938564E-2</c:v>
                </c:pt>
                <c:pt idx="7">
                  <c:v>1.1091945882764839E-2</c:v>
                </c:pt>
                <c:pt idx="8">
                  <c:v>1.1985759644307597E-2</c:v>
                </c:pt>
                <c:pt idx="9">
                  <c:v>1.2887002545085185E-2</c:v>
                </c:pt>
                <c:pt idx="10">
                  <c:v>1.3786905278247323E-2</c:v>
                </c:pt>
                <c:pt idx="11">
                  <c:v>1.4676084274319656E-2</c:v>
                </c:pt>
                <c:pt idx="12">
                  <c:v>1.5544692294246917E-2</c:v>
                </c:pt>
                <c:pt idx="13">
                  <c:v>1.6382591035629331E-2</c:v>
                </c:pt>
                <c:pt idx="14">
                  <c:v>1.7179541854036324E-2</c:v>
                </c:pt>
                <c:pt idx="15">
                  <c:v>1.792540981164515E-2</c:v>
                </c:pt>
                <c:pt idx="16">
                  <c:v>1.8610375519058232E-2</c:v>
                </c:pt>
                <c:pt idx="17">
                  <c:v>1.9225148675323985E-2</c:v>
                </c:pt>
                <c:pt idx="18">
                  <c:v>1.9761176871069083E-2</c:v>
                </c:pt>
                <c:pt idx="19">
                  <c:v>2.0210843125899942E-2</c:v>
                </c:pt>
                <c:pt idx="20">
                  <c:v>2.0567645798130127E-2</c:v>
                </c:pt>
                <c:pt idx="21">
                  <c:v>2.0826354934106825E-2</c:v>
                </c:pt>
                <c:pt idx="22">
                  <c:v>2.0983139804448013E-2</c:v>
                </c:pt>
                <c:pt idx="23">
                  <c:v>2.1035663280948802E-2</c:v>
                </c:pt>
                <c:pt idx="24">
                  <c:v>2.0983139804448003E-2</c:v>
                </c:pt>
                <c:pt idx="25">
                  <c:v>2.0826354934106825E-2</c:v>
                </c:pt>
                <c:pt idx="26">
                  <c:v>2.0567645798130127E-2</c:v>
                </c:pt>
                <c:pt idx="27">
                  <c:v>2.0210843125899925E-2</c:v>
                </c:pt>
                <c:pt idx="28">
                  <c:v>1.9761176871069073E-2</c:v>
                </c:pt>
                <c:pt idx="29">
                  <c:v>1.9225148675323961E-2</c:v>
                </c:pt>
                <c:pt idx="30">
                  <c:v>1.8610375519058218E-2</c:v>
                </c:pt>
                <c:pt idx="31">
                  <c:v>1.7925409811645109E-2</c:v>
                </c:pt>
                <c:pt idx="32">
                  <c:v>1.71795418540363E-2</c:v>
                </c:pt>
                <c:pt idx="33">
                  <c:v>1.6382591035629314E-2</c:v>
                </c:pt>
                <c:pt idx="34">
                  <c:v>1.5544692294246891E-2</c:v>
                </c:pt>
                <c:pt idx="35">
                  <c:v>1.4676084274319622E-2</c:v>
                </c:pt>
                <c:pt idx="36">
                  <c:v>1.3786905278247299E-2</c:v>
                </c:pt>
                <c:pt idx="37">
                  <c:v>1.2887002545085173E-2</c:v>
                </c:pt>
                <c:pt idx="38">
                  <c:v>1.1985759644307566E-2</c:v>
                </c:pt>
                <c:pt idx="39">
                  <c:v>1.1091945882764812E-2</c:v>
                </c:pt>
                <c:pt idx="40">
                  <c:v>1.0213590636938564E-2</c:v>
                </c:pt>
                <c:pt idx="41">
                  <c:v>9.3578844888798224E-3</c:v>
                </c:pt>
                <c:pt idx="42">
                  <c:v>8.5311080105838558E-3</c:v>
                </c:pt>
                <c:pt idx="43">
                  <c:v>7.7385880524660769E-3</c:v>
                </c:pt>
                <c:pt idx="44">
                  <c:v>6.98468048609493E-3</c:v>
                </c:pt>
                <c:pt idx="45">
                  <c:v>6.2727775613821164E-3</c:v>
                </c:pt>
                <c:pt idx="46">
                  <c:v>5.6053373878528828E-3</c:v>
                </c:pt>
                <c:pt idx="47">
                  <c:v>4.9839325535470094E-3</c:v>
                </c:pt>
                <c:pt idx="48">
                  <c:v>4.4093145599630925E-3</c:v>
                </c:pt>
                <c:pt idx="49">
                  <c:v>3.8814905754774804E-3</c:v>
                </c:pt>
                <c:pt idx="50">
                  <c:v>3.3998089837662952E-3</c:v>
                </c:pt>
                <c:pt idx="51">
                  <c:v>2.9630503127812606E-3</c:v>
                </c:pt>
                <c:pt idx="52">
                  <c:v>2.569520353985682E-3</c:v>
                </c:pt>
                <c:pt idx="53">
                  <c:v>2.2171425979564895E-3</c:v>
                </c:pt>
                <c:pt idx="54">
                  <c:v>1.9035474966451287E-3</c:v>
                </c:pt>
                <c:pt idx="55">
                  <c:v>1.6261564899864003E-3</c:v>
                </c:pt>
                <c:pt idx="56">
                  <c:v>1.3822591817128965E-3</c:v>
                </c:pt>
                <c:pt idx="57">
                  <c:v>1.1690824949255787E-3</c:v>
                </c:pt>
                <c:pt idx="58">
                  <c:v>9.8385106390936781E-4</c:v>
                </c:pt>
                <c:pt idx="59">
                  <c:v>8.2383851007269233E-4</c:v>
                </c:pt>
                <c:pt idx="60">
                  <c:v>6.8640959566936292E-4</c:v>
                </c:pt>
                <c:pt idx="61">
                  <c:v>5.6905354180833694E-4</c:v>
                </c:pt>
                <c:pt idx="62">
                  <c:v>4.6940903339133408E-4</c:v>
                </c:pt>
                <c:pt idx="63">
                  <c:v>3.8528161243886277E-4</c:v>
                </c:pt>
                <c:pt idx="64">
                  <c:v>3.1465428487242376E-4</c:v>
                </c:pt>
                <c:pt idx="65">
                  <c:v>2.5569223846797585E-4</c:v>
                </c:pt>
                <c:pt idx="66">
                  <c:v>2.0674259721660694E-4</c:v>
                </c:pt>
                <c:pt idx="67">
                  <c:v>1.6633012657358152E-4</c:v>
                </c:pt>
                <c:pt idx="68">
                  <c:v>1.331497623968169E-4</c:v>
                </c:pt>
                <c:pt idx="69">
                  <c:v>1.0605677116612826E-4</c:v>
                </c:pt>
                <c:pt idx="70">
                  <c:v>8.4055267404243694E-5</c:v>
                </c:pt>
                <c:pt idx="71">
                  <c:v>6.628572254556943E-5</c:v>
                </c:pt>
                <c:pt idx="72">
                  <c:v>5.2012003463569976E-5</c:v>
                </c:pt>
                <c:pt idx="73">
                  <c:v>4.0608383189000795E-5</c:v>
                </c:pt>
                <c:pt idx="74">
                  <c:v>3.1546874773734819E-5</c:v>
                </c:pt>
                <c:pt idx="75">
                  <c:v>2.4385154567709344E-5</c:v>
                </c:pt>
                <c:pt idx="76">
                  <c:v>1.8755265277227935E-5</c:v>
                </c:pt>
                <c:pt idx="77">
                  <c:v>1.4353223164928556E-5</c:v>
                </c:pt>
                <c:pt idx="78">
                  <c:v>1.092959806311515E-5</c:v>
                </c:pt>
                <c:pt idx="79">
                  <c:v>8.2810893833543363E-6</c:v>
                </c:pt>
                <c:pt idx="80">
                  <c:v>6.2430854778758246E-6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5.9967595527804759E-3</c:v>
                </c:pt>
                <c:pt idx="1">
                  <c:v>6.72760525377019E-3</c:v>
                </c:pt>
                <c:pt idx="2">
                  <c:v>7.5098782114875525E-3</c:v>
                </c:pt>
                <c:pt idx="3">
                  <c:v>8.3413014119783514E-3</c:v>
                </c:pt>
                <c:pt idx="4">
                  <c:v>9.2185637394218006E-3</c:v>
                </c:pt>
                <c:pt idx="5">
                  <c:v>1.0137275247599596E-2</c:v>
                </c:pt>
                <c:pt idx="6">
                  <c:v>1.1091945882764839E-2</c:v>
                </c:pt>
                <c:pt idx="7">
                  <c:v>1.2075990785461118E-2</c:v>
                </c:pt>
                <c:pt idx="8">
                  <c:v>1.308176464725202E-2</c:v>
                </c:pt>
                <c:pt idx="9">
                  <c:v>1.4100626778875799E-2</c:v>
                </c:pt>
                <c:pt idx="10">
                  <c:v>1.5123037581156597E-2</c:v>
                </c:pt>
                <c:pt idx="11">
                  <c:v>1.6138686030832562E-2</c:v>
                </c:pt>
                <c:pt idx="12">
                  <c:v>1.713664664075908E-2</c:v>
                </c:pt>
                <c:pt idx="13">
                  <c:v>1.8105563175304342E-2</c:v>
                </c:pt>
                <c:pt idx="14">
                  <c:v>1.903385524980759E-2</c:v>
                </c:pt>
                <c:pt idx="15">
                  <c:v>1.9909942872768517E-2</c:v>
                </c:pt>
                <c:pt idx="16">
                  <c:v>2.0722483055532377E-2</c:v>
                </c:pt>
                <c:pt idx="17">
                  <c:v>2.1460611867575603E-2</c:v>
                </c:pt>
                <c:pt idx="18">
                  <c:v>2.2114184800359912E-2</c:v>
                </c:pt>
                <c:pt idx="19">
                  <c:v>2.2674008053880559E-2</c:v>
                </c:pt>
                <c:pt idx="20">
                  <c:v>2.3132053400346353E-2</c:v>
                </c:pt>
                <c:pt idx="21">
                  <c:v>2.3481649618080084E-2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2.3481649618080067E-2</c:v>
                </c:pt>
                <c:pt idx="27">
                  <c:v>2.3132053400346346E-2</c:v>
                </c:pt>
                <c:pt idx="28">
                  <c:v>2.2674008053880541E-2</c:v>
                </c:pt>
                <c:pt idx="29">
                  <c:v>2.2114184800359895E-2</c:v>
                </c:pt>
                <c:pt idx="30">
                  <c:v>2.1460611867575596E-2</c:v>
                </c:pt>
                <c:pt idx="31">
                  <c:v>2.0722483055532363E-2</c:v>
                </c:pt>
                <c:pt idx="32">
                  <c:v>1.9909942872768475E-2</c:v>
                </c:pt>
                <c:pt idx="33">
                  <c:v>1.9033855249807562E-2</c:v>
                </c:pt>
                <c:pt idx="34">
                  <c:v>1.8105563175304307E-2</c:v>
                </c:pt>
                <c:pt idx="35">
                  <c:v>1.7136646640759055E-2</c:v>
                </c:pt>
                <c:pt idx="36">
                  <c:v>1.6138686030832523E-2</c:v>
                </c:pt>
                <c:pt idx="37">
                  <c:v>1.512303758115657E-2</c:v>
                </c:pt>
                <c:pt idx="38">
                  <c:v>1.410062677887578E-2</c:v>
                </c:pt>
                <c:pt idx="39">
                  <c:v>1.3081764647251982E-2</c:v>
                </c:pt>
                <c:pt idx="40">
                  <c:v>1.2075990785461118E-2</c:v>
                </c:pt>
                <c:pt idx="41">
                  <c:v>1.1091945882764839E-2</c:v>
                </c:pt>
                <c:pt idx="42">
                  <c:v>1.0137275247599598E-2</c:v>
                </c:pt>
                <c:pt idx="43">
                  <c:v>9.2185637394218041E-3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5.9967595527804793E-3</c:v>
                </c:pt>
                <c:pt idx="48">
                  <c:v>5.3186486014398507E-3</c:v>
                </c:pt>
                <c:pt idx="49">
                  <c:v>4.6936909167065504E-3</c:v>
                </c:pt>
                <c:pt idx="50">
                  <c:v>4.1215085481133684E-3</c:v>
                </c:pt>
                <c:pt idx="51">
                  <c:v>3.6010275986448998E-3</c:v>
                </c:pt>
                <c:pt idx="52">
                  <c:v>3.1305829987803308E-3</c:v>
                </c:pt>
                <c:pt idx="53">
                  <c:v>2.7080240843784615E-3</c:v>
                </c:pt>
                <c:pt idx="54">
                  <c:v>2.330817929775702E-3</c:v>
                </c:pt>
                <c:pt idx="55">
                  <c:v>1.9961478510108488E-3</c:v>
                </c:pt>
                <c:pt idx="56">
                  <c:v>1.701004993097143E-3</c:v>
                </c:pt>
                <c:pt idx="57">
                  <c:v>1.4422714242691766E-3</c:v>
                </c:pt>
                <c:pt idx="58">
                  <c:v>1.2167936566382597E-3</c:v>
                </c:pt>
                <c:pt idx="59">
                  <c:v>1.0214459778924239E-3</c:v>
                </c:pt>
                <c:pt idx="60">
                  <c:v>8.5318339789939787E-4</c:v>
                </c:pt>
                <c:pt idx="61">
                  <c:v>7.0908437690570284E-4</c:v>
                </c:pt>
                <c:pt idx="62">
                  <c:v>5.8638380221870813E-4</c:v>
                </c:pt>
                <c:pt idx="63">
                  <c:v>4.8249691538821874E-4</c:v>
                </c:pt>
                <c:pt idx="64">
                  <c:v>3.9503506289359958E-4</c:v>
                </c:pt>
                <c:pt idx="65">
                  <c:v>3.2181425387468518E-4</c:v>
                </c:pt>
                <c:pt idx="66">
                  <c:v>2.6085756431947003E-4</c:v>
                </c:pt>
                <c:pt idx="67">
                  <c:v>2.1039243560737507E-4</c:v>
                </c:pt>
                <c:pt idx="68">
                  <c:v>1.6884388452402879E-4</c:v>
                </c:pt>
                <c:pt idx="69">
                  <c:v>1.3482458023077233E-4</c:v>
                </c:pt>
                <c:pt idx="70">
                  <c:v>1.0712265943675528E-4</c:v>
                </c:pt>
                <c:pt idx="71">
                  <c:v>8.4688051885405233E-5</c:v>
                </c:pt>
                <c:pt idx="72">
                  <c:v>6.6617981112509692E-5</c:v>
                </c:pt>
                <c:pt idx="73">
                  <c:v>5.2142196145272343E-5</c:v>
                </c:pt>
                <c:pt idx="74">
                  <c:v>4.0608383189000849E-5</c:v>
                </c:pt>
                <c:pt idx="75">
                  <c:v>3.1468106088682169E-5</c:v>
                </c:pt>
                <c:pt idx="76">
                  <c:v>2.4263533101913245E-5</c:v>
                </c:pt>
                <c:pt idx="77">
                  <c:v>1.8615126963223962E-5</c:v>
                </c:pt>
                <c:pt idx="78">
                  <c:v>1.4210406208202216E-5</c:v>
                </c:pt>
                <c:pt idx="79">
                  <c:v>1.0793828415453452E-5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6.383517315397551E-3</c:v>
                </c:pt>
                <c:pt idx="1">
                  <c:v>7.1794246590553574E-3</c:v>
                </c:pt>
                <c:pt idx="2">
                  <c:v>8.0342949565443654E-3</c:v>
                </c:pt>
                <c:pt idx="3">
                  <c:v>8.946114006654125E-3</c:v>
                </c:pt>
                <c:pt idx="4">
                  <c:v>9.9117334151098951E-3</c:v>
                </c:pt>
                <c:pt idx="5">
                  <c:v>1.0926808322542687E-2</c:v>
                </c:pt>
                <c:pt idx="6">
                  <c:v>1.1985759644307597E-2</c:v>
                </c:pt>
                <c:pt idx="7">
                  <c:v>1.308176464725202E-2</c:v>
                </c:pt>
                <c:pt idx="8">
                  <c:v>1.4206779053157629E-2</c:v>
                </c:pt>
                <c:pt idx="9">
                  <c:v>1.5351593025306559E-2</c:v>
                </c:pt>
                <c:pt idx="10">
                  <c:v>1.6505922382833434E-2</c:v>
                </c:pt>
                <c:pt idx="11">
                  <c:v>1.7658535227729498E-2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2.0983139804448037E-2</c:v>
                </c:pt>
                <c:pt idx="15">
                  <c:v>2.2003889843531254E-2</c:v>
                </c:pt>
                <c:pt idx="16">
                  <c:v>2.2959211965418218E-2</c:v>
                </c:pt>
                <c:pt idx="17">
                  <c:v>2.3836529306041777E-2</c:v>
                </c:pt>
                <c:pt idx="18">
                  <c:v>2.4623942668060776E-2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2.6674798647479833E-2</c:v>
                </c:pt>
                <c:pt idx="23">
                  <c:v>2.687561174514164E-2</c:v>
                </c:pt>
                <c:pt idx="24">
                  <c:v>2.6942884830823525E-2</c:v>
                </c:pt>
                <c:pt idx="25">
                  <c:v>2.687561174514164E-2</c:v>
                </c:pt>
                <c:pt idx="26">
                  <c:v>2.6674798647479826E-2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2.4623942668060755E-2</c:v>
                </c:pt>
                <c:pt idx="31">
                  <c:v>2.383652930604175E-2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1.7658535227729481E-2</c:v>
                </c:pt>
                <c:pt idx="38">
                  <c:v>1.6505922382833396E-2</c:v>
                </c:pt>
                <c:pt idx="39">
                  <c:v>1.5351593025306531E-2</c:v>
                </c:pt>
                <c:pt idx="40">
                  <c:v>1.4206779053157629E-2</c:v>
                </c:pt>
                <c:pt idx="41">
                  <c:v>1.3081764647252013E-2</c:v>
                </c:pt>
                <c:pt idx="42">
                  <c:v>1.1985759644307597E-2</c:v>
                </c:pt>
                <c:pt idx="43">
                  <c:v>1.0926808322542687E-2</c:v>
                </c:pt>
                <c:pt idx="44">
                  <c:v>9.9117334151098985E-3</c:v>
                </c:pt>
                <c:pt idx="45">
                  <c:v>8.9461140066541354E-3</c:v>
                </c:pt>
                <c:pt idx="46">
                  <c:v>8.0342949565443689E-3</c:v>
                </c:pt>
                <c:pt idx="47">
                  <c:v>7.1794246590553669E-3</c:v>
                </c:pt>
                <c:pt idx="48">
                  <c:v>6.383517315397557E-3</c:v>
                </c:pt>
                <c:pt idx="49">
                  <c:v>5.6475354632411915E-3</c:v>
                </c:pt>
                <c:pt idx="50">
                  <c:v>4.9714882839814933E-3</c:v>
                </c:pt>
                <c:pt idx="51">
                  <c:v>4.3545411748140044E-3</c:v>
                </c:pt>
                <c:pt idx="52">
                  <c:v>3.7951322123273858E-3</c:v>
                </c:pt>
                <c:pt idx="53">
                  <c:v>3.291091421423939E-3</c:v>
                </c:pt>
                <c:pt idx="54">
                  <c:v>2.8397591686284166E-3</c:v>
                </c:pt>
                <c:pt idx="55">
                  <c:v>2.4381004909201443E-3</c:v>
                </c:pt>
                <c:pt idx="56">
                  <c:v>2.0828127186405319E-3</c:v>
                </c:pt>
                <c:pt idx="57">
                  <c:v>1.7704243237705568E-3</c:v>
                </c:pt>
                <c:pt idx="58">
                  <c:v>1.4973834957245492E-3</c:v>
                </c:pt>
                <c:pt idx="59">
                  <c:v>1.2601354923569427E-3</c:v>
                </c:pt>
                <c:pt idx="60">
                  <c:v>1.055188315178462E-3</c:v>
                </c:pt>
                <c:pt idx="61">
                  <c:v>8.7916670065930197E-4</c:v>
                </c:pt>
                <c:pt idx="62">
                  <c:v>7.2885479458115383E-4</c:v>
                </c:pt>
                <c:pt idx="63">
                  <c:v>6.0122817884544831E-4</c:v>
                </c:pt>
                <c:pt idx="64">
                  <c:v>4.9347614918211844E-4</c:v>
                </c:pt>
                <c:pt idx="65">
                  <c:v>4.0301530052160402E-4</c:v>
                </c:pt>
                <c:pt idx="66">
                  <c:v>3.2749556984101977E-4</c:v>
                </c:pt>
                <c:pt idx="67">
                  <c:v>2.6479992154452935E-4</c:v>
                </c:pt>
                <c:pt idx="68">
                  <c:v>2.1303884666317829E-4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1.0765961400169653E-4</c:v>
                </c:pt>
                <c:pt idx="72">
                  <c:v>8.4900036885960639E-5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4.0405848032894101E-5</c:v>
                </c:pt>
                <c:pt idx="76">
                  <c:v>3.1232978125042009E-5</c:v>
                </c:pt>
                <c:pt idx="77">
                  <c:v>2.4022106913716644E-5</c:v>
                </c:pt>
                <c:pt idx="78">
                  <c:v>1.8383886142255057E-5</c:v>
                </c:pt>
                <c:pt idx="79">
                  <c:v>1.3998840822309492E-5</c:v>
                </c:pt>
                <c:pt idx="80">
                  <c:v>1.0606579623830535E-5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6.7613275154385279E-3</c:v>
                </c:pt>
                <c:pt idx="1">
                  <c:v>7.6233754861539434E-3</c:v>
                </c:pt>
                <c:pt idx="2">
                  <c:v>8.5524624625531644E-3</c:v>
                </c:pt>
                <c:pt idx="3">
                  <c:v>9.5469262953707824E-3</c:v>
                </c:pt>
                <c:pt idx="4">
                  <c:v>1.060387233255222E-2</c:v>
                </c:pt>
                <c:pt idx="5">
                  <c:v>1.1719091320923679E-2</c:v>
                </c:pt>
                <c:pt idx="6">
                  <c:v>1.2887002545085185E-2</c:v>
                </c:pt>
                <c:pt idx="7">
                  <c:v>1.4100626778875799E-2</c:v>
                </c:pt>
                <c:pt idx="8">
                  <c:v>1.5351593025306559E-2</c:v>
                </c:pt>
                <c:pt idx="9">
                  <c:v>1.6630182192523695E-2</c:v>
                </c:pt>
                <c:pt idx="10">
                  <c:v>1.7925409811645133E-2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2.1784947481423178E-2</c:v>
                </c:pt>
                <c:pt idx="14">
                  <c:v>2.3016681802696125E-2</c:v>
                </c:pt>
                <c:pt idx="15">
                  <c:v>2.4196772313658455E-2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2.8112638637508035E-2</c:v>
                </c:pt>
                <c:pt idx="20">
                  <c:v>2.8824313472876333E-2</c:v>
                </c:pt>
                <c:pt idx="21">
                  <c:v>2.9406603230379684E-2</c:v>
                </c:pt>
                <c:pt idx="22">
                  <c:v>2.9851027125129246E-2</c:v>
                </c:pt>
                <c:pt idx="23">
                  <c:v>3.0151034935370788E-2</c:v>
                </c:pt>
                <c:pt idx="24">
                  <c:v>3.0302167626916891E-2</c:v>
                </c:pt>
                <c:pt idx="25">
                  <c:v>3.0302167626916891E-2</c:v>
                </c:pt>
                <c:pt idx="26">
                  <c:v>3.0151034935370788E-2</c:v>
                </c:pt>
                <c:pt idx="27">
                  <c:v>2.9851027125129232E-2</c:v>
                </c:pt>
                <c:pt idx="28">
                  <c:v>2.9406603230379653E-2</c:v>
                </c:pt>
                <c:pt idx="29">
                  <c:v>2.8824313472876308E-2</c:v>
                </c:pt>
                <c:pt idx="30">
                  <c:v>2.8112638637508024E-2</c:v>
                </c:pt>
                <c:pt idx="31">
                  <c:v>2.7281784602032889E-2</c:v>
                </c:pt>
                <c:pt idx="32">
                  <c:v>2.6343438976895252E-2</c:v>
                </c:pt>
                <c:pt idx="33">
                  <c:v>2.5310497959954631E-2</c:v>
                </c:pt>
                <c:pt idx="34">
                  <c:v>2.4196772313658427E-2</c:v>
                </c:pt>
                <c:pt idx="35">
                  <c:v>2.3016681802696091E-2</c:v>
                </c:pt>
                <c:pt idx="36">
                  <c:v>2.1784947481423161E-2</c:v>
                </c:pt>
                <c:pt idx="37">
                  <c:v>2.0516290903999791E-2</c:v>
                </c:pt>
                <c:pt idx="38">
                  <c:v>1.9225148675323961E-2</c:v>
                </c:pt>
                <c:pt idx="39">
                  <c:v>1.7925409811645102E-2</c:v>
                </c:pt>
                <c:pt idx="40">
                  <c:v>1.6630182192523695E-2</c:v>
                </c:pt>
                <c:pt idx="41">
                  <c:v>1.5351593025306559E-2</c:v>
                </c:pt>
                <c:pt idx="42">
                  <c:v>1.4100626778875807E-2</c:v>
                </c:pt>
                <c:pt idx="43">
                  <c:v>1.2887002545085196E-2</c:v>
                </c:pt>
                <c:pt idx="44">
                  <c:v>1.1719091320923679E-2</c:v>
                </c:pt>
                <c:pt idx="45">
                  <c:v>1.0603872332552227E-2</c:v>
                </c:pt>
                <c:pt idx="46">
                  <c:v>9.5469262953707858E-3</c:v>
                </c:pt>
                <c:pt idx="47">
                  <c:v>8.5524624625531748E-3</c:v>
                </c:pt>
                <c:pt idx="48">
                  <c:v>7.6233754861539469E-3</c:v>
                </c:pt>
                <c:pt idx="49">
                  <c:v>6.761327515438534E-3</c:v>
                </c:pt>
                <c:pt idx="50">
                  <c:v>5.966850589734507E-3</c:v>
                </c:pt>
                <c:pt idx="51">
                  <c:v>5.2394642398315289E-3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3.4425733163160163E-3</c:v>
                </c:pt>
                <c:pt idx="55">
                  <c:v>2.9630503127812606E-3</c:v>
                </c:pt>
                <c:pt idx="56">
                  <c:v>2.5376012595134407E-3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1.5468479021178631E-3</c:v>
                </c:pt>
                <c:pt idx="60">
                  <c:v>1.2985123314949597E-3</c:v>
                </c:pt>
                <c:pt idx="61">
                  <c:v>1.0846086696479395E-3</c:v>
                </c:pt>
                <c:pt idx="62">
                  <c:v>9.0142291164755555E-4</c:v>
                </c:pt>
                <c:pt idx="63">
                  <c:v>7.4543991033276791E-4</c:v>
                </c:pt>
                <c:pt idx="64">
                  <c:v>6.13373793719971E-4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3.316149569960372E-4</c:v>
                </c:pt>
                <c:pt idx="68">
                  <c:v>2.6746120499992614E-4</c:v>
                </c:pt>
                <c:pt idx="69">
                  <c:v>2.1464264473813698E-4</c:v>
                </c:pt>
                <c:pt idx="70">
                  <c:v>1.7139563306080934E-4</c:v>
                </c:pt>
                <c:pt idx="71">
                  <c:v>1.3617958978914422E-4</c:v>
                </c:pt>
                <c:pt idx="72">
                  <c:v>1.0765961400169646E-4</c:v>
                </c:pt>
                <c:pt idx="73">
                  <c:v>8.4688051885405138E-5</c:v>
                </c:pt>
                <c:pt idx="74">
                  <c:v>6.628572254556939E-5</c:v>
                </c:pt>
                <c:pt idx="75">
                  <c:v>5.1623372624943376E-5</c:v>
                </c:pt>
                <c:pt idx="76">
                  <c:v>4.0003803127461023E-5</c:v>
                </c:pt>
                <c:pt idx="77">
                  <c:v>3.0844995839602496E-5</c:v>
                </c:pt>
                <c:pt idx="78">
                  <c:v>2.3664464335123508E-5</c:v>
                </c:pt>
                <c:pt idx="79">
                  <c:v>1.8064966817899074E-5</c:v>
                </c:pt>
                <c:pt idx="80">
                  <c:v>1.3721645201860239E-5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7.1257803915727768E-3</c:v>
                </c:pt>
                <c:pt idx="1">
                  <c:v>8.0544058220431841E-3</c:v>
                </c:pt>
                <c:pt idx="2">
                  <c:v>9.0586422681638266E-3</c:v>
                </c:pt>
                <c:pt idx="3">
                  <c:v>1.0137275247599598E-2</c:v>
                </c:pt>
                <c:pt idx="4">
                  <c:v>1.1287763341074224E-2</c:v>
                </c:pt>
                <c:pt idx="5">
                  <c:v>1.2506134060706183E-2</c:v>
                </c:pt>
                <c:pt idx="6">
                  <c:v>1.3786905278247323E-2</c:v>
                </c:pt>
                <c:pt idx="7">
                  <c:v>1.5123037581156597E-2</c:v>
                </c:pt>
                <c:pt idx="8">
                  <c:v>1.6505922382833434E-2</c:v>
                </c:pt>
                <c:pt idx="9">
                  <c:v>1.7925409811645133E-2</c:v>
                </c:pt>
                <c:pt idx="10">
                  <c:v>1.936987935200208E-2</c:v>
                </c:pt>
                <c:pt idx="11">
                  <c:v>2.0826354934106825E-2</c:v>
                </c:pt>
                <c:pt idx="12">
                  <c:v>2.2280664705633592E-2</c:v>
                </c:pt>
                <c:pt idx="13">
                  <c:v>2.3717644120153671E-2</c:v>
                </c:pt>
                <c:pt idx="14">
                  <c:v>2.512137930669759E-2</c:v>
                </c:pt>
                <c:pt idx="15">
                  <c:v>2.6475486014275355E-2</c:v>
                </c:pt>
                <c:pt idx="16">
                  <c:v>2.7763417831709568E-2</c:v>
                </c:pt>
                <c:pt idx="17">
                  <c:v>2.8968795945417E-2</c:v>
                </c:pt>
                <c:pt idx="18">
                  <c:v>3.007575149154729E-2</c:v>
                </c:pt>
                <c:pt idx="19">
                  <c:v>3.1069270652543762E-2</c:v>
                </c:pt>
                <c:pt idx="20">
                  <c:v>3.1935532098541011E-2</c:v>
                </c:pt>
                <c:pt idx="21">
                  <c:v>3.2662226222503095E-2</c:v>
                </c:pt>
                <c:pt idx="22">
                  <c:v>3.3238845887728366E-2</c:v>
                </c:pt>
                <c:pt idx="23">
                  <c:v>3.3656939099993746E-2</c:v>
                </c:pt>
                <c:pt idx="24">
                  <c:v>3.391031511560328E-2</c:v>
                </c:pt>
                <c:pt idx="25">
                  <c:v>3.3995196961490351E-2</c:v>
                </c:pt>
                <c:pt idx="26">
                  <c:v>3.391031511560328E-2</c:v>
                </c:pt>
                <c:pt idx="27">
                  <c:v>3.3656939099993712E-2</c:v>
                </c:pt>
                <c:pt idx="28">
                  <c:v>3.3238845887728352E-2</c:v>
                </c:pt>
                <c:pt idx="29">
                  <c:v>3.2662226222503074E-2</c:v>
                </c:pt>
                <c:pt idx="30">
                  <c:v>3.1935532098541004E-2</c:v>
                </c:pt>
                <c:pt idx="31">
                  <c:v>3.1069270652543741E-2</c:v>
                </c:pt>
                <c:pt idx="32">
                  <c:v>3.0075751491547249E-2</c:v>
                </c:pt>
                <c:pt idx="33">
                  <c:v>2.8968795945416972E-2</c:v>
                </c:pt>
                <c:pt idx="34">
                  <c:v>2.7763417831709505E-2</c:v>
                </c:pt>
                <c:pt idx="35">
                  <c:v>2.6475486014275299E-2</c:v>
                </c:pt>
                <c:pt idx="36">
                  <c:v>2.5121379306697542E-2</c:v>
                </c:pt>
                <c:pt idx="37">
                  <c:v>2.371764412015364E-2</c:v>
                </c:pt>
                <c:pt idx="38">
                  <c:v>2.2280664705633557E-2</c:v>
                </c:pt>
                <c:pt idx="39">
                  <c:v>2.0826354934106794E-2</c:v>
                </c:pt>
                <c:pt idx="40">
                  <c:v>1.936987935200208E-2</c:v>
                </c:pt>
                <c:pt idx="41">
                  <c:v>1.792540981164514E-2</c:v>
                </c:pt>
                <c:pt idx="42">
                  <c:v>1.6505922382833434E-2</c:v>
                </c:pt>
                <c:pt idx="43">
                  <c:v>1.5123037581156597E-2</c:v>
                </c:pt>
                <c:pt idx="44">
                  <c:v>1.378690527824733E-2</c:v>
                </c:pt>
                <c:pt idx="45">
                  <c:v>1.2506134060706189E-2</c:v>
                </c:pt>
                <c:pt idx="46">
                  <c:v>1.1287763341074239E-2</c:v>
                </c:pt>
                <c:pt idx="47">
                  <c:v>1.0137275247599598E-2</c:v>
                </c:pt>
                <c:pt idx="48">
                  <c:v>9.0586422681638318E-3</c:v>
                </c:pt>
                <c:pt idx="49">
                  <c:v>8.0544058220431893E-3</c:v>
                </c:pt>
                <c:pt idx="50">
                  <c:v>7.125780391572782E-3</c:v>
                </c:pt>
                <c:pt idx="51">
                  <c:v>6.2727775613821233E-3</c:v>
                </c:pt>
                <c:pt idx="52">
                  <c:v>5.4943442710101518E-3</c:v>
                </c:pt>
                <c:pt idx="53">
                  <c:v>4.788509762895442E-3</c:v>
                </c:pt>
                <c:pt idx="54">
                  <c:v>4.1525360699898786E-3</c:v>
                </c:pt>
                <c:pt idx="55">
                  <c:v>3.583067398568931E-3</c:v>
                </c:pt>
                <c:pt idx="56">
                  <c:v>3.0762743826865586E-3</c:v>
                </c:pt>
                <c:pt idx="57">
                  <c:v>2.6279898774268667E-3</c:v>
                </c:pt>
                <c:pt idx="58">
                  <c:v>2.2338336807623082E-3</c:v>
                </c:pt>
                <c:pt idx="59">
                  <c:v>1.8893242941010306E-3</c:v>
                </c:pt>
                <c:pt idx="60">
                  <c:v>1.5899765199541744E-3</c:v>
                </c:pt>
                <c:pt idx="61">
                  <c:v>1.3313843276692113E-3</c:v>
                </c:pt>
                <c:pt idx="62">
                  <c:v>1.109288976980833E-3</c:v>
                </c:pt>
                <c:pt idx="63">
                  <c:v>9.1963286239365625E-4</c:v>
                </c:pt>
                <c:pt idx="64">
                  <c:v>7.5859992302184439E-4</c:v>
                </c:pt>
                <c:pt idx="65">
                  <c:v>6.2264375149805008E-4</c:v>
                </c:pt>
                <c:pt idx="66">
                  <c:v>5.0850473532263461E-4</c:v>
                </c:pt>
                <c:pt idx="67">
                  <c:v>4.1321768142749723E-4</c:v>
                </c:pt>
                <c:pt idx="68">
                  <c:v>3.3411141920463444E-4</c:v>
                </c:pt>
                <c:pt idx="69">
                  <c:v>2.6880185986906879E-4</c:v>
                </c:pt>
                <c:pt idx="70">
                  <c:v>2.1517992266756206E-4</c:v>
                </c:pt>
                <c:pt idx="71">
                  <c:v>1.7139563306080934E-4</c:v>
                </c:pt>
                <c:pt idx="72">
                  <c:v>1.3583956602147683E-4</c:v>
                </c:pt>
                <c:pt idx="73">
                  <c:v>1.0712265943675507E-4</c:v>
                </c:pt>
                <c:pt idx="74">
                  <c:v>8.4055267404243572E-5</c:v>
                </c:pt>
                <c:pt idx="75">
                  <c:v>6.562616858618448E-5</c:v>
                </c:pt>
                <c:pt idx="76">
                  <c:v>5.0982096791017591E-5</c:v>
                </c:pt>
                <c:pt idx="77">
                  <c:v>3.9408224090392177E-5</c:v>
                </c:pt>
                <c:pt idx="78">
                  <c:v>3.0309904120865232E-5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7.4724225376473323E-3</c:v>
                </c:pt>
                <c:pt idx="1">
                  <c:v>8.4673640391967724E-3</c:v>
                </c:pt>
                <c:pt idx="2">
                  <c:v>9.5469262953707702E-3</c:v>
                </c:pt>
                <c:pt idx="3">
                  <c:v>1.0710443021233539E-2</c:v>
                </c:pt>
                <c:pt idx="4">
                  <c:v>1.1955832669502283E-2</c:v>
                </c:pt>
                <c:pt idx="5">
                  <c:v>1.3279470201653558E-2</c:v>
                </c:pt>
                <c:pt idx="6">
                  <c:v>1.4676084274319656E-2</c:v>
                </c:pt>
                <c:pt idx="7">
                  <c:v>1.6138686030832562E-2</c:v>
                </c:pt>
                <c:pt idx="8">
                  <c:v>1.7658535227729498E-2</c:v>
                </c:pt>
                <c:pt idx="9">
                  <c:v>1.9225148675324003E-2</c:v>
                </c:pt>
                <c:pt idx="10">
                  <c:v>2.0826354934106825E-2</c:v>
                </c:pt>
                <c:pt idx="11">
                  <c:v>2.2448397904171753E-2</c:v>
                </c:pt>
                <c:pt idx="12">
                  <c:v>2.4076090408274207E-2</c:v>
                </c:pt>
                <c:pt idx="13">
                  <c:v>2.5693017151079526E-2</c:v>
                </c:pt>
                <c:pt idx="14">
                  <c:v>2.7281784602032948E-2</c:v>
                </c:pt>
                <c:pt idx="15">
                  <c:v>2.882431347287635E-2</c:v>
                </c:pt>
                <c:pt idx="16">
                  <c:v>3.0302167626916912E-2</c:v>
                </c:pt>
                <c:pt idx="17">
                  <c:v>3.1696911553379115E-2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3.6826557231445532E-2</c:v>
                </c:pt>
                <c:pt idx="23">
                  <c:v>3.738311937045885E-2</c:v>
                </c:pt>
                <c:pt idx="24">
                  <c:v>3.7758825966259367E-2</c:v>
                </c:pt>
                <c:pt idx="25">
                  <c:v>3.7948092869041744E-2</c:v>
                </c:pt>
                <c:pt idx="26">
                  <c:v>3.7948092869041716E-2</c:v>
                </c:pt>
                <c:pt idx="27">
                  <c:v>3.7758825966259346E-2</c:v>
                </c:pt>
                <c:pt idx="28">
                  <c:v>3.7383119370458844E-2</c:v>
                </c:pt>
                <c:pt idx="29">
                  <c:v>3.6826557231445504E-2</c:v>
                </c:pt>
                <c:pt idx="30">
                  <c:v>3.6097342540718218E-2</c:v>
                </c:pt>
                <c:pt idx="31">
                  <c:v>3.5206095977844465E-2</c:v>
                </c:pt>
                <c:pt idx="32">
                  <c:v>3.4165598595379244E-2</c:v>
                </c:pt>
                <c:pt idx="33">
                  <c:v>3.2990487053380084E-2</c:v>
                </c:pt>
                <c:pt idx="34">
                  <c:v>3.1696911553379052E-2</c:v>
                </c:pt>
                <c:pt idx="35">
                  <c:v>3.030216762691686E-2</c:v>
                </c:pt>
                <c:pt idx="36">
                  <c:v>2.8824313472876305E-2</c:v>
                </c:pt>
                <c:pt idx="37">
                  <c:v>2.7281784602032889E-2</c:v>
                </c:pt>
                <c:pt idx="38">
                  <c:v>2.5693017151079481E-2</c:v>
                </c:pt>
                <c:pt idx="39">
                  <c:v>2.4076090408274159E-2</c:v>
                </c:pt>
                <c:pt idx="40">
                  <c:v>2.2448397904171753E-2</c:v>
                </c:pt>
                <c:pt idx="41">
                  <c:v>2.0826354934106825E-2</c:v>
                </c:pt>
                <c:pt idx="42">
                  <c:v>1.9225148675324003E-2</c:v>
                </c:pt>
                <c:pt idx="43">
                  <c:v>1.7658535227729512E-2</c:v>
                </c:pt>
                <c:pt idx="44">
                  <c:v>1.6138686030832562E-2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1.1955832669502283E-2</c:v>
                </c:pt>
                <c:pt idx="48">
                  <c:v>1.0710443021233548E-2</c:v>
                </c:pt>
                <c:pt idx="49">
                  <c:v>9.5469262953707858E-3</c:v>
                </c:pt>
                <c:pt idx="50">
                  <c:v>8.4673640391967793E-3</c:v>
                </c:pt>
                <c:pt idx="51">
                  <c:v>7.472422537647347E-3</c:v>
                </c:pt>
                <c:pt idx="52">
                  <c:v>6.5615000882159524E-3</c:v>
                </c:pt>
                <c:pt idx="53">
                  <c:v>5.7328870316167213E-3</c:v>
                </c:pt>
                <c:pt idx="54">
                  <c:v>4.9839325535470094E-3</c:v>
                </c:pt>
                <c:pt idx="55">
                  <c:v>4.3112127661785087E-3</c:v>
                </c:pt>
                <c:pt idx="56">
                  <c:v>3.7106952159153806E-3</c:v>
                </c:pt>
                <c:pt idx="57">
                  <c:v>3.1778957019257649E-3</c:v>
                </c:pt>
                <c:pt idx="58">
                  <c:v>2.7080240843784598E-3</c:v>
                </c:pt>
                <c:pt idx="59">
                  <c:v>2.2961165716629422E-3</c:v>
                </c:pt>
                <c:pt idx="60">
                  <c:v>1.9371527663159319E-3</c:v>
                </c:pt>
                <c:pt idx="61">
                  <c:v>1.6261564899864003E-3</c:v>
                </c:pt>
                <c:pt idx="62">
                  <c:v>1.3582800751787535E-3</c:v>
                </c:pt>
                <c:pt idx="63">
                  <c:v>1.1288723891520473E-3</c:v>
                </c:pt>
                <c:pt idx="64">
                  <c:v>9.3353133326575086E-4</c:v>
                </c:pt>
                <c:pt idx="65">
                  <c:v>7.681419353923034E-4</c:v>
                </c:pt>
                <c:pt idx="66">
                  <c:v>6.2890142523451846E-4</c:v>
                </c:pt>
                <c:pt idx="67">
                  <c:v>5.1233285835461482E-4</c:v>
                </c:pt>
                <c:pt idx="68">
                  <c:v>4.1528894367512549E-4</c:v>
                </c:pt>
                <c:pt idx="69">
                  <c:v>3.3494774272145676E-4</c:v>
                </c:pt>
                <c:pt idx="70">
                  <c:v>2.6880185986906879E-4</c:v>
                </c:pt>
                <c:pt idx="71">
                  <c:v>2.1464264473813698E-4</c:v>
                </c:pt>
                <c:pt idx="72">
                  <c:v>1.7054079377463506E-4</c:v>
                </c:pt>
                <c:pt idx="73">
                  <c:v>1.3482458023077233E-4</c:v>
                </c:pt>
                <c:pt idx="74">
                  <c:v>1.0605677116612835E-4</c:v>
                </c:pt>
                <c:pt idx="75">
                  <c:v>8.3011116103007805E-5</c:v>
                </c:pt>
                <c:pt idx="76">
                  <c:v>6.4649122224653762E-5</c:v>
                </c:pt>
                <c:pt idx="77">
                  <c:v>5.0097671390586611E-5</c:v>
                </c:pt>
                <c:pt idx="78">
                  <c:v>3.8627888970777743E-5</c:v>
                </c:pt>
                <c:pt idx="79">
                  <c:v>2.9635546253387396E-5</c:v>
                </c:pt>
                <c:pt idx="80">
                  <c:v>2.2623168313307309E-5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8.8570986849890281E-3</c:v>
                </c:pt>
                <c:pt idx="2">
                  <c:v>1.0011347992025459E-2</c:v>
                </c:pt>
                <c:pt idx="3">
                  <c:v>1.1259579177605143E-2</c:v>
                </c:pt>
                <c:pt idx="4">
                  <c:v>1.260028268217072E-2</c:v>
                </c:pt>
                <c:pt idx="5">
                  <c:v>1.4030299609419955E-2</c:v>
                </c:pt>
                <c:pt idx="6">
                  <c:v>1.5544692294246917E-2</c:v>
                </c:pt>
                <c:pt idx="7">
                  <c:v>1.713664664075908E-2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2.4076090408274207E-2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2.9480211710718345E-2</c:v>
                </c:pt>
                <c:pt idx="15">
                  <c:v>3.1225006019776028E-2</c:v>
                </c:pt>
                <c:pt idx="16">
                  <c:v>3.2908113845159688E-2</c:v>
                </c:pt>
                <c:pt idx="17">
                  <c:v>3.450896856979347E-2</c:v>
                </c:pt>
                <c:pt idx="18">
                  <c:v>3.6007211894617128E-2</c:v>
                </c:pt>
                <c:pt idx="19">
                  <c:v>3.7383119370458871E-2</c:v>
                </c:pt>
                <c:pt idx="20">
                  <c:v>3.8618029341130955E-2</c:v>
                </c:pt>
                <c:pt idx="21">
                  <c:v>3.9694762371421E-2</c:v>
                </c:pt>
                <c:pt idx="22">
                  <c:v>4.0598018045332238E-2</c:v>
                </c:pt>
                <c:pt idx="23">
                  <c:v>4.131473635518159E-2</c:v>
                </c:pt>
                <c:pt idx="24">
                  <c:v>4.1834411764339288E-2</c:v>
                </c:pt>
                <c:pt idx="25">
                  <c:v>4.2149349392408289E-2</c:v>
                </c:pt>
                <c:pt idx="26">
                  <c:v>4.2254854592438773E-2</c:v>
                </c:pt>
                <c:pt idx="27">
                  <c:v>4.2149349392408289E-2</c:v>
                </c:pt>
                <c:pt idx="28">
                  <c:v>4.1834411764339288E-2</c:v>
                </c:pt>
                <c:pt idx="29">
                  <c:v>4.1314736355181549E-2</c:v>
                </c:pt>
                <c:pt idx="30">
                  <c:v>4.0598018045332203E-2</c:v>
                </c:pt>
                <c:pt idx="31">
                  <c:v>3.9694762371420965E-2</c:v>
                </c:pt>
                <c:pt idx="32">
                  <c:v>3.8618029341130906E-2</c:v>
                </c:pt>
                <c:pt idx="33">
                  <c:v>3.7383119370458844E-2</c:v>
                </c:pt>
                <c:pt idx="34">
                  <c:v>3.6007211894617072E-2</c:v>
                </c:pt>
                <c:pt idx="35">
                  <c:v>3.4508968569793429E-2</c:v>
                </c:pt>
                <c:pt idx="36">
                  <c:v>3.2908113845159639E-2</c:v>
                </c:pt>
                <c:pt idx="37">
                  <c:v>3.1225006019775965E-2</c:v>
                </c:pt>
                <c:pt idx="38">
                  <c:v>2.9480211710718292E-2</c:v>
                </c:pt>
                <c:pt idx="39">
                  <c:v>2.7694095975555569E-2</c:v>
                </c:pt>
                <c:pt idx="40">
                  <c:v>2.5886439205752568E-2</c:v>
                </c:pt>
                <c:pt idx="41">
                  <c:v>2.4076090408274214E-2</c:v>
                </c:pt>
                <c:pt idx="42">
                  <c:v>2.2280664705633592E-2</c:v>
                </c:pt>
                <c:pt idx="43">
                  <c:v>2.0516290903999812E-2</c:v>
                </c:pt>
                <c:pt idx="44">
                  <c:v>1.8797412902523868E-2</c:v>
                </c:pt>
                <c:pt idx="45">
                  <c:v>1.7136646640759097E-2</c:v>
                </c:pt>
                <c:pt idx="46">
                  <c:v>1.5544692294246928E-2</c:v>
                </c:pt>
                <c:pt idx="47">
                  <c:v>1.403029960941996E-2</c:v>
                </c:pt>
                <c:pt idx="48">
                  <c:v>1.2600282682170727E-2</c:v>
                </c:pt>
                <c:pt idx="49">
                  <c:v>1.125957917760515E-2</c:v>
                </c:pt>
                <c:pt idx="50">
                  <c:v>1.0011347992025478E-2</c:v>
                </c:pt>
                <c:pt idx="51">
                  <c:v>8.8570986849890419E-3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5.9519520941392996E-3</c:v>
                </c:pt>
                <c:pt idx="55">
                  <c:v>5.1614587797813184E-3</c:v>
                </c:pt>
                <c:pt idx="56">
                  <c:v>4.4536289080173812E-3</c:v>
                </c:pt>
                <c:pt idx="57">
                  <c:v>3.823702709359627E-3</c:v>
                </c:pt>
                <c:pt idx="58">
                  <c:v>3.2665005667378557E-3</c:v>
                </c:pt>
                <c:pt idx="59">
                  <c:v>2.7765780404575566E-3</c:v>
                </c:pt>
                <c:pt idx="60">
                  <c:v>2.3483647826966817E-3</c:v>
                </c:pt>
                <c:pt idx="61">
                  <c:v>1.9762858480320495E-3</c:v>
                </c:pt>
                <c:pt idx="62">
                  <c:v>1.6548646926812236E-3</c:v>
                </c:pt>
                <c:pt idx="63">
                  <c:v>1.3788078497211725E-3</c:v>
                </c:pt>
                <c:pt idx="64">
                  <c:v>1.1430718557945564E-3</c:v>
                </c:pt>
                <c:pt idx="65">
                  <c:v>9.4291347914337914E-4</c:v>
                </c:pt>
                <c:pt idx="66">
                  <c:v>7.7392465801107981E-4</c:v>
                </c:pt>
                <c:pt idx="67">
                  <c:v>6.3205380674701407E-4</c:v>
                </c:pt>
                <c:pt idx="68">
                  <c:v>5.1361529287571807E-4</c:v>
                </c:pt>
                <c:pt idx="69">
                  <c:v>4.1528894367512549E-4</c:v>
                </c:pt>
                <c:pt idx="70">
                  <c:v>3.3411141920463444E-4</c:v>
                </c:pt>
                <c:pt idx="71">
                  <c:v>2.6746120499992614E-4</c:v>
                </c:pt>
                <c:pt idx="72">
                  <c:v>2.1303884666317829E-4</c:v>
                </c:pt>
                <c:pt idx="73">
                  <c:v>1.6884388452402866E-4</c:v>
                </c:pt>
                <c:pt idx="74">
                  <c:v>1.3314976239681671E-4</c:v>
                </c:pt>
                <c:pt idx="75">
                  <c:v>1.0447779155150277E-4</c:v>
                </c:pt>
                <c:pt idx="76">
                  <c:v>8.1571058823673629E-5</c:v>
                </c:pt>
                <c:pt idx="77">
                  <c:v>6.3368983835052008E-5</c:v>
                </c:pt>
                <c:pt idx="78">
                  <c:v>4.8983060182651291E-5</c:v>
                </c:pt>
                <c:pt idx="79">
                  <c:v>3.7674162993929455E-5</c:v>
                </c:pt>
                <c:pt idx="80">
                  <c:v>2.8831672653562549E-5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9.2185637394218006E-3</c:v>
                </c:pt>
                <c:pt idx="2">
                  <c:v>1.0446001240823762E-2</c:v>
                </c:pt>
                <c:pt idx="3">
                  <c:v>1.1777833510623045E-2</c:v>
                </c:pt>
                <c:pt idx="4">
                  <c:v>1.3213238567712643E-2</c:v>
                </c:pt>
                <c:pt idx="5">
                  <c:v>1.4749648452878994E-2</c:v>
                </c:pt>
                <c:pt idx="6">
                  <c:v>1.6382591035629331E-2</c:v>
                </c:pt>
                <c:pt idx="7">
                  <c:v>1.8105563175304342E-2</c:v>
                </c:pt>
                <c:pt idx="8">
                  <c:v>1.9909942872768517E-2</c:v>
                </c:pt>
                <c:pt idx="9">
                  <c:v>2.1784947481423178E-2</c:v>
                </c:pt>
                <c:pt idx="10">
                  <c:v>2.3717644120153671E-2</c:v>
                </c:pt>
                <c:pt idx="11">
                  <c:v>2.5693017151079526E-2</c:v>
                </c:pt>
                <c:pt idx="12">
                  <c:v>2.7694095975555614E-2</c:v>
                </c:pt>
                <c:pt idx="13">
                  <c:v>2.9702144506222852E-2</c:v>
                </c:pt>
                <c:pt idx="14">
                  <c:v>3.1696911553379122E-2</c:v>
                </c:pt>
                <c:pt idx="15">
                  <c:v>3.3656939099993774E-2</c:v>
                </c:pt>
                <c:pt idx="16">
                  <c:v>3.5559923124803092E-2</c:v>
                </c:pt>
                <c:pt idx="17">
                  <c:v>3.7383119370458864E-2</c:v>
                </c:pt>
                <c:pt idx="18">
                  <c:v>3.910378435179318E-2</c:v>
                </c:pt>
                <c:pt idx="19">
                  <c:v>4.0699640065042064E-2</c:v>
                </c:pt>
                <c:pt idx="20">
                  <c:v>4.2149349392408289E-2</c:v>
                </c:pt>
                <c:pt idx="21">
                  <c:v>4.3432988184598106E-2</c:v>
                </c:pt>
                <c:pt idx="22">
                  <c:v>4.4532499515227336E-2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4.6815729589737724E-2</c:v>
                </c:pt>
                <c:pt idx="27">
                  <c:v>4.6815729589737724E-2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4.4532499515227315E-2</c:v>
                </c:pt>
                <c:pt idx="32">
                  <c:v>4.3432988184598051E-2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3.7383119370458816E-2</c:v>
                </c:pt>
                <c:pt idx="37">
                  <c:v>3.5559923124803036E-2</c:v>
                </c:pt>
                <c:pt idx="38">
                  <c:v>3.3656939099993691E-2</c:v>
                </c:pt>
                <c:pt idx="39">
                  <c:v>3.1696911553379052E-2</c:v>
                </c:pt>
                <c:pt idx="40">
                  <c:v>2.9702144506222852E-2</c:v>
                </c:pt>
                <c:pt idx="41">
                  <c:v>2.7694095975555614E-2</c:v>
                </c:pt>
                <c:pt idx="42">
                  <c:v>2.5693017151079526E-2</c:v>
                </c:pt>
                <c:pt idx="43">
                  <c:v>2.3717644120153671E-2</c:v>
                </c:pt>
                <c:pt idx="44">
                  <c:v>2.1784947481423206E-2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1.6382591035629352E-2</c:v>
                </c:pt>
                <c:pt idx="48">
                  <c:v>1.4749648452879013E-2</c:v>
                </c:pt>
                <c:pt idx="49">
                  <c:v>1.3213238567712655E-2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7.0725369511160886E-3</c:v>
                </c:pt>
                <c:pt idx="55">
                  <c:v>6.1485682436151351E-3</c:v>
                </c:pt>
                <c:pt idx="56">
                  <c:v>5.3186486014398507E-3</c:v>
                </c:pt>
                <c:pt idx="57">
                  <c:v>4.5778032750612525E-3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2.8326686375636585E-3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1.6756803280244205E-3</c:v>
                </c:pt>
                <c:pt idx="64">
                  <c:v>1.3926650989878311E-3</c:v>
                </c:pt>
                <c:pt idx="65">
                  <c:v>1.1516771241321248E-3</c:v>
                </c:pt>
                <c:pt idx="66">
                  <c:v>9.4763985262619535E-4</c:v>
                </c:pt>
                <c:pt idx="67">
                  <c:v>7.7586189018735306E-4</c:v>
                </c:pt>
                <c:pt idx="68">
                  <c:v>6.3205380674701407E-4</c:v>
                </c:pt>
                <c:pt idx="69">
                  <c:v>5.1233285835461482E-4</c:v>
                </c:pt>
                <c:pt idx="70">
                  <c:v>4.1321768142749723E-4</c:v>
                </c:pt>
                <c:pt idx="71">
                  <c:v>3.316149569960372E-4</c:v>
                </c:pt>
                <c:pt idx="72">
                  <c:v>2.6479992154452935E-4</c:v>
                </c:pt>
                <c:pt idx="73">
                  <c:v>2.1039243560737488E-4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1.024089926688029E-4</c:v>
                </c:pt>
                <c:pt idx="77">
                  <c:v>7.9756203684017393E-5</c:v>
                </c:pt>
                <c:pt idx="78">
                  <c:v>6.1804398049489305E-5</c:v>
                </c:pt>
                <c:pt idx="79">
                  <c:v>4.7654379125693514E-5</c:v>
                </c:pt>
                <c:pt idx="80">
                  <c:v>3.6560723207637394E-5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8.3621807538109341E-3</c:v>
                </c:pt>
                <c:pt idx="1">
                  <c:v>9.5469262953707824E-3</c:v>
                </c:pt>
                <c:pt idx="2">
                  <c:v>1.084516380975486E-2</c:v>
                </c:pt>
                <c:pt idx="3">
                  <c:v>1.225849601450061E-2</c:v>
                </c:pt>
                <c:pt idx="4">
                  <c:v>1.3786905278247318E-2</c:v>
                </c:pt>
                <c:pt idx="5">
                  <c:v>1.5428543205570947E-2</c:v>
                </c:pt>
                <c:pt idx="6">
                  <c:v>1.7179541854036324E-2</c:v>
                </c:pt>
                <c:pt idx="7">
                  <c:v>1.903385524980759E-2</c:v>
                </c:pt>
                <c:pt idx="8">
                  <c:v>2.0983139804448037E-2</c:v>
                </c:pt>
                <c:pt idx="9">
                  <c:v>2.3016681802696125E-2</c:v>
                </c:pt>
                <c:pt idx="10">
                  <c:v>2.512137930669759E-2</c:v>
                </c:pt>
                <c:pt idx="11">
                  <c:v>2.7281784602032948E-2</c:v>
                </c:pt>
                <c:pt idx="12">
                  <c:v>2.9480211710718345E-2</c:v>
                </c:pt>
                <c:pt idx="13">
                  <c:v>3.1696911553379122E-2</c:v>
                </c:pt>
                <c:pt idx="14">
                  <c:v>3.3910315115603308E-2</c:v>
                </c:pt>
                <c:pt idx="15">
                  <c:v>3.6097342540718252E-2</c:v>
                </c:pt>
                <c:pt idx="16">
                  <c:v>3.8233773528907243E-2</c:v>
                </c:pt>
                <c:pt idx="17">
                  <c:v>4.0294671880045929E-2</c:v>
                </c:pt>
                <c:pt idx="18">
                  <c:v>4.2254854592438773E-2</c:v>
                </c:pt>
                <c:pt idx="19">
                  <c:v>4.4089393741485697E-2</c:v>
                </c:pt>
                <c:pt idx="20">
                  <c:v>4.5774137526474731E-2</c:v>
                </c:pt>
                <c:pt idx="21">
                  <c:v>4.7286235494281834E-2</c:v>
                </c:pt>
                <c:pt idx="22">
                  <c:v>4.8604652112204286E-2</c:v>
                </c:pt>
                <c:pt idx="23">
                  <c:v>4.9710652631568562E-2</c:v>
                </c:pt>
                <c:pt idx="24">
                  <c:v>5.0588245594255045E-2</c:v>
                </c:pt>
                <c:pt idx="25">
                  <c:v>5.1224567389988061E-2</c:v>
                </c:pt>
                <c:pt idx="26">
                  <c:v>5.1610195944861638E-2</c:v>
                </c:pt>
                <c:pt idx="27">
                  <c:v>5.1739382851071727E-2</c:v>
                </c:pt>
                <c:pt idx="28">
                  <c:v>5.1610195944861638E-2</c:v>
                </c:pt>
                <c:pt idx="29">
                  <c:v>5.1224567389988054E-2</c:v>
                </c:pt>
                <c:pt idx="30">
                  <c:v>5.0588245594254955E-2</c:v>
                </c:pt>
                <c:pt idx="31">
                  <c:v>4.9710652631568528E-2</c:v>
                </c:pt>
                <c:pt idx="32">
                  <c:v>4.8604652112204272E-2</c:v>
                </c:pt>
                <c:pt idx="33">
                  <c:v>4.7286235494281806E-2</c:v>
                </c:pt>
                <c:pt idx="34">
                  <c:v>4.5774137526474704E-2</c:v>
                </c:pt>
                <c:pt idx="35">
                  <c:v>4.4089393741485634E-2</c:v>
                </c:pt>
                <c:pt idx="36">
                  <c:v>4.2254854592438697E-2</c:v>
                </c:pt>
                <c:pt idx="37">
                  <c:v>4.0294671880045867E-2</c:v>
                </c:pt>
                <c:pt idx="38">
                  <c:v>3.8233773528907201E-2</c:v>
                </c:pt>
                <c:pt idx="39">
                  <c:v>3.6097342540718211E-2</c:v>
                </c:pt>
                <c:pt idx="40">
                  <c:v>3.3910315115603308E-2</c:v>
                </c:pt>
                <c:pt idx="41">
                  <c:v>3.1696911553379122E-2</c:v>
                </c:pt>
                <c:pt idx="42">
                  <c:v>2.9480211710718345E-2</c:v>
                </c:pt>
                <c:pt idx="43">
                  <c:v>2.7281784602032955E-2</c:v>
                </c:pt>
                <c:pt idx="44">
                  <c:v>2.512137930669759E-2</c:v>
                </c:pt>
                <c:pt idx="45">
                  <c:v>2.3016681802696153E-2</c:v>
                </c:pt>
                <c:pt idx="46">
                  <c:v>2.0983139804448037E-2</c:v>
                </c:pt>
                <c:pt idx="47">
                  <c:v>1.903385524980759E-2</c:v>
                </c:pt>
                <c:pt idx="48">
                  <c:v>1.7179541854036341E-2</c:v>
                </c:pt>
                <c:pt idx="49">
                  <c:v>1.5428543205570966E-2</c:v>
                </c:pt>
                <c:pt idx="50">
                  <c:v>1.3786905278247334E-2</c:v>
                </c:pt>
                <c:pt idx="51">
                  <c:v>1.2258496014500632E-2</c:v>
                </c:pt>
                <c:pt idx="52">
                  <c:v>1.0845163809754864E-2</c:v>
                </c:pt>
                <c:pt idx="53">
                  <c:v>9.5469262953707893E-3</c:v>
                </c:pt>
                <c:pt idx="54">
                  <c:v>8.3621807538109497E-3</c:v>
                </c:pt>
                <c:pt idx="55">
                  <c:v>7.2879277678313589E-3</c:v>
                </c:pt>
                <c:pt idx="56">
                  <c:v>6.3200002568442855E-3</c:v>
                </c:pt>
                <c:pt idx="57">
                  <c:v>5.4532908318123885E-3</c:v>
                </c:pt>
                <c:pt idx="58">
                  <c:v>4.6819713449833891E-3</c:v>
                </c:pt>
                <c:pt idx="59">
                  <c:v>3.9996995619986132E-3</c:v>
                </c:pt>
                <c:pt idx="60">
                  <c:v>3.3998089837662965E-3</c:v>
                </c:pt>
                <c:pt idx="61">
                  <c:v>2.8754789417180801E-3</c:v>
                </c:pt>
                <c:pt idx="62">
                  <c:v>2.4198831377065582E-3</c:v>
                </c:pt>
                <c:pt idx="63">
                  <c:v>2.026315762465705E-3</c:v>
                </c:pt>
                <c:pt idx="64">
                  <c:v>1.6882951770363505E-3</c:v>
                </c:pt>
                <c:pt idx="65">
                  <c:v>1.3996458618466693E-3</c:v>
                </c:pt>
                <c:pt idx="66">
                  <c:v>1.1545599189345026E-3</c:v>
                </c:pt>
                <c:pt idx="67">
                  <c:v>9.4763985262619535E-4</c:v>
                </c:pt>
                <c:pt idx="68">
                  <c:v>7.7392465801107981E-4</c:v>
                </c:pt>
                <c:pt idx="69">
                  <c:v>6.2890142523451846E-4</c:v>
                </c:pt>
                <c:pt idx="70">
                  <c:v>5.0850473532263461E-4</c:v>
                </c:pt>
                <c:pt idx="71">
                  <c:v>4.0910609679951031E-4</c:v>
                </c:pt>
                <c:pt idx="72">
                  <c:v>3.2749556984101955E-4</c:v>
                </c:pt>
                <c:pt idx="73">
                  <c:v>2.6085756431946987E-4</c:v>
                </c:pt>
                <c:pt idx="74">
                  <c:v>2.0674259721660694E-4</c:v>
                </c:pt>
                <c:pt idx="75">
                  <c:v>1.6303656939836906E-4</c:v>
                </c:pt>
                <c:pt idx="76">
                  <c:v>1.2792888553650274E-4</c:v>
                </c:pt>
                <c:pt idx="77">
                  <c:v>9.9880505630720167E-5</c:v>
                </c:pt>
                <c:pt idx="78">
                  <c:v>7.7592791340756946E-5</c:v>
                </c:pt>
                <c:pt idx="79">
                  <c:v>5.997780204078099E-5</c:v>
                </c:pt>
                <c:pt idx="80">
                  <c:v>4.6130508826443775E-5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8.5953318590459727E-3</c:v>
                </c:pt>
                <c:pt idx="1">
                  <c:v>9.8376734863848611E-3</c:v>
                </c:pt>
                <c:pt idx="2">
                  <c:v>1.12034217921752E-2</c:v>
                </c:pt>
                <c:pt idx="3">
                  <c:v>1.2695140072858472E-2</c:v>
                </c:pt>
                <c:pt idx="4">
                  <c:v>1.4313730462507104E-2</c:v>
                </c:pt>
                <c:pt idx="5">
                  <c:v>1.6058193998451011E-2</c:v>
                </c:pt>
                <c:pt idx="6">
                  <c:v>1.792540981164515E-2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2.4196772313658455E-2</c:v>
                </c:pt>
                <c:pt idx="10">
                  <c:v>2.6475486014275355E-2</c:v>
                </c:pt>
                <c:pt idx="11">
                  <c:v>2.882431347287635E-2</c:v>
                </c:pt>
                <c:pt idx="12">
                  <c:v>3.1225006019776028E-2</c:v>
                </c:pt>
                <c:pt idx="13">
                  <c:v>3.3656939099993774E-2</c:v>
                </c:pt>
                <c:pt idx="14">
                  <c:v>3.6097342540718252E-2</c:v>
                </c:pt>
                <c:pt idx="15">
                  <c:v>3.8521604848614881E-2</c:v>
                </c:pt>
                <c:pt idx="16">
                  <c:v>4.0903647859838278E-2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4.9462719717223338E-2</c:v>
                </c:pt>
                <c:pt idx="21">
                  <c:v>5.1224567389988089E-2</c:v>
                </c:pt>
                <c:pt idx="22">
                  <c:v>5.2784587716820777E-2</c:v>
                </c:pt>
                <c:pt idx="23">
                  <c:v>5.412083591670433E-2</c:v>
                </c:pt>
                <c:pt idx="24">
                  <c:v>5.5214149325589879E-2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5.6895670510940702E-2</c:v>
                </c:pt>
                <c:pt idx="28">
                  <c:v>5.6895670510940688E-2</c:v>
                </c:pt>
                <c:pt idx="29">
                  <c:v>5.6611902170420982E-2</c:v>
                </c:pt>
                <c:pt idx="30">
                  <c:v>5.6048604332049501E-2</c:v>
                </c:pt>
                <c:pt idx="31">
                  <c:v>5.5214149325589865E-2</c:v>
                </c:pt>
                <c:pt idx="32">
                  <c:v>5.4120835916704316E-2</c:v>
                </c:pt>
                <c:pt idx="33">
                  <c:v>5.2784587716820722E-2</c:v>
                </c:pt>
                <c:pt idx="34">
                  <c:v>5.1224567389988047E-2</c:v>
                </c:pt>
                <c:pt idx="35">
                  <c:v>4.9462719717223283E-2</c:v>
                </c:pt>
                <c:pt idx="36">
                  <c:v>4.75232587360594E-2</c:v>
                </c:pt>
                <c:pt idx="37">
                  <c:v>4.5432115680175682E-2</c:v>
                </c:pt>
                <c:pt idx="38">
                  <c:v>4.3216365252303393E-2</c:v>
                </c:pt>
                <c:pt idx="39">
                  <c:v>4.0903647859838216E-2</c:v>
                </c:pt>
                <c:pt idx="40">
                  <c:v>3.8521604848614881E-2</c:v>
                </c:pt>
                <c:pt idx="41">
                  <c:v>3.6097342540718266E-2</c:v>
                </c:pt>
                <c:pt idx="42">
                  <c:v>3.3656939099993774E-2</c:v>
                </c:pt>
                <c:pt idx="43">
                  <c:v>3.1225006019776021E-2</c:v>
                </c:pt>
                <c:pt idx="44">
                  <c:v>2.8824313472876364E-2</c:v>
                </c:pt>
                <c:pt idx="45">
                  <c:v>2.6475486014275379E-2</c:v>
                </c:pt>
                <c:pt idx="46">
                  <c:v>2.4196772313658476E-2</c:v>
                </c:pt>
                <c:pt idx="47">
                  <c:v>2.2003889843531278E-2</c:v>
                </c:pt>
                <c:pt idx="48">
                  <c:v>1.9909942872768517E-2</c:v>
                </c:pt>
                <c:pt idx="49">
                  <c:v>1.7925409811645157E-2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1.2695140072858487E-2</c:v>
                </c:pt>
                <c:pt idx="53">
                  <c:v>1.1203421792175218E-2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7.472422537647347E-3</c:v>
                </c:pt>
                <c:pt idx="57">
                  <c:v>6.4638120786080864E-3</c:v>
                </c:pt>
                <c:pt idx="58">
                  <c:v>5.5634546141706117E-3</c:v>
                </c:pt>
                <c:pt idx="59">
                  <c:v>4.7646269708169495E-3</c:v>
                </c:pt>
                <c:pt idx="60">
                  <c:v>4.0601472799225626E-3</c:v>
                </c:pt>
                <c:pt idx="61">
                  <c:v>3.4425733163160198E-3</c:v>
                </c:pt>
                <c:pt idx="62">
                  <c:v>2.9043779855293574E-3</c:v>
                </c:pt>
                <c:pt idx="63">
                  <c:v>2.4381004909201443E-3</c:v>
                </c:pt>
                <c:pt idx="64">
                  <c:v>2.0364727124927949E-3</c:v>
                </c:pt>
                <c:pt idx="65">
                  <c:v>1.6925211953007211E-3</c:v>
                </c:pt>
                <c:pt idx="66">
                  <c:v>1.3996458618466693E-3</c:v>
                </c:pt>
                <c:pt idx="67">
                  <c:v>1.1516771241321248E-3</c:v>
                </c:pt>
                <c:pt idx="68">
                  <c:v>9.4291347914337805E-4</c:v>
                </c:pt>
                <c:pt idx="69">
                  <c:v>7.681419353923034E-4</c:v>
                </c:pt>
                <c:pt idx="70">
                  <c:v>6.2264375149805008E-4</c:v>
                </c:pt>
                <c:pt idx="71">
                  <c:v>5.0218798805065103E-4</c:v>
                </c:pt>
                <c:pt idx="72">
                  <c:v>4.0301530052160402E-4</c:v>
                </c:pt>
                <c:pt idx="73">
                  <c:v>3.2181425387468491E-4</c:v>
                </c:pt>
                <c:pt idx="74">
                  <c:v>2.5569223846797585E-4</c:v>
                </c:pt>
                <c:pt idx="75">
                  <c:v>2.0214283020910089E-4</c:v>
                </c:pt>
                <c:pt idx="76">
                  <c:v>1.590111821573246E-4</c:v>
                </c:pt>
                <c:pt idx="77">
                  <c:v>1.2445877390574234E-4</c:v>
                </c:pt>
                <c:pt idx="78">
                  <c:v>9.6928590577899075E-5</c:v>
                </c:pt>
                <c:pt idx="79">
                  <c:v>7.5111563962928908E-5</c:v>
                </c:pt>
                <c:pt idx="80">
                  <c:v>5.7914890505802373E-5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1.0086715376372681E-2</c:v>
                </c:pt>
                <c:pt idx="2">
                  <c:v>1.151579128646882E-2</c:v>
                </c:pt>
                <c:pt idx="3">
                  <c:v>1.3081764647251998E-2</c:v>
                </c:pt>
                <c:pt idx="4">
                  <c:v>1.4786568705097184E-2</c:v>
                </c:pt>
                <c:pt idx="5">
                  <c:v>1.6630182192523681E-2</c:v>
                </c:pt>
                <c:pt idx="6">
                  <c:v>1.8610375519058232E-2</c:v>
                </c:pt>
                <c:pt idx="7">
                  <c:v>2.0722483055532377E-2</c:v>
                </c:pt>
                <c:pt idx="8">
                  <c:v>2.2959211965418218E-2</c:v>
                </c:pt>
                <c:pt idx="9">
                  <c:v>2.5310497959954645E-2</c:v>
                </c:pt>
                <c:pt idx="10">
                  <c:v>2.7763417831709568E-2</c:v>
                </c:pt>
                <c:pt idx="11">
                  <c:v>3.0302167626916912E-2</c:v>
                </c:pt>
                <c:pt idx="12">
                  <c:v>3.2908113845159688E-2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4.0903647859838278E-2</c:v>
                </c:pt>
                <c:pt idx="16">
                  <c:v>4.3541706496325099E-2</c:v>
                </c:pt>
                <c:pt idx="17">
                  <c:v>4.6118734180079016E-2</c:v>
                </c:pt>
                <c:pt idx="18">
                  <c:v>4.8604652112204286E-2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5.5214149325589879E-2</c:v>
                </c:pt>
                <c:pt idx="22">
                  <c:v>5.7038087634446892E-2</c:v>
                </c:pt>
                <c:pt idx="23">
                  <c:v>5.8628401640324186E-2</c:v>
                </c:pt>
                <c:pt idx="24">
                  <c:v>5.9962492922656728E-2</c:v>
                </c:pt>
                <c:pt idx="25">
                  <c:v>6.1021072100928074E-2</c:v>
                </c:pt>
                <c:pt idx="26">
                  <c:v>6.1788622699307183E-2</c:v>
                </c:pt>
                <c:pt idx="27">
                  <c:v>6.2253779527236146E-2</c:v>
                </c:pt>
                <c:pt idx="28">
                  <c:v>6.2409608681335826E-2</c:v>
                </c:pt>
                <c:pt idx="29">
                  <c:v>6.2253779527236118E-2</c:v>
                </c:pt>
                <c:pt idx="30">
                  <c:v>6.1788622699307127E-2</c:v>
                </c:pt>
                <c:pt idx="31">
                  <c:v>6.1021072100928032E-2</c:v>
                </c:pt>
                <c:pt idx="32">
                  <c:v>5.9962492922656679E-2</c:v>
                </c:pt>
                <c:pt idx="33">
                  <c:v>5.8628401640324124E-2</c:v>
                </c:pt>
                <c:pt idx="34">
                  <c:v>5.7038087634446837E-2</c:v>
                </c:pt>
                <c:pt idx="35">
                  <c:v>5.5214149325589844E-2</c:v>
                </c:pt>
                <c:pt idx="36">
                  <c:v>5.3181960409612004E-2</c:v>
                </c:pt>
                <c:pt idx="37">
                  <c:v>5.0969083794284609E-2</c:v>
                </c:pt>
                <c:pt idx="38">
                  <c:v>4.8604652112204223E-2</c:v>
                </c:pt>
                <c:pt idx="39">
                  <c:v>4.6118734180078974E-2</c:v>
                </c:pt>
                <c:pt idx="40">
                  <c:v>4.3541706496325099E-2</c:v>
                </c:pt>
                <c:pt idx="41">
                  <c:v>4.0903647859838285E-2</c:v>
                </c:pt>
                <c:pt idx="42">
                  <c:v>3.8233773528907243E-2</c:v>
                </c:pt>
                <c:pt idx="43">
                  <c:v>3.5559923124803092E-2</c:v>
                </c:pt>
                <c:pt idx="44">
                  <c:v>3.2908113845159688E-2</c:v>
                </c:pt>
                <c:pt idx="45">
                  <c:v>3.0302167626916912E-2</c:v>
                </c:pt>
                <c:pt idx="46">
                  <c:v>2.7763417831709568E-2</c:v>
                </c:pt>
                <c:pt idx="47">
                  <c:v>2.5310497959954676E-2</c:v>
                </c:pt>
                <c:pt idx="48">
                  <c:v>2.2959211965418246E-2</c:v>
                </c:pt>
                <c:pt idx="49">
                  <c:v>2.0722483055532381E-2</c:v>
                </c:pt>
                <c:pt idx="50">
                  <c:v>1.8610375519058257E-2</c:v>
                </c:pt>
                <c:pt idx="51">
                  <c:v>1.6630182192523716E-2</c:v>
                </c:pt>
                <c:pt idx="52">
                  <c:v>1.478656870509721E-2</c:v>
                </c:pt>
                <c:pt idx="53">
                  <c:v>1.308176464725202E-2</c:v>
                </c:pt>
                <c:pt idx="54">
                  <c:v>1.1515791286468841E-2</c:v>
                </c:pt>
                <c:pt idx="55">
                  <c:v>1.0086715376372698E-2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6.5779243602221964E-3</c:v>
                </c:pt>
                <c:pt idx="59">
                  <c:v>5.6475354632411915E-3</c:v>
                </c:pt>
                <c:pt idx="60">
                  <c:v>4.8245586002785765E-3</c:v>
                </c:pt>
                <c:pt idx="61">
                  <c:v>4.1009524384721134E-3</c:v>
                </c:pt>
                <c:pt idx="62">
                  <c:v>3.4684896810733812E-3</c:v>
                </c:pt>
                <c:pt idx="63">
                  <c:v>2.9189362407654081E-3</c:v>
                </c:pt>
                <c:pt idx="64">
                  <c:v>2.4442033675646691E-3</c:v>
                </c:pt>
                <c:pt idx="65">
                  <c:v>2.0364727124927949E-3</c:v>
                </c:pt>
                <c:pt idx="66">
                  <c:v>1.6882951770363505E-3</c:v>
                </c:pt>
                <c:pt idx="67">
                  <c:v>1.3926650989878311E-3</c:v>
                </c:pt>
                <c:pt idx="68">
                  <c:v>1.1430718557945555E-3</c:v>
                </c:pt>
                <c:pt idx="69">
                  <c:v>9.3353133326575031E-4</c:v>
                </c:pt>
                <c:pt idx="70">
                  <c:v>7.5859992302184352E-4</c:v>
                </c:pt>
                <c:pt idx="71">
                  <c:v>6.1337379371997122E-4</c:v>
                </c:pt>
                <c:pt idx="72">
                  <c:v>4.934761491821179E-4</c:v>
                </c:pt>
                <c:pt idx="73">
                  <c:v>3.9503506289359914E-4</c:v>
                </c:pt>
                <c:pt idx="74">
                  <c:v>3.1465428487242376E-4</c:v>
                </c:pt>
                <c:pt idx="75">
                  <c:v>2.4937917460652942E-4</c:v>
                </c:pt>
                <c:pt idx="76">
                  <c:v>1.9665964177013569E-4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9.3594772052231484E-5</c:v>
                </c:pt>
                <c:pt idx="80">
                  <c:v>7.2347039115373623E-5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8.946114006654125E-3</c:v>
                </c:pt>
                <c:pt idx="1">
                  <c:v>1.029048054344388E-2</c:v>
                </c:pt>
                <c:pt idx="2">
                  <c:v>1.1777833510623031E-2</c:v>
                </c:pt>
                <c:pt idx="3">
                  <c:v>1.3412931095969402E-2</c:v>
                </c:pt>
                <c:pt idx="4">
                  <c:v>1.5198842122489644E-2</c:v>
                </c:pt>
                <c:pt idx="5">
                  <c:v>1.713664664075908E-2</c:v>
                </c:pt>
                <c:pt idx="6">
                  <c:v>1.9225148675323985E-2</c:v>
                </c:pt>
                <c:pt idx="7">
                  <c:v>2.1460611867575603E-2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2.8968795945417E-2</c:v>
                </c:pt>
                <c:pt idx="11">
                  <c:v>3.1696911553379115E-2</c:v>
                </c:pt>
                <c:pt idx="12">
                  <c:v>3.450896856979347E-2</c:v>
                </c:pt>
                <c:pt idx="13">
                  <c:v>3.7383119370458864E-2</c:v>
                </c:pt>
                <c:pt idx="14">
                  <c:v>4.0294671880045929E-2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5.173938285107179E-2</c:v>
                </c:pt>
                <c:pt idx="19">
                  <c:v>5.4392117735665095E-2</c:v>
                </c:pt>
                <c:pt idx="20">
                  <c:v>5.6895670510940723E-2</c:v>
                </c:pt>
                <c:pt idx="21">
                  <c:v>5.9217626872687217E-2</c:v>
                </c:pt>
                <c:pt idx="22">
                  <c:v>6.1326941497697032E-2</c:v>
                </c:pt>
                <c:pt idx="23">
                  <c:v>6.3194624919804057E-2</c:v>
                </c:pt>
                <c:pt idx="24">
                  <c:v>6.4794404466144942E-2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6.7776752237781401E-2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6.7776752237781387E-2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6.47944044661449E-2</c:v>
                </c:pt>
                <c:pt idx="34">
                  <c:v>6.3194624919804016E-2</c:v>
                </c:pt>
                <c:pt idx="35">
                  <c:v>6.1326941497696998E-2</c:v>
                </c:pt>
                <c:pt idx="36">
                  <c:v>5.9217626872687168E-2</c:v>
                </c:pt>
                <c:pt idx="37">
                  <c:v>5.6895670510940625E-2</c:v>
                </c:pt>
                <c:pt idx="38">
                  <c:v>5.4392117735664998E-2</c:v>
                </c:pt>
                <c:pt idx="39">
                  <c:v>5.17393828510717E-2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4.0294671880045943E-2</c:v>
                </c:pt>
                <c:pt idx="44">
                  <c:v>3.7383119370458885E-2</c:v>
                </c:pt>
                <c:pt idx="45">
                  <c:v>3.4508968569793484E-2</c:v>
                </c:pt>
                <c:pt idx="46">
                  <c:v>3.1696911553379135E-2</c:v>
                </c:pt>
                <c:pt idx="47">
                  <c:v>2.8968795945417024E-2</c:v>
                </c:pt>
                <c:pt idx="48">
                  <c:v>2.6343438976895305E-2</c:v>
                </c:pt>
                <c:pt idx="49">
                  <c:v>2.3836529306041784E-2</c:v>
                </c:pt>
                <c:pt idx="50">
                  <c:v>2.1460611867575644E-2</c:v>
                </c:pt>
                <c:pt idx="51">
                  <c:v>1.9225148675324016E-2</c:v>
                </c:pt>
                <c:pt idx="52">
                  <c:v>1.7136646640759097E-2</c:v>
                </c:pt>
                <c:pt idx="53">
                  <c:v>1.5198842122489656E-2</c:v>
                </c:pt>
                <c:pt idx="54">
                  <c:v>1.3412931095969416E-2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8.9461140066541406E-3</c:v>
                </c:pt>
                <c:pt idx="58">
                  <c:v>7.7385880524660829E-3</c:v>
                </c:pt>
                <c:pt idx="59">
                  <c:v>6.6606644630252104E-3</c:v>
                </c:pt>
                <c:pt idx="60">
                  <c:v>5.7042941382605362E-3</c:v>
                </c:pt>
                <c:pt idx="61">
                  <c:v>4.8608788203550754E-3</c:v>
                </c:pt>
                <c:pt idx="62">
                  <c:v>4.1215085481133684E-3</c:v>
                </c:pt>
                <c:pt idx="63">
                  <c:v>3.4771717533444942E-3</c:v>
                </c:pt>
                <c:pt idx="64">
                  <c:v>2.918936240765412E-3</c:v>
                </c:pt>
                <c:pt idx="65">
                  <c:v>2.4381004909201443E-3</c:v>
                </c:pt>
                <c:pt idx="66">
                  <c:v>2.026315762465705E-3</c:v>
                </c:pt>
                <c:pt idx="67">
                  <c:v>1.6756803280244213E-3</c:v>
                </c:pt>
                <c:pt idx="68">
                  <c:v>1.3788078497211725E-3</c:v>
                </c:pt>
                <c:pt idx="69">
                  <c:v>1.1288723891520473E-3</c:v>
                </c:pt>
                <c:pt idx="70">
                  <c:v>9.1963286239365625E-4</c:v>
                </c:pt>
                <c:pt idx="71">
                  <c:v>7.4543991033276791E-4</c:v>
                </c:pt>
                <c:pt idx="72">
                  <c:v>6.0122817884544766E-4</c:v>
                </c:pt>
                <c:pt idx="73">
                  <c:v>4.8249691538821847E-4</c:v>
                </c:pt>
                <c:pt idx="74">
                  <c:v>3.8528161243886277E-4</c:v>
                </c:pt>
                <c:pt idx="75">
                  <c:v>3.0611918750934343E-4</c:v>
                </c:pt>
                <c:pt idx="76">
                  <c:v>2.4200890615691946E-4</c:v>
                </c:pt>
                <c:pt idx="77">
                  <c:v>1.9037094820927361E-4</c:v>
                </c:pt>
                <c:pt idx="78">
                  <c:v>1.4900420511280638E-4</c:v>
                </c:pt>
                <c:pt idx="79">
                  <c:v>1.1604459162278578E-4</c:v>
                </c:pt>
                <c:pt idx="80">
                  <c:v>8.9924868547653288E-5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1.0446001240823767E-2</c:v>
                </c:pt>
                <c:pt idx="2">
                  <c:v>1.1985759644307582E-2</c:v>
                </c:pt>
                <c:pt idx="3">
                  <c:v>1.3683890277794521E-2</c:v>
                </c:pt>
                <c:pt idx="4">
                  <c:v>1.5544692294246919E-2</c:v>
                </c:pt>
                <c:pt idx="5">
                  <c:v>1.7570462915854439E-2</c:v>
                </c:pt>
                <c:pt idx="6">
                  <c:v>1.9761176871069083E-2</c:v>
                </c:pt>
                <c:pt idx="7">
                  <c:v>2.2114184800359912E-2</c:v>
                </c:pt>
                <c:pt idx="8">
                  <c:v>2.4623942668060776E-2</c:v>
                </c:pt>
                <c:pt idx="9">
                  <c:v>2.7281784602032941E-2</c:v>
                </c:pt>
                <c:pt idx="10">
                  <c:v>3.007575149154729E-2</c:v>
                </c:pt>
                <c:pt idx="11">
                  <c:v>3.2990487053380112E-2</c:v>
                </c:pt>
                <c:pt idx="12">
                  <c:v>3.6007211894617128E-2</c:v>
                </c:pt>
                <c:pt idx="13">
                  <c:v>3.910378435179318E-2</c:v>
                </c:pt>
                <c:pt idx="14">
                  <c:v>4.2254854592438773E-2</c:v>
                </c:pt>
                <c:pt idx="15">
                  <c:v>4.5432115680175716E-2</c:v>
                </c:pt>
                <c:pt idx="16">
                  <c:v>4.8604652112204286E-2</c:v>
                </c:pt>
                <c:pt idx="17">
                  <c:v>5.173938285107179E-2</c:v>
                </c:pt>
                <c:pt idx="18">
                  <c:v>5.4801592228621278E-2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6.5609417742826609E-2</c:v>
                </c:pt>
                <c:pt idx="23">
                  <c:v>6.7776752237781401E-2</c:v>
                </c:pt>
                <c:pt idx="24">
                  <c:v>6.9666477556894868E-2</c:v>
                </c:pt>
                <c:pt idx="25">
                  <c:v>7.1251740633818506E-2</c:v>
                </c:pt>
                <c:pt idx="26">
                  <c:v>7.2509620441248396E-2</c:v>
                </c:pt>
                <c:pt idx="27">
                  <c:v>7.3421679188198363E-2</c:v>
                </c:pt>
                <c:pt idx="28">
                  <c:v>7.3974411938993012E-2</c:v>
                </c:pt>
                <c:pt idx="29">
                  <c:v>7.4159579331639913E-2</c:v>
                </c:pt>
                <c:pt idx="30">
                  <c:v>7.3974411938993012E-2</c:v>
                </c:pt>
                <c:pt idx="31">
                  <c:v>7.3421679188198363E-2</c:v>
                </c:pt>
                <c:pt idx="32">
                  <c:v>7.2509620441248368E-2</c:v>
                </c:pt>
                <c:pt idx="33">
                  <c:v>7.1251740633818478E-2</c:v>
                </c:pt>
                <c:pt idx="34">
                  <c:v>6.966647755689484E-2</c:v>
                </c:pt>
                <c:pt idx="35">
                  <c:v>6.7776752237781346E-2</c:v>
                </c:pt>
                <c:pt idx="36">
                  <c:v>6.560941774282654E-2</c:v>
                </c:pt>
                <c:pt idx="37">
                  <c:v>6.3194624919803988E-2</c:v>
                </c:pt>
                <c:pt idx="38">
                  <c:v>6.0565125995312497E-2</c:v>
                </c:pt>
                <c:pt idx="39">
                  <c:v>5.7755538455727104E-2</c:v>
                </c:pt>
                <c:pt idx="40">
                  <c:v>5.4801592228621278E-2</c:v>
                </c:pt>
                <c:pt idx="41">
                  <c:v>5.1739382851071776E-2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4.2254854592438787E-2</c:v>
                </c:pt>
                <c:pt idx="45">
                  <c:v>3.910378435179318E-2</c:v>
                </c:pt>
                <c:pt idx="46">
                  <c:v>3.6007211894617128E-2</c:v>
                </c:pt>
                <c:pt idx="47">
                  <c:v>3.2990487053380146E-2</c:v>
                </c:pt>
                <c:pt idx="48">
                  <c:v>3.0075751491547311E-2</c:v>
                </c:pt>
                <c:pt idx="49">
                  <c:v>2.7281784602032965E-2</c:v>
                </c:pt>
                <c:pt idx="50">
                  <c:v>2.4623942668060807E-2</c:v>
                </c:pt>
                <c:pt idx="51">
                  <c:v>2.211418480035994E-2</c:v>
                </c:pt>
                <c:pt idx="52">
                  <c:v>1.9761176871069114E-2</c:v>
                </c:pt>
                <c:pt idx="53">
                  <c:v>1.757046291585446E-2</c:v>
                </c:pt>
                <c:pt idx="54">
                  <c:v>1.5544692294246928E-2</c:v>
                </c:pt>
                <c:pt idx="55">
                  <c:v>1.3683890277794536E-2</c:v>
                </c:pt>
                <c:pt idx="56">
                  <c:v>1.1985759644307606E-2</c:v>
                </c:pt>
                <c:pt idx="57">
                  <c:v>1.0446001240823783E-2</c:v>
                </c:pt>
                <c:pt idx="58">
                  <c:v>9.0586422681638353E-3</c:v>
                </c:pt>
                <c:pt idx="59">
                  <c:v>7.8163621553889173E-3</c:v>
                </c:pt>
                <c:pt idx="60">
                  <c:v>6.7108072468933305E-3</c:v>
                </c:pt>
                <c:pt idx="61">
                  <c:v>5.7328870316167239E-3</c:v>
                </c:pt>
                <c:pt idx="62">
                  <c:v>4.8730462203187344E-3</c:v>
                </c:pt>
                <c:pt idx="63">
                  <c:v>4.1215085481133684E-3</c:v>
                </c:pt>
                <c:pt idx="64">
                  <c:v>3.4684896810733812E-3</c:v>
                </c:pt>
                <c:pt idx="65">
                  <c:v>2.9043779855293574E-3</c:v>
                </c:pt>
                <c:pt idx="66">
                  <c:v>2.4198831377065556E-3</c:v>
                </c:pt>
                <c:pt idx="67">
                  <c:v>2.0061535837524879E-3</c:v>
                </c:pt>
                <c:pt idx="68">
                  <c:v>1.6548646926812236E-3</c:v>
                </c:pt>
                <c:pt idx="69">
                  <c:v>1.3582800751787516E-3</c:v>
                </c:pt>
                <c:pt idx="70">
                  <c:v>1.109288976980833E-3</c:v>
                </c:pt>
                <c:pt idx="71">
                  <c:v>9.0142291164755555E-4</c:v>
                </c:pt>
                <c:pt idx="72">
                  <c:v>7.2885479458115329E-4</c:v>
                </c:pt>
                <c:pt idx="73">
                  <c:v>5.863838022187078E-4</c:v>
                </c:pt>
                <c:pt idx="74">
                  <c:v>4.694090333913337E-4</c:v>
                </c:pt>
                <c:pt idx="75">
                  <c:v>3.7389481994966204E-4</c:v>
                </c:pt>
                <c:pt idx="76">
                  <c:v>2.963302458331637E-4</c:v>
                </c:pt>
                <c:pt idx="77">
                  <c:v>2.3368511056769039E-4</c:v>
                </c:pt>
                <c:pt idx="78">
                  <c:v>1.8336423461139223E-4</c:v>
                </c:pt>
                <c:pt idx="79">
                  <c:v>1.4316166666167082E-4</c:v>
                </c:pt>
                <c:pt idx="80">
                  <c:v>1.1121603018654993E-4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1.0550985298655474E-2</c:v>
                </c:pt>
                <c:pt idx="2">
                  <c:v>1.2136521941171161E-2</c:v>
                </c:pt>
                <c:pt idx="3">
                  <c:v>1.3890695795757241E-2</c:v>
                </c:pt>
                <c:pt idx="4">
                  <c:v>1.5819118636336338E-2</c:v>
                </c:pt>
                <c:pt idx="5">
                  <c:v>1.792540981164514E-2</c:v>
                </c:pt>
                <c:pt idx="6">
                  <c:v>2.0210843125899942E-2</c:v>
                </c:pt>
                <c:pt idx="7">
                  <c:v>2.2674008053880559E-2</c:v>
                </c:pt>
                <c:pt idx="8">
                  <c:v>2.5310497959954659E-2</c:v>
                </c:pt>
                <c:pt idx="9">
                  <c:v>2.8112638637508035E-2</c:v>
                </c:pt>
                <c:pt idx="10">
                  <c:v>3.1069270652543762E-2</c:v>
                </c:pt>
                <c:pt idx="11">
                  <c:v>3.4165598595379251E-2</c:v>
                </c:pt>
                <c:pt idx="12">
                  <c:v>3.7383119370458871E-2</c:v>
                </c:pt>
                <c:pt idx="13">
                  <c:v>4.0699640065042064E-2</c:v>
                </c:pt>
                <c:pt idx="14">
                  <c:v>4.4089393741485697E-2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5.4392117735665095E-2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6.414968936958311E-2</c:v>
                </c:pt>
                <c:pt idx="21">
                  <c:v>6.7102362285073991E-2</c:v>
                </c:pt>
                <c:pt idx="22">
                  <c:v>6.9840861640065963E-2</c:v>
                </c:pt>
                <c:pt idx="23">
                  <c:v>7.2328572793999873E-2</c:v>
                </c:pt>
                <c:pt idx="24">
                  <c:v>7.4531305769964126E-2</c:v>
                </c:pt>
                <c:pt idx="25">
                  <c:v>7.6418074758373922E-2</c:v>
                </c:pt>
                <c:pt idx="26">
                  <c:v>7.7961822270757805E-2</c:v>
                </c:pt>
                <c:pt idx="27">
                  <c:v>7.9140064328294984E-2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7.9935435197846211E-2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7.6418074758373866E-2</c:v>
                </c:pt>
                <c:pt idx="35">
                  <c:v>7.4531305769964085E-2</c:v>
                </c:pt>
                <c:pt idx="36">
                  <c:v>7.2328572793999818E-2</c:v>
                </c:pt>
                <c:pt idx="37">
                  <c:v>6.9840861640065893E-2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5.4392117735665088E-2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4.4089393741485718E-2</c:v>
                </c:pt>
                <c:pt idx="46">
                  <c:v>4.0699640065042064E-2</c:v>
                </c:pt>
                <c:pt idx="47">
                  <c:v>3.7383119370458885E-2</c:v>
                </c:pt>
                <c:pt idx="48">
                  <c:v>3.4165598595379307E-2</c:v>
                </c:pt>
                <c:pt idx="49">
                  <c:v>3.1069270652543793E-2</c:v>
                </c:pt>
                <c:pt idx="50">
                  <c:v>2.8112638637508083E-2</c:v>
                </c:pt>
                <c:pt idx="51">
                  <c:v>2.5310497959954683E-2</c:v>
                </c:pt>
                <c:pt idx="52">
                  <c:v>2.2674008053880576E-2</c:v>
                </c:pt>
                <c:pt idx="53">
                  <c:v>2.021084312589996E-2</c:v>
                </c:pt>
                <c:pt idx="54">
                  <c:v>1.7925409811645157E-2</c:v>
                </c:pt>
                <c:pt idx="55">
                  <c:v>1.5819118636336359E-2</c:v>
                </c:pt>
                <c:pt idx="56">
                  <c:v>1.3890695795757267E-2</c:v>
                </c:pt>
                <c:pt idx="57">
                  <c:v>1.2136521941171194E-2</c:v>
                </c:pt>
                <c:pt idx="58">
                  <c:v>1.0550985298655488E-2</c:v>
                </c:pt>
                <c:pt idx="59">
                  <c:v>9.1268374976206795E-3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5.7328870316167213E-3</c:v>
                </c:pt>
                <c:pt idx="63">
                  <c:v>4.8608788203550754E-3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2.8754789417180801E-3</c:v>
                </c:pt>
                <c:pt idx="67">
                  <c:v>2.3898228665884739E-3</c:v>
                </c:pt>
                <c:pt idx="68">
                  <c:v>1.9762858480320477E-3</c:v>
                </c:pt>
                <c:pt idx="69">
                  <c:v>1.6261564899864003E-3</c:v>
                </c:pt>
                <c:pt idx="70">
                  <c:v>1.3313843276692113E-3</c:v>
                </c:pt>
                <c:pt idx="71">
                  <c:v>1.0846086696479377E-3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5.6905354180833651E-4</c:v>
                </c:pt>
                <c:pt idx="75">
                  <c:v>4.5439848247642411E-4</c:v>
                </c:pt>
                <c:pt idx="76">
                  <c:v>3.6103486325404132E-4</c:v>
                </c:pt>
                <c:pt idx="77">
                  <c:v>2.8542363858834169E-4</c:v>
                </c:pt>
                <c:pt idx="78">
                  <c:v>2.2452218632058022E-4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1.0603872332552212E-2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1.6018098653519035E-2</c:v>
                </c:pt>
                <c:pt idx="5">
                  <c:v>1.8196317688391746E-2</c:v>
                </c:pt>
                <c:pt idx="6">
                  <c:v>2.0567645798130127E-2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2.8824313472876333E-2</c:v>
                </c:pt>
                <c:pt idx="10">
                  <c:v>3.1935532098541011E-2</c:v>
                </c:pt>
                <c:pt idx="11">
                  <c:v>3.5206095977844486E-2</c:v>
                </c:pt>
                <c:pt idx="12">
                  <c:v>3.8618029341130955E-2</c:v>
                </c:pt>
                <c:pt idx="13">
                  <c:v>4.2149349392408289E-2</c:v>
                </c:pt>
                <c:pt idx="14">
                  <c:v>4.5774137526474731E-2</c:v>
                </c:pt>
                <c:pt idx="15">
                  <c:v>4.9462719717223338E-2</c:v>
                </c:pt>
                <c:pt idx="16">
                  <c:v>5.3181960409612053E-2</c:v>
                </c:pt>
                <c:pt idx="17">
                  <c:v>5.6895670510940723E-2</c:v>
                </c:pt>
                <c:pt idx="18">
                  <c:v>6.0565125995312573E-2</c:v>
                </c:pt>
                <c:pt idx="19">
                  <c:v>6.414968936958311E-2</c:v>
                </c:pt>
                <c:pt idx="20">
                  <c:v>6.7607521983146027E-2</c:v>
                </c:pt>
                <c:pt idx="21">
                  <c:v>7.0896371094849878E-2</c:v>
                </c:pt>
                <c:pt idx="22">
                  <c:v>7.3974411938993026E-2</c:v>
                </c:pt>
                <c:pt idx="23">
                  <c:v>7.6801121952135551E-2</c:v>
                </c:pt>
                <c:pt idx="24">
                  <c:v>7.9338162008039601E-2</c:v>
                </c:pt>
                <c:pt idx="25">
                  <c:v>8.1550238104464698E-2</c:v>
                </c:pt>
                <c:pt idx="26">
                  <c:v>8.340591655865047E-2</c:v>
                </c:pt>
                <c:pt idx="27">
                  <c:v>8.4878366457081453E-2</c:v>
                </c:pt>
                <c:pt idx="28">
                  <c:v>8.5946004876410007E-2</c:v>
                </c:pt>
                <c:pt idx="29">
                  <c:v>8.6593023198796568E-2</c:v>
                </c:pt>
                <c:pt idx="30">
                  <c:v>8.6809776585634629E-2</c:v>
                </c:pt>
                <c:pt idx="31">
                  <c:v>8.6593023198796568E-2</c:v>
                </c:pt>
                <c:pt idx="32">
                  <c:v>8.5946004876409965E-2</c:v>
                </c:pt>
                <c:pt idx="33">
                  <c:v>8.4878366457081453E-2</c:v>
                </c:pt>
                <c:pt idx="34">
                  <c:v>8.3405916558650428E-2</c:v>
                </c:pt>
                <c:pt idx="35">
                  <c:v>8.1550238104464629E-2</c:v>
                </c:pt>
                <c:pt idx="36">
                  <c:v>7.9338162008039517E-2</c:v>
                </c:pt>
                <c:pt idx="37">
                  <c:v>7.6801121952135495E-2</c:v>
                </c:pt>
                <c:pt idx="38">
                  <c:v>7.3974411938992957E-2</c:v>
                </c:pt>
                <c:pt idx="39">
                  <c:v>7.0896371094849767E-2</c:v>
                </c:pt>
                <c:pt idx="40">
                  <c:v>6.7607521983146027E-2</c:v>
                </c:pt>
                <c:pt idx="41">
                  <c:v>6.414968936958311E-2</c:v>
                </c:pt>
                <c:pt idx="42">
                  <c:v>6.0565125995312573E-2</c:v>
                </c:pt>
                <c:pt idx="43">
                  <c:v>5.6895670510940723E-2</c:v>
                </c:pt>
                <c:pt idx="44">
                  <c:v>5.3181960409612095E-2</c:v>
                </c:pt>
                <c:pt idx="45">
                  <c:v>4.9462719717223338E-2</c:v>
                </c:pt>
                <c:pt idx="46">
                  <c:v>4.5774137526474773E-2</c:v>
                </c:pt>
                <c:pt idx="47">
                  <c:v>4.2149349392408303E-2</c:v>
                </c:pt>
                <c:pt idx="48">
                  <c:v>3.8618029341130969E-2</c:v>
                </c:pt>
                <c:pt idx="49">
                  <c:v>3.5206095977844527E-2</c:v>
                </c:pt>
                <c:pt idx="50">
                  <c:v>3.1935532098541046E-2</c:v>
                </c:pt>
                <c:pt idx="51">
                  <c:v>2.8824313472876378E-2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1.601809865351906E-2</c:v>
                </c:pt>
                <c:pt idx="57">
                  <c:v>1.403029960941996E-2</c:v>
                </c:pt>
                <c:pt idx="58">
                  <c:v>1.2227888050361204E-2</c:v>
                </c:pt>
                <c:pt idx="59">
                  <c:v>1.0603872332552231E-2</c:v>
                </c:pt>
                <c:pt idx="60">
                  <c:v>9.1496831365145727E-3</c:v>
                </c:pt>
                <c:pt idx="61">
                  <c:v>7.8555418337374304E-3</c:v>
                </c:pt>
                <c:pt idx="62">
                  <c:v>6.7108072468933262E-3</c:v>
                </c:pt>
                <c:pt idx="63">
                  <c:v>5.7042941382605362E-3</c:v>
                </c:pt>
                <c:pt idx="64">
                  <c:v>4.8245586002785695E-3</c:v>
                </c:pt>
                <c:pt idx="65">
                  <c:v>4.0601472799225626E-3</c:v>
                </c:pt>
                <c:pt idx="66">
                  <c:v>3.3998089837662952E-3</c:v>
                </c:pt>
                <c:pt idx="67">
                  <c:v>2.8326686375636572E-3</c:v>
                </c:pt>
                <c:pt idx="68">
                  <c:v>2.3483647826966808E-3</c:v>
                </c:pt>
                <c:pt idx="69">
                  <c:v>1.9371527663159299E-3</c:v>
                </c:pt>
                <c:pt idx="70">
                  <c:v>1.5899765199541744E-3</c:v>
                </c:pt>
                <c:pt idx="71">
                  <c:v>1.2985123314949597E-3</c:v>
                </c:pt>
                <c:pt idx="72">
                  <c:v>1.0551883151784607E-3</c:v>
                </c:pt>
                <c:pt idx="73">
                  <c:v>8.5318339789939733E-4</c:v>
                </c:pt>
                <c:pt idx="74">
                  <c:v>6.8640959566936292E-4</c:v>
                </c:pt>
                <c:pt idx="75">
                  <c:v>5.4948118211068091E-4</c:v>
                </c:pt>
                <c:pt idx="76">
                  <c:v>4.3767408174210428E-4</c:v>
                </c:pt>
                <c:pt idx="77">
                  <c:v>3.4687848378028624E-4</c:v>
                </c:pt>
                <c:pt idx="78">
                  <c:v>2.7354729385736294E-4</c:v>
                </c:pt>
                <c:pt idx="79">
                  <c:v>2.1464264473813698E-4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1.0603872332552212E-2</c:v>
                </c:pt>
                <c:pt idx="2">
                  <c:v>1.2258496014500599E-2</c:v>
                </c:pt>
                <c:pt idx="3">
                  <c:v>1.4100626778875799E-2</c:v>
                </c:pt>
                <c:pt idx="4">
                  <c:v>1.6138686030832555E-2</c:v>
                </c:pt>
                <c:pt idx="5">
                  <c:v>1.8379193721476682E-2</c:v>
                </c:pt>
                <c:pt idx="6">
                  <c:v>2.0826354934106825E-2</c:v>
                </c:pt>
                <c:pt idx="7">
                  <c:v>2.3481649618080084E-2</c:v>
                </c:pt>
                <c:pt idx="8">
                  <c:v>2.6343438976895291E-2</c:v>
                </c:pt>
                <c:pt idx="9">
                  <c:v>2.9406603230379684E-2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4.3432988184598106E-2</c:v>
                </c:pt>
                <c:pt idx="14">
                  <c:v>4.7286235494281834E-2</c:v>
                </c:pt>
                <c:pt idx="15">
                  <c:v>5.1224567389988089E-2</c:v>
                </c:pt>
                <c:pt idx="16">
                  <c:v>5.5214149325589879E-2</c:v>
                </c:pt>
                <c:pt idx="17">
                  <c:v>5.9217626872687217E-2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7.0896371094849878E-2</c:v>
                </c:pt>
                <c:pt idx="21">
                  <c:v>7.4531305769964154E-2</c:v>
                </c:pt>
                <c:pt idx="22">
                  <c:v>7.7961822270757819E-2</c:v>
                </c:pt>
                <c:pt idx="23">
                  <c:v>8.1143504595076854E-2</c:v>
                </c:pt>
                <c:pt idx="24">
                  <c:v>8.4033812599734456E-2</c:v>
                </c:pt>
                <c:pt idx="25">
                  <c:v>8.6593023198796581E-2</c:v>
                </c:pt>
                <c:pt idx="26">
                  <c:v>8.8785136017648647E-2</c:v>
                </c:pt>
                <c:pt idx="27">
                  <c:v>9.0578714739662988E-2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9.2871725820245291E-2</c:v>
                </c:pt>
                <c:pt idx="33">
                  <c:v>9.1947636708332198E-2</c:v>
                </c:pt>
                <c:pt idx="34">
                  <c:v>9.0578714739662919E-2</c:v>
                </c:pt>
                <c:pt idx="35">
                  <c:v>8.8785136017648564E-2</c:v>
                </c:pt>
                <c:pt idx="36">
                  <c:v>8.659302319879654E-2</c:v>
                </c:pt>
                <c:pt idx="37">
                  <c:v>8.4033812599734387E-2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7.4531305769964154E-2</c:v>
                </c:pt>
                <c:pt idx="41">
                  <c:v>7.0896371094849878E-2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5.9217626872687237E-2</c:v>
                </c:pt>
                <c:pt idx="45">
                  <c:v>5.5214149325589892E-2</c:v>
                </c:pt>
                <c:pt idx="46">
                  <c:v>5.1224567389988089E-2</c:v>
                </c:pt>
                <c:pt idx="47">
                  <c:v>4.7286235494281896E-2</c:v>
                </c:pt>
                <c:pt idx="48">
                  <c:v>4.343298818459812E-2</c:v>
                </c:pt>
                <c:pt idx="49">
                  <c:v>3.9694762371421013E-2</c:v>
                </c:pt>
                <c:pt idx="50">
                  <c:v>3.6097342540718287E-2</c:v>
                </c:pt>
                <c:pt idx="51">
                  <c:v>3.266222622250315E-2</c:v>
                </c:pt>
                <c:pt idx="52">
                  <c:v>2.9406603230379726E-2</c:v>
                </c:pt>
                <c:pt idx="53">
                  <c:v>2.6343438976895318E-2</c:v>
                </c:pt>
                <c:pt idx="54">
                  <c:v>2.3481649618080105E-2</c:v>
                </c:pt>
                <c:pt idx="55">
                  <c:v>2.0826354934106835E-2</c:v>
                </c:pt>
                <c:pt idx="56">
                  <c:v>1.83791937214767E-2</c:v>
                </c:pt>
                <c:pt idx="57">
                  <c:v>1.6138686030832565E-2</c:v>
                </c:pt>
                <c:pt idx="58">
                  <c:v>1.410062677887582E-2</c:v>
                </c:pt>
                <c:pt idx="59">
                  <c:v>1.2258496014500625E-2</c:v>
                </c:pt>
                <c:pt idx="60">
                  <c:v>1.0603872332552236E-2</c:v>
                </c:pt>
                <c:pt idx="61">
                  <c:v>9.1268374976206882E-3</c:v>
                </c:pt>
                <c:pt idx="62">
                  <c:v>7.8163621553889173E-3</c:v>
                </c:pt>
                <c:pt idx="63">
                  <c:v>6.6606644630252086E-3</c:v>
                </c:pt>
                <c:pt idx="64">
                  <c:v>5.6475354632411915E-3</c:v>
                </c:pt>
                <c:pt idx="65">
                  <c:v>4.7646269708169495E-3</c:v>
                </c:pt>
                <c:pt idx="66">
                  <c:v>3.9996995619986132E-3</c:v>
                </c:pt>
                <c:pt idx="67">
                  <c:v>3.3408298987321573E-3</c:v>
                </c:pt>
                <c:pt idx="68">
                  <c:v>2.7765780404575566E-3</c:v>
                </c:pt>
                <c:pt idx="69">
                  <c:v>2.2961165716629405E-3</c:v>
                </c:pt>
                <c:pt idx="70">
                  <c:v>1.8893242941010306E-3</c:v>
                </c:pt>
                <c:pt idx="71">
                  <c:v>1.5468479021178631E-3</c:v>
                </c:pt>
                <c:pt idx="72">
                  <c:v>1.2601354923569427E-3</c:v>
                </c:pt>
                <c:pt idx="73">
                  <c:v>1.021445977892423E-3</c:v>
                </c:pt>
                <c:pt idx="74">
                  <c:v>8.2383851007269136E-4</c:v>
                </c:pt>
                <c:pt idx="75">
                  <c:v>6.611458908187364E-4</c:v>
                </c:pt>
                <c:pt idx="76">
                  <c:v>5.2793571678487743E-4</c:v>
                </c:pt>
                <c:pt idx="77">
                  <c:v>4.1946266694726803E-4</c:v>
                </c:pt>
                <c:pt idx="78">
                  <c:v>3.316149569960372E-4</c:v>
                </c:pt>
                <c:pt idx="79">
                  <c:v>2.6085756431946971E-4</c:v>
                </c:pt>
                <c:pt idx="80">
                  <c:v>2.0417439942756906E-4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1.0550985298655469E-2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1.6179083221357599E-2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2.6674798647479833E-2</c:v>
                </c:pt>
                <c:pt idx="9">
                  <c:v>2.9851027125129246E-2</c:v>
                </c:pt>
                <c:pt idx="10">
                  <c:v>3.3238845887728366E-2</c:v>
                </c:pt>
                <c:pt idx="11">
                  <c:v>3.6826557231445532E-2</c:v>
                </c:pt>
                <c:pt idx="12">
                  <c:v>4.0598018045332238E-2</c:v>
                </c:pt>
                <c:pt idx="13">
                  <c:v>4.4532499515227336E-2</c:v>
                </c:pt>
                <c:pt idx="14">
                  <c:v>4.8604652112204286E-2</c:v>
                </c:pt>
                <c:pt idx="15">
                  <c:v>5.2784587716820777E-2</c:v>
                </c:pt>
                <c:pt idx="16">
                  <c:v>5.7038087634446892E-2</c:v>
                </c:pt>
                <c:pt idx="17">
                  <c:v>6.1326941497697032E-2</c:v>
                </c:pt>
                <c:pt idx="18">
                  <c:v>6.5609417742826609E-2</c:v>
                </c:pt>
                <c:pt idx="19">
                  <c:v>6.9840861640065963E-2</c:v>
                </c:pt>
                <c:pt idx="20">
                  <c:v>7.3974411938993026E-2</c:v>
                </c:pt>
                <c:pt idx="21">
                  <c:v>7.7961822270757819E-2</c:v>
                </c:pt>
                <c:pt idx="22">
                  <c:v>8.175436875672322E-2</c:v>
                </c:pt>
                <c:pt idx="23">
                  <c:v>8.5303821039459368E-2</c:v>
                </c:pt>
                <c:pt idx="24">
                  <c:v>8.8563450400087784E-2</c:v>
                </c:pt>
                <c:pt idx="25">
                  <c:v>9.1489045957065723E-2</c:v>
                </c:pt>
                <c:pt idx="26">
                  <c:v>9.4039908322970489E-2</c:v>
                </c:pt>
                <c:pt idx="27">
                  <c:v>9.6179789649680894E-2</c:v>
                </c:pt>
                <c:pt idx="28">
                  <c:v>9.7877749786612109E-2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9.7877749786611998E-2</c:v>
                </c:pt>
                <c:pt idx="35">
                  <c:v>9.6179789649680839E-2</c:v>
                </c:pt>
                <c:pt idx="36">
                  <c:v>9.4039908322970447E-2</c:v>
                </c:pt>
                <c:pt idx="37">
                  <c:v>9.1489045957065654E-2</c:v>
                </c:pt>
                <c:pt idx="38">
                  <c:v>8.8563450400087756E-2</c:v>
                </c:pt>
                <c:pt idx="39">
                  <c:v>8.5303821039459327E-2</c:v>
                </c:pt>
                <c:pt idx="40">
                  <c:v>8.175436875672322E-2</c:v>
                </c:pt>
                <c:pt idx="41">
                  <c:v>7.7961822270757819E-2</c:v>
                </c:pt>
                <c:pt idx="42">
                  <c:v>7.397441193899304E-2</c:v>
                </c:pt>
                <c:pt idx="43">
                  <c:v>6.9840861640065963E-2</c:v>
                </c:pt>
                <c:pt idx="44">
                  <c:v>6.5609417742826623E-2</c:v>
                </c:pt>
                <c:pt idx="45">
                  <c:v>6.1326941497697074E-2</c:v>
                </c:pt>
                <c:pt idx="46">
                  <c:v>5.7038087634446899E-2</c:v>
                </c:pt>
                <c:pt idx="47">
                  <c:v>5.2784587716820791E-2</c:v>
                </c:pt>
                <c:pt idx="48">
                  <c:v>4.8604652112204307E-2</c:v>
                </c:pt>
                <c:pt idx="49">
                  <c:v>4.4532499515227378E-2</c:v>
                </c:pt>
                <c:pt idx="50">
                  <c:v>4.05980180453323E-2</c:v>
                </c:pt>
                <c:pt idx="51">
                  <c:v>3.6826557231445581E-2</c:v>
                </c:pt>
                <c:pt idx="52">
                  <c:v>3.3238845887728415E-2</c:v>
                </c:pt>
                <c:pt idx="53">
                  <c:v>2.9851027125129288E-2</c:v>
                </c:pt>
                <c:pt idx="54">
                  <c:v>2.6674798647479864E-2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1.8471319813384589E-2</c:v>
                </c:pt>
                <c:pt idx="58">
                  <c:v>1.6179083221357613E-2</c:v>
                </c:pt>
                <c:pt idx="59">
                  <c:v>1.410062677887582E-2</c:v>
                </c:pt>
                <c:pt idx="60">
                  <c:v>1.2227888050361204E-2</c:v>
                </c:pt>
                <c:pt idx="61">
                  <c:v>1.0550985298655488E-2</c:v>
                </c:pt>
                <c:pt idx="62">
                  <c:v>9.0586422681638353E-3</c:v>
                </c:pt>
                <c:pt idx="63">
                  <c:v>7.7385880524660812E-3</c:v>
                </c:pt>
                <c:pt idx="64">
                  <c:v>6.5779243602221964E-3</c:v>
                </c:pt>
                <c:pt idx="65">
                  <c:v>5.5634546141706117E-3</c:v>
                </c:pt>
                <c:pt idx="66">
                  <c:v>4.6819713449833848E-3</c:v>
                </c:pt>
                <c:pt idx="67">
                  <c:v>3.9205002042966546E-3</c:v>
                </c:pt>
                <c:pt idx="68">
                  <c:v>3.2665005667378557E-3</c:v>
                </c:pt>
                <c:pt idx="69">
                  <c:v>2.7080240843784598E-3</c:v>
                </c:pt>
                <c:pt idx="70">
                  <c:v>2.2338336807623082E-3</c:v>
                </c:pt>
                <c:pt idx="71">
                  <c:v>1.8334863226350322E-3</c:v>
                </c:pt>
                <c:pt idx="72">
                  <c:v>1.4973834957245492E-3</c:v>
                </c:pt>
                <c:pt idx="73">
                  <c:v>1.2167936566382588E-3</c:v>
                </c:pt>
                <c:pt idx="74">
                  <c:v>9.8385106390936781E-4</c:v>
                </c:pt>
                <c:pt idx="75">
                  <c:v>7.9153534004482802E-4</c:v>
                </c:pt>
                <c:pt idx="76">
                  <c:v>6.3363591807903035E-4</c:v>
                </c:pt>
                <c:pt idx="77">
                  <c:v>5.0470521581609507E-4</c:v>
                </c:pt>
                <c:pt idx="78">
                  <c:v>4.0000399228905812E-4</c:v>
                </c:pt>
                <c:pt idx="79">
                  <c:v>3.154419046991696E-4</c:v>
                </c:pt>
                <c:pt idx="80">
                  <c:v>2.4751582708462054E-4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1.0446001240823762E-2</c:v>
                </c:pt>
                <c:pt idx="2">
                  <c:v>1.2136521941171173E-2</c:v>
                </c:pt>
                <c:pt idx="3">
                  <c:v>1.4030299609419938E-2</c:v>
                </c:pt>
                <c:pt idx="4">
                  <c:v>1.6138686030832541E-2</c:v>
                </c:pt>
                <c:pt idx="5">
                  <c:v>1.8471319813384561E-2</c:v>
                </c:pt>
                <c:pt idx="6">
                  <c:v>2.1035663280948802E-2</c:v>
                </c:pt>
                <c:pt idx="7">
                  <c:v>2.3836529306041767E-2</c:v>
                </c:pt>
                <c:pt idx="8">
                  <c:v>2.687561174514164E-2</c:v>
                </c:pt>
                <c:pt idx="9">
                  <c:v>3.0151034935370788E-2</c:v>
                </c:pt>
                <c:pt idx="10">
                  <c:v>3.3656939099993746E-2</c:v>
                </c:pt>
                <c:pt idx="11">
                  <c:v>3.738311937045885E-2</c:v>
                </c:pt>
                <c:pt idx="12">
                  <c:v>4.131473635518159E-2</c:v>
                </c:pt>
                <c:pt idx="13">
                  <c:v>4.5432115680175696E-2</c:v>
                </c:pt>
                <c:pt idx="14">
                  <c:v>4.9710652631568562E-2</c:v>
                </c:pt>
                <c:pt idx="15">
                  <c:v>5.412083591670433E-2</c:v>
                </c:pt>
                <c:pt idx="16">
                  <c:v>5.8628401640324186E-2</c:v>
                </c:pt>
                <c:pt idx="17">
                  <c:v>6.3194624919804057E-2</c:v>
                </c:pt>
                <c:pt idx="18">
                  <c:v>6.7776752237781401E-2</c:v>
                </c:pt>
                <c:pt idx="19">
                  <c:v>7.2328572793999873E-2</c:v>
                </c:pt>
                <c:pt idx="20">
                  <c:v>7.6801121952135551E-2</c:v>
                </c:pt>
                <c:pt idx="21">
                  <c:v>8.1143504595076854E-2</c:v>
                </c:pt>
                <c:pt idx="22">
                  <c:v>8.5303821039459368E-2</c:v>
                </c:pt>
                <c:pt idx="23">
                  <c:v>8.9230173363941928E-2</c:v>
                </c:pt>
                <c:pt idx="24">
                  <c:v>9.2871725820245332E-2</c:v>
                </c:pt>
                <c:pt idx="25">
                  <c:v>9.6179789649680908E-2</c:v>
                </c:pt>
                <c:pt idx="26">
                  <c:v>9.9108900319209353E-2</c:v>
                </c:pt>
                <c:pt idx="27">
                  <c:v>0.10161785407583364</c:v>
                </c:pt>
                <c:pt idx="28">
                  <c:v>0.10367067089880885</c:v>
                </c:pt>
                <c:pt idx="29">
                  <c:v>0.1052374524468575</c:v>
                </c:pt>
                <c:pt idx="30">
                  <c:v>0.10629510642746062</c:v>
                </c:pt>
                <c:pt idx="31">
                  <c:v>0.10682791286568047</c:v>
                </c:pt>
                <c:pt idx="32">
                  <c:v>0.10682791286568045</c:v>
                </c:pt>
                <c:pt idx="33">
                  <c:v>0.1062951064274606</c:v>
                </c:pt>
                <c:pt idx="34">
                  <c:v>0.10523745244685748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9.2871725820245235E-2</c:v>
                </c:pt>
                <c:pt idx="40">
                  <c:v>8.9230173363941928E-2</c:v>
                </c:pt>
                <c:pt idx="41">
                  <c:v>8.5303821039459368E-2</c:v>
                </c:pt>
                <c:pt idx="42">
                  <c:v>8.1143504595076854E-2</c:v>
                </c:pt>
                <c:pt idx="43">
                  <c:v>7.6801121952135565E-2</c:v>
                </c:pt>
                <c:pt idx="44">
                  <c:v>7.2328572793999887E-2</c:v>
                </c:pt>
                <c:pt idx="45">
                  <c:v>6.7776752237781429E-2</c:v>
                </c:pt>
                <c:pt idx="46">
                  <c:v>6.3194624919804085E-2</c:v>
                </c:pt>
                <c:pt idx="47">
                  <c:v>5.8628401640324242E-2</c:v>
                </c:pt>
                <c:pt idx="48">
                  <c:v>5.412083591670435E-2</c:v>
                </c:pt>
                <c:pt idx="49">
                  <c:v>4.971065263156859E-2</c:v>
                </c:pt>
                <c:pt idx="50">
                  <c:v>4.5432115680175744E-2</c:v>
                </c:pt>
                <c:pt idx="51">
                  <c:v>4.1314736355181625E-2</c:v>
                </c:pt>
                <c:pt idx="52">
                  <c:v>3.7383119370458892E-2</c:v>
                </c:pt>
                <c:pt idx="53">
                  <c:v>3.3656939099993795E-2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2.3836529306041784E-2</c:v>
                </c:pt>
                <c:pt idx="57">
                  <c:v>2.1035663280948844E-2</c:v>
                </c:pt>
                <c:pt idx="58">
                  <c:v>1.8471319813384603E-2</c:v>
                </c:pt>
                <c:pt idx="59">
                  <c:v>1.6138686030832565E-2</c:v>
                </c:pt>
                <c:pt idx="60">
                  <c:v>1.403029960941996E-2</c:v>
                </c:pt>
                <c:pt idx="61">
                  <c:v>1.2136521941171194E-2</c:v>
                </c:pt>
                <c:pt idx="62">
                  <c:v>1.0446001240823783E-2</c:v>
                </c:pt>
                <c:pt idx="63">
                  <c:v>8.9461140066541406E-3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3.823702709359627E-3</c:v>
                </c:pt>
                <c:pt idx="69">
                  <c:v>3.1778957019257649E-3</c:v>
                </c:pt>
                <c:pt idx="70">
                  <c:v>2.6279898774268667E-3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1.4422714242691751E-3</c:v>
                </c:pt>
                <c:pt idx="74">
                  <c:v>1.1690824949255787E-3</c:v>
                </c:pt>
                <c:pt idx="75">
                  <c:v>9.4291347914337751E-4</c:v>
                </c:pt>
                <c:pt idx="76">
                  <c:v>7.5670579186476136E-4</c:v>
                </c:pt>
                <c:pt idx="77">
                  <c:v>6.0424184763316964E-4</c:v>
                </c:pt>
                <c:pt idx="78">
                  <c:v>4.8009045198325228E-4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1.1985759644307576E-2</c:v>
                </c:pt>
                <c:pt idx="3">
                  <c:v>1.3890695795757227E-2</c:v>
                </c:pt>
                <c:pt idx="4">
                  <c:v>1.6018098653519035E-2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2.6942884830823525E-2</c:v>
                </c:pt>
                <c:pt idx="9">
                  <c:v>3.0302167626916891E-2</c:v>
                </c:pt>
                <c:pt idx="10">
                  <c:v>3.391031511560328E-2</c:v>
                </c:pt>
                <c:pt idx="11">
                  <c:v>3.7758825966259367E-2</c:v>
                </c:pt>
                <c:pt idx="12">
                  <c:v>4.1834411764339288E-2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5.5214149325589879E-2</c:v>
                </c:pt>
                <c:pt idx="16">
                  <c:v>5.9962492922656728E-2</c:v>
                </c:pt>
                <c:pt idx="17">
                  <c:v>6.4794404466144942E-2</c:v>
                </c:pt>
                <c:pt idx="18">
                  <c:v>6.9666477556894868E-2</c:v>
                </c:pt>
                <c:pt idx="19">
                  <c:v>7.4531305769964126E-2</c:v>
                </c:pt>
                <c:pt idx="20">
                  <c:v>7.9338162008039601E-2</c:v>
                </c:pt>
                <c:pt idx="21">
                  <c:v>8.4033812599734456E-2</c:v>
                </c:pt>
                <c:pt idx="22">
                  <c:v>8.8563450400087784E-2</c:v>
                </c:pt>
                <c:pt idx="23">
                  <c:v>9.2871725820245332E-2</c:v>
                </c:pt>
                <c:pt idx="24">
                  <c:v>9.6903849903977948E-2</c:v>
                </c:pt>
                <c:pt idx="25">
                  <c:v>0.10060673953372636</c:v>
                </c:pt>
                <c:pt idx="26">
                  <c:v>0.10393017181704689</c:v>
                </c:pt>
                <c:pt idx="27">
                  <c:v>0.10682791286568047</c:v>
                </c:pt>
                <c:pt idx="28">
                  <c:v>0.1092587856726555</c:v>
                </c:pt>
                <c:pt idx="29">
                  <c:v>0.11118764269508587</c:v>
                </c:pt>
                <c:pt idx="30">
                  <c:v>0.11258621107064344</c:v>
                </c:pt>
                <c:pt idx="31">
                  <c:v>0.11343378207194278</c:v>
                </c:pt>
                <c:pt idx="32">
                  <c:v>0.11371772130327673</c:v>
                </c:pt>
                <c:pt idx="33">
                  <c:v>0.11343378207194274</c:v>
                </c:pt>
                <c:pt idx="34">
                  <c:v>0.11258621107064337</c:v>
                </c:pt>
                <c:pt idx="35">
                  <c:v>0.11118764269508577</c:v>
                </c:pt>
                <c:pt idx="36">
                  <c:v>0.10925878567265544</c:v>
                </c:pt>
                <c:pt idx="37">
                  <c:v>0.10682791286568041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9.6903849903977948E-2</c:v>
                </c:pt>
                <c:pt idx="41">
                  <c:v>9.2871725820245332E-2</c:v>
                </c:pt>
                <c:pt idx="42">
                  <c:v>8.8563450400087784E-2</c:v>
                </c:pt>
                <c:pt idx="43">
                  <c:v>8.4033812599734456E-2</c:v>
                </c:pt>
                <c:pt idx="44">
                  <c:v>7.9338162008039601E-2</c:v>
                </c:pt>
                <c:pt idx="45">
                  <c:v>7.4531305769964154E-2</c:v>
                </c:pt>
                <c:pt idx="46">
                  <c:v>6.9666477556894882E-2</c:v>
                </c:pt>
                <c:pt idx="47">
                  <c:v>6.4794404466144984E-2</c:v>
                </c:pt>
                <c:pt idx="48">
                  <c:v>5.9962492922656777E-2</c:v>
                </c:pt>
                <c:pt idx="49">
                  <c:v>5.5214149325589892E-2</c:v>
                </c:pt>
                <c:pt idx="50">
                  <c:v>5.0588245594255059E-2</c:v>
                </c:pt>
                <c:pt idx="51">
                  <c:v>4.6118734180079064E-2</c:v>
                </c:pt>
                <c:pt idx="52">
                  <c:v>4.1834411764339323E-2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2.6942884830823556E-2</c:v>
                </c:pt>
                <c:pt idx="57">
                  <c:v>2.3836529306041784E-2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1.601809865351906E-2</c:v>
                </c:pt>
                <c:pt idx="61">
                  <c:v>1.3890695795757267E-2</c:v>
                </c:pt>
                <c:pt idx="62">
                  <c:v>1.1985759644307601E-2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5.3186486014398507E-3</c:v>
                </c:pt>
                <c:pt idx="68">
                  <c:v>4.4536289080173812E-3</c:v>
                </c:pt>
                <c:pt idx="69">
                  <c:v>3.7106952159153806E-3</c:v>
                </c:pt>
                <c:pt idx="70">
                  <c:v>3.0762743826865586E-3</c:v>
                </c:pt>
                <c:pt idx="71">
                  <c:v>2.5376012595134407E-3</c:v>
                </c:pt>
                <c:pt idx="72">
                  <c:v>2.0828127186405298E-3</c:v>
                </c:pt>
                <c:pt idx="73">
                  <c:v>1.7010049930971413E-3</c:v>
                </c:pt>
                <c:pt idx="74">
                  <c:v>1.3822591817128965E-3</c:v>
                </c:pt>
                <c:pt idx="75">
                  <c:v>1.1176399212040103E-3</c:v>
                </c:pt>
                <c:pt idx="76">
                  <c:v>8.9917216896904617E-4</c:v>
                </c:pt>
                <c:pt idx="77">
                  <c:v>7.1980081491187424E-4</c:v>
                </c:pt>
                <c:pt idx="78">
                  <c:v>5.733374880894747E-4</c:v>
                </c:pt>
                <c:pt idx="79">
                  <c:v>4.5439848247642373E-4</c:v>
                </c:pt>
                <c:pt idx="80">
                  <c:v>3.583372305474272E-4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8.5953318590459623E-3</c:v>
                </c:pt>
                <c:pt idx="1">
                  <c:v>1.0086715376372665E-2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1.5819118636336327E-2</c:v>
                </c:pt>
                <c:pt idx="5">
                  <c:v>1.8196317688391739E-2</c:v>
                </c:pt>
                <c:pt idx="6">
                  <c:v>2.0826354934106825E-2</c:v>
                </c:pt>
                <c:pt idx="7">
                  <c:v>2.371764412015365E-2</c:v>
                </c:pt>
                <c:pt idx="8">
                  <c:v>2.687561174514164E-2</c:v>
                </c:pt>
                <c:pt idx="9">
                  <c:v>3.0302167626916891E-2</c:v>
                </c:pt>
                <c:pt idx="10">
                  <c:v>3.3995196961490351E-2</c:v>
                </c:pt>
                <c:pt idx="11">
                  <c:v>3.7948092869041744E-2</c:v>
                </c:pt>
                <c:pt idx="12">
                  <c:v>4.2149349392408289E-2</c:v>
                </c:pt>
                <c:pt idx="13">
                  <c:v>4.6582235164299116E-2</c:v>
                </c:pt>
                <c:pt idx="14">
                  <c:v>5.1224567389988061E-2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7.6418074758373922E-2</c:v>
                </c:pt>
                <c:pt idx="20">
                  <c:v>8.1550238104464698E-2</c:v>
                </c:pt>
                <c:pt idx="21">
                  <c:v>8.6593023198796581E-2</c:v>
                </c:pt>
                <c:pt idx="22">
                  <c:v>9.1489045957065723E-2</c:v>
                </c:pt>
                <c:pt idx="23">
                  <c:v>9.6179789649680908E-2</c:v>
                </c:pt>
                <c:pt idx="24">
                  <c:v>0.10060673953372636</c:v>
                </c:pt>
                <c:pt idx="25">
                  <c:v>0.10471257846306974</c:v>
                </c:pt>
                <c:pt idx="26">
                  <c:v>0.10844241001558193</c:v>
                </c:pt>
                <c:pt idx="27">
                  <c:v>0.11174497307340268</c:v>
                </c:pt>
                <c:pt idx="28">
                  <c:v>0.11457381053475485</c:v>
                </c:pt>
                <c:pt idx="29">
                  <c:v>0.11688835503952846</c:v>
                </c:pt>
                <c:pt idx="30">
                  <c:v>0.11865489630206597</c:v>
                </c:pt>
                <c:pt idx="31">
                  <c:v>0.11984739783525637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0.11984739783525634</c:v>
                </c:pt>
                <c:pt idx="35">
                  <c:v>0.11865489630206594</c:v>
                </c:pt>
                <c:pt idx="36">
                  <c:v>0.11688835503952844</c:v>
                </c:pt>
                <c:pt idx="37">
                  <c:v>0.11457381053475475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0.10471257846306974</c:v>
                </c:pt>
                <c:pt idx="41">
                  <c:v>0.10060673953372636</c:v>
                </c:pt>
                <c:pt idx="42">
                  <c:v>9.617978964968095E-2</c:v>
                </c:pt>
                <c:pt idx="43">
                  <c:v>9.1489045957065723E-2</c:v>
                </c:pt>
                <c:pt idx="44">
                  <c:v>8.6593023198796581E-2</c:v>
                </c:pt>
                <c:pt idx="45">
                  <c:v>8.1550238104464698E-2</c:v>
                </c:pt>
                <c:pt idx="46">
                  <c:v>7.6418074758373949E-2</c:v>
                </c:pt>
                <c:pt idx="47">
                  <c:v>7.1251740633818561E-2</c:v>
                </c:pt>
                <c:pt idx="48">
                  <c:v>6.6103338262596664E-2</c:v>
                </c:pt>
                <c:pt idx="49">
                  <c:v>6.1021072100928116E-2</c:v>
                </c:pt>
                <c:pt idx="50">
                  <c:v>5.6048604332049584E-2</c:v>
                </c:pt>
                <c:pt idx="51">
                  <c:v>5.1224567389988089E-2</c:v>
                </c:pt>
                <c:pt idx="52">
                  <c:v>4.6582235164299185E-2</c:v>
                </c:pt>
                <c:pt idx="53">
                  <c:v>4.2149349392408351E-2</c:v>
                </c:pt>
                <c:pt idx="54">
                  <c:v>3.7948092869041779E-2</c:v>
                </c:pt>
                <c:pt idx="55">
                  <c:v>3.3995196961490372E-2</c:v>
                </c:pt>
                <c:pt idx="56">
                  <c:v>3.0302167626916936E-2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2.0826354934106835E-2</c:v>
                </c:pt>
                <c:pt idx="60">
                  <c:v>1.8196317688391771E-2</c:v>
                </c:pt>
                <c:pt idx="61">
                  <c:v>1.5819118636336359E-2</c:v>
                </c:pt>
                <c:pt idx="62">
                  <c:v>1.3683890277794528E-2</c:v>
                </c:pt>
                <c:pt idx="63">
                  <c:v>1.1777833510623045E-2</c:v>
                </c:pt>
                <c:pt idx="64">
                  <c:v>1.0086715376372691E-2</c:v>
                </c:pt>
                <c:pt idx="65">
                  <c:v>8.5953318590459831E-3</c:v>
                </c:pt>
                <c:pt idx="66">
                  <c:v>7.2879277678313589E-3</c:v>
                </c:pt>
                <c:pt idx="67">
                  <c:v>6.1485682436151351E-3</c:v>
                </c:pt>
                <c:pt idx="68">
                  <c:v>5.1614587797813175E-3</c:v>
                </c:pt>
                <c:pt idx="69">
                  <c:v>4.3112127661785087E-3</c:v>
                </c:pt>
                <c:pt idx="70">
                  <c:v>3.583067398568931E-3</c:v>
                </c:pt>
                <c:pt idx="71">
                  <c:v>2.963050312781258E-3</c:v>
                </c:pt>
                <c:pt idx="72">
                  <c:v>2.4381004909201408E-3</c:v>
                </c:pt>
                <c:pt idx="73">
                  <c:v>1.9961478510108462E-3</c:v>
                </c:pt>
                <c:pt idx="74">
                  <c:v>1.6261564899863988E-3</c:v>
                </c:pt>
                <c:pt idx="75">
                  <c:v>1.3181368322651499E-3</c:v>
                </c:pt>
                <c:pt idx="76">
                  <c:v>1.0631319790459139E-3</c:v>
                </c:pt>
                <c:pt idx="77">
                  <c:v>8.5318339789939733E-4</c:v>
                </c:pt>
                <c:pt idx="78">
                  <c:v>6.81280780798903E-4</c:v>
                </c:pt>
                <c:pt idx="79">
                  <c:v>5.4130047308443717E-4</c:v>
                </c:pt>
                <c:pt idx="80">
                  <c:v>4.2793637491080088E-4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8.3621807538109307E-3</c:v>
                </c:pt>
                <c:pt idx="1">
                  <c:v>9.8376734863848559E-3</c:v>
                </c:pt>
                <c:pt idx="2">
                  <c:v>1.1515791286468817E-2</c:v>
                </c:pt>
                <c:pt idx="3">
                  <c:v>1.3412931095969385E-2</c:v>
                </c:pt>
                <c:pt idx="4">
                  <c:v>1.5544692294246903E-2</c:v>
                </c:pt>
                <c:pt idx="5">
                  <c:v>1.7925409811645122E-2</c:v>
                </c:pt>
                <c:pt idx="6">
                  <c:v>2.0567645798130127E-2</c:v>
                </c:pt>
                <c:pt idx="7">
                  <c:v>2.3481649618080067E-2</c:v>
                </c:pt>
                <c:pt idx="8">
                  <c:v>2.6674798647479826E-2</c:v>
                </c:pt>
                <c:pt idx="9">
                  <c:v>3.0151034935370788E-2</c:v>
                </c:pt>
                <c:pt idx="10">
                  <c:v>3.391031511560328E-2</c:v>
                </c:pt>
                <c:pt idx="11">
                  <c:v>3.7948092869041716E-2</c:v>
                </c:pt>
                <c:pt idx="12">
                  <c:v>4.2254854592438773E-2</c:v>
                </c:pt>
                <c:pt idx="13">
                  <c:v>4.6815729589737724E-2</c:v>
                </c:pt>
                <c:pt idx="14">
                  <c:v>5.1610195944861638E-2</c:v>
                </c:pt>
                <c:pt idx="15">
                  <c:v>5.6611902170421016E-2</c:v>
                </c:pt>
                <c:pt idx="16">
                  <c:v>6.1788622699307183E-2</c:v>
                </c:pt>
                <c:pt idx="17">
                  <c:v>6.7102362285073963E-2</c:v>
                </c:pt>
                <c:pt idx="18">
                  <c:v>7.2509620441248396E-2</c:v>
                </c:pt>
                <c:pt idx="19">
                  <c:v>7.7961822270757805E-2</c:v>
                </c:pt>
                <c:pt idx="20">
                  <c:v>8.340591655865047E-2</c:v>
                </c:pt>
                <c:pt idx="21">
                  <c:v>8.8785136017648647E-2</c:v>
                </c:pt>
                <c:pt idx="22">
                  <c:v>9.4039908322970489E-2</c:v>
                </c:pt>
                <c:pt idx="23">
                  <c:v>9.9108900319209353E-2</c:v>
                </c:pt>
                <c:pt idx="24">
                  <c:v>0.10393017181704689</c:v>
                </c:pt>
                <c:pt idx="25">
                  <c:v>0.10844241001558193</c:v>
                </c:pt>
                <c:pt idx="26">
                  <c:v>0.11258621107064347</c:v>
                </c:pt>
                <c:pt idx="27">
                  <c:v>0.11630537193663588</c:v>
                </c:pt>
                <c:pt idx="28">
                  <c:v>0.11954815355187895</c:v>
                </c:pt>
                <c:pt idx="29">
                  <c:v>0.12226847587024829</c:v>
                </c:pt>
                <c:pt idx="30">
                  <c:v>0.12442700625160164</c:v>
                </c:pt>
                <c:pt idx="31">
                  <c:v>0.12599210532008351</c:v>
                </c:pt>
                <c:pt idx="32">
                  <c:v>0.1269405985134015</c:v>
                </c:pt>
                <c:pt idx="33">
                  <c:v>0.12725834702983643</c:v>
                </c:pt>
                <c:pt idx="34">
                  <c:v>0.12694059851340148</c:v>
                </c:pt>
                <c:pt idx="35">
                  <c:v>0.12599210532008345</c:v>
                </c:pt>
                <c:pt idx="36">
                  <c:v>0.12442700625160157</c:v>
                </c:pt>
                <c:pt idx="37">
                  <c:v>0.12226847587024822</c:v>
                </c:pt>
                <c:pt idx="38">
                  <c:v>0.11954815355187888</c:v>
                </c:pt>
                <c:pt idx="39">
                  <c:v>0.11630537193663573</c:v>
                </c:pt>
                <c:pt idx="40">
                  <c:v>0.11258621107064347</c:v>
                </c:pt>
                <c:pt idx="41">
                  <c:v>0.10844241001558193</c:v>
                </c:pt>
                <c:pt idx="42">
                  <c:v>0.10393017181704692</c:v>
                </c:pt>
                <c:pt idx="43">
                  <c:v>9.9108900319209353E-2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8.3405916558650497E-2</c:v>
                </c:pt>
                <c:pt idx="47">
                  <c:v>7.7961822270757861E-2</c:v>
                </c:pt>
                <c:pt idx="48">
                  <c:v>7.2509620441248424E-2</c:v>
                </c:pt>
                <c:pt idx="49">
                  <c:v>6.7102362285074005E-2</c:v>
                </c:pt>
                <c:pt idx="50">
                  <c:v>6.1788622699307259E-2</c:v>
                </c:pt>
                <c:pt idx="51">
                  <c:v>5.6611902170421086E-2</c:v>
                </c:pt>
                <c:pt idx="52">
                  <c:v>5.1610195944861714E-2</c:v>
                </c:pt>
                <c:pt idx="53">
                  <c:v>4.681572958973778E-2</c:v>
                </c:pt>
                <c:pt idx="54">
                  <c:v>4.2254854592438787E-2</c:v>
                </c:pt>
                <c:pt idx="55">
                  <c:v>3.7948092869041772E-2</c:v>
                </c:pt>
                <c:pt idx="56">
                  <c:v>3.3910315115603329E-2</c:v>
                </c:pt>
                <c:pt idx="57">
                  <c:v>3.0151034935370816E-2</c:v>
                </c:pt>
                <c:pt idx="58">
                  <c:v>2.6674798647479864E-2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1.7925409811645157E-2</c:v>
                </c:pt>
                <c:pt idx="62">
                  <c:v>1.5544692294246928E-2</c:v>
                </c:pt>
                <c:pt idx="63">
                  <c:v>1.3412931095969409E-2</c:v>
                </c:pt>
                <c:pt idx="64">
                  <c:v>1.1515791286468836E-2</c:v>
                </c:pt>
                <c:pt idx="65">
                  <c:v>9.8376734863848715E-3</c:v>
                </c:pt>
                <c:pt idx="66">
                  <c:v>8.3621807538109463E-3</c:v>
                </c:pt>
                <c:pt idx="67">
                  <c:v>7.0725369511160886E-3</c:v>
                </c:pt>
                <c:pt idx="68">
                  <c:v>5.951952094139297E-3</c:v>
                </c:pt>
                <c:pt idx="69">
                  <c:v>4.9839325535470094E-3</c:v>
                </c:pt>
                <c:pt idx="70">
                  <c:v>4.1525360699898759E-3</c:v>
                </c:pt>
                <c:pt idx="71">
                  <c:v>3.4425733163160163E-3</c:v>
                </c:pt>
                <c:pt idx="72">
                  <c:v>2.8397591686284149E-3</c:v>
                </c:pt>
                <c:pt idx="73">
                  <c:v>2.3308179297756998E-3</c:v>
                </c:pt>
                <c:pt idx="74">
                  <c:v>1.9035474966451267E-3</c:v>
                </c:pt>
                <c:pt idx="75">
                  <c:v>1.5468479021178631E-3</c:v>
                </c:pt>
                <c:pt idx="76">
                  <c:v>1.250719829037594E-3</c:v>
                </c:pt>
                <c:pt idx="77">
                  <c:v>1.0062386284813518E-3</c:v>
                </c:pt>
                <c:pt idx="78">
                  <c:v>8.0550912247109049E-4</c:v>
                </c:pt>
                <c:pt idx="79">
                  <c:v>6.416060767689925E-4</c:v>
                </c:pt>
                <c:pt idx="80">
                  <c:v>5.0850473532263461E-4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8.0947786992362422E-3</c:v>
                </c:pt>
                <c:pt idx="1">
                  <c:v>9.5469262953707668E-3</c:v>
                </c:pt>
                <c:pt idx="2">
                  <c:v>1.1203421792175185E-2</c:v>
                </c:pt>
                <c:pt idx="3">
                  <c:v>1.3081764647251994E-2</c:v>
                </c:pt>
                <c:pt idx="4">
                  <c:v>1.5198842122489616E-2</c:v>
                </c:pt>
                <c:pt idx="5">
                  <c:v>1.7570462915854422E-2</c:v>
                </c:pt>
                <c:pt idx="6">
                  <c:v>2.0210843125899925E-2</c:v>
                </c:pt>
                <c:pt idx="7">
                  <c:v>2.3132053400346346E-2</c:v>
                </c:pt>
                <c:pt idx="8">
                  <c:v>2.6343438976895252E-2</c:v>
                </c:pt>
                <c:pt idx="9">
                  <c:v>2.9851027125129232E-2</c:v>
                </c:pt>
                <c:pt idx="10">
                  <c:v>3.3656939099993712E-2</c:v>
                </c:pt>
                <c:pt idx="11">
                  <c:v>3.7758825966259346E-2</c:v>
                </c:pt>
                <c:pt idx="12">
                  <c:v>4.2149349392408289E-2</c:v>
                </c:pt>
                <c:pt idx="13">
                  <c:v>4.6815729589737724E-2</c:v>
                </c:pt>
                <c:pt idx="14">
                  <c:v>5.1739382851071727E-2</c:v>
                </c:pt>
                <c:pt idx="15">
                  <c:v>5.6895670510940702E-2</c:v>
                </c:pt>
                <c:pt idx="16">
                  <c:v>6.2253779527236146E-2</c:v>
                </c:pt>
                <c:pt idx="17">
                  <c:v>6.7776752237781401E-2</c:v>
                </c:pt>
                <c:pt idx="18">
                  <c:v>7.3421679188198363E-2</c:v>
                </c:pt>
                <c:pt idx="19">
                  <c:v>7.9140064328294984E-2</c:v>
                </c:pt>
                <c:pt idx="20">
                  <c:v>8.4878366457081453E-2</c:v>
                </c:pt>
                <c:pt idx="21">
                  <c:v>9.0578714739662988E-2</c:v>
                </c:pt>
                <c:pt idx="22">
                  <c:v>9.6179789649680894E-2</c:v>
                </c:pt>
                <c:pt idx="23">
                  <c:v>0.10161785407583364</c:v>
                </c:pt>
                <c:pt idx="24">
                  <c:v>0.10682791286568047</c:v>
                </c:pt>
                <c:pt idx="25">
                  <c:v>0.11174497307340268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0.12411632724654095</c:v>
                </c:pt>
                <c:pt idx="29">
                  <c:v>0.12725834702983646</c:v>
                </c:pt>
                <c:pt idx="30">
                  <c:v>0.12982913616942926</c:v>
                </c:pt>
                <c:pt idx="31">
                  <c:v>0.13179125229336075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0.13179125229336067</c:v>
                </c:pt>
                <c:pt idx="37">
                  <c:v>0.12982913616942918</c:v>
                </c:pt>
                <c:pt idx="38">
                  <c:v>0.12725834702983641</c:v>
                </c:pt>
                <c:pt idx="39">
                  <c:v>0.12411632724654079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0.11174497307340271</c:v>
                </c:pt>
                <c:pt idx="43">
                  <c:v>0.1068279128656805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9.0578714739663002E-2</c:v>
                </c:pt>
                <c:pt idx="47">
                  <c:v>8.4878366457081522E-2</c:v>
                </c:pt>
                <c:pt idx="48">
                  <c:v>7.9140064328295054E-2</c:v>
                </c:pt>
                <c:pt idx="49">
                  <c:v>7.3421679188198419E-2</c:v>
                </c:pt>
                <c:pt idx="50">
                  <c:v>6.7776752237781443E-2</c:v>
                </c:pt>
                <c:pt idx="51">
                  <c:v>6.2253779527236236E-2</c:v>
                </c:pt>
                <c:pt idx="52">
                  <c:v>5.689567051094073E-2</c:v>
                </c:pt>
                <c:pt idx="53">
                  <c:v>5.1739382851071811E-2</c:v>
                </c:pt>
                <c:pt idx="54">
                  <c:v>4.681572958973778E-2</c:v>
                </c:pt>
                <c:pt idx="55">
                  <c:v>4.2149349392408303E-2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2.9851027125129277E-2</c:v>
                </c:pt>
                <c:pt idx="59">
                  <c:v>2.6343438976895305E-2</c:v>
                </c:pt>
                <c:pt idx="60">
                  <c:v>2.3132053400346381E-2</c:v>
                </c:pt>
                <c:pt idx="61">
                  <c:v>2.021084312589996E-2</c:v>
                </c:pt>
                <c:pt idx="62">
                  <c:v>1.757046291585446E-2</c:v>
                </c:pt>
                <c:pt idx="63">
                  <c:v>1.5198842122489656E-2</c:v>
                </c:pt>
                <c:pt idx="64">
                  <c:v>1.308176464725202E-2</c:v>
                </c:pt>
                <c:pt idx="65">
                  <c:v>1.1203421792175211E-2</c:v>
                </c:pt>
                <c:pt idx="66">
                  <c:v>9.5469262953707858E-3</c:v>
                </c:pt>
                <c:pt idx="67">
                  <c:v>8.0947786992362561E-3</c:v>
                </c:pt>
                <c:pt idx="68">
                  <c:v>6.829279986679474E-3</c:v>
                </c:pt>
                <c:pt idx="69">
                  <c:v>5.7328870316167187E-3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3.291091421423936E-3</c:v>
                </c:pt>
                <c:pt idx="73">
                  <c:v>2.7080240843784598E-3</c:v>
                </c:pt>
                <c:pt idx="74">
                  <c:v>2.2171425979564878E-3</c:v>
                </c:pt>
                <c:pt idx="75">
                  <c:v>1.8061892675266819E-3</c:v>
                </c:pt>
                <c:pt idx="76">
                  <c:v>1.4640685654975607E-3</c:v>
                </c:pt>
                <c:pt idx="77">
                  <c:v>1.1808319693347562E-3</c:v>
                </c:pt>
                <c:pt idx="78">
                  <c:v>9.4763985262619427E-4</c:v>
                </c:pt>
                <c:pt idx="79">
                  <c:v>7.5670579186476136E-4</c:v>
                </c:pt>
                <c:pt idx="80">
                  <c:v>6.0122817884544766E-4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7.7968456557897629E-3</c:v>
                </c:pt>
                <c:pt idx="1">
                  <c:v>9.2185637394217954E-3</c:v>
                </c:pt>
                <c:pt idx="2">
                  <c:v>1.0845163809754839E-2</c:v>
                </c:pt>
                <c:pt idx="3">
                  <c:v>1.2695140072858459E-2</c:v>
                </c:pt>
                <c:pt idx="4">
                  <c:v>1.4786568705097168E-2</c:v>
                </c:pt>
                <c:pt idx="5">
                  <c:v>1.7136646640759062E-2</c:v>
                </c:pt>
                <c:pt idx="6">
                  <c:v>1.9761176871069073E-2</c:v>
                </c:pt>
                <c:pt idx="7">
                  <c:v>2.2674008053880541E-2</c:v>
                </c:pt>
                <c:pt idx="8">
                  <c:v>2.5886439205752541E-2</c:v>
                </c:pt>
                <c:pt idx="9">
                  <c:v>2.9406603230379653E-2</c:v>
                </c:pt>
                <c:pt idx="10">
                  <c:v>3.3238845887728352E-2</c:v>
                </c:pt>
                <c:pt idx="11">
                  <c:v>3.7383119370458844E-2</c:v>
                </c:pt>
                <c:pt idx="12">
                  <c:v>4.1834411764339288E-2</c:v>
                </c:pt>
                <c:pt idx="13">
                  <c:v>4.6582235164299095E-2</c:v>
                </c:pt>
                <c:pt idx="14">
                  <c:v>5.1610195944861638E-2</c:v>
                </c:pt>
                <c:pt idx="15">
                  <c:v>5.6895670510940688E-2</c:v>
                </c:pt>
                <c:pt idx="16">
                  <c:v>6.2409608681335826E-2</c:v>
                </c:pt>
                <c:pt idx="17">
                  <c:v>6.8116484622155749E-2</c:v>
                </c:pt>
                <c:pt idx="18">
                  <c:v>7.3974411938993012E-2</c:v>
                </c:pt>
                <c:pt idx="19">
                  <c:v>7.9935435197846252E-2</c:v>
                </c:pt>
                <c:pt idx="20">
                  <c:v>8.5946004876410007E-2</c:v>
                </c:pt>
                <c:pt idx="21">
                  <c:v>9.1947636708332212E-2</c:v>
                </c:pt>
                <c:pt idx="22">
                  <c:v>9.7877749786612109E-2</c:v>
                </c:pt>
                <c:pt idx="23">
                  <c:v>0.10367067089880885</c:v>
                </c:pt>
                <c:pt idx="24">
                  <c:v>0.1092587856726555</c:v>
                </c:pt>
                <c:pt idx="25">
                  <c:v>0.11457381053475485</c:v>
                </c:pt>
                <c:pt idx="26">
                  <c:v>0.11954815355187895</c:v>
                </c:pt>
                <c:pt idx="27">
                  <c:v>0.12411632724654095</c:v>
                </c:pt>
                <c:pt idx="28">
                  <c:v>0.1282163727382255</c:v>
                </c:pt>
                <c:pt idx="29">
                  <c:v>0.13179125229336075</c:v>
                </c:pt>
                <c:pt idx="30">
                  <c:v>0.13479016674187125</c:v>
                </c:pt>
                <c:pt idx="31">
                  <c:v>0.13716975533123704</c:v>
                </c:pt>
                <c:pt idx="32">
                  <c:v>0.13889513845151177</c:v>
                </c:pt>
                <c:pt idx="33">
                  <c:v>0.13994076820007023</c:v>
                </c:pt>
                <c:pt idx="34">
                  <c:v>0.14029105780012818</c:v>
                </c:pt>
                <c:pt idx="35">
                  <c:v>0.1399407682000702</c:v>
                </c:pt>
                <c:pt idx="36">
                  <c:v>0.13889513845151175</c:v>
                </c:pt>
                <c:pt idx="37">
                  <c:v>0.13716975533123696</c:v>
                </c:pt>
                <c:pt idx="38">
                  <c:v>0.13479016674187119</c:v>
                </c:pt>
                <c:pt idx="39">
                  <c:v>0.13179125229336067</c:v>
                </c:pt>
                <c:pt idx="40">
                  <c:v>0.1282163727382255</c:v>
                </c:pt>
                <c:pt idx="41">
                  <c:v>0.12411632724654095</c:v>
                </c:pt>
                <c:pt idx="42">
                  <c:v>0.11954815355187896</c:v>
                </c:pt>
                <c:pt idx="43">
                  <c:v>0.11457381053475485</c:v>
                </c:pt>
                <c:pt idx="44">
                  <c:v>0.10925878567265553</c:v>
                </c:pt>
                <c:pt idx="45">
                  <c:v>0.10367067089880888</c:v>
                </c:pt>
                <c:pt idx="46">
                  <c:v>9.7877749786612137E-2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7.9935435197846308E-2</c:v>
                </c:pt>
                <c:pt idx="50">
                  <c:v>7.3974411938993095E-2</c:v>
                </c:pt>
                <c:pt idx="51">
                  <c:v>6.811648462215579E-2</c:v>
                </c:pt>
                <c:pt idx="52">
                  <c:v>6.2409608681335903E-2</c:v>
                </c:pt>
                <c:pt idx="53">
                  <c:v>5.689567051094073E-2</c:v>
                </c:pt>
                <c:pt idx="54">
                  <c:v>5.1610195944861707E-2</c:v>
                </c:pt>
                <c:pt idx="55">
                  <c:v>4.6582235164299178E-2</c:v>
                </c:pt>
                <c:pt idx="56">
                  <c:v>4.1834411764339323E-2</c:v>
                </c:pt>
                <c:pt idx="57">
                  <c:v>3.7383119370458885E-2</c:v>
                </c:pt>
                <c:pt idx="58">
                  <c:v>3.3238845887728401E-2</c:v>
                </c:pt>
                <c:pt idx="59">
                  <c:v>2.9406603230379708E-2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1.9761176871069114E-2</c:v>
                </c:pt>
                <c:pt idx="63">
                  <c:v>1.713664664075908E-2</c:v>
                </c:pt>
                <c:pt idx="64">
                  <c:v>1.4786568705097205E-2</c:v>
                </c:pt>
                <c:pt idx="65">
                  <c:v>1.2695140072858475E-2</c:v>
                </c:pt>
                <c:pt idx="66">
                  <c:v>1.0845163809754864E-2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6.5615000882159515E-3</c:v>
                </c:pt>
                <c:pt idx="70">
                  <c:v>5.4943442710101492E-3</c:v>
                </c:pt>
                <c:pt idx="71">
                  <c:v>4.5778032750612525E-3</c:v>
                </c:pt>
                <c:pt idx="72">
                  <c:v>3.7951322123273823E-3</c:v>
                </c:pt>
                <c:pt idx="73">
                  <c:v>3.1305829987803247E-3</c:v>
                </c:pt>
                <c:pt idx="74">
                  <c:v>2.5695203539856807E-3</c:v>
                </c:pt>
                <c:pt idx="75">
                  <c:v>2.098492539860814E-3</c:v>
                </c:pt>
                <c:pt idx="76">
                  <c:v>1.70526282565296E-3</c:v>
                </c:pt>
                <c:pt idx="77">
                  <c:v>1.3788078497211714E-3</c:v>
                </c:pt>
                <c:pt idx="78">
                  <c:v>1.1092889769808315E-3</c:v>
                </c:pt>
                <c:pt idx="79">
                  <c:v>8.8800247289576447E-4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7.4724225376473219E-3</c:v>
                </c:pt>
                <c:pt idx="1">
                  <c:v>8.8570986849890159E-3</c:v>
                </c:pt>
                <c:pt idx="2">
                  <c:v>1.0446001240823753E-2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1.6630182192523681E-2</c:v>
                </c:pt>
                <c:pt idx="6">
                  <c:v>1.9225148675323961E-2</c:v>
                </c:pt>
                <c:pt idx="7">
                  <c:v>2.2114184800359895E-2</c:v>
                </c:pt>
                <c:pt idx="8">
                  <c:v>2.5310497959954638E-2</c:v>
                </c:pt>
                <c:pt idx="9">
                  <c:v>2.8824313472876308E-2</c:v>
                </c:pt>
                <c:pt idx="10">
                  <c:v>3.2662226222503074E-2</c:v>
                </c:pt>
                <c:pt idx="11">
                  <c:v>3.6826557231445504E-2</c:v>
                </c:pt>
                <c:pt idx="12">
                  <c:v>4.1314736355181549E-2</c:v>
                </c:pt>
                <c:pt idx="13">
                  <c:v>4.6118734180079002E-2</c:v>
                </c:pt>
                <c:pt idx="14">
                  <c:v>5.1224567389988054E-2</c:v>
                </c:pt>
                <c:pt idx="15">
                  <c:v>5.6611902170420982E-2</c:v>
                </c:pt>
                <c:pt idx="16">
                  <c:v>6.2253779527236118E-2</c:v>
                </c:pt>
                <c:pt idx="17">
                  <c:v>6.8116484622155749E-2</c:v>
                </c:pt>
                <c:pt idx="18">
                  <c:v>7.4159579331639913E-2</c:v>
                </c:pt>
                <c:pt idx="19">
                  <c:v>8.0336113234180634E-2</c:v>
                </c:pt>
                <c:pt idx="20">
                  <c:v>8.6593023198796568E-2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</c:v>
                </c:pt>
                <c:pt idx="24">
                  <c:v>0.11118764269508587</c:v>
                </c:pt>
                <c:pt idx="25">
                  <c:v>0.11688835503952846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0.13179125229336075</c:v>
                </c:pt>
                <c:pt idx="29">
                  <c:v>0.13580489346110539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0.13924281070688038</c:v>
                </c:pt>
                <c:pt idx="40">
                  <c:v>0.13580489346110539</c:v>
                </c:pt>
                <c:pt idx="41">
                  <c:v>0.13179125229336078</c:v>
                </c:pt>
                <c:pt idx="42">
                  <c:v>0.12725834702983646</c:v>
                </c:pt>
                <c:pt idx="43">
                  <c:v>0.12226847587024839</c:v>
                </c:pt>
                <c:pt idx="44">
                  <c:v>0.11688835503952846</c:v>
                </c:pt>
                <c:pt idx="45">
                  <c:v>0.11118764269508588</c:v>
                </c:pt>
                <c:pt idx="46">
                  <c:v>0.10523745244685752</c:v>
                </c:pt>
                <c:pt idx="47">
                  <c:v>9.9108900319209381E-2</c:v>
                </c:pt>
                <c:pt idx="48">
                  <c:v>9.2871725820245332E-2</c:v>
                </c:pt>
                <c:pt idx="49">
                  <c:v>8.6593023198796623E-2</c:v>
                </c:pt>
                <c:pt idx="50">
                  <c:v>8.0336113234180703E-2</c:v>
                </c:pt>
                <c:pt idx="51">
                  <c:v>7.4159579331639983E-2</c:v>
                </c:pt>
                <c:pt idx="52">
                  <c:v>6.811648462215579E-2</c:v>
                </c:pt>
                <c:pt idx="53">
                  <c:v>6.2253779527236215E-2</c:v>
                </c:pt>
                <c:pt idx="54">
                  <c:v>5.6611902170421079E-2</c:v>
                </c:pt>
                <c:pt idx="55">
                  <c:v>5.1224567389988089E-2</c:v>
                </c:pt>
                <c:pt idx="56">
                  <c:v>4.6118734180079064E-2</c:v>
                </c:pt>
                <c:pt idx="57">
                  <c:v>4.1314736355181611E-2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2.8824313472876378E-2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1.6630182192523709E-2</c:v>
                </c:pt>
                <c:pt idx="65">
                  <c:v>1.4313730462507107E-2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8.8570986849890315E-3</c:v>
                </c:pt>
                <c:pt idx="69">
                  <c:v>7.472422537647341E-3</c:v>
                </c:pt>
                <c:pt idx="70">
                  <c:v>6.272777561382119E-3</c:v>
                </c:pt>
                <c:pt idx="71">
                  <c:v>5.2394642398315254E-3</c:v>
                </c:pt>
                <c:pt idx="72">
                  <c:v>4.3545411748139974E-3</c:v>
                </c:pt>
                <c:pt idx="73">
                  <c:v>3.6010275986448955E-3</c:v>
                </c:pt>
                <c:pt idx="74">
                  <c:v>2.963050312781258E-3</c:v>
                </c:pt>
                <c:pt idx="75">
                  <c:v>2.425940413991347E-3</c:v>
                </c:pt>
                <c:pt idx="76">
                  <c:v>1.9762858480320477E-3</c:v>
                </c:pt>
                <c:pt idx="77">
                  <c:v>1.6019461739486093E-3</c:v>
                </c:pt>
                <c:pt idx="78">
                  <c:v>1.2920359742230698E-3</c:v>
                </c:pt>
                <c:pt idx="79">
                  <c:v>1.0368831569577768E-3</c:v>
                </c:pt>
                <c:pt idx="80">
                  <c:v>8.2796801778921053E-4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1.0011347992025446E-2</c:v>
                </c:pt>
                <c:pt idx="3">
                  <c:v>1.1777833510623021E-2</c:v>
                </c:pt>
                <c:pt idx="4">
                  <c:v>1.3786905278247307E-2</c:v>
                </c:pt>
                <c:pt idx="5">
                  <c:v>1.6058193998450987E-2</c:v>
                </c:pt>
                <c:pt idx="6">
                  <c:v>1.8610375519058218E-2</c:v>
                </c:pt>
                <c:pt idx="7">
                  <c:v>2.1460611867575596E-2</c:v>
                </c:pt>
                <c:pt idx="8">
                  <c:v>2.4623942668060755E-2</c:v>
                </c:pt>
                <c:pt idx="9">
                  <c:v>2.8112638637508024E-2</c:v>
                </c:pt>
                <c:pt idx="10">
                  <c:v>3.1935532098541004E-2</c:v>
                </c:pt>
                <c:pt idx="11">
                  <c:v>3.6097342540718218E-2</c:v>
                </c:pt>
                <c:pt idx="12">
                  <c:v>4.0598018045332203E-2</c:v>
                </c:pt>
                <c:pt idx="13">
                  <c:v>4.5432115680175682E-2</c:v>
                </c:pt>
                <c:pt idx="14">
                  <c:v>5.0588245594254955E-2</c:v>
                </c:pt>
                <c:pt idx="15">
                  <c:v>5.6048604332049501E-2</c:v>
                </c:pt>
                <c:pt idx="16">
                  <c:v>6.1788622699307127E-2</c:v>
                </c:pt>
                <c:pt idx="17">
                  <c:v>6.7776752237781387E-2</c:v>
                </c:pt>
                <c:pt idx="18">
                  <c:v>7.3974411938993012E-2</c:v>
                </c:pt>
                <c:pt idx="19">
                  <c:v>8.0336113234180634E-2</c:v>
                </c:pt>
                <c:pt idx="20">
                  <c:v>8.6809776585634629E-2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0.10629510642746062</c:v>
                </c:pt>
                <c:pt idx="24">
                  <c:v>0.11258621107064344</c:v>
                </c:pt>
                <c:pt idx="25">
                  <c:v>0.11865489630206597</c:v>
                </c:pt>
                <c:pt idx="26">
                  <c:v>0.12442700625160164</c:v>
                </c:pt>
                <c:pt idx="27">
                  <c:v>0.12982913616942926</c:v>
                </c:pt>
                <c:pt idx="28">
                  <c:v>0.13479016674187125</c:v>
                </c:pt>
                <c:pt idx="29">
                  <c:v>0.13924281070688041</c:v>
                </c:pt>
                <c:pt idx="30">
                  <c:v>0.14312512516146178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0.15083993610547594</c:v>
                </c:pt>
                <c:pt idx="34">
                  <c:v>0.15197548862531893</c:v>
                </c:pt>
                <c:pt idx="35">
                  <c:v>0.15235590266630109</c:v>
                </c:pt>
                <c:pt idx="36">
                  <c:v>0.15197548862531887</c:v>
                </c:pt>
                <c:pt idx="37">
                  <c:v>0.15083993610547591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0.14312512516146178</c:v>
                </c:pt>
                <c:pt idx="41">
                  <c:v>0.13924281070688041</c:v>
                </c:pt>
                <c:pt idx="42">
                  <c:v>0.13479016674187125</c:v>
                </c:pt>
                <c:pt idx="43">
                  <c:v>0.12982913616942926</c:v>
                </c:pt>
                <c:pt idx="44">
                  <c:v>0.12442700625160166</c:v>
                </c:pt>
                <c:pt idx="45">
                  <c:v>0.11865489630206599</c:v>
                </c:pt>
                <c:pt idx="46">
                  <c:v>0.11258621107064347</c:v>
                </c:pt>
                <c:pt idx="47">
                  <c:v>0.10629510642746066</c:v>
                </c:pt>
                <c:pt idx="48">
                  <c:v>9.9855011491105164E-2</c:v>
                </c:pt>
                <c:pt idx="49">
                  <c:v>9.3337247283168001E-2</c:v>
                </c:pt>
                <c:pt idx="50">
                  <c:v>8.6809776585634685E-2</c:v>
                </c:pt>
                <c:pt idx="51">
                  <c:v>8.0336113234180703E-2</c:v>
                </c:pt>
                <c:pt idx="52">
                  <c:v>7.397441193899304E-2</c:v>
                </c:pt>
                <c:pt idx="53">
                  <c:v>6.7776752237781429E-2</c:v>
                </c:pt>
                <c:pt idx="54">
                  <c:v>6.1788622699307232E-2</c:v>
                </c:pt>
                <c:pt idx="55">
                  <c:v>5.6048604332049522E-2</c:v>
                </c:pt>
                <c:pt idx="56">
                  <c:v>5.0588245594255059E-2</c:v>
                </c:pt>
                <c:pt idx="57">
                  <c:v>4.5432115680175716E-2</c:v>
                </c:pt>
                <c:pt idx="58">
                  <c:v>4.0598018045332279E-2</c:v>
                </c:pt>
                <c:pt idx="59">
                  <c:v>3.6097342540718266E-2</c:v>
                </c:pt>
                <c:pt idx="60">
                  <c:v>3.1935532098541046E-2</c:v>
                </c:pt>
                <c:pt idx="61">
                  <c:v>2.8112638637508083E-2</c:v>
                </c:pt>
                <c:pt idx="62">
                  <c:v>2.46239426680608E-2</c:v>
                </c:pt>
                <c:pt idx="63">
                  <c:v>2.1460611867575627E-2</c:v>
                </c:pt>
                <c:pt idx="64">
                  <c:v>1.8610375519058246E-2</c:v>
                </c:pt>
                <c:pt idx="65">
                  <c:v>1.6058193998451022E-2</c:v>
                </c:pt>
                <c:pt idx="66">
                  <c:v>1.378690527824733E-2</c:v>
                </c:pt>
                <c:pt idx="67">
                  <c:v>1.1777833510623045E-2</c:v>
                </c:pt>
                <c:pt idx="68">
                  <c:v>1.0011347992025464E-2</c:v>
                </c:pt>
                <c:pt idx="69">
                  <c:v>8.4673640391967776E-3</c:v>
                </c:pt>
                <c:pt idx="70">
                  <c:v>7.1257803915727768E-3</c:v>
                </c:pt>
                <c:pt idx="71">
                  <c:v>5.9668505897344992E-3</c:v>
                </c:pt>
                <c:pt idx="72">
                  <c:v>4.9714882839814907E-3</c:v>
                </c:pt>
                <c:pt idx="73">
                  <c:v>4.1215085481133588E-3</c:v>
                </c:pt>
                <c:pt idx="74">
                  <c:v>3.3998089837662922E-3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1.8519131665240504E-3</c:v>
                </c:pt>
                <c:pt idx="78">
                  <c:v>1.4973834957245477E-3</c:v>
                </c:pt>
                <c:pt idx="79">
                  <c:v>1.2046863574617503E-3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6.7613275154385158E-3</c:v>
                </c:pt>
                <c:pt idx="1">
                  <c:v>8.054405822043172E-3</c:v>
                </c:pt>
                <c:pt idx="2">
                  <c:v>9.5469262953707546E-3</c:v>
                </c:pt>
                <c:pt idx="3">
                  <c:v>1.1259579177605122E-2</c:v>
                </c:pt>
                <c:pt idx="4">
                  <c:v>1.3213238567712627E-2</c:v>
                </c:pt>
                <c:pt idx="5">
                  <c:v>1.5428543205570933E-2</c:v>
                </c:pt>
                <c:pt idx="6">
                  <c:v>1.7925409811645109E-2</c:v>
                </c:pt>
                <c:pt idx="7">
                  <c:v>2.0722483055532363E-2</c:v>
                </c:pt>
                <c:pt idx="8">
                  <c:v>2.383652930604175E-2</c:v>
                </c:pt>
                <c:pt idx="9">
                  <c:v>2.7281784602032889E-2</c:v>
                </c:pt>
                <c:pt idx="10">
                  <c:v>3.1069270652543741E-2</c:v>
                </c:pt>
                <c:pt idx="11">
                  <c:v>3.5206095977844465E-2</c:v>
                </c:pt>
                <c:pt idx="12">
                  <c:v>3.9694762371420965E-2</c:v>
                </c:pt>
                <c:pt idx="13">
                  <c:v>4.4532499515227315E-2</c:v>
                </c:pt>
                <c:pt idx="14">
                  <c:v>4.9710652631568528E-2</c:v>
                </c:pt>
                <c:pt idx="15">
                  <c:v>5.5214149325589865E-2</c:v>
                </c:pt>
                <c:pt idx="16">
                  <c:v>6.1021072100928032E-2</c:v>
                </c:pt>
                <c:pt idx="17">
                  <c:v>6.7102362285073935E-2</c:v>
                </c:pt>
                <c:pt idx="18">
                  <c:v>7.3421679188198363E-2</c:v>
                </c:pt>
                <c:pt idx="19">
                  <c:v>7.9935435197846211E-2</c:v>
                </c:pt>
                <c:pt idx="20">
                  <c:v>8.6593023198796568E-2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0.10682791286568047</c:v>
                </c:pt>
                <c:pt idx="24">
                  <c:v>0.11343378207194278</c:v>
                </c:pt>
                <c:pt idx="25">
                  <c:v>0.11984739783525637</c:v>
                </c:pt>
                <c:pt idx="26">
                  <c:v>0.12599210532008351</c:v>
                </c:pt>
                <c:pt idx="27">
                  <c:v>0.13179125229336075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0.15311958980646892</c:v>
                </c:pt>
                <c:pt idx="33">
                  <c:v>0.15543369606114638</c:v>
                </c:pt>
                <c:pt idx="34">
                  <c:v>0.15699583067707082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0.15699583067707079</c:v>
                </c:pt>
                <c:pt idx="38">
                  <c:v>0.15543369606114632</c:v>
                </c:pt>
                <c:pt idx="39">
                  <c:v>0.15311958980646886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0.13179125229336075</c:v>
                </c:pt>
                <c:pt idx="45">
                  <c:v>0.12599210532008351</c:v>
                </c:pt>
                <c:pt idx="46">
                  <c:v>0.11984739783525639</c:v>
                </c:pt>
                <c:pt idx="47">
                  <c:v>0.11343378207194282</c:v>
                </c:pt>
                <c:pt idx="48">
                  <c:v>0.1068279128656805</c:v>
                </c:pt>
                <c:pt idx="49">
                  <c:v>0.10010496132694549</c:v>
                </c:pt>
                <c:pt idx="50">
                  <c:v>9.3337247283168001E-2</c:v>
                </c:pt>
                <c:pt idx="51">
                  <c:v>8.6593023198796581E-2</c:v>
                </c:pt>
                <c:pt idx="52">
                  <c:v>7.993543519784628E-2</c:v>
                </c:pt>
                <c:pt idx="53">
                  <c:v>7.3421679188198391E-2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5.5214149325589879E-2</c:v>
                </c:pt>
                <c:pt idx="57">
                  <c:v>4.9710652631568562E-2</c:v>
                </c:pt>
                <c:pt idx="58">
                  <c:v>4.453249951522735E-2</c:v>
                </c:pt>
                <c:pt idx="59">
                  <c:v>3.9694762371421007E-2</c:v>
                </c:pt>
                <c:pt idx="60">
                  <c:v>3.5206095977844507E-2</c:v>
                </c:pt>
                <c:pt idx="61">
                  <c:v>3.1069270652543786E-2</c:v>
                </c:pt>
                <c:pt idx="62">
                  <c:v>2.7281784602032955E-2</c:v>
                </c:pt>
                <c:pt idx="63">
                  <c:v>2.3836529306041777E-2</c:v>
                </c:pt>
                <c:pt idx="64">
                  <c:v>2.0722483055532377E-2</c:v>
                </c:pt>
                <c:pt idx="65">
                  <c:v>1.792540981164514E-2</c:v>
                </c:pt>
                <c:pt idx="66">
                  <c:v>1.5428543205570952E-2</c:v>
                </c:pt>
                <c:pt idx="67">
                  <c:v>1.3213238567712648E-2</c:v>
                </c:pt>
                <c:pt idx="68">
                  <c:v>1.1259579177605138E-2</c:v>
                </c:pt>
                <c:pt idx="69">
                  <c:v>9.5469262953707824E-3</c:v>
                </c:pt>
                <c:pt idx="70">
                  <c:v>8.0544058220431893E-3</c:v>
                </c:pt>
                <c:pt idx="71">
                  <c:v>6.7613275154385323E-3</c:v>
                </c:pt>
                <c:pt idx="72">
                  <c:v>5.647535463241188E-3</c:v>
                </c:pt>
                <c:pt idx="73">
                  <c:v>4.6936909167065478E-3</c:v>
                </c:pt>
                <c:pt idx="74">
                  <c:v>3.881490575477476E-3</c:v>
                </c:pt>
                <c:pt idx="75">
                  <c:v>3.1938249704206658E-3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1.7267123914694793E-3</c:v>
                </c:pt>
                <c:pt idx="79">
                  <c:v>1.392665098987829E-3</c:v>
                </c:pt>
                <c:pt idx="80">
                  <c:v>1.1176399212040103E-3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6.383517315397538E-3</c:v>
                </c:pt>
                <c:pt idx="1">
                  <c:v>7.6233754861539313E-3</c:v>
                </c:pt>
                <c:pt idx="2">
                  <c:v>9.0586422681638093E-3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1.71795418540363E-2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2.6343438976895252E-2</c:v>
                </c:pt>
                <c:pt idx="10">
                  <c:v>3.0075751491547249E-2</c:v>
                </c:pt>
                <c:pt idx="11">
                  <c:v>3.4165598595379244E-2</c:v>
                </c:pt>
                <c:pt idx="12">
                  <c:v>3.8618029341130906E-2</c:v>
                </c:pt>
                <c:pt idx="13">
                  <c:v>4.3432988184598051E-2</c:v>
                </c:pt>
                <c:pt idx="14">
                  <c:v>4.8604652112204272E-2</c:v>
                </c:pt>
                <c:pt idx="15">
                  <c:v>5.4120835916704316E-2</c:v>
                </c:pt>
                <c:pt idx="16">
                  <c:v>5.9962492922656679E-2</c:v>
                </c:pt>
                <c:pt idx="17">
                  <c:v>6.6103338262596567E-2</c:v>
                </c:pt>
                <c:pt idx="18">
                  <c:v>7.2509620441248368E-2</c:v>
                </c:pt>
                <c:pt idx="19">
                  <c:v>7.9140064328294929E-2</c:v>
                </c:pt>
                <c:pt idx="20">
                  <c:v>8.5946004876409965E-2</c:v>
                </c:pt>
                <c:pt idx="21">
                  <c:v>9.2871725820245291E-2</c:v>
                </c:pt>
                <c:pt idx="22">
                  <c:v>9.9855011491105053E-2</c:v>
                </c:pt>
                <c:pt idx="23">
                  <c:v>0.10682791286568045</c:v>
                </c:pt>
                <c:pt idx="24">
                  <c:v>0.11371772130327673</c:v>
                </c:pt>
                <c:pt idx="25">
                  <c:v>0.12044813541685052</c:v>
                </c:pt>
                <c:pt idx="26">
                  <c:v>0.1269405985134015</c:v>
                </c:pt>
                <c:pt idx="27">
                  <c:v>0.13311577639914063</c:v>
                </c:pt>
                <c:pt idx="28">
                  <c:v>0.13889513845151177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0.15311958980646892</c:v>
                </c:pt>
                <c:pt idx="32">
                  <c:v>0.1566038313037609</c:v>
                </c:pt>
                <c:pt idx="33">
                  <c:v>0.15936851881049177</c:v>
                </c:pt>
                <c:pt idx="34">
                  <c:v>0.16137312800145198</c:v>
                </c:pt>
                <c:pt idx="35">
                  <c:v>0.1625879764485427</c:v>
                </c:pt>
                <c:pt idx="36">
                  <c:v>0.16299495490076155</c:v>
                </c:pt>
                <c:pt idx="37">
                  <c:v>0.1625879764485427</c:v>
                </c:pt>
                <c:pt idx="38">
                  <c:v>0.16137312800145195</c:v>
                </c:pt>
                <c:pt idx="39">
                  <c:v>0.15936851881049174</c:v>
                </c:pt>
                <c:pt idx="40">
                  <c:v>0.1566038313037609</c:v>
                </c:pt>
                <c:pt idx="41">
                  <c:v>0.15311958980646892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0.13889513845151177</c:v>
                </c:pt>
                <c:pt idx="45">
                  <c:v>0.13311577639914063</c:v>
                </c:pt>
                <c:pt idx="46">
                  <c:v>0.12694059851340153</c:v>
                </c:pt>
                <c:pt idx="47">
                  <c:v>0.12044813541685059</c:v>
                </c:pt>
                <c:pt idx="48">
                  <c:v>0.11371772130327677</c:v>
                </c:pt>
                <c:pt idx="49">
                  <c:v>0.1068279128656805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8.5946004876410007E-2</c:v>
                </c:pt>
                <c:pt idx="53">
                  <c:v>7.9140064328295054E-2</c:v>
                </c:pt>
                <c:pt idx="54">
                  <c:v>7.2509620441248396E-2</c:v>
                </c:pt>
                <c:pt idx="55">
                  <c:v>6.6103338262596623E-2</c:v>
                </c:pt>
                <c:pt idx="56">
                  <c:v>5.9962492922656728E-2</c:v>
                </c:pt>
                <c:pt idx="57">
                  <c:v>5.412083591670433E-2</c:v>
                </c:pt>
                <c:pt idx="58">
                  <c:v>4.8604652112204286E-2</c:v>
                </c:pt>
                <c:pt idx="59">
                  <c:v>4.3432988184598099E-2</c:v>
                </c:pt>
                <c:pt idx="60">
                  <c:v>3.8618029341130955E-2</c:v>
                </c:pt>
                <c:pt idx="61">
                  <c:v>3.4165598595379286E-2</c:v>
                </c:pt>
                <c:pt idx="62">
                  <c:v>3.0075751491547301E-2</c:v>
                </c:pt>
                <c:pt idx="63">
                  <c:v>2.6343438976895291E-2</c:v>
                </c:pt>
                <c:pt idx="64">
                  <c:v>2.2959211965418225E-2</c:v>
                </c:pt>
                <c:pt idx="65">
                  <c:v>1.9909942872768493E-2</c:v>
                </c:pt>
                <c:pt idx="66">
                  <c:v>1.7179541854036324E-2</c:v>
                </c:pt>
                <c:pt idx="67">
                  <c:v>1.4749648452878997E-2</c:v>
                </c:pt>
                <c:pt idx="68">
                  <c:v>1.260028268217072E-2</c:v>
                </c:pt>
                <c:pt idx="69">
                  <c:v>1.0710443021233543E-2</c:v>
                </c:pt>
                <c:pt idx="70">
                  <c:v>9.0586422681638284E-3</c:v>
                </c:pt>
                <c:pt idx="71">
                  <c:v>7.6233754861539434E-3</c:v>
                </c:pt>
                <c:pt idx="72">
                  <c:v>6.383517315397551E-3</c:v>
                </c:pt>
                <c:pt idx="73">
                  <c:v>5.3186486014398446E-3</c:v>
                </c:pt>
                <c:pt idx="74">
                  <c:v>4.4093145599630908E-3</c:v>
                </c:pt>
                <c:pt idx="75">
                  <c:v>3.6372185276859746E-3</c:v>
                </c:pt>
                <c:pt idx="76">
                  <c:v>2.9853567346478601E-3</c:v>
                </c:pt>
                <c:pt idx="77">
                  <c:v>2.4381004909201391E-3</c:v>
                </c:pt>
                <c:pt idx="78">
                  <c:v>1.9812327436951947E-3</c:v>
                </c:pt>
                <c:pt idx="79">
                  <c:v>1.6019461739486065E-3</c:v>
                </c:pt>
                <c:pt idx="80">
                  <c:v>1.2888099185373544E-3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5.9967595527804628E-3</c:v>
                </c:pt>
                <c:pt idx="1">
                  <c:v>7.1794246590553452E-3</c:v>
                </c:pt>
                <c:pt idx="2">
                  <c:v>8.5524624625531523E-3</c:v>
                </c:pt>
                <c:pt idx="3">
                  <c:v>1.0137275247599581E-2</c:v>
                </c:pt>
                <c:pt idx="4">
                  <c:v>1.1955832669502259E-2</c:v>
                </c:pt>
                <c:pt idx="5">
                  <c:v>1.403029960941992E-2</c:v>
                </c:pt>
                <c:pt idx="6">
                  <c:v>1.6382591035629314E-2</c:v>
                </c:pt>
                <c:pt idx="7">
                  <c:v>1.9033855249807562E-2</c:v>
                </c:pt>
                <c:pt idx="8">
                  <c:v>2.2003889843531226E-2</c:v>
                </c:pt>
                <c:pt idx="9">
                  <c:v>2.5310497959954631E-2</c:v>
                </c:pt>
                <c:pt idx="10">
                  <c:v>2.8968795945416972E-2</c:v>
                </c:pt>
                <c:pt idx="11">
                  <c:v>3.2990487053380084E-2</c:v>
                </c:pt>
                <c:pt idx="12">
                  <c:v>3.7383119370458844E-2</c:v>
                </c:pt>
                <c:pt idx="13">
                  <c:v>4.2149349392408275E-2</c:v>
                </c:pt>
                <c:pt idx="14">
                  <c:v>4.7286235494281806E-2</c:v>
                </c:pt>
                <c:pt idx="15">
                  <c:v>5.2784587716820722E-2</c:v>
                </c:pt>
                <c:pt idx="16">
                  <c:v>5.8628401640324124E-2</c:v>
                </c:pt>
                <c:pt idx="17">
                  <c:v>6.47944044661449E-2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</c:v>
                </c:pt>
                <c:pt idx="24">
                  <c:v>0.11343378207194274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0.15083993610547594</c:v>
                </c:pt>
                <c:pt idx="31">
                  <c:v>0.15543369606114638</c:v>
                </c:pt>
                <c:pt idx="32">
                  <c:v>0.15936851881049177</c:v>
                </c:pt>
                <c:pt idx="33">
                  <c:v>0.16258797644854273</c:v>
                </c:pt>
                <c:pt idx="34">
                  <c:v>0.16504517904234878</c:v>
                </c:pt>
                <c:pt idx="35">
                  <c:v>0.16670391066816073</c:v>
                </c:pt>
                <c:pt idx="36">
                  <c:v>0.16753951749772866</c:v>
                </c:pt>
                <c:pt idx="37">
                  <c:v>0.16753951749772861</c:v>
                </c:pt>
                <c:pt idx="38">
                  <c:v>0.16670391066816073</c:v>
                </c:pt>
                <c:pt idx="39">
                  <c:v>0.16504517904234872</c:v>
                </c:pt>
                <c:pt idx="40">
                  <c:v>0.16258797644854273</c:v>
                </c:pt>
                <c:pt idx="41">
                  <c:v>0.15936851881049177</c:v>
                </c:pt>
                <c:pt idx="42">
                  <c:v>0.15543369606114638</c:v>
                </c:pt>
                <c:pt idx="43">
                  <c:v>0.15083993610547594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0.11343378207194282</c:v>
                </c:pt>
                <c:pt idx="50">
                  <c:v>0.10629510642746064</c:v>
                </c:pt>
                <c:pt idx="51">
                  <c:v>9.9108900319209353E-2</c:v>
                </c:pt>
                <c:pt idx="52">
                  <c:v>9.1947636708332212E-2</c:v>
                </c:pt>
                <c:pt idx="53">
                  <c:v>8.4878366457081494E-2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6.4794404466144942E-2</c:v>
                </c:pt>
                <c:pt idx="57">
                  <c:v>5.8628401640324172E-2</c:v>
                </c:pt>
                <c:pt idx="58">
                  <c:v>5.2784587716820756E-2</c:v>
                </c:pt>
                <c:pt idx="59">
                  <c:v>4.7286235494281834E-2</c:v>
                </c:pt>
                <c:pt idx="60">
                  <c:v>4.2149349392408289E-2</c:v>
                </c:pt>
                <c:pt idx="61">
                  <c:v>3.7383119370458871E-2</c:v>
                </c:pt>
                <c:pt idx="62">
                  <c:v>3.2990487053380119E-2</c:v>
                </c:pt>
                <c:pt idx="63">
                  <c:v>2.8968795945417E-2</c:v>
                </c:pt>
                <c:pt idx="64">
                  <c:v>2.5310497959954652E-2</c:v>
                </c:pt>
                <c:pt idx="65">
                  <c:v>2.2003889843531254E-2</c:v>
                </c:pt>
                <c:pt idx="66">
                  <c:v>1.9033855249807576E-2</c:v>
                </c:pt>
                <c:pt idx="67">
                  <c:v>1.6382591035629331E-2</c:v>
                </c:pt>
                <c:pt idx="68">
                  <c:v>1.4030299609419943E-2</c:v>
                </c:pt>
                <c:pt idx="69">
                  <c:v>1.1955832669502274E-2</c:v>
                </c:pt>
                <c:pt idx="70">
                  <c:v>1.0137275247599596E-2</c:v>
                </c:pt>
                <c:pt idx="71">
                  <c:v>8.5524624625531731E-3</c:v>
                </c:pt>
                <c:pt idx="72">
                  <c:v>7.1794246590553574E-3</c:v>
                </c:pt>
                <c:pt idx="73">
                  <c:v>5.9967595527804689E-3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3.3913200768618127E-3</c:v>
                </c:pt>
                <c:pt idx="77">
                  <c:v>2.7765780404575514E-3</c:v>
                </c:pt>
                <c:pt idx="78">
                  <c:v>2.2619318494656103E-3</c:v>
                </c:pt>
                <c:pt idx="79">
                  <c:v>1.8334863226350286E-3</c:v>
                </c:pt>
                <c:pt idx="80">
                  <c:v>1.4787826992034897E-3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5.6053373878528706E-3</c:v>
                </c:pt>
                <c:pt idx="1">
                  <c:v>6.7276052537701752E-3</c:v>
                </c:pt>
                <c:pt idx="2">
                  <c:v>8.0342949565443394E-3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2.7763417831709505E-2</c:v>
                </c:pt>
                <c:pt idx="11">
                  <c:v>3.1696911553379052E-2</c:v>
                </c:pt>
                <c:pt idx="12">
                  <c:v>3.6007211894617072E-2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5.7038087634446837E-2</c:v>
                </c:pt>
                <c:pt idx="17">
                  <c:v>6.3194624919804016E-2</c:v>
                </c:pt>
                <c:pt idx="18">
                  <c:v>6.966647755689484E-2</c:v>
                </c:pt>
                <c:pt idx="19">
                  <c:v>7.6418074758373866E-2</c:v>
                </c:pt>
                <c:pt idx="20">
                  <c:v>8.3405916558650428E-2</c:v>
                </c:pt>
                <c:pt idx="21">
                  <c:v>9.0578714739662919E-2</c:v>
                </c:pt>
                <c:pt idx="22">
                  <c:v>9.7877749786611998E-2</c:v>
                </c:pt>
                <c:pt idx="23">
                  <c:v>0.10523745244685748</c:v>
                </c:pt>
                <c:pt idx="24">
                  <c:v>0.11258621107064337</c:v>
                </c:pt>
                <c:pt idx="25">
                  <c:v>0.11984739783525634</c:v>
                </c:pt>
                <c:pt idx="26">
                  <c:v>0.12694059851340148</c:v>
                </c:pt>
                <c:pt idx="27">
                  <c:v>0.13378302200505665</c:v>
                </c:pt>
                <c:pt idx="28">
                  <c:v>0.14029105780012818</c:v>
                </c:pt>
                <c:pt idx="29">
                  <c:v>0.14638194227430126</c:v>
                </c:pt>
                <c:pt idx="30">
                  <c:v>0.15197548862531893</c:v>
                </c:pt>
                <c:pt idx="31">
                  <c:v>0.15699583067707082</c:v>
                </c:pt>
                <c:pt idx="32">
                  <c:v>0.16137312800145198</c:v>
                </c:pt>
                <c:pt idx="33">
                  <c:v>0.16504517904234878</c:v>
                </c:pt>
                <c:pt idx="34">
                  <c:v>0.16795889028903876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0.17178080057578818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0.16795889028903876</c:v>
                </c:pt>
                <c:pt idx="41">
                  <c:v>0.16504517904234878</c:v>
                </c:pt>
                <c:pt idx="42">
                  <c:v>0.16137312800145198</c:v>
                </c:pt>
                <c:pt idx="43">
                  <c:v>0.15699583067707082</c:v>
                </c:pt>
                <c:pt idx="44">
                  <c:v>0.15197548862531887</c:v>
                </c:pt>
                <c:pt idx="45">
                  <c:v>0.14638194227430126</c:v>
                </c:pt>
                <c:pt idx="46">
                  <c:v>0.14029105780012818</c:v>
                </c:pt>
                <c:pt idx="47">
                  <c:v>0.13378302200505668</c:v>
                </c:pt>
                <c:pt idx="48">
                  <c:v>0.1269405985134015</c:v>
                </c:pt>
                <c:pt idx="49">
                  <c:v>0.11984739783525637</c:v>
                </c:pt>
                <c:pt idx="50">
                  <c:v>0.11258621107064344</c:v>
                </c:pt>
                <c:pt idx="51">
                  <c:v>0.1052374524468575</c:v>
                </c:pt>
                <c:pt idx="52">
                  <c:v>9.7877749786612137E-2</c:v>
                </c:pt>
                <c:pt idx="53">
                  <c:v>9.0578714739662974E-2</c:v>
                </c:pt>
                <c:pt idx="54">
                  <c:v>8.3405916558650428E-2</c:v>
                </c:pt>
                <c:pt idx="55">
                  <c:v>7.6418074758373894E-2</c:v>
                </c:pt>
                <c:pt idx="56">
                  <c:v>6.966647755689484E-2</c:v>
                </c:pt>
                <c:pt idx="57">
                  <c:v>6.3194624919804057E-2</c:v>
                </c:pt>
                <c:pt idx="58">
                  <c:v>5.7038087634446864E-2</c:v>
                </c:pt>
                <c:pt idx="59">
                  <c:v>5.1224567389988061E-2</c:v>
                </c:pt>
                <c:pt idx="60">
                  <c:v>4.5774137526474773E-2</c:v>
                </c:pt>
                <c:pt idx="61">
                  <c:v>4.0699640065042064E-2</c:v>
                </c:pt>
                <c:pt idx="62">
                  <c:v>3.6007211894617107E-2</c:v>
                </c:pt>
                <c:pt idx="63">
                  <c:v>3.1696911553379115E-2</c:v>
                </c:pt>
                <c:pt idx="64">
                  <c:v>2.7763417831709557E-2</c:v>
                </c:pt>
                <c:pt idx="65">
                  <c:v>2.4196772313658455E-2</c:v>
                </c:pt>
                <c:pt idx="66">
                  <c:v>2.098313980444803E-2</c:v>
                </c:pt>
                <c:pt idx="67">
                  <c:v>1.8105563175304335E-2</c:v>
                </c:pt>
                <c:pt idx="68">
                  <c:v>1.5544692294246917E-2</c:v>
                </c:pt>
                <c:pt idx="69">
                  <c:v>1.3279470201653544E-2</c:v>
                </c:pt>
                <c:pt idx="70">
                  <c:v>1.1287763341074224E-2</c:v>
                </c:pt>
                <c:pt idx="71">
                  <c:v>9.5469262953707702E-3</c:v>
                </c:pt>
                <c:pt idx="72">
                  <c:v>8.0342949565443533E-3</c:v>
                </c:pt>
                <c:pt idx="73">
                  <c:v>6.7276052537701804E-3</c:v>
                </c:pt>
                <c:pt idx="74">
                  <c:v>5.6053373878528759E-3</c:v>
                </c:pt>
                <c:pt idx="75">
                  <c:v>4.6469879117552893E-3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2.5695203539856768E-3</c:v>
                </c:pt>
                <c:pt idx="79">
                  <c:v>2.0880262646542566E-3</c:v>
                </c:pt>
                <c:pt idx="80">
                  <c:v>1.6882951770363489E-3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6.2727775613820973E-3</c:v>
                </c:pt>
                <c:pt idx="2">
                  <c:v>7.509878211487536E-3</c:v>
                </c:pt>
                <c:pt idx="3">
                  <c:v>8.9461140066541042E-3</c:v>
                </c:pt>
                <c:pt idx="4">
                  <c:v>1.0603872332552203E-2</c:v>
                </c:pt>
                <c:pt idx="5">
                  <c:v>1.2506134060706161E-2</c:v>
                </c:pt>
                <c:pt idx="6">
                  <c:v>1.4676084274319622E-2</c:v>
                </c:pt>
                <c:pt idx="7">
                  <c:v>1.7136646640759055E-2</c:v>
                </c:pt>
                <c:pt idx="8">
                  <c:v>1.9909942872768465E-2</c:v>
                </c:pt>
                <c:pt idx="9">
                  <c:v>2.3016681802696091E-2</c:v>
                </c:pt>
                <c:pt idx="10">
                  <c:v>2.6475486014275299E-2</c:v>
                </c:pt>
                <c:pt idx="11">
                  <c:v>3.030216762691686E-2</c:v>
                </c:pt>
                <c:pt idx="12">
                  <c:v>3.4508968569793429E-2</c:v>
                </c:pt>
                <c:pt idx="13">
                  <c:v>3.9103784351793118E-2</c:v>
                </c:pt>
                <c:pt idx="14">
                  <c:v>4.4089393741485634E-2</c:v>
                </c:pt>
                <c:pt idx="15">
                  <c:v>4.9462719717223283E-2</c:v>
                </c:pt>
                <c:pt idx="16">
                  <c:v>5.5214149325589844E-2</c:v>
                </c:pt>
                <c:pt idx="17">
                  <c:v>6.1326941497696998E-2</c:v>
                </c:pt>
                <c:pt idx="18">
                  <c:v>6.7776752237781346E-2</c:v>
                </c:pt>
                <c:pt idx="19">
                  <c:v>7.4531305769964085E-2</c:v>
                </c:pt>
                <c:pt idx="20">
                  <c:v>8.1550238104464629E-2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0.11118764269508577</c:v>
                </c:pt>
                <c:pt idx="25">
                  <c:v>0.11865489630206594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0.15235590266630109</c:v>
                </c:pt>
                <c:pt idx="31">
                  <c:v>0.15778277555317841</c:v>
                </c:pt>
                <c:pt idx="32">
                  <c:v>0.1625879764485427</c:v>
                </c:pt>
                <c:pt idx="33">
                  <c:v>0.16670391066816073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0.16670391066816073</c:v>
                </c:pt>
                <c:pt idx="43">
                  <c:v>0.1625879764485427</c:v>
                </c:pt>
                <c:pt idx="44">
                  <c:v>0.15778277555317841</c:v>
                </c:pt>
                <c:pt idx="45">
                  <c:v>0.15235590266630109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0.11865489630206595</c:v>
                </c:pt>
                <c:pt idx="51">
                  <c:v>0.11118764269508587</c:v>
                </c:pt>
                <c:pt idx="52">
                  <c:v>0.10367067089880876</c:v>
                </c:pt>
                <c:pt idx="53">
                  <c:v>9.6179789649680894E-2</c:v>
                </c:pt>
                <c:pt idx="54">
                  <c:v>8.8785136017648647E-2</c:v>
                </c:pt>
                <c:pt idx="55">
                  <c:v>8.1550238104464656E-2</c:v>
                </c:pt>
                <c:pt idx="56">
                  <c:v>7.4531305769964126E-2</c:v>
                </c:pt>
                <c:pt idx="57">
                  <c:v>6.7776752237781387E-2</c:v>
                </c:pt>
                <c:pt idx="58">
                  <c:v>6.1326941497697018E-2</c:v>
                </c:pt>
                <c:pt idx="59">
                  <c:v>5.5214149325589865E-2</c:v>
                </c:pt>
                <c:pt idx="60">
                  <c:v>4.9462719717223311E-2</c:v>
                </c:pt>
                <c:pt idx="61">
                  <c:v>4.4089393741485697E-2</c:v>
                </c:pt>
                <c:pt idx="62">
                  <c:v>3.9103784351793174E-2</c:v>
                </c:pt>
                <c:pt idx="63">
                  <c:v>3.450896856979345E-2</c:v>
                </c:pt>
                <c:pt idx="64">
                  <c:v>3.0302167626916895E-2</c:v>
                </c:pt>
                <c:pt idx="65">
                  <c:v>2.6475486014275348E-2</c:v>
                </c:pt>
                <c:pt idx="66">
                  <c:v>2.3016681802696125E-2</c:v>
                </c:pt>
                <c:pt idx="67">
                  <c:v>1.9909942872768486E-2</c:v>
                </c:pt>
                <c:pt idx="68">
                  <c:v>1.7136646640759076E-2</c:v>
                </c:pt>
                <c:pt idx="69">
                  <c:v>1.4676084274319641E-2</c:v>
                </c:pt>
                <c:pt idx="70">
                  <c:v>1.2506134060706178E-2</c:v>
                </c:pt>
                <c:pt idx="71">
                  <c:v>1.0603872332552212E-2</c:v>
                </c:pt>
                <c:pt idx="72">
                  <c:v>8.9461140066541215E-3</c:v>
                </c:pt>
                <c:pt idx="73">
                  <c:v>7.5098782114875438E-3</c:v>
                </c:pt>
                <c:pt idx="74">
                  <c:v>6.2727775613821077E-3</c:v>
                </c:pt>
                <c:pt idx="75">
                  <c:v>5.2133323029161576E-3</c:v>
                </c:pt>
                <c:pt idx="76">
                  <c:v>4.3112127661784965E-3</c:v>
                </c:pt>
                <c:pt idx="77">
                  <c:v>3.5474152822652263E-3</c:v>
                </c:pt>
                <c:pt idx="78">
                  <c:v>2.9043779855293492E-3</c:v>
                </c:pt>
                <c:pt idx="79">
                  <c:v>2.3660437317558707E-3</c:v>
                </c:pt>
                <c:pt idx="80">
                  <c:v>1.9178777742378259E-3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5.8195285237601438E-3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1.3786905278247299E-2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2.1784947481423161E-2</c:v>
                </c:pt>
                <c:pt idx="10">
                  <c:v>2.5121379306697542E-2</c:v>
                </c:pt>
                <c:pt idx="11">
                  <c:v>2.8824313472876305E-2</c:v>
                </c:pt>
                <c:pt idx="12">
                  <c:v>3.2908113845159639E-2</c:v>
                </c:pt>
                <c:pt idx="13">
                  <c:v>3.7383119370458816E-2</c:v>
                </c:pt>
                <c:pt idx="14">
                  <c:v>4.2254854592438697E-2</c:v>
                </c:pt>
                <c:pt idx="15">
                  <c:v>4.75232587360594E-2</c:v>
                </c:pt>
                <c:pt idx="16">
                  <c:v>5.3181960409612004E-2</c:v>
                </c:pt>
                <c:pt idx="17">
                  <c:v>5.9217626872687168E-2</c:v>
                </c:pt>
                <c:pt idx="18">
                  <c:v>6.560941774282654E-2</c:v>
                </c:pt>
                <c:pt idx="19">
                  <c:v>7.2328572793999818E-2</c:v>
                </c:pt>
                <c:pt idx="20">
                  <c:v>7.9338162008039517E-2</c:v>
                </c:pt>
                <c:pt idx="21">
                  <c:v>8.659302319879654E-2</c:v>
                </c:pt>
                <c:pt idx="22">
                  <c:v>9.4039908322970447E-2</c:v>
                </c:pt>
                <c:pt idx="23">
                  <c:v>0.10161785407583357</c:v>
                </c:pt>
                <c:pt idx="24">
                  <c:v>0.10925878567265544</c:v>
                </c:pt>
                <c:pt idx="25">
                  <c:v>0.11688835503952844</c:v>
                </c:pt>
                <c:pt idx="26">
                  <c:v>0.12442700625160157</c:v>
                </c:pt>
                <c:pt idx="27">
                  <c:v>0.13179125229336067</c:v>
                </c:pt>
                <c:pt idx="28">
                  <c:v>0.13889513845151175</c:v>
                </c:pt>
                <c:pt idx="29">
                  <c:v>0.14565185929139271</c:v>
                </c:pt>
                <c:pt idx="30">
                  <c:v>0.15197548862531887</c:v>
                </c:pt>
                <c:pt idx="31">
                  <c:v>0.15778277555317841</c:v>
                </c:pt>
                <c:pt idx="32">
                  <c:v>0.16299495490076155</c:v>
                </c:pt>
                <c:pt idx="33">
                  <c:v>0.16753951749772866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0.17834488802610382</c:v>
                </c:pt>
                <c:pt idx="39">
                  <c:v>0.17789958266966388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0.16753951749772861</c:v>
                </c:pt>
                <c:pt idx="44">
                  <c:v>0.16299495490076155</c:v>
                </c:pt>
                <c:pt idx="45">
                  <c:v>0.15778277555317841</c:v>
                </c:pt>
                <c:pt idx="46">
                  <c:v>0.15197548862531887</c:v>
                </c:pt>
                <c:pt idx="47">
                  <c:v>0.14565185929139271</c:v>
                </c:pt>
                <c:pt idx="48">
                  <c:v>0.13889513845151175</c:v>
                </c:pt>
                <c:pt idx="49">
                  <c:v>0.13179125229336072</c:v>
                </c:pt>
                <c:pt idx="50">
                  <c:v>0.12442700625160159</c:v>
                </c:pt>
                <c:pt idx="51">
                  <c:v>0.11688835503952846</c:v>
                </c:pt>
                <c:pt idx="52">
                  <c:v>0.10925878567265546</c:v>
                </c:pt>
                <c:pt idx="53">
                  <c:v>0.1016178540758336</c:v>
                </c:pt>
                <c:pt idx="54">
                  <c:v>9.4039908322970447E-2</c:v>
                </c:pt>
                <c:pt idx="55">
                  <c:v>8.6593023198796568E-2</c:v>
                </c:pt>
                <c:pt idx="56">
                  <c:v>7.9338162008039559E-2</c:v>
                </c:pt>
                <c:pt idx="57">
                  <c:v>7.232857279399986E-2</c:v>
                </c:pt>
                <c:pt idx="58">
                  <c:v>6.5609417742826567E-2</c:v>
                </c:pt>
                <c:pt idx="59">
                  <c:v>5.9217626872687182E-2</c:v>
                </c:pt>
                <c:pt idx="60">
                  <c:v>5.3181960409612032E-2</c:v>
                </c:pt>
                <c:pt idx="61">
                  <c:v>4.75232587360594E-2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3.290811384515966E-2</c:v>
                </c:pt>
                <c:pt idx="65">
                  <c:v>2.8824313472876319E-2</c:v>
                </c:pt>
                <c:pt idx="66">
                  <c:v>2.5121379306697549E-2</c:v>
                </c:pt>
                <c:pt idx="67">
                  <c:v>2.1784947481423178E-2</c:v>
                </c:pt>
                <c:pt idx="68">
                  <c:v>1.8797412902523854E-2</c:v>
                </c:pt>
                <c:pt idx="69">
                  <c:v>1.6138686030832541E-2</c:v>
                </c:pt>
                <c:pt idx="70">
                  <c:v>1.3786905278247314E-2</c:v>
                </c:pt>
                <c:pt idx="71">
                  <c:v>1.1719091320923677E-2</c:v>
                </c:pt>
                <c:pt idx="72">
                  <c:v>9.9117334151098812E-3</c:v>
                </c:pt>
                <c:pt idx="73">
                  <c:v>8.3413014119783323E-3</c:v>
                </c:pt>
                <c:pt idx="74">
                  <c:v>6.9846804860949204E-3</c:v>
                </c:pt>
                <c:pt idx="75">
                  <c:v>5.8195285237601533E-3</c:v>
                </c:pt>
                <c:pt idx="76">
                  <c:v>4.82455860027856E-3</c:v>
                </c:pt>
                <c:pt idx="77">
                  <c:v>3.9797509772101173E-3</c:v>
                </c:pt>
                <c:pt idx="78">
                  <c:v>3.2665005667378466E-3</c:v>
                </c:pt>
                <c:pt idx="79">
                  <c:v>2.6677068582538657E-3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6.4638120786080638E-3</c:v>
                </c:pt>
                <c:pt idx="3">
                  <c:v>7.7385880524660586E-3</c:v>
                </c:pt>
                <c:pt idx="4">
                  <c:v>9.218563739421785E-3</c:v>
                </c:pt>
                <c:pt idx="5">
                  <c:v>1.0926808322542666E-2</c:v>
                </c:pt>
                <c:pt idx="6">
                  <c:v>1.2887002545085173E-2</c:v>
                </c:pt>
                <c:pt idx="7">
                  <c:v>1.512303758115657E-2</c:v>
                </c:pt>
                <c:pt idx="8">
                  <c:v>1.7658535227729481E-2</c:v>
                </c:pt>
                <c:pt idx="9">
                  <c:v>2.0516290903999791E-2</c:v>
                </c:pt>
                <c:pt idx="10">
                  <c:v>2.371764412015364E-2</c:v>
                </c:pt>
                <c:pt idx="11">
                  <c:v>2.7281784602032889E-2</c:v>
                </c:pt>
                <c:pt idx="12">
                  <c:v>3.1225006019775965E-2</c:v>
                </c:pt>
                <c:pt idx="13">
                  <c:v>3.5559923124803036E-2</c:v>
                </c:pt>
                <c:pt idx="14">
                  <c:v>4.0294671880045867E-2</c:v>
                </c:pt>
                <c:pt idx="15">
                  <c:v>4.5432115680175682E-2</c:v>
                </c:pt>
                <c:pt idx="16">
                  <c:v>5.0969083794284609E-2</c:v>
                </c:pt>
                <c:pt idx="17">
                  <c:v>5.6895670510940625E-2</c:v>
                </c:pt>
                <c:pt idx="18">
                  <c:v>6.3194624919803988E-2</c:v>
                </c:pt>
                <c:pt idx="19">
                  <c:v>6.9840861640065893E-2</c:v>
                </c:pt>
                <c:pt idx="20">
                  <c:v>7.6801121952135495E-2</c:v>
                </c:pt>
                <c:pt idx="21">
                  <c:v>8.4033812599734387E-2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0.10682791286568041</c:v>
                </c:pt>
                <c:pt idx="25">
                  <c:v>0.11457381053475475</c:v>
                </c:pt>
                <c:pt idx="26">
                  <c:v>0.12226847587024822</c:v>
                </c:pt>
                <c:pt idx="27">
                  <c:v>0.12982913616942918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0.15083993610547591</c:v>
                </c:pt>
                <c:pt idx="31">
                  <c:v>0.15699583067707079</c:v>
                </c:pt>
                <c:pt idx="32">
                  <c:v>0.1625879764485427</c:v>
                </c:pt>
                <c:pt idx="33">
                  <c:v>0.16753951749772861</c:v>
                </c:pt>
                <c:pt idx="34">
                  <c:v>0.17178080057578818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0.18058819055765998</c:v>
                </c:pt>
                <c:pt idx="39">
                  <c:v>0.18058819055765998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0.17178080057578818</c:v>
                </c:pt>
                <c:pt idx="44">
                  <c:v>0.16753951749772861</c:v>
                </c:pt>
                <c:pt idx="45">
                  <c:v>0.16258797644854267</c:v>
                </c:pt>
                <c:pt idx="46">
                  <c:v>0.15699583067707079</c:v>
                </c:pt>
                <c:pt idx="47">
                  <c:v>0.15083993610547591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0.12982913616942918</c:v>
                </c:pt>
                <c:pt idx="51">
                  <c:v>0.12226847587024826</c:v>
                </c:pt>
                <c:pt idx="52">
                  <c:v>0.11457381053475475</c:v>
                </c:pt>
                <c:pt idx="53">
                  <c:v>0.10682791286568043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8.4033812599734387E-2</c:v>
                </c:pt>
                <c:pt idx="57">
                  <c:v>7.6801121952135537E-2</c:v>
                </c:pt>
                <c:pt idx="58">
                  <c:v>6.9840861640065921E-2</c:v>
                </c:pt>
                <c:pt idx="59">
                  <c:v>6.3194624919804016E-2</c:v>
                </c:pt>
                <c:pt idx="60">
                  <c:v>5.6895670510940667E-2</c:v>
                </c:pt>
                <c:pt idx="61">
                  <c:v>5.0969083794284664E-2</c:v>
                </c:pt>
                <c:pt idx="62">
                  <c:v>4.5432115680175682E-2</c:v>
                </c:pt>
                <c:pt idx="63">
                  <c:v>4.0294671880045888E-2</c:v>
                </c:pt>
                <c:pt idx="64">
                  <c:v>3.555992312480305E-2</c:v>
                </c:pt>
                <c:pt idx="65">
                  <c:v>3.1225006019775989E-2</c:v>
                </c:pt>
                <c:pt idx="66">
                  <c:v>2.7281784602032916E-2</c:v>
                </c:pt>
                <c:pt idx="67">
                  <c:v>2.371764412015365E-2</c:v>
                </c:pt>
                <c:pt idx="68">
                  <c:v>2.0516290903999791E-2</c:v>
                </c:pt>
                <c:pt idx="69">
                  <c:v>1.7658535227729491E-2</c:v>
                </c:pt>
                <c:pt idx="70">
                  <c:v>1.512303758115658E-2</c:v>
                </c:pt>
                <c:pt idx="71">
                  <c:v>1.2887002545085185E-2</c:v>
                </c:pt>
                <c:pt idx="72">
                  <c:v>1.0926808322542678E-2</c:v>
                </c:pt>
                <c:pt idx="73">
                  <c:v>9.2185637394217954E-3</c:v>
                </c:pt>
                <c:pt idx="74">
                  <c:v>7.7385880524660673E-3</c:v>
                </c:pt>
                <c:pt idx="75">
                  <c:v>6.4638120786080725E-3</c:v>
                </c:pt>
                <c:pt idx="76">
                  <c:v>5.3721019085462805E-3</c:v>
                </c:pt>
                <c:pt idx="77">
                  <c:v>4.4425087417469125E-3</c:v>
                </c:pt>
                <c:pt idx="78">
                  <c:v>3.655450161426196E-3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5.9519520941392779E-3</c:v>
                </c:pt>
                <c:pt idx="3">
                  <c:v>7.1436171291837424E-3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1.1985759644307566E-2</c:v>
                </c:pt>
                <c:pt idx="7">
                  <c:v>1.410062677887578E-2</c:v>
                </c:pt>
                <c:pt idx="8">
                  <c:v>1.6505922382833396E-2</c:v>
                </c:pt>
                <c:pt idx="9">
                  <c:v>1.9225148675323961E-2</c:v>
                </c:pt>
                <c:pt idx="10">
                  <c:v>2.2280664705633557E-2</c:v>
                </c:pt>
                <c:pt idx="11">
                  <c:v>2.5693017151079481E-2</c:v>
                </c:pt>
                <c:pt idx="12">
                  <c:v>2.9480211710718292E-2</c:v>
                </c:pt>
                <c:pt idx="13">
                  <c:v>3.3656939099993691E-2</c:v>
                </c:pt>
                <c:pt idx="14">
                  <c:v>3.8233773528907201E-2</c:v>
                </c:pt>
                <c:pt idx="15">
                  <c:v>4.3216365252303393E-2</c:v>
                </c:pt>
                <c:pt idx="16">
                  <c:v>4.8604652112204223E-2</c:v>
                </c:pt>
                <c:pt idx="17">
                  <c:v>5.4392117735664998E-2</c:v>
                </c:pt>
                <c:pt idx="18">
                  <c:v>6.0565125995312497E-2</c:v>
                </c:pt>
                <c:pt idx="19">
                  <c:v>6.7102362285073894E-2</c:v>
                </c:pt>
                <c:pt idx="20">
                  <c:v>7.3974411938992957E-2</c:v>
                </c:pt>
                <c:pt idx="21">
                  <c:v>8.1143504595076757E-2</c:v>
                </c:pt>
                <c:pt idx="22">
                  <c:v>8.8563450400087756E-2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0.11954815355187888</c:v>
                </c:pt>
                <c:pt idx="27">
                  <c:v>0.12725834702983641</c:v>
                </c:pt>
                <c:pt idx="28">
                  <c:v>0.13479016674187119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0.15543369606114632</c:v>
                </c:pt>
                <c:pt idx="32">
                  <c:v>0.16137312800145195</c:v>
                </c:pt>
                <c:pt idx="33">
                  <c:v>0.16670391066816073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0.17834488802610382</c:v>
                </c:pt>
                <c:pt idx="37">
                  <c:v>0.18058819055765998</c:v>
                </c:pt>
                <c:pt idx="38">
                  <c:v>0.18194769375115283</c:v>
                </c:pt>
                <c:pt idx="39">
                  <c:v>0.18240313204619218</c:v>
                </c:pt>
                <c:pt idx="40">
                  <c:v>0.18194769375115283</c:v>
                </c:pt>
                <c:pt idx="41">
                  <c:v>0.18058819055765998</c:v>
                </c:pt>
                <c:pt idx="42">
                  <c:v>0.17834488802610382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0.16670391066816073</c:v>
                </c:pt>
                <c:pt idx="46">
                  <c:v>0.16137312800145195</c:v>
                </c:pt>
                <c:pt idx="47">
                  <c:v>0.15543369606114632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0.13479016674187119</c:v>
                </c:pt>
                <c:pt idx="51">
                  <c:v>0.12725834702983641</c:v>
                </c:pt>
                <c:pt idx="52">
                  <c:v>0.11954815355187888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8.8563450400087756E-2</c:v>
                </c:pt>
                <c:pt idx="57">
                  <c:v>8.1143504595076757E-2</c:v>
                </c:pt>
                <c:pt idx="58">
                  <c:v>7.3974411938992957E-2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5.4392117735665026E-2</c:v>
                </c:pt>
                <c:pt idx="62">
                  <c:v>4.8604652112204272E-2</c:v>
                </c:pt>
                <c:pt idx="63">
                  <c:v>4.3216365252303393E-2</c:v>
                </c:pt>
                <c:pt idx="64">
                  <c:v>3.8233773528907208E-2</c:v>
                </c:pt>
                <c:pt idx="65">
                  <c:v>3.3656939099993712E-2</c:v>
                </c:pt>
                <c:pt idx="66">
                  <c:v>2.9480211710718292E-2</c:v>
                </c:pt>
                <c:pt idx="67">
                  <c:v>2.5693017151079502E-2</c:v>
                </c:pt>
                <c:pt idx="68">
                  <c:v>2.2280664705633568E-2</c:v>
                </c:pt>
                <c:pt idx="69">
                  <c:v>1.9225148675323971E-2</c:v>
                </c:pt>
                <c:pt idx="70">
                  <c:v>1.650592238283341E-2</c:v>
                </c:pt>
                <c:pt idx="71">
                  <c:v>1.4100626778875795E-2</c:v>
                </c:pt>
                <c:pt idx="72">
                  <c:v>1.1985759644307576E-2</c:v>
                </c:pt>
                <c:pt idx="73">
                  <c:v>1.0137275247599581E-2</c:v>
                </c:pt>
                <c:pt idx="74">
                  <c:v>8.5311080105838471E-3</c:v>
                </c:pt>
                <c:pt idx="75">
                  <c:v>7.1436171291837441E-3</c:v>
                </c:pt>
                <c:pt idx="76">
                  <c:v>5.9519520941392822E-3</c:v>
                </c:pt>
                <c:pt idx="77">
                  <c:v>4.9343415960562739E-3</c:v>
                </c:pt>
                <c:pt idx="78">
                  <c:v>4.0703103466625179E-3</c:v>
                </c:pt>
                <c:pt idx="79">
                  <c:v>3.3408298987321434E-3</c:v>
                </c:pt>
                <c:pt idx="80">
                  <c:v>2.7284106189541606E-3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4.5096486634168343E-3</c:v>
                </c:pt>
                <c:pt idx="2">
                  <c:v>5.453290831812365E-3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1.3081764647251982E-2</c:v>
                </c:pt>
                <c:pt idx="8">
                  <c:v>1.5351593025306531E-2</c:v>
                </c:pt>
                <c:pt idx="9">
                  <c:v>1.7925409811645102E-2</c:v>
                </c:pt>
                <c:pt idx="10">
                  <c:v>2.0826354934106794E-2</c:v>
                </c:pt>
                <c:pt idx="11">
                  <c:v>2.4076090408274159E-2</c:v>
                </c:pt>
                <c:pt idx="12">
                  <c:v>2.7694095975555569E-2</c:v>
                </c:pt>
                <c:pt idx="13">
                  <c:v>3.1696911553379052E-2</c:v>
                </c:pt>
                <c:pt idx="14">
                  <c:v>3.6097342540718211E-2</c:v>
                </c:pt>
                <c:pt idx="15">
                  <c:v>4.0903647859838216E-2</c:v>
                </c:pt>
                <c:pt idx="16">
                  <c:v>4.6118734180078974E-2</c:v>
                </c:pt>
                <c:pt idx="17">
                  <c:v>5.17393828510717E-2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7.0896371094849767E-2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9.2871725820245235E-2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0.11630537193663573</c:v>
                </c:pt>
                <c:pt idx="27">
                  <c:v>0.12411632724654079</c:v>
                </c:pt>
                <c:pt idx="28">
                  <c:v>0.13179125229336067</c:v>
                </c:pt>
                <c:pt idx="29">
                  <c:v>0.13924281070688038</c:v>
                </c:pt>
                <c:pt idx="30">
                  <c:v>0.14638194227430124</c:v>
                </c:pt>
                <c:pt idx="31">
                  <c:v>0.15311958980646886</c:v>
                </c:pt>
                <c:pt idx="32">
                  <c:v>0.15936851881049174</c:v>
                </c:pt>
                <c:pt idx="33">
                  <c:v>0.16504517904234872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0.17789958266966388</c:v>
                </c:pt>
                <c:pt idx="37">
                  <c:v>0.18058819055765998</c:v>
                </c:pt>
                <c:pt idx="38">
                  <c:v>0.18240313204619218</c:v>
                </c:pt>
                <c:pt idx="39">
                  <c:v>0.18331743155039387</c:v>
                </c:pt>
                <c:pt idx="40">
                  <c:v>0.18331743155039387</c:v>
                </c:pt>
                <c:pt idx="41">
                  <c:v>0.18240313204619218</c:v>
                </c:pt>
                <c:pt idx="42">
                  <c:v>0.18058819055765998</c:v>
                </c:pt>
                <c:pt idx="43">
                  <c:v>0.17789958266966388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0.16504517904234872</c:v>
                </c:pt>
                <c:pt idx="47">
                  <c:v>0.15936851881049174</c:v>
                </c:pt>
                <c:pt idx="48">
                  <c:v>0.15311958980646886</c:v>
                </c:pt>
                <c:pt idx="49">
                  <c:v>0.14638194227430121</c:v>
                </c:pt>
                <c:pt idx="50">
                  <c:v>0.13924281070688038</c:v>
                </c:pt>
                <c:pt idx="51">
                  <c:v>0.13179125229336067</c:v>
                </c:pt>
                <c:pt idx="52">
                  <c:v>0.12411632724654079</c:v>
                </c:pt>
                <c:pt idx="53">
                  <c:v>0.11630537193663573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9.2871725820245235E-2</c:v>
                </c:pt>
                <c:pt idx="57">
                  <c:v>8.5303821039459354E-2</c:v>
                </c:pt>
                <c:pt idx="58">
                  <c:v>7.7961822270757763E-2</c:v>
                </c:pt>
                <c:pt idx="59">
                  <c:v>7.0896371094849794E-2</c:v>
                </c:pt>
                <c:pt idx="60">
                  <c:v>6.4149689369583054E-2</c:v>
                </c:pt>
                <c:pt idx="61">
                  <c:v>5.7755538455727125E-2</c:v>
                </c:pt>
                <c:pt idx="62">
                  <c:v>5.173938285107172E-2</c:v>
                </c:pt>
                <c:pt idx="63">
                  <c:v>4.6118734180078974E-2</c:v>
                </c:pt>
                <c:pt idx="64">
                  <c:v>4.0903647859838237E-2</c:v>
                </c:pt>
                <c:pt idx="65">
                  <c:v>3.6097342540718218E-2</c:v>
                </c:pt>
                <c:pt idx="66">
                  <c:v>3.1696911553379087E-2</c:v>
                </c:pt>
                <c:pt idx="67">
                  <c:v>2.7694095975555583E-2</c:v>
                </c:pt>
                <c:pt idx="68">
                  <c:v>2.407609040827418E-2</c:v>
                </c:pt>
                <c:pt idx="69">
                  <c:v>2.0826354934106794E-2</c:v>
                </c:pt>
                <c:pt idx="70">
                  <c:v>1.7925409811645115E-2</c:v>
                </c:pt>
                <c:pt idx="71">
                  <c:v>1.5351593025306542E-2</c:v>
                </c:pt>
                <c:pt idx="72">
                  <c:v>1.3081764647251989E-2</c:v>
                </c:pt>
                <c:pt idx="73">
                  <c:v>1.1091945882764817E-2</c:v>
                </c:pt>
                <c:pt idx="74">
                  <c:v>9.3578844888798085E-3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5.4532908318123711E-3</c:v>
                </c:pt>
                <c:pt idx="78">
                  <c:v>4.5096486634168369E-3</c:v>
                </c:pt>
                <c:pt idx="79">
                  <c:v>3.7106952159153698E-3</c:v>
                </c:pt>
                <c:pt idx="80">
                  <c:v>3.038060288569257E-3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3.3659803191567468E-3</c:v>
                </c:pt>
                <c:pt idx="1">
                  <c:v>4.100952438472109E-3</c:v>
                </c:pt>
                <c:pt idx="2">
                  <c:v>4.971488283981489E-3</c:v>
                </c:pt>
                <c:pt idx="3">
                  <c:v>5.9967595527804732E-3</c:v>
                </c:pt>
                <c:pt idx="4">
                  <c:v>7.1973956751131734E-3</c:v>
                </c:pt>
                <c:pt idx="5">
                  <c:v>8.5953318590459744E-3</c:v>
                </c:pt>
                <c:pt idx="6">
                  <c:v>1.0213590636938564E-2</c:v>
                </c:pt>
                <c:pt idx="7">
                  <c:v>1.2075990785461118E-2</c:v>
                </c:pt>
                <c:pt idx="8">
                  <c:v>1.4206779053157629E-2</c:v>
                </c:pt>
                <c:pt idx="9">
                  <c:v>1.6630182192523695E-2</c:v>
                </c:pt>
                <c:pt idx="10">
                  <c:v>1.936987935200208E-2</c:v>
                </c:pt>
                <c:pt idx="11">
                  <c:v>2.2448397904171753E-2</c:v>
                </c:pt>
                <c:pt idx="12">
                  <c:v>2.5886439205752568E-2</c:v>
                </c:pt>
                <c:pt idx="13">
                  <c:v>2.9702144506222852E-2</c:v>
                </c:pt>
                <c:pt idx="14">
                  <c:v>3.3910315115603308E-2</c:v>
                </c:pt>
                <c:pt idx="15">
                  <c:v>3.8521604848614881E-2</c:v>
                </c:pt>
                <c:pt idx="16">
                  <c:v>4.3541706496325099E-2</c:v>
                </c:pt>
                <c:pt idx="17">
                  <c:v>4.8970557432818564E-2</c:v>
                </c:pt>
                <c:pt idx="18">
                  <c:v>5.4801592228621278E-2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7.4531305769964154E-2</c:v>
                </c:pt>
                <c:pt idx="22">
                  <c:v>8.175436875672322E-2</c:v>
                </c:pt>
                <c:pt idx="23">
                  <c:v>8.9230173363941928E-2</c:v>
                </c:pt>
                <c:pt idx="24">
                  <c:v>9.6903849903977948E-2</c:v>
                </c:pt>
                <c:pt idx="25">
                  <c:v>0.10471257846306974</c:v>
                </c:pt>
                <c:pt idx="26">
                  <c:v>0.11258621107064347</c:v>
                </c:pt>
                <c:pt idx="27">
                  <c:v>0.12044813541685059</c:v>
                </c:pt>
                <c:pt idx="28">
                  <c:v>0.1282163727382255</c:v>
                </c:pt>
                <c:pt idx="29">
                  <c:v>0.13580489346110539</c:v>
                </c:pt>
                <c:pt idx="30">
                  <c:v>0.14312512516146178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0.16258797644854273</c:v>
                </c:pt>
                <c:pt idx="34">
                  <c:v>0.16795889028903876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0.18194769375115283</c:v>
                </c:pt>
                <c:pt idx="39">
                  <c:v>0.18331743155039387</c:v>
                </c:pt>
                <c:pt idx="40">
                  <c:v>0.18377629847393082</c:v>
                </c:pt>
                <c:pt idx="41">
                  <c:v>0.18331743155039382</c:v>
                </c:pt>
                <c:pt idx="42">
                  <c:v>0.18194769375115277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0.1679588902890386</c:v>
                </c:pt>
                <c:pt idx="47">
                  <c:v>0.16258797644854256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0.14312512516146159</c:v>
                </c:pt>
                <c:pt idx="51">
                  <c:v>0.13580489346110519</c:v>
                </c:pt>
                <c:pt idx="52">
                  <c:v>0.12821637273822531</c:v>
                </c:pt>
                <c:pt idx="53">
                  <c:v>0.12044813541685044</c:v>
                </c:pt>
                <c:pt idx="54">
                  <c:v>0.11258621107064323</c:v>
                </c:pt>
                <c:pt idx="55">
                  <c:v>0.10471257846306954</c:v>
                </c:pt>
                <c:pt idx="56">
                  <c:v>9.6903849903977712E-2</c:v>
                </c:pt>
                <c:pt idx="57">
                  <c:v>8.9230173363941706E-2</c:v>
                </c:pt>
                <c:pt idx="58">
                  <c:v>8.1754368756723095E-2</c:v>
                </c:pt>
                <c:pt idx="59">
                  <c:v>7.4531305769963987E-2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4.8970557432818425E-2</c:v>
                </c:pt>
                <c:pt idx="64">
                  <c:v>4.3541706496324946E-2</c:v>
                </c:pt>
                <c:pt idx="65">
                  <c:v>3.8521604848614756E-2</c:v>
                </c:pt>
                <c:pt idx="66">
                  <c:v>3.3910315115603218E-2</c:v>
                </c:pt>
                <c:pt idx="67">
                  <c:v>2.9702144506222775E-2</c:v>
                </c:pt>
                <c:pt idx="68">
                  <c:v>2.5886439205752485E-2</c:v>
                </c:pt>
                <c:pt idx="69">
                  <c:v>2.2448397904171673E-2</c:v>
                </c:pt>
                <c:pt idx="70">
                  <c:v>1.9369879352002014E-2</c:v>
                </c:pt>
                <c:pt idx="71">
                  <c:v>1.6630182192523643E-2</c:v>
                </c:pt>
                <c:pt idx="72">
                  <c:v>1.420677905315758E-2</c:v>
                </c:pt>
                <c:pt idx="73">
                  <c:v>1.2075990785461069E-2</c:v>
                </c:pt>
                <c:pt idx="74">
                  <c:v>1.021359063693853E-2</c:v>
                </c:pt>
                <c:pt idx="75">
                  <c:v>8.5953318590459397E-3</c:v>
                </c:pt>
                <c:pt idx="76">
                  <c:v>7.1973956751131421E-3</c:v>
                </c:pt>
                <c:pt idx="77">
                  <c:v>5.996759552780449E-3</c:v>
                </c:pt>
                <c:pt idx="78">
                  <c:v>4.9714882839814708E-3</c:v>
                </c:pt>
                <c:pt idx="79">
                  <c:v>4.1009524384720882E-3</c:v>
                </c:pt>
                <c:pt idx="80">
                  <c:v>3.3659803191567355E-3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3.0380602885692514E-3</c:v>
                </c:pt>
                <c:pt idx="1">
                  <c:v>3.710695215915368E-3</c:v>
                </c:pt>
                <c:pt idx="2">
                  <c:v>4.5096486634168343E-3</c:v>
                </c:pt>
                <c:pt idx="3">
                  <c:v>5.4532908318123711E-3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1.3081764647251989E-2</c:v>
                </c:pt>
                <c:pt idx="9">
                  <c:v>1.5351593025306531E-2</c:v>
                </c:pt>
                <c:pt idx="10">
                  <c:v>1.7925409811645109E-2</c:v>
                </c:pt>
                <c:pt idx="11">
                  <c:v>2.0826354934106794E-2</c:v>
                </c:pt>
                <c:pt idx="12">
                  <c:v>2.4076090408274166E-2</c:v>
                </c:pt>
                <c:pt idx="13">
                  <c:v>2.7694095975555565E-2</c:v>
                </c:pt>
                <c:pt idx="14">
                  <c:v>3.1696911553379052E-2</c:v>
                </c:pt>
                <c:pt idx="15">
                  <c:v>3.6097342540718211E-2</c:v>
                </c:pt>
                <c:pt idx="16">
                  <c:v>4.0903647859838209E-2</c:v>
                </c:pt>
                <c:pt idx="17">
                  <c:v>4.6118734180078974E-2</c:v>
                </c:pt>
                <c:pt idx="18">
                  <c:v>5.17393828510717E-2</c:v>
                </c:pt>
                <c:pt idx="19">
                  <c:v>5.7755538455727097E-2</c:v>
                </c:pt>
                <c:pt idx="20">
                  <c:v>6.4149689369583013E-2</c:v>
                </c:pt>
                <c:pt idx="21">
                  <c:v>7.0896371094849767E-2</c:v>
                </c:pt>
                <c:pt idx="22">
                  <c:v>7.7961822270757708E-2</c:v>
                </c:pt>
                <c:pt idx="23">
                  <c:v>8.5303821039459313E-2</c:v>
                </c:pt>
                <c:pt idx="24">
                  <c:v>9.2871725820245221E-2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0.12411632724654079</c:v>
                </c:pt>
                <c:pt idx="29">
                  <c:v>0.13179125229336067</c:v>
                </c:pt>
                <c:pt idx="30">
                  <c:v>0.13924281070688038</c:v>
                </c:pt>
                <c:pt idx="31">
                  <c:v>0.14638194227430121</c:v>
                </c:pt>
                <c:pt idx="32">
                  <c:v>0.15311958980646881</c:v>
                </c:pt>
                <c:pt idx="33">
                  <c:v>0.15936851881049169</c:v>
                </c:pt>
                <c:pt idx="34">
                  <c:v>0.16504517904234867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0.18058819055765996</c:v>
                </c:pt>
                <c:pt idx="39">
                  <c:v>0.18240313204619213</c:v>
                </c:pt>
                <c:pt idx="40">
                  <c:v>0.18331743155039379</c:v>
                </c:pt>
                <c:pt idx="41">
                  <c:v>0.18331743155039382</c:v>
                </c:pt>
                <c:pt idx="42">
                  <c:v>0.18240313204619213</c:v>
                </c:pt>
                <c:pt idx="43">
                  <c:v>0.18058819055765996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0.16504517904234867</c:v>
                </c:pt>
                <c:pt idx="48">
                  <c:v>0.15936851881049169</c:v>
                </c:pt>
                <c:pt idx="49">
                  <c:v>0.15311958980646886</c:v>
                </c:pt>
                <c:pt idx="50">
                  <c:v>0.14638194227430121</c:v>
                </c:pt>
                <c:pt idx="51">
                  <c:v>0.13924281070688038</c:v>
                </c:pt>
                <c:pt idx="52">
                  <c:v>0.13179125229336064</c:v>
                </c:pt>
                <c:pt idx="53">
                  <c:v>0.12411632724654077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9.2871725820245221E-2</c:v>
                </c:pt>
                <c:pt idx="58">
                  <c:v>8.5303821039459313E-2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5.17393828510717E-2</c:v>
                </c:pt>
                <c:pt idx="64">
                  <c:v>4.6118734180078974E-2</c:v>
                </c:pt>
                <c:pt idx="65">
                  <c:v>4.0903647859838216E-2</c:v>
                </c:pt>
                <c:pt idx="66">
                  <c:v>3.6097342540718211E-2</c:v>
                </c:pt>
                <c:pt idx="67">
                  <c:v>3.1696911553379066E-2</c:v>
                </c:pt>
                <c:pt idx="68">
                  <c:v>2.7694095975555569E-2</c:v>
                </c:pt>
                <c:pt idx="69">
                  <c:v>2.407609040827418E-2</c:v>
                </c:pt>
                <c:pt idx="70">
                  <c:v>2.0826354934106801E-2</c:v>
                </c:pt>
                <c:pt idx="71">
                  <c:v>1.7925409811645115E-2</c:v>
                </c:pt>
                <c:pt idx="72">
                  <c:v>1.5351593025306542E-2</c:v>
                </c:pt>
                <c:pt idx="73">
                  <c:v>1.3081764647251989E-2</c:v>
                </c:pt>
                <c:pt idx="74">
                  <c:v>1.1091945882764822E-2</c:v>
                </c:pt>
                <c:pt idx="75">
                  <c:v>9.3578844888798085E-3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5.4532908318123711E-3</c:v>
                </c:pt>
                <c:pt idx="79">
                  <c:v>4.5096486634168369E-3</c:v>
                </c:pt>
                <c:pt idx="80">
                  <c:v>3.7106952159153698E-3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2.728410618954155E-3</c:v>
                </c:pt>
                <c:pt idx="1">
                  <c:v>3.3408298987321434E-3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5.9519520941392805E-3</c:v>
                </c:pt>
                <c:pt idx="5">
                  <c:v>7.1436171291837424E-3</c:v>
                </c:pt>
                <c:pt idx="6">
                  <c:v>8.5311080105838349E-3</c:v>
                </c:pt>
                <c:pt idx="7">
                  <c:v>1.0137275247599581E-2</c:v>
                </c:pt>
                <c:pt idx="8">
                  <c:v>1.1985759644307569E-2</c:v>
                </c:pt>
                <c:pt idx="9">
                  <c:v>1.410062677887578E-2</c:v>
                </c:pt>
                <c:pt idx="10">
                  <c:v>1.6505922382833396E-2</c:v>
                </c:pt>
                <c:pt idx="11">
                  <c:v>1.9225148675323961E-2</c:v>
                </c:pt>
                <c:pt idx="12">
                  <c:v>2.2280664705633557E-2</c:v>
                </c:pt>
                <c:pt idx="13">
                  <c:v>2.5693017151079481E-2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3.8233773528907188E-2</c:v>
                </c:pt>
                <c:pt idx="17">
                  <c:v>4.3216365252303386E-2</c:v>
                </c:pt>
                <c:pt idx="18">
                  <c:v>4.8604652112204223E-2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7.3974411938992929E-2</c:v>
                </c:pt>
                <c:pt idx="23">
                  <c:v>8.1143504595076743E-2</c:v>
                </c:pt>
                <c:pt idx="24">
                  <c:v>8.8563450400087715E-2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0.1117449730734026</c:v>
                </c:pt>
                <c:pt idx="28">
                  <c:v>0.11954815355187881</c:v>
                </c:pt>
                <c:pt idx="29">
                  <c:v>0.12725834702983641</c:v>
                </c:pt>
                <c:pt idx="30">
                  <c:v>0.13479016674187116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0.15543369606114629</c:v>
                </c:pt>
                <c:pt idx="34">
                  <c:v>0.1613731280014519</c:v>
                </c:pt>
                <c:pt idx="35">
                  <c:v>0.16670391066816059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0.17834488802610377</c:v>
                </c:pt>
                <c:pt idx="39">
                  <c:v>0.18058819055765993</c:v>
                </c:pt>
                <c:pt idx="40">
                  <c:v>0.18194769375115274</c:v>
                </c:pt>
                <c:pt idx="41">
                  <c:v>0.1824031320461921</c:v>
                </c:pt>
                <c:pt idx="42">
                  <c:v>0.18194769375115277</c:v>
                </c:pt>
                <c:pt idx="43">
                  <c:v>0.18058819055765993</c:v>
                </c:pt>
                <c:pt idx="44">
                  <c:v>0.17834488802610377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0.16670391066816059</c:v>
                </c:pt>
                <c:pt idx="48">
                  <c:v>0.1613731280014519</c:v>
                </c:pt>
                <c:pt idx="49">
                  <c:v>0.15543369606114629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0.13479016674187116</c:v>
                </c:pt>
                <c:pt idx="53">
                  <c:v>0.12725834702983641</c:v>
                </c:pt>
                <c:pt idx="54">
                  <c:v>0.11954815355187878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8.8563450400087715E-2</c:v>
                </c:pt>
                <c:pt idx="59">
                  <c:v>8.1143504595076743E-2</c:v>
                </c:pt>
                <c:pt idx="60">
                  <c:v>7.3974411938992929E-2</c:v>
                </c:pt>
                <c:pt idx="61">
                  <c:v>6.7102362285073894E-2</c:v>
                </c:pt>
                <c:pt idx="62">
                  <c:v>6.0565125995312497E-2</c:v>
                </c:pt>
                <c:pt idx="63">
                  <c:v>5.4392117735664991E-2</c:v>
                </c:pt>
                <c:pt idx="64">
                  <c:v>4.8604652112204216E-2</c:v>
                </c:pt>
                <c:pt idx="65">
                  <c:v>4.3216365252303386E-2</c:v>
                </c:pt>
                <c:pt idx="66">
                  <c:v>3.8233773528907201E-2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2.5693017151079481E-2</c:v>
                </c:pt>
                <c:pt idx="70">
                  <c:v>2.2280664705633557E-2</c:v>
                </c:pt>
                <c:pt idx="71">
                  <c:v>1.9225148675323961E-2</c:v>
                </c:pt>
                <c:pt idx="72">
                  <c:v>1.6505922382833396E-2</c:v>
                </c:pt>
                <c:pt idx="73">
                  <c:v>1.410062677887578E-2</c:v>
                </c:pt>
                <c:pt idx="74">
                  <c:v>1.1985759644307569E-2</c:v>
                </c:pt>
                <c:pt idx="75">
                  <c:v>1.0137275247599572E-2</c:v>
                </c:pt>
                <c:pt idx="76">
                  <c:v>8.5311080105838349E-3</c:v>
                </c:pt>
                <c:pt idx="77">
                  <c:v>7.1436171291837424E-3</c:v>
                </c:pt>
                <c:pt idx="78">
                  <c:v>5.9519520941392805E-3</c:v>
                </c:pt>
                <c:pt idx="79">
                  <c:v>4.9343415960562704E-3</c:v>
                </c:pt>
                <c:pt idx="80">
                  <c:v>4.0703103466625161E-3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2.9928294635034936E-3</c:v>
                </c:pt>
                <c:pt idx="2">
                  <c:v>3.6554501614261894E-3</c:v>
                </c:pt>
                <c:pt idx="3">
                  <c:v>4.4425087417469117E-3</c:v>
                </c:pt>
                <c:pt idx="4">
                  <c:v>5.3721019085462719E-3</c:v>
                </c:pt>
                <c:pt idx="5">
                  <c:v>6.4638120786080673E-3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1.0926808322542664E-2</c:v>
                </c:pt>
                <c:pt idx="9">
                  <c:v>1.2887002545085166E-2</c:v>
                </c:pt>
                <c:pt idx="10">
                  <c:v>1.5123037581156559E-2</c:v>
                </c:pt>
                <c:pt idx="11">
                  <c:v>1.7658535227729474E-2</c:v>
                </c:pt>
                <c:pt idx="12">
                  <c:v>2.0516290903999791E-2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3.1225006019775965E-2</c:v>
                </c:pt>
                <c:pt idx="16">
                  <c:v>3.5559923124803036E-2</c:v>
                </c:pt>
                <c:pt idx="17">
                  <c:v>4.0294671880045867E-2</c:v>
                </c:pt>
                <c:pt idx="18">
                  <c:v>4.5432115680175675E-2</c:v>
                </c:pt>
                <c:pt idx="19">
                  <c:v>5.0969083794284609E-2</c:v>
                </c:pt>
                <c:pt idx="20">
                  <c:v>5.6895670510940598E-2</c:v>
                </c:pt>
                <c:pt idx="21">
                  <c:v>6.3194624919803988E-2</c:v>
                </c:pt>
                <c:pt idx="22">
                  <c:v>6.9840861640065893E-2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0.10682791286568039</c:v>
                </c:pt>
                <c:pt idx="28">
                  <c:v>0.1145738105347547</c:v>
                </c:pt>
                <c:pt idx="29">
                  <c:v>0.12226847587024819</c:v>
                </c:pt>
                <c:pt idx="30">
                  <c:v>0.12982913616942907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0.15083993610547583</c:v>
                </c:pt>
                <c:pt idx="34">
                  <c:v>0.15699583067707068</c:v>
                </c:pt>
                <c:pt idx="35">
                  <c:v>0.16258797644854259</c:v>
                </c:pt>
                <c:pt idx="36">
                  <c:v>0.1675395174977285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0.18058819055765987</c:v>
                </c:pt>
                <c:pt idx="42">
                  <c:v>0.18058819055765987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0.1675395174977285</c:v>
                </c:pt>
                <c:pt idx="48">
                  <c:v>0.16258797644854259</c:v>
                </c:pt>
                <c:pt idx="49">
                  <c:v>0.15699583067707068</c:v>
                </c:pt>
                <c:pt idx="50">
                  <c:v>0.15083993610547583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0.12982913616942907</c:v>
                </c:pt>
                <c:pt idx="54">
                  <c:v>0.12226847587024819</c:v>
                </c:pt>
                <c:pt idx="55">
                  <c:v>0.11457381053475467</c:v>
                </c:pt>
                <c:pt idx="56">
                  <c:v>0.10682791286568036</c:v>
                </c:pt>
                <c:pt idx="57">
                  <c:v>9.9108900319209242E-2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6.9840861640065893E-2</c:v>
                </c:pt>
                <c:pt idx="62">
                  <c:v>6.3194624919803988E-2</c:v>
                </c:pt>
                <c:pt idx="63">
                  <c:v>5.6895670510940598E-2</c:v>
                </c:pt>
                <c:pt idx="64">
                  <c:v>5.0969083794284588E-2</c:v>
                </c:pt>
                <c:pt idx="65">
                  <c:v>4.5432115680175626E-2</c:v>
                </c:pt>
                <c:pt idx="66">
                  <c:v>4.0294671880045853E-2</c:v>
                </c:pt>
                <c:pt idx="67">
                  <c:v>3.5559923124803036E-2</c:v>
                </c:pt>
                <c:pt idx="68">
                  <c:v>3.1225006019775965E-2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2.0516290903999791E-2</c:v>
                </c:pt>
                <c:pt idx="72">
                  <c:v>1.7658535227729474E-2</c:v>
                </c:pt>
                <c:pt idx="73">
                  <c:v>1.5123037581156559E-2</c:v>
                </c:pt>
                <c:pt idx="74">
                  <c:v>1.2887002545085166E-2</c:v>
                </c:pt>
                <c:pt idx="75">
                  <c:v>1.0926808322542664E-2</c:v>
                </c:pt>
                <c:pt idx="76">
                  <c:v>9.218563739421785E-3</c:v>
                </c:pt>
                <c:pt idx="77">
                  <c:v>7.7385880524660586E-3</c:v>
                </c:pt>
                <c:pt idx="78">
                  <c:v>6.4638120786080638E-3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2.1678139181859971E-3</c:v>
                </c:pt>
                <c:pt idx="1">
                  <c:v>2.6677068582538631E-3</c:v>
                </c:pt>
                <c:pt idx="2">
                  <c:v>3.266500566737841E-3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1.171909132092366E-2</c:v>
                </c:pt>
                <c:pt idx="10">
                  <c:v>1.3786905278247299E-2</c:v>
                </c:pt>
                <c:pt idx="11">
                  <c:v>1.6138686030832523E-2</c:v>
                </c:pt>
                <c:pt idx="12">
                  <c:v>1.8797412902523826E-2</c:v>
                </c:pt>
                <c:pt idx="13">
                  <c:v>2.1784947481423161E-2</c:v>
                </c:pt>
                <c:pt idx="14">
                  <c:v>2.5121379306697542E-2</c:v>
                </c:pt>
                <c:pt idx="15">
                  <c:v>2.8824313472876305E-2</c:v>
                </c:pt>
                <c:pt idx="16">
                  <c:v>3.2908113845159626E-2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5.921762687268714E-2</c:v>
                </c:pt>
                <c:pt idx="22">
                  <c:v>6.5609417742826512E-2</c:v>
                </c:pt>
                <c:pt idx="23">
                  <c:v>7.232857279399979E-2</c:v>
                </c:pt>
                <c:pt idx="24">
                  <c:v>7.9338162008039489E-2</c:v>
                </c:pt>
                <c:pt idx="25">
                  <c:v>8.6593023198796512E-2</c:v>
                </c:pt>
                <c:pt idx="26">
                  <c:v>9.4039908322970378E-2</c:v>
                </c:pt>
                <c:pt idx="27">
                  <c:v>0.10161785407583351</c:v>
                </c:pt>
                <c:pt idx="28">
                  <c:v>0.10925878567265541</c:v>
                </c:pt>
                <c:pt idx="29">
                  <c:v>0.11688835503952837</c:v>
                </c:pt>
                <c:pt idx="30">
                  <c:v>0.12442700625160152</c:v>
                </c:pt>
                <c:pt idx="31">
                  <c:v>0.13179125229336061</c:v>
                </c:pt>
                <c:pt idx="32">
                  <c:v>0.13889513845151163</c:v>
                </c:pt>
                <c:pt idx="33">
                  <c:v>0.14565185929139249</c:v>
                </c:pt>
                <c:pt idx="34">
                  <c:v>0.15197548862531879</c:v>
                </c:pt>
                <c:pt idx="35">
                  <c:v>0.15778277555317821</c:v>
                </c:pt>
                <c:pt idx="36">
                  <c:v>0.16299495490076144</c:v>
                </c:pt>
                <c:pt idx="37">
                  <c:v>0.1675395174977285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0.17834488802610374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0.1675395174977285</c:v>
                </c:pt>
                <c:pt idx="48">
                  <c:v>0.16299495490076146</c:v>
                </c:pt>
                <c:pt idx="49">
                  <c:v>0.15778277555317821</c:v>
                </c:pt>
                <c:pt idx="50">
                  <c:v>0.15197548862531879</c:v>
                </c:pt>
                <c:pt idx="51">
                  <c:v>0.14565185929139254</c:v>
                </c:pt>
                <c:pt idx="52">
                  <c:v>0.13889513845151163</c:v>
                </c:pt>
                <c:pt idx="53">
                  <c:v>0.13179125229336058</c:v>
                </c:pt>
                <c:pt idx="54">
                  <c:v>0.1244270062516015</c:v>
                </c:pt>
                <c:pt idx="55">
                  <c:v>0.11688835503952835</c:v>
                </c:pt>
                <c:pt idx="56">
                  <c:v>0.10925878567265537</c:v>
                </c:pt>
                <c:pt idx="57">
                  <c:v>0.10161785407583349</c:v>
                </c:pt>
                <c:pt idx="58">
                  <c:v>9.4039908322970378E-2</c:v>
                </c:pt>
                <c:pt idx="59">
                  <c:v>8.6593023198796512E-2</c:v>
                </c:pt>
                <c:pt idx="60">
                  <c:v>7.9338162008039489E-2</c:v>
                </c:pt>
                <c:pt idx="61">
                  <c:v>7.232857279399979E-2</c:v>
                </c:pt>
                <c:pt idx="62">
                  <c:v>6.5609417742826512E-2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2.8824313472876287E-2</c:v>
                </c:pt>
                <c:pt idx="70">
                  <c:v>2.5121379306697542E-2</c:v>
                </c:pt>
                <c:pt idx="71">
                  <c:v>2.1784947481423161E-2</c:v>
                </c:pt>
                <c:pt idx="72">
                  <c:v>1.8797412902523826E-2</c:v>
                </c:pt>
                <c:pt idx="73">
                  <c:v>1.6138686030832523E-2</c:v>
                </c:pt>
                <c:pt idx="74">
                  <c:v>1.378690527824729E-2</c:v>
                </c:pt>
                <c:pt idx="75">
                  <c:v>1.171909132092366E-2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5.8195285237601438E-3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1.9178777742378187E-3</c:v>
                </c:pt>
                <c:pt idx="1">
                  <c:v>2.366043731755869E-3</c:v>
                </c:pt>
                <c:pt idx="2">
                  <c:v>2.9043779855293466E-3</c:v>
                </c:pt>
                <c:pt idx="3">
                  <c:v>3.5474152822652229E-3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6.2727775613820973E-3</c:v>
                </c:pt>
                <c:pt idx="7">
                  <c:v>7.5098782114875378E-3</c:v>
                </c:pt>
                <c:pt idx="8">
                  <c:v>8.9461140066541076E-3</c:v>
                </c:pt>
                <c:pt idx="9">
                  <c:v>1.0603872332552196E-2</c:v>
                </c:pt>
                <c:pt idx="10">
                  <c:v>1.2506134060706161E-2</c:v>
                </c:pt>
                <c:pt idx="11">
                  <c:v>1.4676084274319622E-2</c:v>
                </c:pt>
                <c:pt idx="12">
                  <c:v>1.7136646640759055E-2</c:v>
                </c:pt>
                <c:pt idx="13">
                  <c:v>1.9909942872768462E-2</c:v>
                </c:pt>
                <c:pt idx="14">
                  <c:v>2.3016681802696091E-2</c:v>
                </c:pt>
                <c:pt idx="15">
                  <c:v>2.6475486014275299E-2</c:v>
                </c:pt>
                <c:pt idx="16">
                  <c:v>3.030216762691686E-2</c:v>
                </c:pt>
                <c:pt idx="17">
                  <c:v>3.4508968569793415E-2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4.9462719717223207E-2</c:v>
                </c:pt>
                <c:pt idx="21">
                  <c:v>5.5214149325589809E-2</c:v>
                </c:pt>
                <c:pt idx="22">
                  <c:v>6.132694149769697E-2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8.1550238104464559E-2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0.1111876426950857</c:v>
                </c:pt>
                <c:pt idx="30">
                  <c:v>0.11865489630206585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0.15235590266630095</c:v>
                </c:pt>
                <c:pt idx="36">
                  <c:v>0.15778277555317821</c:v>
                </c:pt>
                <c:pt idx="37">
                  <c:v>0.16258797644854256</c:v>
                </c:pt>
                <c:pt idx="38">
                  <c:v>0.16670391066816051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0.16670391066816051</c:v>
                </c:pt>
                <c:pt idx="48">
                  <c:v>0.16258797644854256</c:v>
                </c:pt>
                <c:pt idx="49">
                  <c:v>0.15778277555317821</c:v>
                </c:pt>
                <c:pt idx="50">
                  <c:v>0.15235590266630095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0.11865489630206581</c:v>
                </c:pt>
                <c:pt idx="56">
                  <c:v>0.11118764269508569</c:v>
                </c:pt>
                <c:pt idx="57">
                  <c:v>0.10367067089880862</c:v>
                </c:pt>
                <c:pt idx="58">
                  <c:v>9.6179789649680769E-2</c:v>
                </c:pt>
                <c:pt idx="59">
                  <c:v>8.8785136017648508E-2</c:v>
                </c:pt>
                <c:pt idx="60">
                  <c:v>8.1550238104464559E-2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6.1326941497696942E-2</c:v>
                </c:pt>
                <c:pt idx="64">
                  <c:v>5.5214149325589788E-2</c:v>
                </c:pt>
                <c:pt idx="65">
                  <c:v>4.9462719717223207E-2</c:v>
                </c:pt>
                <c:pt idx="66">
                  <c:v>4.4089393741485593E-2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3.030216762691686E-2</c:v>
                </c:pt>
                <c:pt idx="70">
                  <c:v>2.6475486014275299E-2</c:v>
                </c:pt>
                <c:pt idx="71">
                  <c:v>2.3016681802696091E-2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1.4676084274319622E-2</c:v>
                </c:pt>
                <c:pt idx="75">
                  <c:v>1.2506134060706152E-2</c:v>
                </c:pt>
                <c:pt idx="76">
                  <c:v>1.0603872332552196E-2</c:v>
                </c:pt>
                <c:pt idx="77">
                  <c:v>8.9461140066541042E-3</c:v>
                </c:pt>
                <c:pt idx="78">
                  <c:v>7.509878211487536E-3</c:v>
                </c:pt>
                <c:pt idx="79">
                  <c:v>6.2727775613820938E-3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1.6882951770363444E-3</c:v>
                </c:pt>
                <c:pt idx="1">
                  <c:v>2.0880262646542553E-3</c:v>
                </c:pt>
                <c:pt idx="2">
                  <c:v>2.5695203539856716E-3</c:v>
                </c:pt>
                <c:pt idx="3">
                  <c:v>3.1462751113637845E-3</c:v>
                </c:pt>
                <c:pt idx="4">
                  <c:v>3.833273925167763E-3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6.7276052537701752E-3</c:v>
                </c:pt>
                <c:pt idx="8">
                  <c:v>8.0342949565443446E-3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1.3279470201653527E-2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2.7763417831709498E-2</c:v>
                </c:pt>
                <c:pt idx="17">
                  <c:v>3.1696911553379052E-2</c:v>
                </c:pt>
                <c:pt idx="18">
                  <c:v>3.6007211894617065E-2</c:v>
                </c:pt>
                <c:pt idx="19">
                  <c:v>4.0699640065041974E-2</c:v>
                </c:pt>
                <c:pt idx="20">
                  <c:v>4.5774137526474704E-2</c:v>
                </c:pt>
                <c:pt idx="21">
                  <c:v>5.1224567389987999E-2</c:v>
                </c:pt>
                <c:pt idx="22">
                  <c:v>5.7038087634446802E-2</c:v>
                </c:pt>
                <c:pt idx="23">
                  <c:v>6.3194624919803988E-2</c:v>
                </c:pt>
                <c:pt idx="24">
                  <c:v>6.9666477556894785E-2</c:v>
                </c:pt>
                <c:pt idx="25">
                  <c:v>7.6418074758373838E-2</c:v>
                </c:pt>
                <c:pt idx="26">
                  <c:v>8.3405916558650331E-2</c:v>
                </c:pt>
                <c:pt idx="27">
                  <c:v>9.0578714739662794E-2</c:v>
                </c:pt>
                <c:pt idx="28">
                  <c:v>9.7877749786611942E-2</c:v>
                </c:pt>
                <c:pt idx="29">
                  <c:v>0.10523745244685739</c:v>
                </c:pt>
                <c:pt idx="30">
                  <c:v>0.11258621107064327</c:v>
                </c:pt>
                <c:pt idx="31">
                  <c:v>0.11984739783525623</c:v>
                </c:pt>
                <c:pt idx="32">
                  <c:v>0.12694059851340136</c:v>
                </c:pt>
                <c:pt idx="33">
                  <c:v>0.13378302200505643</c:v>
                </c:pt>
                <c:pt idx="34">
                  <c:v>0.14029105780012799</c:v>
                </c:pt>
                <c:pt idx="35">
                  <c:v>0.14638194227430121</c:v>
                </c:pt>
                <c:pt idx="36">
                  <c:v>0.15197548862531876</c:v>
                </c:pt>
                <c:pt idx="37">
                  <c:v>0.1569958306770706</c:v>
                </c:pt>
                <c:pt idx="38">
                  <c:v>0.16137312800145182</c:v>
                </c:pt>
                <c:pt idx="39">
                  <c:v>0.16504517904234856</c:v>
                </c:pt>
                <c:pt idx="40">
                  <c:v>0.16795889028903849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0.16795889028903851</c:v>
                </c:pt>
                <c:pt idx="47">
                  <c:v>0.16504517904234856</c:v>
                </c:pt>
                <c:pt idx="48">
                  <c:v>0.16137312800145182</c:v>
                </c:pt>
                <c:pt idx="49">
                  <c:v>0.1569958306770706</c:v>
                </c:pt>
                <c:pt idx="50">
                  <c:v>0.15197548862531876</c:v>
                </c:pt>
                <c:pt idx="51">
                  <c:v>0.14638194227430121</c:v>
                </c:pt>
                <c:pt idx="52">
                  <c:v>0.14029105780012799</c:v>
                </c:pt>
                <c:pt idx="53">
                  <c:v>0.1337830220050564</c:v>
                </c:pt>
                <c:pt idx="54">
                  <c:v>0.12694059851340134</c:v>
                </c:pt>
                <c:pt idx="55">
                  <c:v>0.11984739783525619</c:v>
                </c:pt>
                <c:pt idx="56">
                  <c:v>0.11258621107064326</c:v>
                </c:pt>
                <c:pt idx="57">
                  <c:v>0.10523745244685732</c:v>
                </c:pt>
                <c:pt idx="58">
                  <c:v>9.7877749786611928E-2</c:v>
                </c:pt>
                <c:pt idx="59">
                  <c:v>9.0578714739662752E-2</c:v>
                </c:pt>
                <c:pt idx="60">
                  <c:v>8.3405916558650275E-2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6.3194624919803946E-2</c:v>
                </c:pt>
                <c:pt idx="64">
                  <c:v>5.7038087634446774E-2</c:v>
                </c:pt>
                <c:pt idx="65">
                  <c:v>5.122456738998795E-2</c:v>
                </c:pt>
                <c:pt idx="66">
                  <c:v>4.577413752647469E-2</c:v>
                </c:pt>
                <c:pt idx="67">
                  <c:v>4.0699640065041974E-2</c:v>
                </c:pt>
                <c:pt idx="68">
                  <c:v>3.6007211894617065E-2</c:v>
                </c:pt>
                <c:pt idx="69">
                  <c:v>3.1696911553379024E-2</c:v>
                </c:pt>
                <c:pt idx="70">
                  <c:v>2.7763417831709492E-2</c:v>
                </c:pt>
                <c:pt idx="71">
                  <c:v>2.4196772313658414E-2</c:v>
                </c:pt>
                <c:pt idx="72">
                  <c:v>2.0983139804447989E-2</c:v>
                </c:pt>
                <c:pt idx="73">
                  <c:v>1.81055631753043E-2</c:v>
                </c:pt>
                <c:pt idx="74">
                  <c:v>1.5544692294246879E-2</c:v>
                </c:pt>
                <c:pt idx="75">
                  <c:v>1.3279470201653527E-2</c:v>
                </c:pt>
                <c:pt idx="76">
                  <c:v>1.1287763341074199E-2</c:v>
                </c:pt>
                <c:pt idx="77">
                  <c:v>9.5469262953707546E-3</c:v>
                </c:pt>
                <c:pt idx="78">
                  <c:v>8.0342949565443342E-3</c:v>
                </c:pt>
                <c:pt idx="79">
                  <c:v>6.7276052537701709E-3</c:v>
                </c:pt>
                <c:pt idx="80">
                  <c:v>5.6053373878528706E-3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1.4787826992034843E-3</c:v>
                </c:pt>
                <c:pt idx="1">
                  <c:v>1.8334863226350255E-3</c:v>
                </c:pt>
                <c:pt idx="2">
                  <c:v>2.2619318494656059E-3</c:v>
                </c:pt>
                <c:pt idx="3">
                  <c:v>2.7765780404575471E-3</c:v>
                </c:pt>
                <c:pt idx="4">
                  <c:v>3.391320076861807E-3</c:v>
                </c:pt>
                <c:pt idx="5">
                  <c:v>4.1215085481133493E-3</c:v>
                </c:pt>
                <c:pt idx="6">
                  <c:v>4.9839325535469894E-3</c:v>
                </c:pt>
                <c:pt idx="7">
                  <c:v>5.9967595527804594E-3</c:v>
                </c:pt>
                <c:pt idx="8">
                  <c:v>7.1794246590553452E-3</c:v>
                </c:pt>
                <c:pt idx="9">
                  <c:v>8.5524624625531523E-3</c:v>
                </c:pt>
                <c:pt idx="10">
                  <c:v>1.0137275247599572E-2</c:v>
                </c:pt>
                <c:pt idx="11">
                  <c:v>1.1955832669502252E-2</c:v>
                </c:pt>
                <c:pt idx="12">
                  <c:v>1.403029960941992E-2</c:v>
                </c:pt>
                <c:pt idx="13">
                  <c:v>1.638259103562931E-2</c:v>
                </c:pt>
                <c:pt idx="14">
                  <c:v>1.9033855249807555E-2</c:v>
                </c:pt>
                <c:pt idx="15">
                  <c:v>2.2003889843531212E-2</c:v>
                </c:pt>
                <c:pt idx="16">
                  <c:v>2.5310497959954607E-2</c:v>
                </c:pt>
                <c:pt idx="17">
                  <c:v>2.8968795945416959E-2</c:v>
                </c:pt>
                <c:pt idx="18">
                  <c:v>3.299048705338007E-2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5.2784587716820708E-2</c:v>
                </c:pt>
                <c:pt idx="23">
                  <c:v>5.8628401640324096E-2</c:v>
                </c:pt>
                <c:pt idx="24">
                  <c:v>6.4794404466144873E-2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9.1947636708332128E-2</c:v>
                </c:pt>
                <c:pt idx="29">
                  <c:v>9.910890031920927E-2</c:v>
                </c:pt>
                <c:pt idx="30">
                  <c:v>0.10629510642746053</c:v>
                </c:pt>
                <c:pt idx="31">
                  <c:v>0.11343378207194266</c:v>
                </c:pt>
                <c:pt idx="32">
                  <c:v>0.12044813541685045</c:v>
                </c:pt>
                <c:pt idx="33">
                  <c:v>0.12725834702983629</c:v>
                </c:pt>
                <c:pt idx="34">
                  <c:v>0.1337830220050564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0.15083993610547575</c:v>
                </c:pt>
                <c:pt idx="38">
                  <c:v>0.15543369606114624</c:v>
                </c:pt>
                <c:pt idx="39">
                  <c:v>0.15936851881049158</c:v>
                </c:pt>
                <c:pt idx="40">
                  <c:v>0.16258797644854242</c:v>
                </c:pt>
                <c:pt idx="41">
                  <c:v>0.16504517904234844</c:v>
                </c:pt>
                <c:pt idx="42">
                  <c:v>0.16670391066816045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0.16670391066816048</c:v>
                </c:pt>
                <c:pt idx="46">
                  <c:v>0.16504517904234856</c:v>
                </c:pt>
                <c:pt idx="47">
                  <c:v>0.1625879764485425</c:v>
                </c:pt>
                <c:pt idx="48">
                  <c:v>0.15936851881049158</c:v>
                </c:pt>
                <c:pt idx="49">
                  <c:v>0.15543369606114624</c:v>
                </c:pt>
                <c:pt idx="50">
                  <c:v>0.15083993610547577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0.1337830220050564</c:v>
                </c:pt>
                <c:pt idx="54">
                  <c:v>0.12725834702983629</c:v>
                </c:pt>
                <c:pt idx="55">
                  <c:v>0.12044813541685041</c:v>
                </c:pt>
                <c:pt idx="56">
                  <c:v>0.11343378207194263</c:v>
                </c:pt>
                <c:pt idx="57">
                  <c:v>0.10629510642746047</c:v>
                </c:pt>
                <c:pt idx="58">
                  <c:v>9.9108900319209201E-2</c:v>
                </c:pt>
                <c:pt idx="59">
                  <c:v>9.1947636708332031E-2</c:v>
                </c:pt>
                <c:pt idx="60">
                  <c:v>8.4878366457081328E-2</c:v>
                </c:pt>
                <c:pt idx="61">
                  <c:v>7.796182227075768E-2</c:v>
                </c:pt>
                <c:pt idx="62">
                  <c:v>7.1251740633818408E-2</c:v>
                </c:pt>
                <c:pt idx="63">
                  <c:v>6.4794404466144831E-2</c:v>
                </c:pt>
                <c:pt idx="64">
                  <c:v>5.8628401640324082E-2</c:v>
                </c:pt>
                <c:pt idx="65">
                  <c:v>5.2784587716820645E-2</c:v>
                </c:pt>
                <c:pt idx="66">
                  <c:v>4.7286235494281764E-2</c:v>
                </c:pt>
                <c:pt idx="67">
                  <c:v>4.214934939240822E-2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2.8968795945416945E-2</c:v>
                </c:pt>
                <c:pt idx="71">
                  <c:v>2.5310497959954607E-2</c:v>
                </c:pt>
                <c:pt idx="72">
                  <c:v>2.2003889843531205E-2</c:v>
                </c:pt>
                <c:pt idx="73">
                  <c:v>1.9033855249807535E-2</c:v>
                </c:pt>
                <c:pt idx="74">
                  <c:v>1.63825910356293E-2</c:v>
                </c:pt>
                <c:pt idx="75">
                  <c:v>1.4030299609419905E-2</c:v>
                </c:pt>
                <c:pt idx="76">
                  <c:v>1.1955832669502248E-2</c:v>
                </c:pt>
                <c:pt idx="77">
                  <c:v>1.013727524759957E-2</c:v>
                </c:pt>
                <c:pt idx="78">
                  <c:v>8.5524624625531506E-3</c:v>
                </c:pt>
                <c:pt idx="79">
                  <c:v>7.1794246590553392E-3</c:v>
                </c:pt>
                <c:pt idx="80">
                  <c:v>5.9967595527804628E-3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1.6019461739486037E-3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2.9853567346478514E-3</c:v>
                </c:pt>
                <c:pt idx="5">
                  <c:v>3.6372185276859676E-3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6.383517315397538E-3</c:v>
                </c:pt>
                <c:pt idx="9">
                  <c:v>7.6233754861539209E-3</c:v>
                </c:pt>
                <c:pt idx="10">
                  <c:v>9.0586422681638076E-3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1.4749648452878973E-2</c:v>
                </c:pt>
                <c:pt idx="14">
                  <c:v>1.7179541854036286E-2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2.6343438976895246E-2</c:v>
                </c:pt>
                <c:pt idx="18">
                  <c:v>3.0075751491547238E-2</c:v>
                </c:pt>
                <c:pt idx="19">
                  <c:v>3.416559859537923E-2</c:v>
                </c:pt>
                <c:pt idx="20">
                  <c:v>3.8618029341130886E-2</c:v>
                </c:pt>
                <c:pt idx="21">
                  <c:v>4.3432988184598023E-2</c:v>
                </c:pt>
                <c:pt idx="22">
                  <c:v>4.8604652112204216E-2</c:v>
                </c:pt>
                <c:pt idx="23">
                  <c:v>5.4120835916704281E-2</c:v>
                </c:pt>
                <c:pt idx="24">
                  <c:v>5.9962492922656645E-2</c:v>
                </c:pt>
                <c:pt idx="25">
                  <c:v>6.6103338262596525E-2</c:v>
                </c:pt>
                <c:pt idx="26">
                  <c:v>7.2509620441248313E-2</c:v>
                </c:pt>
                <c:pt idx="27">
                  <c:v>7.9140064328294901E-2</c:v>
                </c:pt>
                <c:pt idx="28">
                  <c:v>8.5946004876409868E-2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0.11371772130327663</c:v>
                </c:pt>
                <c:pt idx="33">
                  <c:v>0.12044813541685044</c:v>
                </c:pt>
                <c:pt idx="34">
                  <c:v>0.12694059851340131</c:v>
                </c:pt>
                <c:pt idx="35">
                  <c:v>0.13311577639914038</c:v>
                </c:pt>
                <c:pt idx="36">
                  <c:v>0.13889513845151158</c:v>
                </c:pt>
                <c:pt idx="37">
                  <c:v>0.14420259907670038</c:v>
                </c:pt>
                <c:pt idx="38">
                  <c:v>0.14896617232568321</c:v>
                </c:pt>
                <c:pt idx="39">
                  <c:v>0.1531195898064687</c:v>
                </c:pt>
                <c:pt idx="40">
                  <c:v>0.15660383130376054</c:v>
                </c:pt>
                <c:pt idx="41">
                  <c:v>0.15936851881049147</c:v>
                </c:pt>
                <c:pt idx="42">
                  <c:v>0.16137312800145173</c:v>
                </c:pt>
                <c:pt idx="43">
                  <c:v>0.16258797644854245</c:v>
                </c:pt>
                <c:pt idx="44">
                  <c:v>0.16299495490076135</c:v>
                </c:pt>
                <c:pt idx="45">
                  <c:v>0.16258797644854248</c:v>
                </c:pt>
                <c:pt idx="46">
                  <c:v>0.16137312800145176</c:v>
                </c:pt>
                <c:pt idx="47">
                  <c:v>0.15936851881049152</c:v>
                </c:pt>
                <c:pt idx="48">
                  <c:v>0.15660383130376071</c:v>
                </c:pt>
                <c:pt idx="49">
                  <c:v>0.1531195898064687</c:v>
                </c:pt>
                <c:pt idx="50">
                  <c:v>0.14896617232568321</c:v>
                </c:pt>
                <c:pt idx="51">
                  <c:v>0.14420259907670038</c:v>
                </c:pt>
                <c:pt idx="52">
                  <c:v>0.13889513845151158</c:v>
                </c:pt>
                <c:pt idx="53">
                  <c:v>0.13311577639914038</c:v>
                </c:pt>
                <c:pt idx="54">
                  <c:v>0.12694059851340131</c:v>
                </c:pt>
                <c:pt idx="55">
                  <c:v>0.12044813541685041</c:v>
                </c:pt>
                <c:pt idx="56">
                  <c:v>0.11371772130327659</c:v>
                </c:pt>
                <c:pt idx="57">
                  <c:v>0.10682791286568023</c:v>
                </c:pt>
                <c:pt idx="58">
                  <c:v>9.985501149110497E-2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7.9140064328294887E-2</c:v>
                </c:pt>
                <c:pt idx="62">
                  <c:v>7.2509620441248271E-2</c:v>
                </c:pt>
                <c:pt idx="63">
                  <c:v>6.6103338262596484E-2</c:v>
                </c:pt>
                <c:pt idx="64">
                  <c:v>5.9962492922656582E-2</c:v>
                </c:pt>
                <c:pt idx="65">
                  <c:v>5.4120835916704184E-2</c:v>
                </c:pt>
                <c:pt idx="66">
                  <c:v>4.8604652112204182E-2</c:v>
                </c:pt>
                <c:pt idx="67">
                  <c:v>4.3432988184597981E-2</c:v>
                </c:pt>
                <c:pt idx="68">
                  <c:v>3.8618029341130872E-2</c:v>
                </c:pt>
                <c:pt idx="69">
                  <c:v>3.4165598595379196E-2</c:v>
                </c:pt>
                <c:pt idx="70">
                  <c:v>3.0075751491547224E-2</c:v>
                </c:pt>
                <c:pt idx="71">
                  <c:v>2.6343438976895225E-2</c:v>
                </c:pt>
                <c:pt idx="72">
                  <c:v>2.295921196541819E-2</c:v>
                </c:pt>
                <c:pt idx="73">
                  <c:v>1.9909942872768441E-2</c:v>
                </c:pt>
                <c:pt idx="74">
                  <c:v>1.7179541854036279E-2</c:v>
                </c:pt>
                <c:pt idx="75">
                  <c:v>1.4749648452878957E-2</c:v>
                </c:pt>
                <c:pt idx="76">
                  <c:v>1.260028268217068E-2</c:v>
                </c:pt>
                <c:pt idx="77">
                  <c:v>1.0710443021233512E-2</c:v>
                </c:pt>
                <c:pt idx="78">
                  <c:v>9.0586422681637972E-3</c:v>
                </c:pt>
                <c:pt idx="79">
                  <c:v>7.6233754861539139E-3</c:v>
                </c:pt>
                <c:pt idx="80">
                  <c:v>6.3835173153975345E-3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1.1176399212040062E-3</c:v>
                </c:pt>
                <c:pt idx="1">
                  <c:v>1.3926650989878266E-3</c:v>
                </c:pt>
                <c:pt idx="2">
                  <c:v>1.7267123914694743E-3</c:v>
                </c:pt>
                <c:pt idx="3">
                  <c:v>2.1302071932113318E-3</c:v>
                </c:pt>
                <c:pt idx="4">
                  <c:v>2.6148827232317672E-3</c:v>
                </c:pt>
                <c:pt idx="5">
                  <c:v>3.1938249704206606E-3</c:v>
                </c:pt>
                <c:pt idx="6">
                  <c:v>3.8814905754774674E-3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6.7613275154385141E-3</c:v>
                </c:pt>
                <c:pt idx="10">
                  <c:v>8.054405822043172E-3</c:v>
                </c:pt>
                <c:pt idx="11">
                  <c:v>9.5469262953707546E-3</c:v>
                </c:pt>
                <c:pt idx="12">
                  <c:v>1.125957917760511E-2</c:v>
                </c:pt>
                <c:pt idx="13">
                  <c:v>1.321323856771262E-2</c:v>
                </c:pt>
                <c:pt idx="14">
                  <c:v>1.5428543205570923E-2</c:v>
                </c:pt>
                <c:pt idx="15">
                  <c:v>1.7925409811645109E-2</c:v>
                </c:pt>
                <c:pt idx="16">
                  <c:v>2.0722483055532336E-2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3.5206095977844444E-2</c:v>
                </c:pt>
                <c:pt idx="21">
                  <c:v>3.9694762371420916E-2</c:v>
                </c:pt>
                <c:pt idx="22">
                  <c:v>4.4532499515227274E-2</c:v>
                </c:pt>
                <c:pt idx="23">
                  <c:v>4.97106526315685E-2</c:v>
                </c:pt>
                <c:pt idx="24">
                  <c:v>5.5214149325589788E-2</c:v>
                </c:pt>
                <c:pt idx="25">
                  <c:v>6.1021072100928012E-2</c:v>
                </c:pt>
                <c:pt idx="26">
                  <c:v>6.710236228507388E-2</c:v>
                </c:pt>
                <c:pt idx="27">
                  <c:v>7.342167918819828E-2</c:v>
                </c:pt>
                <c:pt idx="28">
                  <c:v>7.9935435197846141E-2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0.11343378207194263</c:v>
                </c:pt>
                <c:pt idx="34">
                  <c:v>0.11984739783525619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0.15311958980646861</c:v>
                </c:pt>
                <c:pt idx="42">
                  <c:v>0.15543369606114604</c:v>
                </c:pt>
                <c:pt idx="43">
                  <c:v>0.15699583067707051</c:v>
                </c:pt>
                <c:pt idx="44">
                  <c:v>0.15778277555317818</c:v>
                </c:pt>
                <c:pt idx="45">
                  <c:v>0.15778277555317818</c:v>
                </c:pt>
                <c:pt idx="46">
                  <c:v>0.15699583067707051</c:v>
                </c:pt>
                <c:pt idx="47">
                  <c:v>0.15543369606114613</c:v>
                </c:pt>
                <c:pt idx="48">
                  <c:v>0.15311958980646867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0.11984739783525616</c:v>
                </c:pt>
                <c:pt idx="56">
                  <c:v>0.1134337820719426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8.6593023198796401E-2</c:v>
                </c:pt>
                <c:pt idx="61">
                  <c:v>7.9935435197846114E-2</c:v>
                </c:pt>
                <c:pt idx="62">
                  <c:v>7.3421679188198238E-2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5.5214149325589774E-2</c:v>
                </c:pt>
                <c:pt idx="66">
                  <c:v>4.9710652631568458E-2</c:v>
                </c:pt>
                <c:pt idx="67">
                  <c:v>4.4532499515227218E-2</c:v>
                </c:pt>
                <c:pt idx="68">
                  <c:v>3.9694762371420896E-2</c:v>
                </c:pt>
                <c:pt idx="69">
                  <c:v>3.5206095977844402E-2</c:v>
                </c:pt>
                <c:pt idx="70">
                  <c:v>3.1069270652543692E-2</c:v>
                </c:pt>
                <c:pt idx="71">
                  <c:v>2.7281784602032871E-2</c:v>
                </c:pt>
                <c:pt idx="72">
                  <c:v>2.3836529306041705E-2</c:v>
                </c:pt>
                <c:pt idx="73">
                  <c:v>2.0722483055532318E-2</c:v>
                </c:pt>
                <c:pt idx="74">
                  <c:v>1.7925409811645095E-2</c:v>
                </c:pt>
                <c:pt idx="75">
                  <c:v>1.5428543205570905E-2</c:v>
                </c:pt>
                <c:pt idx="76">
                  <c:v>1.3213238567712605E-2</c:v>
                </c:pt>
                <c:pt idx="77">
                  <c:v>1.1259579177605105E-2</c:v>
                </c:pt>
                <c:pt idx="78">
                  <c:v>9.5469262953707546E-3</c:v>
                </c:pt>
                <c:pt idx="79">
                  <c:v>8.0544058220431616E-3</c:v>
                </c:pt>
                <c:pt idx="80">
                  <c:v>6.7613275154385123E-3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9.6436950757539856E-4</c:v>
                </c:pt>
                <c:pt idx="1">
                  <c:v>1.2046863574617461E-3</c:v>
                </c:pt>
                <c:pt idx="2">
                  <c:v>1.4973834957245442E-3</c:v>
                </c:pt>
                <c:pt idx="3">
                  <c:v>1.8519131665240458E-3</c:v>
                </c:pt>
                <c:pt idx="4">
                  <c:v>2.2789601145105976E-3</c:v>
                </c:pt>
                <c:pt idx="5">
                  <c:v>2.7904956958030931E-3</c:v>
                </c:pt>
                <c:pt idx="6">
                  <c:v>3.3998089837662827E-3</c:v>
                </c:pt>
                <c:pt idx="7">
                  <c:v>4.1215085481133493E-3</c:v>
                </c:pt>
                <c:pt idx="8">
                  <c:v>4.9714882839814803E-3</c:v>
                </c:pt>
                <c:pt idx="9">
                  <c:v>5.9668505897344818E-3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1.0011347992025446E-2</c:v>
                </c:pt>
                <c:pt idx="13">
                  <c:v>1.1777833510623021E-2</c:v>
                </c:pt>
                <c:pt idx="14">
                  <c:v>1.3786905278247299E-2</c:v>
                </c:pt>
                <c:pt idx="15">
                  <c:v>1.6058193998450973E-2</c:v>
                </c:pt>
                <c:pt idx="16">
                  <c:v>1.8610375519058208E-2</c:v>
                </c:pt>
                <c:pt idx="17">
                  <c:v>2.1460611867575585E-2</c:v>
                </c:pt>
                <c:pt idx="18">
                  <c:v>2.4623942668060728E-2</c:v>
                </c:pt>
                <c:pt idx="19">
                  <c:v>2.8112638637508017E-2</c:v>
                </c:pt>
                <c:pt idx="20">
                  <c:v>3.1935532098540984E-2</c:v>
                </c:pt>
                <c:pt idx="21">
                  <c:v>3.6097342540718197E-2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5.0588245594254906E-2</c:v>
                </c:pt>
                <c:pt idx="25">
                  <c:v>5.6048604332049431E-2</c:v>
                </c:pt>
                <c:pt idx="26">
                  <c:v>6.1788622699307107E-2</c:v>
                </c:pt>
                <c:pt idx="27">
                  <c:v>6.7776752237781318E-2</c:v>
                </c:pt>
                <c:pt idx="28">
                  <c:v>7.3974411938992915E-2</c:v>
                </c:pt>
                <c:pt idx="29">
                  <c:v>8.0336113234180523E-2</c:v>
                </c:pt>
                <c:pt idx="30">
                  <c:v>8.6809776585634518E-2</c:v>
                </c:pt>
                <c:pt idx="31">
                  <c:v>9.3337247283167737E-2</c:v>
                </c:pt>
                <c:pt idx="32">
                  <c:v>9.985501149110497E-2</c:v>
                </c:pt>
                <c:pt idx="33">
                  <c:v>0.10629510642746047</c:v>
                </c:pt>
                <c:pt idx="34">
                  <c:v>0.11258621107064322</c:v>
                </c:pt>
                <c:pt idx="35">
                  <c:v>0.11865489630206572</c:v>
                </c:pt>
                <c:pt idx="36">
                  <c:v>0.12442700625160141</c:v>
                </c:pt>
                <c:pt idx="37">
                  <c:v>0.12982913616942898</c:v>
                </c:pt>
                <c:pt idx="38">
                  <c:v>0.13479016674187091</c:v>
                </c:pt>
                <c:pt idx="39">
                  <c:v>0.13924281070688022</c:v>
                </c:pt>
                <c:pt idx="40">
                  <c:v>0.14312512516146139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0.15083993610547558</c:v>
                </c:pt>
                <c:pt idx="44">
                  <c:v>0.15197548862531857</c:v>
                </c:pt>
                <c:pt idx="45">
                  <c:v>0.15235590266630081</c:v>
                </c:pt>
                <c:pt idx="46">
                  <c:v>0.15197548862531857</c:v>
                </c:pt>
                <c:pt idx="47">
                  <c:v>0.15083993610547564</c:v>
                </c:pt>
                <c:pt idx="48">
                  <c:v>0.14896617232568318</c:v>
                </c:pt>
                <c:pt idx="49">
                  <c:v>0.14638194227430101</c:v>
                </c:pt>
                <c:pt idx="50">
                  <c:v>0.1431251251614615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0.12982913616942898</c:v>
                </c:pt>
                <c:pt idx="54">
                  <c:v>0.12442700625160141</c:v>
                </c:pt>
                <c:pt idx="55">
                  <c:v>0.1186548963020657</c:v>
                </c:pt>
                <c:pt idx="56">
                  <c:v>0.11258621107064322</c:v>
                </c:pt>
                <c:pt idx="57">
                  <c:v>0.10629510642746044</c:v>
                </c:pt>
                <c:pt idx="58">
                  <c:v>9.9855011491104956E-2</c:v>
                </c:pt>
                <c:pt idx="59">
                  <c:v>9.333724728316771E-2</c:v>
                </c:pt>
                <c:pt idx="60">
                  <c:v>8.6809776585634491E-2</c:v>
                </c:pt>
                <c:pt idx="61">
                  <c:v>8.0336113234180509E-2</c:v>
                </c:pt>
                <c:pt idx="62">
                  <c:v>7.3974411938992887E-2</c:v>
                </c:pt>
                <c:pt idx="63">
                  <c:v>6.7776752237781304E-2</c:v>
                </c:pt>
                <c:pt idx="64">
                  <c:v>6.1788622699307086E-2</c:v>
                </c:pt>
                <c:pt idx="65">
                  <c:v>5.6048604332049411E-2</c:v>
                </c:pt>
                <c:pt idx="66">
                  <c:v>5.0588245594254858E-2</c:v>
                </c:pt>
                <c:pt idx="67">
                  <c:v>4.5432115680175612E-2</c:v>
                </c:pt>
                <c:pt idx="68">
                  <c:v>4.0598018045332133E-2</c:v>
                </c:pt>
                <c:pt idx="69">
                  <c:v>3.6097342540718176E-2</c:v>
                </c:pt>
                <c:pt idx="70">
                  <c:v>3.1935532098540956E-2</c:v>
                </c:pt>
                <c:pt idx="71">
                  <c:v>2.8112638637507993E-2</c:v>
                </c:pt>
                <c:pt idx="72">
                  <c:v>2.4623942668060714E-2</c:v>
                </c:pt>
                <c:pt idx="73">
                  <c:v>2.1460611867575554E-2</c:v>
                </c:pt>
                <c:pt idx="74">
                  <c:v>1.8610375519058184E-2</c:v>
                </c:pt>
                <c:pt idx="75">
                  <c:v>1.6058193998450963E-2</c:v>
                </c:pt>
                <c:pt idx="76">
                  <c:v>1.3786905278247283E-2</c:v>
                </c:pt>
                <c:pt idx="77">
                  <c:v>1.1777833510623005E-2</c:v>
                </c:pt>
                <c:pt idx="78">
                  <c:v>1.0011347992025433E-2</c:v>
                </c:pt>
                <c:pt idx="79">
                  <c:v>8.4673640391967394E-3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8.2796801778920771E-4</c:v>
                </c:pt>
                <c:pt idx="1">
                  <c:v>1.0368831569577742E-3</c:v>
                </c:pt>
                <c:pt idx="2">
                  <c:v>1.2920359742230657E-3</c:v>
                </c:pt>
                <c:pt idx="3">
                  <c:v>1.6019461739486037E-3</c:v>
                </c:pt>
                <c:pt idx="4">
                  <c:v>1.9762858480320404E-3</c:v>
                </c:pt>
                <c:pt idx="5">
                  <c:v>2.4259404139913392E-3</c:v>
                </c:pt>
                <c:pt idx="6">
                  <c:v>2.9630503127812458E-3</c:v>
                </c:pt>
                <c:pt idx="7">
                  <c:v>3.6010275986448855E-3</c:v>
                </c:pt>
                <c:pt idx="8">
                  <c:v>4.3545411748139853E-3</c:v>
                </c:pt>
                <c:pt idx="9">
                  <c:v>5.2394642398315081E-3</c:v>
                </c:pt>
                <c:pt idx="10">
                  <c:v>6.2727775613820973E-3</c:v>
                </c:pt>
                <c:pt idx="11">
                  <c:v>7.472422537647315E-3</c:v>
                </c:pt>
                <c:pt idx="12">
                  <c:v>8.8570986849890159E-3</c:v>
                </c:pt>
                <c:pt idx="13">
                  <c:v>1.0446001240823745E-2</c:v>
                </c:pt>
                <c:pt idx="14">
                  <c:v>1.2258496014500599E-2</c:v>
                </c:pt>
                <c:pt idx="15">
                  <c:v>1.4313730462507078E-2</c:v>
                </c:pt>
                <c:pt idx="16">
                  <c:v>1.6630182192523664E-2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2.8824313472876287E-2</c:v>
                </c:pt>
                <c:pt idx="21">
                  <c:v>3.2662226222503032E-2</c:v>
                </c:pt>
                <c:pt idx="22">
                  <c:v>3.682655723144547E-2</c:v>
                </c:pt>
                <c:pt idx="23">
                  <c:v>4.1314736355181521E-2</c:v>
                </c:pt>
                <c:pt idx="24">
                  <c:v>4.6118734180078974E-2</c:v>
                </c:pt>
                <c:pt idx="25">
                  <c:v>5.1224567389987999E-2</c:v>
                </c:pt>
                <c:pt idx="26">
                  <c:v>5.6611902170420919E-2</c:v>
                </c:pt>
                <c:pt idx="27">
                  <c:v>6.2253779527236083E-2</c:v>
                </c:pt>
                <c:pt idx="28">
                  <c:v>6.8116484622155624E-2</c:v>
                </c:pt>
                <c:pt idx="29">
                  <c:v>7.415957933163983E-2</c:v>
                </c:pt>
                <c:pt idx="30">
                  <c:v>8.0336113234180509E-2</c:v>
                </c:pt>
                <c:pt idx="31">
                  <c:v>8.6593023198796401E-2</c:v>
                </c:pt>
                <c:pt idx="32">
                  <c:v>9.2871725820245152E-2</c:v>
                </c:pt>
                <c:pt idx="33">
                  <c:v>9.9108900319209201E-2</c:v>
                </c:pt>
                <c:pt idx="34">
                  <c:v>0.10523745244685727</c:v>
                </c:pt>
                <c:pt idx="35">
                  <c:v>0.1111876426950856</c:v>
                </c:pt>
                <c:pt idx="36">
                  <c:v>0.11688835503952821</c:v>
                </c:pt>
                <c:pt idx="37">
                  <c:v>0.1222684758702481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0.13924281070688019</c:v>
                </c:pt>
                <c:pt idx="51">
                  <c:v>0.13580489346110514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0.12226847587024808</c:v>
                </c:pt>
                <c:pt idx="55">
                  <c:v>0.11688835503952821</c:v>
                </c:pt>
                <c:pt idx="56">
                  <c:v>0.11118764269508559</c:v>
                </c:pt>
                <c:pt idx="57">
                  <c:v>0.10523745244685725</c:v>
                </c:pt>
                <c:pt idx="58">
                  <c:v>9.9108900319209131E-2</c:v>
                </c:pt>
                <c:pt idx="59">
                  <c:v>9.2871725820245152E-2</c:v>
                </c:pt>
                <c:pt idx="60">
                  <c:v>8.6593023198796373E-2</c:v>
                </c:pt>
                <c:pt idx="61">
                  <c:v>8.0336113234180509E-2</c:v>
                </c:pt>
                <c:pt idx="62">
                  <c:v>7.4159579331639802E-2</c:v>
                </c:pt>
                <c:pt idx="63">
                  <c:v>6.8116484622155582E-2</c:v>
                </c:pt>
                <c:pt idx="64">
                  <c:v>6.2253779527236021E-2</c:v>
                </c:pt>
                <c:pt idx="65">
                  <c:v>5.6611902170420884E-2</c:v>
                </c:pt>
                <c:pt idx="66">
                  <c:v>5.1224567389987929E-2</c:v>
                </c:pt>
                <c:pt idx="67">
                  <c:v>4.6118734180078932E-2</c:v>
                </c:pt>
                <c:pt idx="68">
                  <c:v>4.13147363551815E-2</c:v>
                </c:pt>
                <c:pt idx="69">
                  <c:v>3.6826557231445435E-2</c:v>
                </c:pt>
                <c:pt idx="70">
                  <c:v>3.2662226222503012E-2</c:v>
                </c:pt>
                <c:pt idx="71">
                  <c:v>2.882431347287626E-2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1.9225148675323944E-2</c:v>
                </c:pt>
                <c:pt idx="75">
                  <c:v>1.6630182192523643E-2</c:v>
                </c:pt>
                <c:pt idx="76">
                  <c:v>1.4313730462507059E-2</c:v>
                </c:pt>
                <c:pt idx="77">
                  <c:v>1.2258496014500577E-2</c:v>
                </c:pt>
                <c:pt idx="78">
                  <c:v>1.0446001240823734E-2</c:v>
                </c:pt>
                <c:pt idx="79">
                  <c:v>8.8570986849890055E-3</c:v>
                </c:pt>
                <c:pt idx="80">
                  <c:v>7.4724225376473202E-3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7.0731388000669219E-4</c:v>
                </c:pt>
                <c:pt idx="1">
                  <c:v>8.8800247289576165E-4</c:v>
                </c:pt>
                <c:pt idx="2">
                  <c:v>1.1092889769808278E-3</c:v>
                </c:pt>
                <c:pt idx="3">
                  <c:v>1.3788078497211666E-3</c:v>
                </c:pt>
                <c:pt idx="4">
                  <c:v>1.7052628256529537E-3</c:v>
                </c:pt>
                <c:pt idx="5">
                  <c:v>2.0984925398608084E-3</c:v>
                </c:pt>
                <c:pt idx="6">
                  <c:v>2.5695203539856716E-3</c:v>
                </c:pt>
                <c:pt idx="7">
                  <c:v>3.1305829987803178E-3</c:v>
                </c:pt>
                <c:pt idx="8">
                  <c:v>3.7951322123273715E-3</c:v>
                </c:pt>
                <c:pt idx="9">
                  <c:v>4.5778032750612334E-3</c:v>
                </c:pt>
                <c:pt idx="10">
                  <c:v>5.4943442710101318E-3</c:v>
                </c:pt>
                <c:pt idx="11">
                  <c:v>6.5615000882159307E-3</c:v>
                </c:pt>
                <c:pt idx="12">
                  <c:v>7.7968456557897595E-3</c:v>
                </c:pt>
                <c:pt idx="13">
                  <c:v>9.218563739421785E-3</c:v>
                </c:pt>
                <c:pt idx="14">
                  <c:v>1.0845163809754839E-2</c:v>
                </c:pt>
                <c:pt idx="15">
                  <c:v>1.269514007285844E-2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1.9761176871069056E-2</c:v>
                </c:pt>
                <c:pt idx="19">
                  <c:v>2.2674008053880496E-2</c:v>
                </c:pt>
                <c:pt idx="20">
                  <c:v>2.5886439205752513E-2</c:v>
                </c:pt>
                <c:pt idx="21">
                  <c:v>2.9406603230379635E-2</c:v>
                </c:pt>
                <c:pt idx="22">
                  <c:v>3.3238845887728317E-2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5.6895670510940591E-2</c:v>
                </c:pt>
                <c:pt idx="28">
                  <c:v>6.240960868133575E-2</c:v>
                </c:pt>
                <c:pt idx="29">
                  <c:v>6.811648462215561E-2</c:v>
                </c:pt>
                <c:pt idx="30">
                  <c:v>7.3974411938992901E-2</c:v>
                </c:pt>
                <c:pt idx="31">
                  <c:v>7.9935435197846114E-2</c:v>
                </c:pt>
                <c:pt idx="32">
                  <c:v>8.5946004876409784E-2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0.11457381053475457</c:v>
                </c:pt>
                <c:pt idx="38">
                  <c:v>0.11954815355187864</c:v>
                </c:pt>
                <c:pt idx="39">
                  <c:v>0.12411632724654063</c:v>
                </c:pt>
                <c:pt idx="40">
                  <c:v>0.12821637273822512</c:v>
                </c:pt>
                <c:pt idx="41">
                  <c:v>0.13179125229336033</c:v>
                </c:pt>
                <c:pt idx="42">
                  <c:v>0.13479016674187089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0.14029105780012782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0.12821637273822525</c:v>
                </c:pt>
                <c:pt idx="53">
                  <c:v>0.12411632724654065</c:v>
                </c:pt>
                <c:pt idx="54">
                  <c:v>0.11954815355187864</c:v>
                </c:pt>
                <c:pt idx="55">
                  <c:v>0.11457381053475454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9.1947636708331976E-2</c:v>
                </c:pt>
                <c:pt idx="60">
                  <c:v>8.5946004876409743E-2</c:v>
                </c:pt>
                <c:pt idx="61">
                  <c:v>7.9935435197846086E-2</c:v>
                </c:pt>
                <c:pt idx="62">
                  <c:v>7.3974411938992832E-2</c:v>
                </c:pt>
                <c:pt idx="63">
                  <c:v>6.8116484622155554E-2</c:v>
                </c:pt>
                <c:pt idx="64">
                  <c:v>6.2409608681335715E-2</c:v>
                </c:pt>
                <c:pt idx="65">
                  <c:v>5.6895670510940528E-2</c:v>
                </c:pt>
                <c:pt idx="66">
                  <c:v>5.1610195944861513E-2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3.7383119370458781E-2</c:v>
                </c:pt>
                <c:pt idx="70">
                  <c:v>3.3238845887728276E-2</c:v>
                </c:pt>
                <c:pt idx="71">
                  <c:v>2.9406603230379611E-2</c:v>
                </c:pt>
                <c:pt idx="72">
                  <c:v>2.5886439205752485E-2</c:v>
                </c:pt>
                <c:pt idx="73">
                  <c:v>2.2674008053880472E-2</c:v>
                </c:pt>
                <c:pt idx="74">
                  <c:v>1.9761176871069038E-2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7.796845655789756E-3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9.4763985262619178E-4</c:v>
                </c:pt>
                <c:pt idx="3">
                  <c:v>1.1808319693347533E-3</c:v>
                </c:pt>
                <c:pt idx="4">
                  <c:v>1.4640685654975566E-3</c:v>
                </c:pt>
                <c:pt idx="5">
                  <c:v>1.8061892675266767E-3</c:v>
                </c:pt>
                <c:pt idx="6">
                  <c:v>2.2171425979564808E-3</c:v>
                </c:pt>
                <c:pt idx="7">
                  <c:v>2.7080240843784503E-3</c:v>
                </c:pt>
                <c:pt idx="8">
                  <c:v>3.291091421423923E-3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8.0947786992362387E-3</c:v>
                </c:pt>
                <c:pt idx="14">
                  <c:v>9.5469262953707546E-3</c:v>
                </c:pt>
                <c:pt idx="15">
                  <c:v>1.1203421792175174E-2</c:v>
                </c:pt>
                <c:pt idx="16">
                  <c:v>1.3081764647251973E-2</c:v>
                </c:pt>
                <c:pt idx="17">
                  <c:v>1.5198842122489606E-2</c:v>
                </c:pt>
                <c:pt idx="18">
                  <c:v>1.7570462915854398E-2</c:v>
                </c:pt>
                <c:pt idx="19">
                  <c:v>2.0210843125899897E-2</c:v>
                </c:pt>
                <c:pt idx="20">
                  <c:v>2.3132053400346315E-2</c:v>
                </c:pt>
                <c:pt idx="21">
                  <c:v>2.6343438976895239E-2</c:v>
                </c:pt>
                <c:pt idx="22">
                  <c:v>2.9851027125129215E-2</c:v>
                </c:pt>
                <c:pt idx="23">
                  <c:v>3.3656939099993691E-2</c:v>
                </c:pt>
                <c:pt idx="24">
                  <c:v>3.7758825966259305E-2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6.7776752237781304E-2</c:v>
                </c:pt>
                <c:pt idx="31">
                  <c:v>7.3421679188198183E-2</c:v>
                </c:pt>
                <c:pt idx="32">
                  <c:v>7.9140064328294804E-2</c:v>
                </c:pt>
                <c:pt idx="33">
                  <c:v>8.48783664570813E-2</c:v>
                </c:pt>
                <c:pt idx="34">
                  <c:v>9.0578714739662725E-2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0.11174497307340243</c:v>
                </c:pt>
                <c:pt idx="39">
                  <c:v>0.11630537193663558</c:v>
                </c:pt>
                <c:pt idx="40">
                  <c:v>0.12044813541685019</c:v>
                </c:pt>
                <c:pt idx="41">
                  <c:v>0.12411632724654054</c:v>
                </c:pt>
                <c:pt idx="42">
                  <c:v>0.12725834702983618</c:v>
                </c:pt>
                <c:pt idx="43">
                  <c:v>0.12982913616942882</c:v>
                </c:pt>
                <c:pt idx="44">
                  <c:v>0.13179125229336033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0.13179125229336039</c:v>
                </c:pt>
                <c:pt idx="50">
                  <c:v>0.12982913616942887</c:v>
                </c:pt>
                <c:pt idx="51">
                  <c:v>0.12725834702983621</c:v>
                </c:pt>
                <c:pt idx="52">
                  <c:v>0.12411632724654063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0.11174497307340243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9.0578714739662725E-2</c:v>
                </c:pt>
                <c:pt idx="60">
                  <c:v>8.48783664570813E-2</c:v>
                </c:pt>
                <c:pt idx="61">
                  <c:v>7.9140064328294804E-2</c:v>
                </c:pt>
                <c:pt idx="62">
                  <c:v>7.3421679188198183E-2</c:v>
                </c:pt>
                <c:pt idx="63">
                  <c:v>6.7776752237781221E-2</c:v>
                </c:pt>
                <c:pt idx="64">
                  <c:v>6.2253779527236014E-2</c:v>
                </c:pt>
                <c:pt idx="65">
                  <c:v>5.6895670510940514E-2</c:v>
                </c:pt>
                <c:pt idx="66">
                  <c:v>5.1739382851071609E-2</c:v>
                </c:pt>
                <c:pt idx="67">
                  <c:v>4.6815729589737599E-2</c:v>
                </c:pt>
                <c:pt idx="68">
                  <c:v>4.2149349392408199E-2</c:v>
                </c:pt>
                <c:pt idx="69">
                  <c:v>3.7758825966259291E-2</c:v>
                </c:pt>
                <c:pt idx="70">
                  <c:v>3.3656939099993649E-2</c:v>
                </c:pt>
                <c:pt idx="71">
                  <c:v>2.985102712512919E-2</c:v>
                </c:pt>
                <c:pt idx="72">
                  <c:v>2.6343438976895214E-2</c:v>
                </c:pt>
                <c:pt idx="73">
                  <c:v>2.313205340034629E-2</c:v>
                </c:pt>
                <c:pt idx="74">
                  <c:v>2.0210843125899894E-2</c:v>
                </c:pt>
                <c:pt idx="75">
                  <c:v>1.7570462915854394E-2</c:v>
                </c:pt>
                <c:pt idx="76">
                  <c:v>1.5198842122489597E-2</c:v>
                </c:pt>
                <c:pt idx="77">
                  <c:v>1.308176464725197E-2</c:v>
                </c:pt>
                <c:pt idx="78">
                  <c:v>1.1203421792175153E-2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5.0850473532263233E-4</c:v>
                </c:pt>
                <c:pt idx="1">
                  <c:v>6.4160607676899022E-4</c:v>
                </c:pt>
                <c:pt idx="2">
                  <c:v>8.0550912247108713E-4</c:v>
                </c:pt>
                <c:pt idx="3">
                  <c:v>1.0062386284813481E-3</c:v>
                </c:pt>
                <c:pt idx="4">
                  <c:v>1.2507198290375892E-3</c:v>
                </c:pt>
                <c:pt idx="5">
                  <c:v>1.5468479021178575E-3</c:v>
                </c:pt>
                <c:pt idx="6">
                  <c:v>1.9035474966451204E-3</c:v>
                </c:pt>
                <c:pt idx="7">
                  <c:v>2.3308179297756911E-3</c:v>
                </c:pt>
                <c:pt idx="8">
                  <c:v>2.8397591686284071E-3</c:v>
                </c:pt>
                <c:pt idx="9">
                  <c:v>3.4425733163160029E-3</c:v>
                </c:pt>
                <c:pt idx="10">
                  <c:v>4.1525360699898586E-3</c:v>
                </c:pt>
                <c:pt idx="11">
                  <c:v>4.9839325535469886E-3</c:v>
                </c:pt>
                <c:pt idx="12">
                  <c:v>5.9519520941392805E-3</c:v>
                </c:pt>
                <c:pt idx="13">
                  <c:v>7.0725369511160634E-3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1.7925409811645102E-2</c:v>
                </c:pt>
                <c:pt idx="20">
                  <c:v>2.0567645798130082E-2</c:v>
                </c:pt>
                <c:pt idx="21">
                  <c:v>2.3481649618080021E-2</c:v>
                </c:pt>
                <c:pt idx="22">
                  <c:v>2.6674798647479799E-2</c:v>
                </c:pt>
                <c:pt idx="23">
                  <c:v>3.0151034935370746E-2</c:v>
                </c:pt>
                <c:pt idx="24">
                  <c:v>3.3910315115603225E-2</c:v>
                </c:pt>
                <c:pt idx="25">
                  <c:v>3.7948092869041675E-2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6.1788622699307086E-2</c:v>
                </c:pt>
                <c:pt idx="31">
                  <c:v>6.7102362285073824E-2</c:v>
                </c:pt>
                <c:pt idx="32">
                  <c:v>7.2509620441248243E-2</c:v>
                </c:pt>
                <c:pt idx="33">
                  <c:v>7.7961822270757652E-2</c:v>
                </c:pt>
                <c:pt idx="34">
                  <c:v>8.3405916558650234E-2</c:v>
                </c:pt>
                <c:pt idx="35">
                  <c:v>8.8785136017648508E-2</c:v>
                </c:pt>
                <c:pt idx="36">
                  <c:v>9.4039908322970239E-2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0.11258621107064305</c:v>
                </c:pt>
                <c:pt idx="41">
                  <c:v>0.11630537193663548</c:v>
                </c:pt>
                <c:pt idx="42">
                  <c:v>0.11954815355187856</c:v>
                </c:pt>
                <c:pt idx="43">
                  <c:v>0.12226847587024796</c:v>
                </c:pt>
                <c:pt idx="44">
                  <c:v>0.12442700625160123</c:v>
                </c:pt>
                <c:pt idx="45">
                  <c:v>0.1259921053200832</c:v>
                </c:pt>
                <c:pt idx="46">
                  <c:v>0.12694059851340114</c:v>
                </c:pt>
                <c:pt idx="47">
                  <c:v>0.12725834702983621</c:v>
                </c:pt>
                <c:pt idx="48">
                  <c:v>0.12694059851340117</c:v>
                </c:pt>
                <c:pt idx="49">
                  <c:v>0.1259921053200832</c:v>
                </c:pt>
                <c:pt idx="50">
                  <c:v>0.12442700625160127</c:v>
                </c:pt>
                <c:pt idx="51">
                  <c:v>0.12226847587024801</c:v>
                </c:pt>
                <c:pt idx="52">
                  <c:v>0.1195481535518786</c:v>
                </c:pt>
                <c:pt idx="53">
                  <c:v>0.11630537193663557</c:v>
                </c:pt>
                <c:pt idx="54">
                  <c:v>0.11258621107064315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8.8785136017648508E-2</c:v>
                </c:pt>
                <c:pt idx="60">
                  <c:v>8.3405916558650234E-2</c:v>
                </c:pt>
                <c:pt idx="61">
                  <c:v>7.7961822270757639E-2</c:v>
                </c:pt>
                <c:pt idx="62">
                  <c:v>7.2509620441248201E-2</c:v>
                </c:pt>
                <c:pt idx="63">
                  <c:v>6.7102362285073783E-2</c:v>
                </c:pt>
                <c:pt idx="64">
                  <c:v>6.1788622699307023E-2</c:v>
                </c:pt>
                <c:pt idx="65">
                  <c:v>5.6611902170420884E-2</c:v>
                </c:pt>
                <c:pt idx="66">
                  <c:v>5.1610195944861513E-2</c:v>
                </c:pt>
                <c:pt idx="67">
                  <c:v>4.6815729589737634E-2</c:v>
                </c:pt>
                <c:pt idx="68">
                  <c:v>4.2254854592438683E-2</c:v>
                </c:pt>
                <c:pt idx="69">
                  <c:v>3.794809286904164E-2</c:v>
                </c:pt>
                <c:pt idx="70">
                  <c:v>3.3910315115603218E-2</c:v>
                </c:pt>
                <c:pt idx="71">
                  <c:v>3.0151034935370708E-2</c:v>
                </c:pt>
                <c:pt idx="72">
                  <c:v>2.6674798647479781E-2</c:v>
                </c:pt>
                <c:pt idx="73">
                  <c:v>2.3481649618080018E-2</c:v>
                </c:pt>
                <c:pt idx="74">
                  <c:v>2.0567645798130071E-2</c:v>
                </c:pt>
                <c:pt idx="75">
                  <c:v>1.7925409811645074E-2</c:v>
                </c:pt>
                <c:pt idx="76">
                  <c:v>1.5544692294246864E-2</c:v>
                </c:pt>
                <c:pt idx="77">
                  <c:v>1.341293109596935E-2</c:v>
                </c:pt>
                <c:pt idx="78">
                  <c:v>1.1515791286468787E-2</c:v>
                </c:pt>
                <c:pt idx="79">
                  <c:v>9.8376734863848386E-3</c:v>
                </c:pt>
                <c:pt idx="80">
                  <c:v>8.3621807538109185E-3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4.2793637491079893E-4</c:v>
                </c:pt>
                <c:pt idx="1">
                  <c:v>5.4130047308443511E-4</c:v>
                </c:pt>
                <c:pt idx="2">
                  <c:v>6.8128078079890061E-4</c:v>
                </c:pt>
                <c:pt idx="3">
                  <c:v>8.5318339789939462E-4</c:v>
                </c:pt>
                <c:pt idx="4">
                  <c:v>1.0631319790459089E-3</c:v>
                </c:pt>
                <c:pt idx="5">
                  <c:v>1.3181368322651456E-3</c:v>
                </c:pt>
                <c:pt idx="6">
                  <c:v>1.6261564899863932E-3</c:v>
                </c:pt>
                <c:pt idx="7">
                  <c:v>1.9961478510108423E-3</c:v>
                </c:pt>
                <c:pt idx="8">
                  <c:v>2.4381004909201343E-3</c:v>
                </c:pt>
                <c:pt idx="9">
                  <c:v>2.9630503127812458E-3</c:v>
                </c:pt>
                <c:pt idx="10">
                  <c:v>3.5830673985689197E-3</c:v>
                </c:pt>
                <c:pt idx="11">
                  <c:v>4.3112127661784879E-3</c:v>
                </c:pt>
                <c:pt idx="12">
                  <c:v>5.1614587797812975E-3</c:v>
                </c:pt>
                <c:pt idx="13">
                  <c:v>6.1485682436151117E-3</c:v>
                </c:pt>
                <c:pt idx="14">
                  <c:v>7.2879277678313363E-3</c:v>
                </c:pt>
                <c:pt idx="15">
                  <c:v>8.5953318590459536E-3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1.3683890277794488E-2</c:v>
                </c:pt>
                <c:pt idx="19">
                  <c:v>1.5819118636336303E-2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2.3717644120153602E-2</c:v>
                </c:pt>
                <c:pt idx="23">
                  <c:v>2.6875611745141595E-2</c:v>
                </c:pt>
                <c:pt idx="24">
                  <c:v>3.0302167626916832E-2</c:v>
                </c:pt>
                <c:pt idx="25">
                  <c:v>3.3995196961490275E-2</c:v>
                </c:pt>
                <c:pt idx="26">
                  <c:v>3.7948092869041654E-2</c:v>
                </c:pt>
                <c:pt idx="27">
                  <c:v>4.214934939240822E-2</c:v>
                </c:pt>
                <c:pt idx="28">
                  <c:v>4.6582235164299025E-2</c:v>
                </c:pt>
                <c:pt idx="29">
                  <c:v>5.1224567389987929E-2</c:v>
                </c:pt>
                <c:pt idx="30">
                  <c:v>5.6048604332049411E-2</c:v>
                </c:pt>
                <c:pt idx="31">
                  <c:v>6.1021072100927949E-2</c:v>
                </c:pt>
                <c:pt idx="32">
                  <c:v>6.610333826259647E-2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8.1550238104464448E-2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0.10471257846306931</c:v>
                </c:pt>
                <c:pt idx="41">
                  <c:v>0.10844241001558151</c:v>
                </c:pt>
                <c:pt idx="42">
                  <c:v>0.11174497307340228</c:v>
                </c:pt>
                <c:pt idx="43">
                  <c:v>0.11457381053475445</c:v>
                </c:pt>
                <c:pt idx="44">
                  <c:v>0.11688835503952803</c:v>
                </c:pt>
                <c:pt idx="45">
                  <c:v>0.11865489630206556</c:v>
                </c:pt>
                <c:pt idx="46">
                  <c:v>0.119847397835256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0.11984739783525603</c:v>
                </c:pt>
                <c:pt idx="50">
                  <c:v>0.11865489630206563</c:v>
                </c:pt>
                <c:pt idx="51">
                  <c:v>0.11688835503952809</c:v>
                </c:pt>
                <c:pt idx="52">
                  <c:v>0.11457381053475449</c:v>
                </c:pt>
                <c:pt idx="53">
                  <c:v>0.11174497307340241</c:v>
                </c:pt>
                <c:pt idx="54">
                  <c:v>0.10844241001558159</c:v>
                </c:pt>
                <c:pt idx="55">
                  <c:v>0.10471257846306944</c:v>
                </c:pt>
                <c:pt idx="56">
                  <c:v>0.10060673953372606</c:v>
                </c:pt>
                <c:pt idx="57">
                  <c:v>9.6179789649680644E-2</c:v>
                </c:pt>
                <c:pt idx="58">
                  <c:v>9.1489045957065501E-2</c:v>
                </c:pt>
                <c:pt idx="59">
                  <c:v>8.6593023198796332E-2</c:v>
                </c:pt>
                <c:pt idx="60">
                  <c:v>8.1550238104464448E-2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6.1021072100927935E-2</c:v>
                </c:pt>
                <c:pt idx="65">
                  <c:v>5.604860433204939E-2</c:v>
                </c:pt>
                <c:pt idx="66">
                  <c:v>5.1224567389987916E-2</c:v>
                </c:pt>
                <c:pt idx="67">
                  <c:v>4.6582235164299025E-2</c:v>
                </c:pt>
                <c:pt idx="68">
                  <c:v>4.2149349392408199E-2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2.6875611745141578E-2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1.3683890277794482E-2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8.5953318590459536E-3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3.5833723054742557E-4</c:v>
                </c:pt>
                <c:pt idx="1">
                  <c:v>4.5439848247642173E-4</c:v>
                </c:pt>
                <c:pt idx="2">
                  <c:v>5.7333748808947188E-4</c:v>
                </c:pt>
                <c:pt idx="3">
                  <c:v>7.1980081491187186E-4</c:v>
                </c:pt>
                <c:pt idx="4">
                  <c:v>8.9917216896904292E-4</c:v>
                </c:pt>
                <c:pt idx="5">
                  <c:v>1.1176399212040062E-3</c:v>
                </c:pt>
                <c:pt idx="6">
                  <c:v>1.3822591817128896E-3</c:v>
                </c:pt>
                <c:pt idx="7">
                  <c:v>1.7010049930971354E-3</c:v>
                </c:pt>
                <c:pt idx="8">
                  <c:v>2.0828127186405232E-3</c:v>
                </c:pt>
                <c:pt idx="9">
                  <c:v>2.5376012595134272E-3</c:v>
                </c:pt>
                <c:pt idx="10">
                  <c:v>3.0762743826865438E-3</c:v>
                </c:pt>
                <c:pt idx="11">
                  <c:v>3.7106952159153667E-3</c:v>
                </c:pt>
                <c:pt idx="12">
                  <c:v>4.4536289080173673E-3</c:v>
                </c:pt>
                <c:pt idx="13">
                  <c:v>5.3186486014398333E-3</c:v>
                </c:pt>
                <c:pt idx="14">
                  <c:v>6.3200002568442604E-3</c:v>
                </c:pt>
                <c:pt idx="15">
                  <c:v>7.472422537647315E-3</c:v>
                </c:pt>
                <c:pt idx="16">
                  <c:v>8.7909189291532717E-3</c:v>
                </c:pt>
                <c:pt idx="17">
                  <c:v>1.0290480543443866E-2</c:v>
                </c:pt>
                <c:pt idx="18">
                  <c:v>1.1985759644307566E-2</c:v>
                </c:pt>
                <c:pt idx="19">
                  <c:v>1.3890695795757217E-2</c:v>
                </c:pt>
                <c:pt idx="20">
                  <c:v>1.6018098653519004E-2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2.3836529306041705E-2</c:v>
                </c:pt>
                <c:pt idx="24">
                  <c:v>2.6942884830823452E-2</c:v>
                </c:pt>
                <c:pt idx="25">
                  <c:v>3.0302167626916843E-2</c:v>
                </c:pt>
                <c:pt idx="26">
                  <c:v>3.3910315115603225E-2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4.6118734180078932E-2</c:v>
                </c:pt>
                <c:pt idx="30">
                  <c:v>5.0588245594254865E-2</c:v>
                </c:pt>
                <c:pt idx="31">
                  <c:v>5.5214149325589768E-2</c:v>
                </c:pt>
                <c:pt idx="32">
                  <c:v>5.9962492922656548E-2</c:v>
                </c:pt>
                <c:pt idx="33">
                  <c:v>6.4794404466144803E-2</c:v>
                </c:pt>
                <c:pt idx="34">
                  <c:v>6.9666477556894674E-2</c:v>
                </c:pt>
                <c:pt idx="35">
                  <c:v>7.453130576996396E-2</c:v>
                </c:pt>
                <c:pt idx="36">
                  <c:v>7.9338162008039365E-2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9.2871725820245055E-2</c:v>
                </c:pt>
                <c:pt idx="40">
                  <c:v>9.6903849903977546E-2</c:v>
                </c:pt>
                <c:pt idx="41">
                  <c:v>0.10060673953372598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0.10925878567265511</c:v>
                </c:pt>
                <c:pt idx="45">
                  <c:v>0.11118764269508545</c:v>
                </c:pt>
                <c:pt idx="46">
                  <c:v>0.11258621107064305</c:v>
                </c:pt>
                <c:pt idx="47">
                  <c:v>0.11343378207194244</c:v>
                </c:pt>
                <c:pt idx="48">
                  <c:v>0.11371772130327645</c:v>
                </c:pt>
                <c:pt idx="49">
                  <c:v>0.11343378207194248</c:v>
                </c:pt>
                <c:pt idx="50">
                  <c:v>0.11258621107064308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9.6903849903977698E-2</c:v>
                </c:pt>
                <c:pt idx="57">
                  <c:v>9.2871725820245055E-2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7.9338162008039378E-2</c:v>
                </c:pt>
                <c:pt idx="61">
                  <c:v>7.453130576996396E-2</c:v>
                </c:pt>
                <c:pt idx="62">
                  <c:v>6.9666477556894674E-2</c:v>
                </c:pt>
                <c:pt idx="63">
                  <c:v>6.4794404466144803E-2</c:v>
                </c:pt>
                <c:pt idx="64">
                  <c:v>5.9962492922656541E-2</c:v>
                </c:pt>
                <c:pt idx="65">
                  <c:v>5.5214149325589747E-2</c:v>
                </c:pt>
                <c:pt idx="66">
                  <c:v>5.0588245594254844E-2</c:v>
                </c:pt>
                <c:pt idx="67">
                  <c:v>4.6118734180078912E-2</c:v>
                </c:pt>
                <c:pt idx="68">
                  <c:v>4.1834411764339129E-2</c:v>
                </c:pt>
                <c:pt idx="69">
                  <c:v>3.775882596625927E-2</c:v>
                </c:pt>
                <c:pt idx="70">
                  <c:v>3.3910315115603218E-2</c:v>
                </c:pt>
                <c:pt idx="71">
                  <c:v>3.0302167626916825E-2</c:v>
                </c:pt>
                <c:pt idx="72">
                  <c:v>2.6942884830823442E-2</c:v>
                </c:pt>
                <c:pt idx="73">
                  <c:v>2.3836529306041673E-2</c:v>
                </c:pt>
                <c:pt idx="74">
                  <c:v>2.0983139804447982E-2</c:v>
                </c:pt>
                <c:pt idx="75">
                  <c:v>1.8379193721476637E-2</c:v>
                </c:pt>
                <c:pt idx="76">
                  <c:v>1.6018098653518983E-2</c:v>
                </c:pt>
                <c:pt idx="77">
                  <c:v>1.389069579575721E-2</c:v>
                </c:pt>
                <c:pt idx="78">
                  <c:v>1.1985759644307549E-2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2.985610778399209E-4</c:v>
                </c:pt>
                <c:pt idx="1">
                  <c:v>3.7954551652304239E-4</c:v>
                </c:pt>
                <c:pt idx="2">
                  <c:v>4.8009045198325033E-4</c:v>
                </c:pt>
                <c:pt idx="3">
                  <c:v>6.0424184763316715E-4</c:v>
                </c:pt>
                <c:pt idx="4">
                  <c:v>7.567057918647581E-4</c:v>
                </c:pt>
                <c:pt idx="5">
                  <c:v>9.4291347914337415E-4</c:v>
                </c:pt>
                <c:pt idx="6">
                  <c:v>1.1690824949255748E-3</c:v>
                </c:pt>
                <c:pt idx="7">
                  <c:v>1.4422714242691699E-3</c:v>
                </c:pt>
                <c:pt idx="8">
                  <c:v>1.770424323770549E-3</c:v>
                </c:pt>
                <c:pt idx="9">
                  <c:v>2.1624011521672016E-3</c:v>
                </c:pt>
                <c:pt idx="10">
                  <c:v>2.6279898774268554E-3</c:v>
                </c:pt>
                <c:pt idx="11">
                  <c:v>3.1778957019257541E-3</c:v>
                </c:pt>
                <c:pt idx="12">
                  <c:v>3.8237027093596119E-3</c:v>
                </c:pt>
                <c:pt idx="13">
                  <c:v>4.5778032750612334E-3</c:v>
                </c:pt>
                <c:pt idx="14">
                  <c:v>5.4532908318123642E-3</c:v>
                </c:pt>
                <c:pt idx="15">
                  <c:v>6.4638120786080604E-3</c:v>
                </c:pt>
                <c:pt idx="16">
                  <c:v>7.6233754861539209E-3</c:v>
                </c:pt>
                <c:pt idx="17">
                  <c:v>8.9461140066541024E-3</c:v>
                </c:pt>
                <c:pt idx="18">
                  <c:v>1.0446001240823738E-2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1.8471319813384533E-2</c:v>
                </c:pt>
                <c:pt idx="23">
                  <c:v>2.1035663280948767E-2</c:v>
                </c:pt>
                <c:pt idx="24">
                  <c:v>2.3836529306041705E-2</c:v>
                </c:pt>
                <c:pt idx="25">
                  <c:v>2.6875611745141595E-2</c:v>
                </c:pt>
                <c:pt idx="26">
                  <c:v>3.0151034935370736E-2</c:v>
                </c:pt>
                <c:pt idx="27">
                  <c:v>3.3656939099993656E-2</c:v>
                </c:pt>
                <c:pt idx="28">
                  <c:v>3.7383119370458781E-2</c:v>
                </c:pt>
                <c:pt idx="29">
                  <c:v>4.1314736355181486E-2</c:v>
                </c:pt>
                <c:pt idx="30">
                  <c:v>4.5432115680175585E-2</c:v>
                </c:pt>
                <c:pt idx="31">
                  <c:v>4.9710652631568437E-2</c:v>
                </c:pt>
                <c:pt idx="32">
                  <c:v>5.4120835916704184E-2</c:v>
                </c:pt>
                <c:pt idx="33">
                  <c:v>5.8628401640324013E-2</c:v>
                </c:pt>
                <c:pt idx="34">
                  <c:v>6.3194624919803891E-2</c:v>
                </c:pt>
                <c:pt idx="35">
                  <c:v>6.7776752237781193E-2</c:v>
                </c:pt>
                <c:pt idx="36">
                  <c:v>7.2328572793999693E-2</c:v>
                </c:pt>
                <c:pt idx="37">
                  <c:v>7.6801121952135343E-2</c:v>
                </c:pt>
                <c:pt idx="38">
                  <c:v>8.1143504595076577E-2</c:v>
                </c:pt>
                <c:pt idx="39">
                  <c:v>8.5303821039459174E-2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9.9108900319208978E-2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</c:v>
                </c:pt>
                <c:pt idx="47">
                  <c:v>0.10629510642746025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0.10629510642746025</c:v>
                </c:pt>
                <c:pt idx="51">
                  <c:v>0.10523745244685713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9.9108900319209034E-2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8.5303821039459188E-2</c:v>
                </c:pt>
                <c:pt idx="59">
                  <c:v>8.1143504595076577E-2</c:v>
                </c:pt>
                <c:pt idx="60">
                  <c:v>7.6801121952135357E-2</c:v>
                </c:pt>
                <c:pt idx="61">
                  <c:v>7.2328572793999693E-2</c:v>
                </c:pt>
                <c:pt idx="62">
                  <c:v>6.7776752237781193E-2</c:v>
                </c:pt>
                <c:pt idx="63">
                  <c:v>6.3194624919803891E-2</c:v>
                </c:pt>
                <c:pt idx="64">
                  <c:v>5.8628401640324013E-2</c:v>
                </c:pt>
                <c:pt idx="65">
                  <c:v>5.4120835916704163E-2</c:v>
                </c:pt>
                <c:pt idx="66">
                  <c:v>4.971065263156841E-2</c:v>
                </c:pt>
                <c:pt idx="67">
                  <c:v>4.5432115680175564E-2</c:v>
                </c:pt>
                <c:pt idx="68">
                  <c:v>4.1314736355181465E-2</c:v>
                </c:pt>
                <c:pt idx="69">
                  <c:v>3.7383119370458753E-2</c:v>
                </c:pt>
                <c:pt idx="70">
                  <c:v>3.3656939099993642E-2</c:v>
                </c:pt>
                <c:pt idx="71">
                  <c:v>3.0151034935370708E-2</c:v>
                </c:pt>
                <c:pt idx="72">
                  <c:v>2.6875611745141564E-2</c:v>
                </c:pt>
                <c:pt idx="73">
                  <c:v>2.3836529306041673E-2</c:v>
                </c:pt>
                <c:pt idx="74">
                  <c:v>2.1035663280948757E-2</c:v>
                </c:pt>
                <c:pt idx="75">
                  <c:v>1.8471319813384519E-2</c:v>
                </c:pt>
                <c:pt idx="76">
                  <c:v>1.6138686030832503E-2</c:v>
                </c:pt>
                <c:pt idx="77">
                  <c:v>1.40302996094199E-2</c:v>
                </c:pt>
                <c:pt idx="78">
                  <c:v>1.2136521941171137E-2</c:v>
                </c:pt>
                <c:pt idx="79">
                  <c:v>1.0446001240823734E-2</c:v>
                </c:pt>
                <c:pt idx="80">
                  <c:v>8.9461140066540989E-3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3.1544190469916835E-4</c:v>
                </c:pt>
                <c:pt idx="2">
                  <c:v>4.0000399228905595E-4</c:v>
                </c:pt>
                <c:pt idx="3">
                  <c:v>5.0470521581609312E-4</c:v>
                </c:pt>
                <c:pt idx="4">
                  <c:v>6.3363591807902753E-4</c:v>
                </c:pt>
                <c:pt idx="5">
                  <c:v>7.9153534004482509E-4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1.8334863226350255E-3</c:v>
                </c:pt>
                <c:pt idx="10">
                  <c:v>2.2338336807622974E-3</c:v>
                </c:pt>
                <c:pt idx="11">
                  <c:v>2.7080240843784503E-3</c:v>
                </c:pt>
                <c:pt idx="12">
                  <c:v>3.266500566737841E-3</c:v>
                </c:pt>
                <c:pt idx="13">
                  <c:v>3.9205002042966373E-3</c:v>
                </c:pt>
                <c:pt idx="14">
                  <c:v>4.6819713449833726E-3</c:v>
                </c:pt>
                <c:pt idx="15">
                  <c:v>5.5634546141705892E-3</c:v>
                </c:pt>
                <c:pt idx="16">
                  <c:v>6.5779243602221696E-3</c:v>
                </c:pt>
                <c:pt idx="17">
                  <c:v>7.7385880524660517E-3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1.6179083221357558E-2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2.3717644120153602E-2</c:v>
                </c:pt>
                <c:pt idx="26">
                  <c:v>2.6674798647479781E-2</c:v>
                </c:pt>
                <c:pt idx="27">
                  <c:v>2.985102712512919E-2</c:v>
                </c:pt>
                <c:pt idx="28">
                  <c:v>3.3238845887728276E-2</c:v>
                </c:pt>
                <c:pt idx="29">
                  <c:v>3.6826557231445435E-2</c:v>
                </c:pt>
                <c:pt idx="30">
                  <c:v>4.059801804533212E-2</c:v>
                </c:pt>
                <c:pt idx="31">
                  <c:v>4.4532499515227211E-2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5.7038087634446712E-2</c:v>
                </c:pt>
                <c:pt idx="35">
                  <c:v>6.1326941497696859E-2</c:v>
                </c:pt>
                <c:pt idx="36">
                  <c:v>6.5609417742826401E-2</c:v>
                </c:pt>
                <c:pt idx="37">
                  <c:v>6.9840861640065782E-2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8.1754368756722859E-2</c:v>
                </c:pt>
                <c:pt idx="41">
                  <c:v>8.5303821039459049E-2</c:v>
                </c:pt>
                <c:pt idx="42">
                  <c:v>8.8563450400087451E-2</c:v>
                </c:pt>
                <c:pt idx="43">
                  <c:v>9.1489045957065362E-2</c:v>
                </c:pt>
                <c:pt idx="44">
                  <c:v>9.40399083229701E-2</c:v>
                </c:pt>
                <c:pt idx="45">
                  <c:v>9.6179789649680519E-2</c:v>
                </c:pt>
                <c:pt idx="46">
                  <c:v>9.7877749786611665E-2</c:v>
                </c:pt>
                <c:pt idx="47">
                  <c:v>9.9108900319208992E-2</c:v>
                </c:pt>
                <c:pt idx="48">
                  <c:v>9.9855011491104706E-2</c:v>
                </c:pt>
                <c:pt idx="49">
                  <c:v>0.10010496132694507</c:v>
                </c:pt>
                <c:pt idx="50">
                  <c:v>9.9855011491104734E-2</c:v>
                </c:pt>
                <c:pt idx="51">
                  <c:v>9.9108900319208992E-2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9.403990832297017E-2</c:v>
                </c:pt>
                <c:pt idx="55">
                  <c:v>9.1489045957065446E-2</c:v>
                </c:pt>
                <c:pt idx="56">
                  <c:v>8.8563450400087562E-2</c:v>
                </c:pt>
                <c:pt idx="57">
                  <c:v>8.5303821039459118E-2</c:v>
                </c:pt>
                <c:pt idx="58">
                  <c:v>8.1754368756722984E-2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6.9840861640065782E-2</c:v>
                </c:pt>
                <c:pt idx="62">
                  <c:v>6.5609417742826401E-2</c:v>
                </c:pt>
                <c:pt idx="63">
                  <c:v>6.1326941497696831E-2</c:v>
                </c:pt>
                <c:pt idx="64">
                  <c:v>5.7038087634446684E-2</c:v>
                </c:pt>
                <c:pt idx="65">
                  <c:v>5.2784587716820569E-2</c:v>
                </c:pt>
                <c:pt idx="66">
                  <c:v>4.860465211220414E-2</c:v>
                </c:pt>
                <c:pt idx="67">
                  <c:v>4.4532499515227177E-2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3.3238845887728269E-2</c:v>
                </c:pt>
                <c:pt idx="71">
                  <c:v>2.9851027125129177E-2</c:v>
                </c:pt>
                <c:pt idx="72">
                  <c:v>2.6674798647479781E-2</c:v>
                </c:pt>
                <c:pt idx="73">
                  <c:v>2.3717644120153591E-2</c:v>
                </c:pt>
                <c:pt idx="74">
                  <c:v>2.0983139804447971E-2</c:v>
                </c:pt>
                <c:pt idx="75">
                  <c:v>1.8471319813384519E-2</c:v>
                </c:pt>
                <c:pt idx="76">
                  <c:v>1.617908322135754E-2</c:v>
                </c:pt>
                <c:pt idx="77">
                  <c:v>1.4100626778875755E-2</c:v>
                </c:pt>
                <c:pt idx="78">
                  <c:v>1.2227888050361145E-2</c:v>
                </c:pt>
                <c:pt idx="79">
                  <c:v>1.0550985298655443E-2</c:v>
                </c:pt>
                <c:pt idx="80">
                  <c:v>9.0586422681637972E-3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2.0417439942756782E-4</c:v>
                </c:pt>
                <c:pt idx="1">
                  <c:v>2.6085756431946846E-4</c:v>
                </c:pt>
                <c:pt idx="2">
                  <c:v>3.3161495699603552E-4</c:v>
                </c:pt>
                <c:pt idx="3">
                  <c:v>4.1946266694726608E-4</c:v>
                </c:pt>
                <c:pt idx="4">
                  <c:v>5.2793571678487505E-4</c:v>
                </c:pt>
                <c:pt idx="5">
                  <c:v>6.6114589081873348E-4</c:v>
                </c:pt>
                <c:pt idx="6">
                  <c:v>8.2383851007268821E-4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1.8893242941010208E-3</c:v>
                </c:pt>
                <c:pt idx="11">
                  <c:v>2.2961165716629301E-3</c:v>
                </c:pt>
                <c:pt idx="12">
                  <c:v>2.7765780404575445E-3</c:v>
                </c:pt>
                <c:pt idx="13">
                  <c:v>3.3408298987321408E-3</c:v>
                </c:pt>
                <c:pt idx="14">
                  <c:v>3.9996995619985959E-3</c:v>
                </c:pt>
                <c:pt idx="15">
                  <c:v>4.7646269708169313E-3</c:v>
                </c:pt>
                <c:pt idx="16">
                  <c:v>5.6475354632411707E-3</c:v>
                </c:pt>
                <c:pt idx="17">
                  <c:v>6.6606644630251817E-3</c:v>
                </c:pt>
                <c:pt idx="18">
                  <c:v>7.8163621553888878E-3</c:v>
                </c:pt>
                <c:pt idx="19">
                  <c:v>9.1268374976206483E-3</c:v>
                </c:pt>
                <c:pt idx="20">
                  <c:v>1.0603872332552193E-2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1.6138686030832503E-2</c:v>
                </c:pt>
                <c:pt idx="24">
                  <c:v>1.8379193721476637E-2</c:v>
                </c:pt>
                <c:pt idx="25">
                  <c:v>2.0826354934106776E-2</c:v>
                </c:pt>
                <c:pt idx="26">
                  <c:v>2.3481649618080018E-2</c:v>
                </c:pt>
                <c:pt idx="27">
                  <c:v>2.6343438976895214E-2</c:v>
                </c:pt>
                <c:pt idx="28">
                  <c:v>2.9406603230379611E-2</c:v>
                </c:pt>
                <c:pt idx="29">
                  <c:v>3.2662226222502991E-2</c:v>
                </c:pt>
                <c:pt idx="30">
                  <c:v>3.6097342540718162E-2</c:v>
                </c:pt>
                <c:pt idx="31">
                  <c:v>3.9694762371420861E-2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5.1224567389987888E-2</c:v>
                </c:pt>
                <c:pt idx="35">
                  <c:v>5.5214149325589712E-2</c:v>
                </c:pt>
                <c:pt idx="36">
                  <c:v>5.9217626872687029E-2</c:v>
                </c:pt>
                <c:pt idx="37">
                  <c:v>6.3194624919803835E-2</c:v>
                </c:pt>
                <c:pt idx="38">
                  <c:v>6.7102362285073783E-2</c:v>
                </c:pt>
                <c:pt idx="39">
                  <c:v>7.0896371094849586E-2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8.1143504595076507E-2</c:v>
                </c:pt>
                <c:pt idx="43">
                  <c:v>8.4033812599734067E-2</c:v>
                </c:pt>
                <c:pt idx="44">
                  <c:v>8.6593023198796151E-2</c:v>
                </c:pt>
                <c:pt idx="45">
                  <c:v>8.8785136017648231E-2</c:v>
                </c:pt>
                <c:pt idx="46">
                  <c:v>9.05787147396626E-2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9.3337247283167543E-2</c:v>
                </c:pt>
                <c:pt idx="50">
                  <c:v>9.3337247283167543E-2</c:v>
                </c:pt>
                <c:pt idx="51">
                  <c:v>9.2871725820245013E-2</c:v>
                </c:pt>
                <c:pt idx="52">
                  <c:v>9.1947636708331879E-2</c:v>
                </c:pt>
                <c:pt idx="53">
                  <c:v>9.0578714739662655E-2</c:v>
                </c:pt>
                <c:pt idx="54">
                  <c:v>8.8785136017648328E-2</c:v>
                </c:pt>
                <c:pt idx="55">
                  <c:v>8.6593023198796262E-2</c:v>
                </c:pt>
                <c:pt idx="56">
                  <c:v>8.4033812599734178E-2</c:v>
                </c:pt>
                <c:pt idx="57">
                  <c:v>8.1143504595076563E-2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7.08963710948496E-2</c:v>
                </c:pt>
                <c:pt idx="61">
                  <c:v>6.7102362285073783E-2</c:v>
                </c:pt>
                <c:pt idx="62">
                  <c:v>6.3194624919803863E-2</c:v>
                </c:pt>
                <c:pt idx="63">
                  <c:v>5.9217626872687022E-2</c:v>
                </c:pt>
                <c:pt idx="64">
                  <c:v>5.5214149325589705E-2</c:v>
                </c:pt>
                <c:pt idx="65">
                  <c:v>5.1224567389987874E-2</c:v>
                </c:pt>
                <c:pt idx="66">
                  <c:v>4.7286235494281709E-2</c:v>
                </c:pt>
                <c:pt idx="67">
                  <c:v>4.3432988184597912E-2</c:v>
                </c:pt>
                <c:pt idx="68">
                  <c:v>3.9694762371420847E-2</c:v>
                </c:pt>
                <c:pt idx="69">
                  <c:v>3.6097342540718134E-2</c:v>
                </c:pt>
                <c:pt idx="70">
                  <c:v>3.2662226222502991E-2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2.3481649618080008E-2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1.2258496014500565E-2</c:v>
                </c:pt>
                <c:pt idx="79">
                  <c:v>1.0603872332552184E-2</c:v>
                </c:pt>
                <c:pt idx="80">
                  <c:v>9.1268374976206379E-3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1.6758229227474038E-4</c:v>
                </c:pt>
                <c:pt idx="1">
                  <c:v>2.14642644738136E-4</c:v>
                </c:pt>
                <c:pt idx="2">
                  <c:v>2.7354729385736185E-4</c:v>
                </c:pt>
                <c:pt idx="3">
                  <c:v>3.468784837802844E-4</c:v>
                </c:pt>
                <c:pt idx="4">
                  <c:v>4.3767408174210303E-4</c:v>
                </c:pt>
                <c:pt idx="5">
                  <c:v>5.4948118211067896E-4</c:v>
                </c:pt>
                <c:pt idx="6">
                  <c:v>6.8640959566935891E-4</c:v>
                </c:pt>
                <c:pt idx="7">
                  <c:v>8.5318339789939462E-4</c:v>
                </c:pt>
                <c:pt idx="8">
                  <c:v>1.0551883151784576E-3</c:v>
                </c:pt>
                <c:pt idx="9">
                  <c:v>1.2985123314949536E-3</c:v>
                </c:pt>
                <c:pt idx="10">
                  <c:v>1.5899765199541671E-3</c:v>
                </c:pt>
                <c:pt idx="11">
                  <c:v>1.9371527663159219E-3</c:v>
                </c:pt>
                <c:pt idx="12">
                  <c:v>2.3483647826966726E-3</c:v>
                </c:pt>
                <c:pt idx="13">
                  <c:v>2.8326686375636464E-3</c:v>
                </c:pt>
                <c:pt idx="14">
                  <c:v>3.3998089837662801E-3</c:v>
                </c:pt>
                <c:pt idx="15">
                  <c:v>4.0601472799225418E-3</c:v>
                </c:pt>
                <c:pt idx="16">
                  <c:v>4.8245586002785504E-3</c:v>
                </c:pt>
                <c:pt idx="17">
                  <c:v>5.7042941382605093E-3</c:v>
                </c:pt>
                <c:pt idx="18">
                  <c:v>6.7108072468932984E-3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1.0603872332552193E-2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1.6018098653519001E-2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2.313205340034629E-2</c:v>
                </c:pt>
                <c:pt idx="28">
                  <c:v>2.5886439205752485E-2</c:v>
                </c:pt>
                <c:pt idx="29">
                  <c:v>2.882431347287626E-2</c:v>
                </c:pt>
                <c:pt idx="30">
                  <c:v>3.1935532098540949E-2</c:v>
                </c:pt>
                <c:pt idx="31">
                  <c:v>3.5206095977844402E-2</c:v>
                </c:pt>
                <c:pt idx="32">
                  <c:v>3.861802934113083E-2</c:v>
                </c:pt>
                <c:pt idx="33">
                  <c:v>4.214934939240815E-2</c:v>
                </c:pt>
                <c:pt idx="34">
                  <c:v>4.5774137526474593E-2</c:v>
                </c:pt>
                <c:pt idx="35">
                  <c:v>4.946271971722313E-2</c:v>
                </c:pt>
                <c:pt idx="36">
                  <c:v>5.3181960409611893E-2</c:v>
                </c:pt>
                <c:pt idx="37">
                  <c:v>5.689567051094048E-2</c:v>
                </c:pt>
                <c:pt idx="38">
                  <c:v>6.0565125995312385E-2</c:v>
                </c:pt>
                <c:pt idx="39">
                  <c:v>6.414968936958286E-2</c:v>
                </c:pt>
                <c:pt idx="40">
                  <c:v>6.7607521983145707E-2</c:v>
                </c:pt>
                <c:pt idx="41">
                  <c:v>7.0896371094849517E-2</c:v>
                </c:pt>
                <c:pt idx="42">
                  <c:v>7.3974411938992693E-2</c:v>
                </c:pt>
                <c:pt idx="43">
                  <c:v>7.6801121952135218E-2</c:v>
                </c:pt>
                <c:pt idx="44">
                  <c:v>7.9338162008039226E-2</c:v>
                </c:pt>
                <c:pt idx="45">
                  <c:v>8.1550238104464268E-2</c:v>
                </c:pt>
                <c:pt idx="46">
                  <c:v>8.3405916558650109E-2</c:v>
                </c:pt>
                <c:pt idx="47">
                  <c:v>8.487836645708112E-2</c:v>
                </c:pt>
                <c:pt idx="48">
                  <c:v>8.5946004876409646E-2</c:v>
                </c:pt>
                <c:pt idx="49">
                  <c:v>8.6593023198796221E-2</c:v>
                </c:pt>
                <c:pt idx="50">
                  <c:v>8.6809776585634241E-2</c:v>
                </c:pt>
                <c:pt idx="51">
                  <c:v>8.6593023198796221E-2</c:v>
                </c:pt>
                <c:pt idx="52">
                  <c:v>8.5946004876409687E-2</c:v>
                </c:pt>
                <c:pt idx="53">
                  <c:v>8.4878366457081147E-2</c:v>
                </c:pt>
                <c:pt idx="54">
                  <c:v>8.3405916558650151E-2</c:v>
                </c:pt>
                <c:pt idx="55">
                  <c:v>8.1550238104464379E-2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7.0896371094849586E-2</c:v>
                </c:pt>
                <c:pt idx="60">
                  <c:v>6.7607521983145777E-2</c:v>
                </c:pt>
                <c:pt idx="61">
                  <c:v>6.4149689369582874E-2</c:v>
                </c:pt>
                <c:pt idx="62">
                  <c:v>6.0565125995312399E-2</c:v>
                </c:pt>
                <c:pt idx="63">
                  <c:v>5.6895670510940466E-2</c:v>
                </c:pt>
                <c:pt idx="64">
                  <c:v>5.3181960409611893E-2</c:v>
                </c:pt>
                <c:pt idx="65">
                  <c:v>4.946271971722313E-2</c:v>
                </c:pt>
                <c:pt idx="66">
                  <c:v>4.5774137526474579E-2</c:v>
                </c:pt>
                <c:pt idx="67">
                  <c:v>4.2149349392408143E-2</c:v>
                </c:pt>
                <c:pt idx="68">
                  <c:v>3.8618029341130823E-2</c:v>
                </c:pt>
                <c:pt idx="69">
                  <c:v>3.5206095977844382E-2</c:v>
                </c:pt>
                <c:pt idx="70">
                  <c:v>3.1935532098540928E-2</c:v>
                </c:pt>
                <c:pt idx="71">
                  <c:v>2.8824313472876239E-2</c:v>
                </c:pt>
                <c:pt idx="72">
                  <c:v>2.5886439205752471E-2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1.601809865351898E-2</c:v>
                </c:pt>
                <c:pt idx="77">
                  <c:v>1.40302996094199E-2</c:v>
                </c:pt>
                <c:pt idx="78">
                  <c:v>1.222788805036115E-2</c:v>
                </c:pt>
                <c:pt idx="79">
                  <c:v>1.0603872332552179E-2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2.2452218632057925E-4</c:v>
                </c:pt>
                <c:pt idx="3">
                  <c:v>2.8542363858834039E-4</c:v>
                </c:pt>
                <c:pt idx="4">
                  <c:v>3.610348632540398E-4</c:v>
                </c:pt>
                <c:pt idx="5">
                  <c:v>4.5439848247642178E-4</c:v>
                </c:pt>
                <c:pt idx="6">
                  <c:v>5.6905354180833401E-4</c:v>
                </c:pt>
                <c:pt idx="7">
                  <c:v>7.0908437690569894E-4</c:v>
                </c:pt>
                <c:pt idx="8">
                  <c:v>8.7916670065929742E-4</c:v>
                </c:pt>
                <c:pt idx="9">
                  <c:v>1.084608669647933E-3</c:v>
                </c:pt>
                <c:pt idx="10">
                  <c:v>1.3313843276692057E-3</c:v>
                </c:pt>
                <c:pt idx="11">
                  <c:v>1.6261564899863932E-3</c:v>
                </c:pt>
                <c:pt idx="12">
                  <c:v>1.9762858480320404E-3</c:v>
                </c:pt>
                <c:pt idx="13">
                  <c:v>2.3898228665884653E-3</c:v>
                </c:pt>
                <c:pt idx="14">
                  <c:v>2.8754789417180676E-3</c:v>
                </c:pt>
                <c:pt idx="15">
                  <c:v>3.4425733163160016E-3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5.732887031616697E-3</c:v>
                </c:pt>
                <c:pt idx="19">
                  <c:v>6.7276052537701657E-3</c:v>
                </c:pt>
                <c:pt idx="20">
                  <c:v>7.8555418337373974E-3</c:v>
                </c:pt>
                <c:pt idx="21">
                  <c:v>9.1268374976206483E-3</c:v>
                </c:pt>
                <c:pt idx="22">
                  <c:v>1.0550985298655443E-2</c:v>
                </c:pt>
                <c:pt idx="23">
                  <c:v>1.2136521941171145E-2</c:v>
                </c:pt>
                <c:pt idx="24">
                  <c:v>1.389069579575721E-2</c:v>
                </c:pt>
                <c:pt idx="25">
                  <c:v>1.5819118636336296E-2</c:v>
                </c:pt>
                <c:pt idx="26">
                  <c:v>1.7925409811645095E-2</c:v>
                </c:pt>
                <c:pt idx="27">
                  <c:v>2.0210843125899894E-2</c:v>
                </c:pt>
                <c:pt idx="28">
                  <c:v>2.2674008053880479E-2</c:v>
                </c:pt>
                <c:pt idx="29">
                  <c:v>2.5310497959954582E-2</c:v>
                </c:pt>
                <c:pt idx="30">
                  <c:v>2.8112638637507986E-2</c:v>
                </c:pt>
                <c:pt idx="31">
                  <c:v>3.1069270652543664E-2</c:v>
                </c:pt>
                <c:pt idx="32">
                  <c:v>3.4165598595379182E-2</c:v>
                </c:pt>
                <c:pt idx="33">
                  <c:v>3.7383119370458753E-2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5.0969083794284484E-2</c:v>
                </c:pt>
                <c:pt idx="38">
                  <c:v>5.4392117735664845E-2</c:v>
                </c:pt>
                <c:pt idx="39">
                  <c:v>5.7755538455726958E-2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6.7102362285073699E-2</c:v>
                </c:pt>
                <c:pt idx="43">
                  <c:v>6.9840861640065671E-2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7.6418074758373561E-2</c:v>
                </c:pt>
                <c:pt idx="47">
                  <c:v>7.7961822270757472E-2</c:v>
                </c:pt>
                <c:pt idx="48">
                  <c:v>7.9140064328294693E-2</c:v>
                </c:pt>
                <c:pt idx="49">
                  <c:v>7.9935435197845892E-2</c:v>
                </c:pt>
                <c:pt idx="50">
                  <c:v>8.0336113234180329E-2</c:v>
                </c:pt>
                <c:pt idx="51">
                  <c:v>8.0336113234180329E-2</c:v>
                </c:pt>
                <c:pt idx="52">
                  <c:v>7.9935435197845892E-2</c:v>
                </c:pt>
                <c:pt idx="53">
                  <c:v>7.9140064328294721E-2</c:v>
                </c:pt>
                <c:pt idx="54">
                  <c:v>7.7961822270757514E-2</c:v>
                </c:pt>
                <c:pt idx="55">
                  <c:v>7.6418074758373616E-2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6.9840861640065713E-2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6.1021072100927894E-2</c:v>
                </c:pt>
                <c:pt idx="62">
                  <c:v>5.7755538455726972E-2</c:v>
                </c:pt>
                <c:pt idx="63">
                  <c:v>5.4392117735664845E-2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4.4089393741485502E-2</c:v>
                </c:pt>
                <c:pt idx="67">
                  <c:v>4.0699640065041912E-2</c:v>
                </c:pt>
                <c:pt idx="68">
                  <c:v>3.7383119370458739E-2</c:v>
                </c:pt>
                <c:pt idx="69">
                  <c:v>3.4165598595379154E-2</c:v>
                </c:pt>
                <c:pt idx="70">
                  <c:v>3.1069270652543633E-2</c:v>
                </c:pt>
                <c:pt idx="71">
                  <c:v>2.8112638637507976E-2</c:v>
                </c:pt>
                <c:pt idx="72">
                  <c:v>2.5310497959954572E-2</c:v>
                </c:pt>
                <c:pt idx="73">
                  <c:v>2.2674008053880451E-2</c:v>
                </c:pt>
                <c:pt idx="74">
                  <c:v>2.021084312589987E-2</c:v>
                </c:pt>
                <c:pt idx="75">
                  <c:v>1.7925409811645074E-2</c:v>
                </c:pt>
                <c:pt idx="76">
                  <c:v>1.5819118636336289E-2</c:v>
                </c:pt>
                <c:pt idx="77">
                  <c:v>1.3890695795757199E-2</c:v>
                </c:pt>
                <c:pt idx="78">
                  <c:v>1.2136521941171123E-2</c:v>
                </c:pt>
                <c:pt idx="79">
                  <c:v>1.0550985298655436E-2</c:v>
                </c:pt>
                <c:pt idx="80">
                  <c:v>9.1268374976206379E-3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1.1121603018654922E-4</c:v>
                </c:pt>
                <c:pt idx="1">
                  <c:v>1.4316166666167036E-4</c:v>
                </c:pt>
                <c:pt idx="2">
                  <c:v>1.8336423461139123E-4</c:v>
                </c:pt>
                <c:pt idx="3">
                  <c:v>2.3368511056768939E-4</c:v>
                </c:pt>
                <c:pt idx="4">
                  <c:v>2.9633024583316207E-4</c:v>
                </c:pt>
                <c:pt idx="5">
                  <c:v>3.738948199496603E-4</c:v>
                </c:pt>
                <c:pt idx="6">
                  <c:v>4.6940903339133105E-4</c:v>
                </c:pt>
                <c:pt idx="7">
                  <c:v>5.8638380221870498E-4</c:v>
                </c:pt>
                <c:pt idx="8">
                  <c:v>7.2885479458114982E-4</c:v>
                </c:pt>
                <c:pt idx="9">
                  <c:v>9.0142291164755164E-4</c:v>
                </c:pt>
                <c:pt idx="10">
                  <c:v>1.1092889769808278E-3</c:v>
                </c:pt>
                <c:pt idx="11">
                  <c:v>1.3582800751787464E-3</c:v>
                </c:pt>
                <c:pt idx="12">
                  <c:v>1.6548646926812162E-3</c:v>
                </c:pt>
                <c:pt idx="13">
                  <c:v>2.0061535837524801E-3</c:v>
                </c:pt>
                <c:pt idx="14">
                  <c:v>2.4198831377065448E-3</c:v>
                </c:pt>
                <c:pt idx="15">
                  <c:v>2.9043779855293466E-3</c:v>
                </c:pt>
                <c:pt idx="16">
                  <c:v>3.4684896810733652E-3</c:v>
                </c:pt>
                <c:pt idx="17">
                  <c:v>4.1215085481133475E-3</c:v>
                </c:pt>
                <c:pt idx="18">
                  <c:v>4.8730462203187153E-3</c:v>
                </c:pt>
                <c:pt idx="19">
                  <c:v>5.7328870316166996E-3</c:v>
                </c:pt>
                <c:pt idx="20">
                  <c:v>6.7108072468932984E-3</c:v>
                </c:pt>
                <c:pt idx="21">
                  <c:v>7.8163621553888878E-3</c:v>
                </c:pt>
                <c:pt idx="22">
                  <c:v>9.0586422681637972E-3</c:v>
                </c:pt>
                <c:pt idx="23">
                  <c:v>1.0446001240823734E-2</c:v>
                </c:pt>
                <c:pt idx="24">
                  <c:v>1.1985759644307557E-2</c:v>
                </c:pt>
                <c:pt idx="25">
                  <c:v>1.3683890277794482E-2</c:v>
                </c:pt>
                <c:pt idx="26">
                  <c:v>1.5544692294246876E-2</c:v>
                </c:pt>
                <c:pt idx="27">
                  <c:v>1.7570462915854394E-2</c:v>
                </c:pt>
                <c:pt idx="28">
                  <c:v>1.9761176871069038E-2</c:v>
                </c:pt>
                <c:pt idx="29">
                  <c:v>2.2114184800359857E-2</c:v>
                </c:pt>
                <c:pt idx="30">
                  <c:v>2.46239426680607E-2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3.6007211894616996E-2</c:v>
                </c:pt>
                <c:pt idx="35">
                  <c:v>3.9103784351793035E-2</c:v>
                </c:pt>
                <c:pt idx="36">
                  <c:v>4.2254854592438613E-2</c:v>
                </c:pt>
                <c:pt idx="37">
                  <c:v>4.5432115680175508E-2</c:v>
                </c:pt>
                <c:pt idx="38">
                  <c:v>4.8604652112204098E-2</c:v>
                </c:pt>
                <c:pt idx="39">
                  <c:v>5.1739382851071526E-2</c:v>
                </c:pt>
                <c:pt idx="40">
                  <c:v>5.4801592228620945E-2</c:v>
                </c:pt>
                <c:pt idx="41">
                  <c:v>5.7755538455726917E-2</c:v>
                </c:pt>
                <c:pt idx="42">
                  <c:v>6.0565125995312288E-2</c:v>
                </c:pt>
                <c:pt idx="43">
                  <c:v>6.319462491980378E-2</c:v>
                </c:pt>
                <c:pt idx="44">
                  <c:v>6.5609417742826318E-2</c:v>
                </c:pt>
                <c:pt idx="45">
                  <c:v>6.7776752237781082E-2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7.2509620441248049E-2</c:v>
                </c:pt>
                <c:pt idx="49">
                  <c:v>7.3421679188198072E-2</c:v>
                </c:pt>
                <c:pt idx="50">
                  <c:v>7.3974411938992721E-2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7.3421679188198072E-2</c:v>
                </c:pt>
                <c:pt idx="54">
                  <c:v>7.2509620441248077E-2</c:v>
                </c:pt>
                <c:pt idx="55">
                  <c:v>7.1251740633818283E-2</c:v>
                </c:pt>
                <c:pt idx="56">
                  <c:v>6.966647755689459E-2</c:v>
                </c:pt>
                <c:pt idx="57">
                  <c:v>6.7776752237781124E-2</c:v>
                </c:pt>
                <c:pt idx="58">
                  <c:v>6.5609417742826345E-2</c:v>
                </c:pt>
                <c:pt idx="59">
                  <c:v>6.3194624919803807E-2</c:v>
                </c:pt>
                <c:pt idx="60">
                  <c:v>6.0565125995312372E-2</c:v>
                </c:pt>
                <c:pt idx="61">
                  <c:v>5.7755538455726972E-2</c:v>
                </c:pt>
                <c:pt idx="62">
                  <c:v>5.4801592228621035E-2</c:v>
                </c:pt>
                <c:pt idx="63">
                  <c:v>5.1739382851071568E-2</c:v>
                </c:pt>
                <c:pt idx="64">
                  <c:v>4.8604652112204091E-2</c:v>
                </c:pt>
                <c:pt idx="65">
                  <c:v>4.5432115680175536E-2</c:v>
                </c:pt>
                <c:pt idx="66">
                  <c:v>4.2254854592438613E-2</c:v>
                </c:pt>
                <c:pt idx="67">
                  <c:v>3.9103784351793014E-2</c:v>
                </c:pt>
                <c:pt idx="68">
                  <c:v>3.6007211894616982E-2</c:v>
                </c:pt>
                <c:pt idx="69">
                  <c:v>3.2990487053380001E-2</c:v>
                </c:pt>
                <c:pt idx="70">
                  <c:v>3.0075751491547193E-2</c:v>
                </c:pt>
                <c:pt idx="71">
                  <c:v>2.728178460203284E-2</c:v>
                </c:pt>
                <c:pt idx="72">
                  <c:v>2.4623942668060679E-2</c:v>
                </c:pt>
                <c:pt idx="73">
                  <c:v>2.2114184800359829E-2</c:v>
                </c:pt>
                <c:pt idx="74">
                  <c:v>1.976117687106901E-2</c:v>
                </c:pt>
                <c:pt idx="75">
                  <c:v>1.7570462915854384E-2</c:v>
                </c:pt>
                <c:pt idx="76">
                  <c:v>1.5544692294246864E-2</c:v>
                </c:pt>
                <c:pt idx="77">
                  <c:v>1.3683890277794463E-2</c:v>
                </c:pt>
                <c:pt idx="78">
                  <c:v>1.1985759644307545E-2</c:v>
                </c:pt>
                <c:pt idx="79">
                  <c:v>1.0446001240823722E-2</c:v>
                </c:pt>
                <c:pt idx="80">
                  <c:v>9.0586422681637919E-3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8.9924868547652814E-5</c:v>
                </c:pt>
                <c:pt idx="1">
                  <c:v>1.1604459162278527E-4</c:v>
                </c:pt>
                <c:pt idx="2">
                  <c:v>1.4900420511280559E-4</c:v>
                </c:pt>
                <c:pt idx="3">
                  <c:v>1.9037094820927288E-4</c:v>
                </c:pt>
                <c:pt idx="4">
                  <c:v>2.4200890615691835E-4</c:v>
                </c:pt>
                <c:pt idx="5">
                  <c:v>3.0611918750934192E-4</c:v>
                </c:pt>
                <c:pt idx="6">
                  <c:v>3.8528161243886076E-4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7.4543991033276433E-4</c:v>
                </c:pt>
                <c:pt idx="10">
                  <c:v>9.196328623936518E-4</c:v>
                </c:pt>
                <c:pt idx="11">
                  <c:v>1.1288723891520419E-3</c:v>
                </c:pt>
                <c:pt idx="12">
                  <c:v>1.3788078497211666E-3</c:v>
                </c:pt>
                <c:pt idx="13">
                  <c:v>1.6756803280244142E-3</c:v>
                </c:pt>
                <c:pt idx="14">
                  <c:v>2.0263157624656955E-3</c:v>
                </c:pt>
                <c:pt idx="15">
                  <c:v>2.4381004909201343E-3</c:v>
                </c:pt>
                <c:pt idx="16">
                  <c:v>2.9189362407653963E-3</c:v>
                </c:pt>
                <c:pt idx="17">
                  <c:v>3.4771717533444778E-3</c:v>
                </c:pt>
                <c:pt idx="18">
                  <c:v>4.1215085481133475E-3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6.6606644630251817E-3</c:v>
                </c:pt>
                <c:pt idx="22">
                  <c:v>7.7385880524660517E-3</c:v>
                </c:pt>
                <c:pt idx="23">
                  <c:v>8.9461140066540989E-3</c:v>
                </c:pt>
                <c:pt idx="24">
                  <c:v>1.0290480543443859E-2</c:v>
                </c:pt>
                <c:pt idx="25">
                  <c:v>1.1777833510623005E-2</c:v>
                </c:pt>
                <c:pt idx="26">
                  <c:v>1.3412931095969362E-2</c:v>
                </c:pt>
                <c:pt idx="27">
                  <c:v>1.5198842122489597E-2</c:v>
                </c:pt>
                <c:pt idx="28">
                  <c:v>1.7136646640759017E-2</c:v>
                </c:pt>
                <c:pt idx="29">
                  <c:v>1.9225148675323937E-2</c:v>
                </c:pt>
                <c:pt idx="30">
                  <c:v>2.1460611867575554E-2</c:v>
                </c:pt>
                <c:pt idx="31">
                  <c:v>2.3836529306041684E-2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3.169691155337899E-2</c:v>
                </c:pt>
                <c:pt idx="35">
                  <c:v>3.4508968569793345E-2</c:v>
                </c:pt>
                <c:pt idx="36">
                  <c:v>3.7383119370458733E-2</c:v>
                </c:pt>
                <c:pt idx="37">
                  <c:v>4.0294671880045783E-2</c:v>
                </c:pt>
                <c:pt idx="38">
                  <c:v>4.3216365252303282E-2</c:v>
                </c:pt>
                <c:pt idx="39">
                  <c:v>4.611873418007887E-2</c:v>
                </c:pt>
                <c:pt idx="40">
                  <c:v>4.8970557432818314E-2</c:v>
                </c:pt>
                <c:pt idx="41">
                  <c:v>5.1739382851071491E-2</c:v>
                </c:pt>
                <c:pt idx="42">
                  <c:v>5.4392117735664776E-2</c:v>
                </c:pt>
                <c:pt idx="43">
                  <c:v>5.689567051094041E-2</c:v>
                </c:pt>
                <c:pt idx="44">
                  <c:v>5.9217626872686946E-2</c:v>
                </c:pt>
                <c:pt idx="45">
                  <c:v>6.1326941497696776E-2</c:v>
                </c:pt>
                <c:pt idx="46">
                  <c:v>6.3194624919803766E-2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6.7102362285073699E-2</c:v>
                </c:pt>
                <c:pt idx="50">
                  <c:v>6.7776752237781082E-2</c:v>
                </c:pt>
                <c:pt idx="51">
                  <c:v>6.8116484622155443E-2</c:v>
                </c:pt>
                <c:pt idx="52">
                  <c:v>6.8116484622155457E-2</c:v>
                </c:pt>
                <c:pt idx="53">
                  <c:v>6.777675223778111E-2</c:v>
                </c:pt>
                <c:pt idx="54">
                  <c:v>6.7102362285073713E-2</c:v>
                </c:pt>
                <c:pt idx="55">
                  <c:v>6.6103338262596331E-2</c:v>
                </c:pt>
                <c:pt idx="56">
                  <c:v>6.4794404466144706E-2</c:v>
                </c:pt>
                <c:pt idx="57">
                  <c:v>6.3194624919803807E-2</c:v>
                </c:pt>
                <c:pt idx="58">
                  <c:v>6.1326941497696817E-2</c:v>
                </c:pt>
                <c:pt idx="59">
                  <c:v>5.9217626872687008E-2</c:v>
                </c:pt>
                <c:pt idx="60">
                  <c:v>5.6895670510940445E-2</c:v>
                </c:pt>
                <c:pt idx="61">
                  <c:v>5.4392117735664845E-2</c:v>
                </c:pt>
                <c:pt idx="62">
                  <c:v>5.1739382851071554E-2</c:v>
                </c:pt>
                <c:pt idx="63">
                  <c:v>4.8970557432818376E-2</c:v>
                </c:pt>
                <c:pt idx="64">
                  <c:v>4.6118734180078884E-2</c:v>
                </c:pt>
                <c:pt idx="65">
                  <c:v>4.3216365252303282E-2</c:v>
                </c:pt>
                <c:pt idx="66">
                  <c:v>4.0294671880045783E-2</c:v>
                </c:pt>
                <c:pt idx="67">
                  <c:v>3.7383119370458739E-2</c:v>
                </c:pt>
                <c:pt idx="68">
                  <c:v>3.4508968569793345E-2</c:v>
                </c:pt>
                <c:pt idx="69">
                  <c:v>3.1696911553378976E-2</c:v>
                </c:pt>
                <c:pt idx="70">
                  <c:v>2.8968795945416896E-2</c:v>
                </c:pt>
                <c:pt idx="71">
                  <c:v>2.6343438976895204E-2</c:v>
                </c:pt>
                <c:pt idx="72">
                  <c:v>2.3836529306041673E-2</c:v>
                </c:pt>
                <c:pt idx="73">
                  <c:v>2.1460611867575505E-2</c:v>
                </c:pt>
                <c:pt idx="74">
                  <c:v>1.9225148675323912E-2</c:v>
                </c:pt>
                <c:pt idx="75">
                  <c:v>1.7136646640759017E-2</c:v>
                </c:pt>
                <c:pt idx="76">
                  <c:v>1.5198842122489576E-2</c:v>
                </c:pt>
                <c:pt idx="77">
                  <c:v>1.3412931095969347E-2</c:v>
                </c:pt>
                <c:pt idx="78">
                  <c:v>1.1777833510622981E-2</c:v>
                </c:pt>
                <c:pt idx="79">
                  <c:v>1.0290480543443843E-2</c:v>
                </c:pt>
                <c:pt idx="80">
                  <c:v>8.9461140066540989E-3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7.2347039115373216E-5</c:v>
                </c:pt>
                <c:pt idx="1">
                  <c:v>9.359477205223101E-5</c:v>
                </c:pt>
                <c:pt idx="2">
                  <c:v>1.2047888721923652E-4</c:v>
                </c:pt>
                <c:pt idx="3">
                  <c:v>1.5431169150884302E-4</c:v>
                </c:pt>
                <c:pt idx="4">
                  <c:v>1.9665964177013483E-4</c:v>
                </c:pt>
                <c:pt idx="5">
                  <c:v>2.4937917460652811E-4</c:v>
                </c:pt>
                <c:pt idx="6">
                  <c:v>3.1465428487242208E-4</c:v>
                </c:pt>
                <c:pt idx="7">
                  <c:v>3.9503506289359752E-4</c:v>
                </c:pt>
                <c:pt idx="8">
                  <c:v>4.9347614918211552E-4</c:v>
                </c:pt>
                <c:pt idx="9">
                  <c:v>6.133737937199685E-4</c:v>
                </c:pt>
                <c:pt idx="10">
                  <c:v>7.5859992302183973E-4</c:v>
                </c:pt>
                <c:pt idx="11">
                  <c:v>9.3353133326574598E-4</c:v>
                </c:pt>
                <c:pt idx="12">
                  <c:v>1.1430718557945501E-3</c:v>
                </c:pt>
                <c:pt idx="13">
                  <c:v>1.3926650989878238E-3</c:v>
                </c:pt>
                <c:pt idx="14">
                  <c:v>1.6882951770363424E-3</c:v>
                </c:pt>
                <c:pt idx="15">
                  <c:v>2.0364727124927858E-3</c:v>
                </c:pt>
                <c:pt idx="16">
                  <c:v>2.4442033675646595E-3</c:v>
                </c:pt>
                <c:pt idx="17">
                  <c:v>2.9189362407653963E-3</c:v>
                </c:pt>
                <c:pt idx="18">
                  <c:v>3.4684896810733652E-3</c:v>
                </c:pt>
                <c:pt idx="19">
                  <c:v>4.1009524384720926E-3</c:v>
                </c:pt>
                <c:pt idx="20">
                  <c:v>4.8245586002785487E-3</c:v>
                </c:pt>
                <c:pt idx="21">
                  <c:v>5.6475354632411689E-3</c:v>
                </c:pt>
                <c:pt idx="22">
                  <c:v>6.5779243602221696E-3</c:v>
                </c:pt>
                <c:pt idx="23">
                  <c:v>7.6233754861539139E-3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1.1515791286468787E-2</c:v>
                </c:pt>
                <c:pt idx="27">
                  <c:v>1.3081764647251965E-2</c:v>
                </c:pt>
                <c:pt idx="28">
                  <c:v>1.4786568705097147E-2</c:v>
                </c:pt>
                <c:pt idx="29">
                  <c:v>1.6630182192523643E-2</c:v>
                </c:pt>
                <c:pt idx="30">
                  <c:v>1.8610375519058177E-2</c:v>
                </c:pt>
                <c:pt idx="31">
                  <c:v>2.0722483055532301E-2</c:v>
                </c:pt>
                <c:pt idx="32">
                  <c:v>2.2959211965418159E-2</c:v>
                </c:pt>
                <c:pt idx="33">
                  <c:v>2.5310497959954575E-2</c:v>
                </c:pt>
                <c:pt idx="34">
                  <c:v>2.7763417831709453E-2</c:v>
                </c:pt>
                <c:pt idx="35">
                  <c:v>3.0302167626916798E-2</c:v>
                </c:pt>
                <c:pt idx="36">
                  <c:v>3.2908113845159549E-2</c:v>
                </c:pt>
                <c:pt idx="37">
                  <c:v>3.5559923124802932E-2</c:v>
                </c:pt>
                <c:pt idx="38">
                  <c:v>3.823377352890709E-2</c:v>
                </c:pt>
                <c:pt idx="39">
                  <c:v>4.0903647859838105E-2</c:v>
                </c:pt>
                <c:pt idx="40">
                  <c:v>4.3541706496324849E-2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5.0969083794284394E-2</c:v>
                </c:pt>
                <c:pt idx="44">
                  <c:v>5.318196040961181E-2</c:v>
                </c:pt>
                <c:pt idx="45">
                  <c:v>5.5214149325589608E-2</c:v>
                </c:pt>
                <c:pt idx="46">
                  <c:v>5.7038087634446552E-2</c:v>
                </c:pt>
                <c:pt idx="47">
                  <c:v>5.8628401640323902E-2</c:v>
                </c:pt>
                <c:pt idx="48">
                  <c:v>5.9962492922656423E-2</c:v>
                </c:pt>
                <c:pt idx="49">
                  <c:v>6.102107210092779E-2</c:v>
                </c:pt>
                <c:pt idx="50">
                  <c:v>6.1788622699306905E-2</c:v>
                </c:pt>
                <c:pt idx="51">
                  <c:v>6.2253779527235875E-2</c:v>
                </c:pt>
                <c:pt idx="52">
                  <c:v>6.2409608681335556E-2</c:v>
                </c:pt>
                <c:pt idx="53">
                  <c:v>6.2253779527235875E-2</c:v>
                </c:pt>
                <c:pt idx="54">
                  <c:v>6.1788622699306926E-2</c:v>
                </c:pt>
                <c:pt idx="55">
                  <c:v>6.102107210092781E-2</c:v>
                </c:pt>
                <c:pt idx="56">
                  <c:v>5.996249292265645E-2</c:v>
                </c:pt>
                <c:pt idx="57">
                  <c:v>5.8628401640323957E-2</c:v>
                </c:pt>
                <c:pt idx="58">
                  <c:v>5.7038087634446635E-2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4.8604652112204084E-2</c:v>
                </c:pt>
                <c:pt idx="63">
                  <c:v>4.6118734180078849E-2</c:v>
                </c:pt>
                <c:pt idx="64">
                  <c:v>4.354170649632487E-2</c:v>
                </c:pt>
                <c:pt idx="65">
                  <c:v>4.0903647859838119E-2</c:v>
                </c:pt>
                <c:pt idx="66">
                  <c:v>3.8233773528907097E-2</c:v>
                </c:pt>
                <c:pt idx="67">
                  <c:v>3.5559923124802932E-2</c:v>
                </c:pt>
                <c:pt idx="68">
                  <c:v>3.2908113845159549E-2</c:v>
                </c:pt>
                <c:pt idx="69">
                  <c:v>3.0302167626916798E-2</c:v>
                </c:pt>
                <c:pt idx="70">
                  <c:v>2.7763417831709453E-2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2.0722483055532287E-2</c:v>
                </c:pt>
                <c:pt idx="74">
                  <c:v>1.8610375519058163E-2</c:v>
                </c:pt>
                <c:pt idx="75">
                  <c:v>1.6630182192523622E-2</c:v>
                </c:pt>
                <c:pt idx="76">
                  <c:v>1.4786568705097123E-2</c:v>
                </c:pt>
                <c:pt idx="77">
                  <c:v>1.3081764647251949E-2</c:v>
                </c:pt>
                <c:pt idx="78">
                  <c:v>1.1515791286468778E-2</c:v>
                </c:pt>
                <c:pt idx="79">
                  <c:v>1.0086715376372637E-2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5.7914890505802041E-5</c:v>
                </c:pt>
                <c:pt idx="1">
                  <c:v>7.5111563962928542E-5</c:v>
                </c:pt>
                <c:pt idx="2">
                  <c:v>9.6928590577898465E-5</c:v>
                </c:pt>
                <c:pt idx="3">
                  <c:v>1.2445877390574169E-4</c:v>
                </c:pt>
                <c:pt idx="4">
                  <c:v>1.5901118215732376E-4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3.2181425387468318E-4</c:v>
                </c:pt>
                <c:pt idx="8">
                  <c:v>4.0301530052160191E-4</c:v>
                </c:pt>
                <c:pt idx="9">
                  <c:v>5.0218798805064832E-4</c:v>
                </c:pt>
                <c:pt idx="10">
                  <c:v>6.2264375149804704E-4</c:v>
                </c:pt>
                <c:pt idx="11">
                  <c:v>7.6814193539229917E-4</c:v>
                </c:pt>
                <c:pt idx="12">
                  <c:v>9.4291347914337415E-4</c:v>
                </c:pt>
                <c:pt idx="13">
                  <c:v>1.1516771241321187E-3</c:v>
                </c:pt>
                <c:pt idx="14">
                  <c:v>1.3996458618466617E-3</c:v>
                </c:pt>
                <c:pt idx="15">
                  <c:v>1.6925211953007135E-3</c:v>
                </c:pt>
                <c:pt idx="16">
                  <c:v>2.0364727124927832E-3</c:v>
                </c:pt>
                <c:pt idx="17">
                  <c:v>2.4381004909201343E-3</c:v>
                </c:pt>
                <c:pt idx="18">
                  <c:v>2.9043779855293436E-3</c:v>
                </c:pt>
                <c:pt idx="19">
                  <c:v>3.4425733163160012E-3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6.4638120786080578E-3</c:v>
                </c:pt>
                <c:pt idx="24">
                  <c:v>7.4724225376473098E-3</c:v>
                </c:pt>
                <c:pt idx="25">
                  <c:v>8.5953318590459432E-3</c:v>
                </c:pt>
                <c:pt idx="26">
                  <c:v>9.8376734863848299E-3</c:v>
                </c:pt>
                <c:pt idx="27">
                  <c:v>1.120342179217516E-2</c:v>
                </c:pt>
                <c:pt idx="28">
                  <c:v>1.2695140072858425E-2</c:v>
                </c:pt>
                <c:pt idx="29">
                  <c:v>1.431373046250705E-2</c:v>
                </c:pt>
                <c:pt idx="30">
                  <c:v>1.6058193998450942E-2</c:v>
                </c:pt>
                <c:pt idx="31">
                  <c:v>1.7925409811645074E-2</c:v>
                </c:pt>
                <c:pt idx="32">
                  <c:v>1.9909942872768413E-2</c:v>
                </c:pt>
                <c:pt idx="33">
                  <c:v>2.2003889843531185E-2</c:v>
                </c:pt>
                <c:pt idx="34">
                  <c:v>2.4196772313658372E-2</c:v>
                </c:pt>
                <c:pt idx="35">
                  <c:v>2.6475486014275233E-2</c:v>
                </c:pt>
                <c:pt idx="36">
                  <c:v>2.8824313472876215E-2</c:v>
                </c:pt>
                <c:pt idx="37">
                  <c:v>3.1225006019775865E-2</c:v>
                </c:pt>
                <c:pt idx="38">
                  <c:v>3.3656939099993601E-2</c:v>
                </c:pt>
                <c:pt idx="39">
                  <c:v>3.6097342540718093E-2</c:v>
                </c:pt>
                <c:pt idx="40">
                  <c:v>3.8521604848614631E-2</c:v>
                </c:pt>
                <c:pt idx="41">
                  <c:v>4.0903647859838001E-2</c:v>
                </c:pt>
                <c:pt idx="42">
                  <c:v>4.3216365252303185E-2</c:v>
                </c:pt>
                <c:pt idx="43">
                  <c:v>4.5432115680175453E-2</c:v>
                </c:pt>
                <c:pt idx="44">
                  <c:v>4.7523258736059178E-2</c:v>
                </c:pt>
                <c:pt idx="45">
                  <c:v>4.9462719717222998E-2</c:v>
                </c:pt>
                <c:pt idx="46">
                  <c:v>5.122456738998777E-2</c:v>
                </c:pt>
                <c:pt idx="47">
                  <c:v>5.2784587716820465E-2</c:v>
                </c:pt>
                <c:pt idx="48">
                  <c:v>5.4120835916704024E-2</c:v>
                </c:pt>
                <c:pt idx="49">
                  <c:v>5.5214149325589608E-2</c:v>
                </c:pt>
                <c:pt idx="50">
                  <c:v>5.6048604332049251E-2</c:v>
                </c:pt>
                <c:pt idx="51">
                  <c:v>5.6611902170420725E-2</c:v>
                </c:pt>
                <c:pt idx="52">
                  <c:v>5.689567051094041E-2</c:v>
                </c:pt>
                <c:pt idx="53">
                  <c:v>5.689567051094041E-2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5.5214149325589656E-2</c:v>
                </c:pt>
                <c:pt idx="57">
                  <c:v>5.4120835916704094E-2</c:v>
                </c:pt>
                <c:pt idx="58">
                  <c:v>5.278458771682052E-2</c:v>
                </c:pt>
                <c:pt idx="59">
                  <c:v>5.1224567389987839E-2</c:v>
                </c:pt>
                <c:pt idx="60">
                  <c:v>4.9462719717223068E-2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4.3216365252303254E-2</c:v>
                </c:pt>
                <c:pt idx="64">
                  <c:v>4.0903647859838084E-2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3.3656939099993601E-2</c:v>
                </c:pt>
                <c:pt idx="68">
                  <c:v>3.1225006019775865E-2</c:v>
                </c:pt>
                <c:pt idx="69">
                  <c:v>2.8824313472876215E-2</c:v>
                </c:pt>
                <c:pt idx="70">
                  <c:v>2.6475486014275233E-2</c:v>
                </c:pt>
                <c:pt idx="71">
                  <c:v>2.4196772313658372E-2</c:v>
                </c:pt>
                <c:pt idx="72">
                  <c:v>2.2003889843531185E-2</c:v>
                </c:pt>
                <c:pt idx="73">
                  <c:v>1.9909942872768406E-2</c:v>
                </c:pt>
                <c:pt idx="74">
                  <c:v>1.7925409811645057E-2</c:v>
                </c:pt>
                <c:pt idx="75">
                  <c:v>1.6058193998450942E-2</c:v>
                </c:pt>
                <c:pt idx="76">
                  <c:v>1.4313730462507045E-2</c:v>
                </c:pt>
                <c:pt idx="77">
                  <c:v>1.2695140072858407E-2</c:v>
                </c:pt>
                <c:pt idx="78">
                  <c:v>1.1203421792175145E-2</c:v>
                </c:pt>
                <c:pt idx="79">
                  <c:v>9.837673486384816E-3</c:v>
                </c:pt>
                <c:pt idx="80">
                  <c:v>8.5953318590459363E-3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4.6130508826443511E-5</c:v>
                </c:pt>
                <c:pt idx="1">
                  <c:v>5.9977802040780685E-5</c:v>
                </c:pt>
                <c:pt idx="2">
                  <c:v>7.7592791340756607E-5</c:v>
                </c:pt>
                <c:pt idx="3">
                  <c:v>9.9880505630719652E-5</c:v>
                </c:pt>
                <c:pt idx="4">
                  <c:v>1.2792888553650209E-4</c:v>
                </c:pt>
                <c:pt idx="5">
                  <c:v>1.6303656939836819E-4</c:v>
                </c:pt>
                <c:pt idx="6">
                  <c:v>2.0674259721660597E-4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4.0910609679950787E-4</c:v>
                </c:pt>
                <c:pt idx="10">
                  <c:v>5.08504735322632E-4</c:v>
                </c:pt>
                <c:pt idx="11">
                  <c:v>6.289014252345152E-4</c:v>
                </c:pt>
                <c:pt idx="12">
                  <c:v>7.7392465801107558E-4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1.3996458618466617E-3</c:v>
                </c:pt>
                <c:pt idx="16">
                  <c:v>1.6882951770363411E-3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2.875478941718065E-3</c:v>
                </c:pt>
                <c:pt idx="20">
                  <c:v>3.3998089837662783E-3</c:v>
                </c:pt>
                <c:pt idx="21">
                  <c:v>3.9996995619985959E-3</c:v>
                </c:pt>
                <c:pt idx="22">
                  <c:v>4.6819713449833666E-3</c:v>
                </c:pt>
                <c:pt idx="23">
                  <c:v>5.4532908318123572E-3</c:v>
                </c:pt>
                <c:pt idx="24">
                  <c:v>6.3200002568442552E-3</c:v>
                </c:pt>
                <c:pt idx="25">
                  <c:v>7.2879277678313302E-3</c:v>
                </c:pt>
                <c:pt idx="26">
                  <c:v>8.3621807538109081E-3</c:v>
                </c:pt>
                <c:pt idx="27">
                  <c:v>9.5469262953707442E-3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1.3786905278247276E-2</c:v>
                </c:pt>
                <c:pt idx="31">
                  <c:v>1.5428543205570895E-2</c:v>
                </c:pt>
                <c:pt idx="32">
                  <c:v>1.7179541854036254E-2</c:v>
                </c:pt>
                <c:pt idx="33">
                  <c:v>1.90338552498075E-2</c:v>
                </c:pt>
                <c:pt idx="34">
                  <c:v>2.0983139804447951E-2</c:v>
                </c:pt>
                <c:pt idx="35">
                  <c:v>2.3016681802696025E-2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2.9480211710718195E-2</c:v>
                </c:pt>
                <c:pt idx="39">
                  <c:v>3.1696911553378955E-2</c:v>
                </c:pt>
                <c:pt idx="40">
                  <c:v>3.3910315115603086E-2</c:v>
                </c:pt>
                <c:pt idx="41">
                  <c:v>3.6097342540718037E-2</c:v>
                </c:pt>
                <c:pt idx="42">
                  <c:v>3.8233773528907007E-2</c:v>
                </c:pt>
                <c:pt idx="43">
                  <c:v>4.02946718800457E-2</c:v>
                </c:pt>
                <c:pt idx="44">
                  <c:v>4.2254854592438496E-2</c:v>
                </c:pt>
                <c:pt idx="45">
                  <c:v>4.4089393741485419E-2</c:v>
                </c:pt>
                <c:pt idx="46">
                  <c:v>4.5774137526474482E-2</c:v>
                </c:pt>
                <c:pt idx="47">
                  <c:v>4.7286235494281556E-2</c:v>
                </c:pt>
                <c:pt idx="48">
                  <c:v>4.8604652112204015E-2</c:v>
                </c:pt>
                <c:pt idx="49">
                  <c:v>4.9710652631568306E-2</c:v>
                </c:pt>
                <c:pt idx="50">
                  <c:v>5.058824559425474E-2</c:v>
                </c:pt>
                <c:pt idx="51">
                  <c:v>5.1224567389987798E-2</c:v>
                </c:pt>
                <c:pt idx="52">
                  <c:v>5.1610195944861395E-2</c:v>
                </c:pt>
                <c:pt idx="53">
                  <c:v>5.1739382851071491E-2</c:v>
                </c:pt>
                <c:pt idx="54">
                  <c:v>5.1610195944861395E-2</c:v>
                </c:pt>
                <c:pt idx="55">
                  <c:v>5.1224567389987798E-2</c:v>
                </c:pt>
                <c:pt idx="56">
                  <c:v>5.0588245594254747E-2</c:v>
                </c:pt>
                <c:pt idx="57">
                  <c:v>4.971065263156834E-2</c:v>
                </c:pt>
                <c:pt idx="58">
                  <c:v>4.860465211220405E-2</c:v>
                </c:pt>
                <c:pt idx="59">
                  <c:v>4.7286235494281605E-2</c:v>
                </c:pt>
                <c:pt idx="60">
                  <c:v>4.5774137526474516E-2</c:v>
                </c:pt>
                <c:pt idx="61">
                  <c:v>4.4089393741485482E-2</c:v>
                </c:pt>
                <c:pt idx="62">
                  <c:v>4.2254854592438551E-2</c:v>
                </c:pt>
                <c:pt idx="63">
                  <c:v>4.0294671880045742E-2</c:v>
                </c:pt>
                <c:pt idx="64">
                  <c:v>3.8233773528907056E-2</c:v>
                </c:pt>
                <c:pt idx="65">
                  <c:v>3.6097342540718093E-2</c:v>
                </c:pt>
                <c:pt idx="66">
                  <c:v>3.3910315115603155E-2</c:v>
                </c:pt>
                <c:pt idx="67">
                  <c:v>3.1696911553378955E-2</c:v>
                </c:pt>
                <c:pt idx="68">
                  <c:v>2.9480211710718195E-2</c:v>
                </c:pt>
                <c:pt idx="69">
                  <c:v>2.7281784602032799E-2</c:v>
                </c:pt>
                <c:pt idx="70">
                  <c:v>2.5121379306697451E-2</c:v>
                </c:pt>
                <c:pt idx="71">
                  <c:v>2.3016681802696032E-2</c:v>
                </c:pt>
                <c:pt idx="72">
                  <c:v>2.0983139804447951E-2</c:v>
                </c:pt>
                <c:pt idx="73">
                  <c:v>1.9033855249807493E-2</c:v>
                </c:pt>
                <c:pt idx="74">
                  <c:v>1.7179541854036254E-2</c:v>
                </c:pt>
                <c:pt idx="75">
                  <c:v>1.5428543205570872E-2</c:v>
                </c:pt>
                <c:pt idx="76">
                  <c:v>1.378690527824725E-2</c:v>
                </c:pt>
                <c:pt idx="77">
                  <c:v>1.2258496014500565E-2</c:v>
                </c:pt>
                <c:pt idx="78">
                  <c:v>1.0845163809754799E-2</c:v>
                </c:pt>
                <c:pt idx="79">
                  <c:v>9.546926295370739E-3</c:v>
                </c:pt>
                <c:pt idx="80">
                  <c:v>8.3621807538109046E-3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3.656072320763711E-5</c:v>
                </c:pt>
                <c:pt idx="1">
                  <c:v>4.7654379125693277E-5</c:v>
                </c:pt>
                <c:pt idx="2">
                  <c:v>6.180439804948902E-5</c:v>
                </c:pt>
                <c:pt idx="3">
                  <c:v>7.9756203684016919E-5</c:v>
                </c:pt>
                <c:pt idx="4">
                  <c:v>1.0240899266880227E-4</c:v>
                </c:pt>
                <c:pt idx="5">
                  <c:v>1.3083991169750457E-4</c:v>
                </c:pt>
                <c:pt idx="6">
                  <c:v>1.6633012657358049E-4</c:v>
                </c:pt>
                <c:pt idx="7">
                  <c:v>2.1039243560737409E-4</c:v>
                </c:pt>
                <c:pt idx="8">
                  <c:v>2.6479992154452805E-4</c:v>
                </c:pt>
                <c:pt idx="9">
                  <c:v>3.3161495699603552E-4</c:v>
                </c:pt>
                <c:pt idx="10">
                  <c:v>4.132176814274949E-4</c:v>
                </c:pt>
                <c:pt idx="11">
                  <c:v>5.1233285835461189E-4</c:v>
                </c:pt>
                <c:pt idx="12">
                  <c:v>6.320538067470106E-4</c:v>
                </c:pt>
                <c:pt idx="13">
                  <c:v>7.7586189018734807E-4</c:v>
                </c:pt>
                <c:pt idx="14">
                  <c:v>9.4763985262618982E-4</c:v>
                </c:pt>
                <c:pt idx="15">
                  <c:v>1.1516771241321187E-3</c:v>
                </c:pt>
                <c:pt idx="16">
                  <c:v>1.3926650989878238E-3</c:v>
                </c:pt>
                <c:pt idx="17">
                  <c:v>1.6756803280244127E-3</c:v>
                </c:pt>
                <c:pt idx="18">
                  <c:v>2.0061535837524788E-3</c:v>
                </c:pt>
                <c:pt idx="19">
                  <c:v>2.3898228665884609E-3</c:v>
                </c:pt>
                <c:pt idx="20">
                  <c:v>2.8326686375636434E-3</c:v>
                </c:pt>
                <c:pt idx="21">
                  <c:v>3.3408298987321391E-3</c:v>
                </c:pt>
                <c:pt idx="22">
                  <c:v>3.9205002042966329E-3</c:v>
                </c:pt>
                <c:pt idx="23">
                  <c:v>4.5778032750612326E-3</c:v>
                </c:pt>
                <c:pt idx="24">
                  <c:v>5.3186486014398238E-3</c:v>
                </c:pt>
                <c:pt idx="25">
                  <c:v>6.148568243615103E-3</c:v>
                </c:pt>
                <c:pt idx="26">
                  <c:v>7.0725369511160504E-3</c:v>
                </c:pt>
                <c:pt idx="27">
                  <c:v>8.0947786992362249E-3</c:v>
                </c:pt>
                <c:pt idx="28">
                  <c:v>9.2185637394217677E-3</c:v>
                </c:pt>
                <c:pt idx="29">
                  <c:v>1.0446001240823729E-2</c:v>
                </c:pt>
                <c:pt idx="30">
                  <c:v>1.1777833510622993E-2</c:v>
                </c:pt>
                <c:pt idx="31">
                  <c:v>1.3213238567712594E-2</c:v>
                </c:pt>
                <c:pt idx="32">
                  <c:v>1.474964845287894E-2</c:v>
                </c:pt>
                <c:pt idx="33">
                  <c:v>1.6382591035629269E-2</c:v>
                </c:pt>
                <c:pt idx="34">
                  <c:v>1.8105563175304255E-2</c:v>
                </c:pt>
                <c:pt idx="35">
                  <c:v>1.9909942872768406E-2</c:v>
                </c:pt>
                <c:pt idx="36">
                  <c:v>2.1784947481423095E-2</c:v>
                </c:pt>
                <c:pt idx="37">
                  <c:v>2.371764412015356E-2</c:v>
                </c:pt>
                <c:pt idx="38">
                  <c:v>2.5693017151079404E-2</c:v>
                </c:pt>
                <c:pt idx="39">
                  <c:v>2.7694095975555468E-2</c:v>
                </c:pt>
                <c:pt idx="40">
                  <c:v>2.970214450622265E-2</c:v>
                </c:pt>
                <c:pt idx="41">
                  <c:v>3.1696911553378886E-2</c:v>
                </c:pt>
                <c:pt idx="42">
                  <c:v>3.3656939099993545E-2</c:v>
                </c:pt>
                <c:pt idx="43">
                  <c:v>3.5559923124802842E-2</c:v>
                </c:pt>
                <c:pt idx="44">
                  <c:v>3.7383119370458635E-2</c:v>
                </c:pt>
                <c:pt idx="45">
                  <c:v>3.9103784351792917E-2</c:v>
                </c:pt>
                <c:pt idx="46">
                  <c:v>4.0699640065041814E-2</c:v>
                </c:pt>
                <c:pt idx="47">
                  <c:v>4.2149349392408039E-2</c:v>
                </c:pt>
                <c:pt idx="48">
                  <c:v>4.3432988184597822E-2</c:v>
                </c:pt>
                <c:pt idx="49">
                  <c:v>4.4532499515227073E-2</c:v>
                </c:pt>
                <c:pt idx="50">
                  <c:v>4.5432115680175425E-2</c:v>
                </c:pt>
                <c:pt idx="51">
                  <c:v>4.6118734180078808E-2</c:v>
                </c:pt>
                <c:pt idx="52">
                  <c:v>4.6582235164298894E-2</c:v>
                </c:pt>
                <c:pt idx="53">
                  <c:v>4.6815729589737502E-2</c:v>
                </c:pt>
                <c:pt idx="54">
                  <c:v>4.6815729589737488E-2</c:v>
                </c:pt>
                <c:pt idx="55">
                  <c:v>4.6582235164298907E-2</c:v>
                </c:pt>
                <c:pt idx="56">
                  <c:v>4.6118734180078814E-2</c:v>
                </c:pt>
                <c:pt idx="57">
                  <c:v>4.5432115680175474E-2</c:v>
                </c:pt>
                <c:pt idx="58">
                  <c:v>4.4532499515227107E-2</c:v>
                </c:pt>
                <c:pt idx="59">
                  <c:v>4.3432988184597864E-2</c:v>
                </c:pt>
                <c:pt idx="60">
                  <c:v>4.2149349392408067E-2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3.555992312480289E-2</c:v>
                </c:pt>
                <c:pt idx="65">
                  <c:v>3.3656939099993601E-2</c:v>
                </c:pt>
                <c:pt idx="66">
                  <c:v>3.1696911553378955E-2</c:v>
                </c:pt>
                <c:pt idx="67">
                  <c:v>2.9702144506222692E-2</c:v>
                </c:pt>
                <c:pt idx="68">
                  <c:v>2.7694095975555468E-2</c:v>
                </c:pt>
                <c:pt idx="69">
                  <c:v>2.5693017151079404E-2</c:v>
                </c:pt>
                <c:pt idx="70">
                  <c:v>2.3717644120153574E-2</c:v>
                </c:pt>
                <c:pt idx="71">
                  <c:v>2.1784947481423095E-2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1.6382591035629269E-2</c:v>
                </c:pt>
                <c:pt idx="75">
                  <c:v>1.4749648452878922E-2</c:v>
                </c:pt>
                <c:pt idx="76">
                  <c:v>1.3213238567712579E-2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8.0947786992362197E-3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2.8831672653562345E-5</c:v>
                </c:pt>
                <c:pt idx="1">
                  <c:v>3.7674162993929259E-5</c:v>
                </c:pt>
                <c:pt idx="2">
                  <c:v>4.8983060182650904E-5</c:v>
                </c:pt>
                <c:pt idx="3">
                  <c:v>6.3368983835051615E-5</c:v>
                </c:pt>
                <c:pt idx="4">
                  <c:v>8.1571058823673209E-5</c:v>
                </c:pt>
                <c:pt idx="5">
                  <c:v>1.0447779155150221E-4</c:v>
                </c:pt>
                <c:pt idx="6">
                  <c:v>1.3314976239681606E-4</c:v>
                </c:pt>
                <c:pt idx="7">
                  <c:v>1.6884388452402774E-4</c:v>
                </c:pt>
                <c:pt idx="8">
                  <c:v>2.1303884666317696E-4</c:v>
                </c:pt>
                <c:pt idx="9">
                  <c:v>2.6746120499992446E-4</c:v>
                </c:pt>
                <c:pt idx="10">
                  <c:v>3.3411141920463232E-4</c:v>
                </c:pt>
                <c:pt idx="11">
                  <c:v>4.1528894367512327E-4</c:v>
                </c:pt>
                <c:pt idx="12">
                  <c:v>5.1361529287571514E-4</c:v>
                </c:pt>
                <c:pt idx="13">
                  <c:v>6.3205380674700962E-4</c:v>
                </c:pt>
                <c:pt idx="14">
                  <c:v>7.7392465801107504E-4</c:v>
                </c:pt>
                <c:pt idx="15">
                  <c:v>9.4291347914337307E-4</c:v>
                </c:pt>
                <c:pt idx="16">
                  <c:v>1.1430718557945497E-3</c:v>
                </c:pt>
                <c:pt idx="17">
                  <c:v>1.3788078497211653E-3</c:v>
                </c:pt>
                <c:pt idx="18">
                  <c:v>1.6548646926812147E-3</c:v>
                </c:pt>
                <c:pt idx="19">
                  <c:v>1.9762858480320391E-3</c:v>
                </c:pt>
                <c:pt idx="20">
                  <c:v>2.3483647826966695E-3</c:v>
                </c:pt>
                <c:pt idx="21">
                  <c:v>2.7765780404575423E-3</c:v>
                </c:pt>
                <c:pt idx="22">
                  <c:v>3.2665005667378384E-3</c:v>
                </c:pt>
                <c:pt idx="23">
                  <c:v>3.8237027093596066E-3</c:v>
                </c:pt>
                <c:pt idx="24">
                  <c:v>4.4536289080173595E-3</c:v>
                </c:pt>
                <c:pt idx="25">
                  <c:v>5.1614587797812915E-3</c:v>
                </c:pt>
                <c:pt idx="26">
                  <c:v>5.9519520941392701E-3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1.0011347992025424E-2</c:v>
                </c:pt>
                <c:pt idx="31">
                  <c:v>1.1259579177605089E-2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1.7136646640759E-2</c:v>
                </c:pt>
                <c:pt idx="36">
                  <c:v>1.879741290252377E-2</c:v>
                </c:pt>
                <c:pt idx="37">
                  <c:v>2.0516290903999711E-2</c:v>
                </c:pt>
                <c:pt idx="38">
                  <c:v>2.2280664705633481E-2</c:v>
                </c:pt>
                <c:pt idx="39">
                  <c:v>2.4076090408274079E-2</c:v>
                </c:pt>
                <c:pt idx="40">
                  <c:v>2.5886439205752391E-2</c:v>
                </c:pt>
                <c:pt idx="41">
                  <c:v>2.7694095975555427E-2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3.2908113845159473E-2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3.7383119370458635E-2</c:v>
                </c:pt>
                <c:pt idx="48">
                  <c:v>3.8618029341130698E-2</c:v>
                </c:pt>
                <c:pt idx="49">
                  <c:v>3.969476237142075E-2</c:v>
                </c:pt>
                <c:pt idx="50">
                  <c:v>4.0598018045332009E-2</c:v>
                </c:pt>
                <c:pt idx="51">
                  <c:v>4.1314736355181368E-2</c:v>
                </c:pt>
                <c:pt idx="52">
                  <c:v>4.1834411764339031E-2</c:v>
                </c:pt>
                <c:pt idx="53">
                  <c:v>4.214934939240806E-2</c:v>
                </c:pt>
                <c:pt idx="54">
                  <c:v>4.2254854592438516E-2</c:v>
                </c:pt>
                <c:pt idx="55">
                  <c:v>4.214934939240806E-2</c:v>
                </c:pt>
                <c:pt idx="56">
                  <c:v>4.1834411764339038E-2</c:v>
                </c:pt>
                <c:pt idx="57">
                  <c:v>4.1314736355181396E-2</c:v>
                </c:pt>
                <c:pt idx="58">
                  <c:v>4.0598018045332022E-2</c:v>
                </c:pt>
                <c:pt idx="59">
                  <c:v>3.9694762371420785E-2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3.600721189461692E-2</c:v>
                </c:pt>
                <c:pt idx="63">
                  <c:v>3.4508968569793304E-2</c:v>
                </c:pt>
                <c:pt idx="64">
                  <c:v>3.2908113845159508E-2</c:v>
                </c:pt>
                <c:pt idx="65">
                  <c:v>3.1225006019775865E-2</c:v>
                </c:pt>
                <c:pt idx="66">
                  <c:v>2.9480211710718195E-2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2.4076090408274086E-2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1.7136646640758993E-2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1.1259579177605073E-2</c:v>
                </c:pt>
                <c:pt idx="78">
                  <c:v>1.0011347992025415E-2</c:v>
                </c:pt>
                <c:pt idx="79">
                  <c:v>8.8570986849889777E-3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2.2623168313307163E-5</c:v>
                </c:pt>
                <c:pt idx="1">
                  <c:v>2.9635546253387247E-5</c:v>
                </c:pt>
                <c:pt idx="2">
                  <c:v>3.8627888970777539E-5</c:v>
                </c:pt>
                <c:pt idx="3">
                  <c:v>5.0097671390586388E-5</c:v>
                </c:pt>
                <c:pt idx="4">
                  <c:v>6.4649122224653423E-5</c:v>
                </c:pt>
                <c:pt idx="5">
                  <c:v>8.3011116103007357E-5</c:v>
                </c:pt>
                <c:pt idx="6">
                  <c:v>1.0605677116612762E-4</c:v>
                </c:pt>
                <c:pt idx="7">
                  <c:v>1.3482458023077152E-4</c:v>
                </c:pt>
                <c:pt idx="8">
                  <c:v>1.7054079377463416E-4</c:v>
                </c:pt>
                <c:pt idx="9">
                  <c:v>2.1464264473813587E-4</c:v>
                </c:pt>
                <c:pt idx="10">
                  <c:v>2.6880185986906743E-4</c:v>
                </c:pt>
                <c:pt idx="11">
                  <c:v>3.3494774272145459E-4</c:v>
                </c:pt>
                <c:pt idx="12">
                  <c:v>4.1528894367512284E-4</c:v>
                </c:pt>
                <c:pt idx="13">
                  <c:v>5.1233285835461189E-4</c:v>
                </c:pt>
                <c:pt idx="14">
                  <c:v>6.289014252345152E-4</c:v>
                </c:pt>
                <c:pt idx="15">
                  <c:v>7.6814193539229917E-4</c:v>
                </c:pt>
                <c:pt idx="16">
                  <c:v>9.3353133326574598E-4</c:v>
                </c:pt>
                <c:pt idx="17">
                  <c:v>1.1288723891520408E-3</c:v>
                </c:pt>
                <c:pt idx="18">
                  <c:v>1.3582800751787451E-3</c:v>
                </c:pt>
                <c:pt idx="19">
                  <c:v>1.6261564899863912E-3</c:v>
                </c:pt>
                <c:pt idx="20">
                  <c:v>1.9371527663159197E-3</c:v>
                </c:pt>
                <c:pt idx="21">
                  <c:v>2.2961165716629279E-3</c:v>
                </c:pt>
                <c:pt idx="22">
                  <c:v>2.7080240843784446E-3</c:v>
                </c:pt>
                <c:pt idx="23">
                  <c:v>3.177895701925748E-3</c:v>
                </c:pt>
                <c:pt idx="24">
                  <c:v>3.7106952159153606E-3</c:v>
                </c:pt>
                <c:pt idx="25">
                  <c:v>4.3112127661784818E-3</c:v>
                </c:pt>
                <c:pt idx="26">
                  <c:v>4.9839325535469825E-3</c:v>
                </c:pt>
                <c:pt idx="27">
                  <c:v>5.7328870316166918E-3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8.4673640391967307E-3</c:v>
                </c:pt>
                <c:pt idx="31">
                  <c:v>9.546926295370739E-3</c:v>
                </c:pt>
                <c:pt idx="32">
                  <c:v>1.0710443021233492E-2</c:v>
                </c:pt>
                <c:pt idx="33">
                  <c:v>1.1955832669502221E-2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1.6138686030832471E-2</c:v>
                </c:pt>
                <c:pt idx="37">
                  <c:v>1.7658535227729418E-2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2.2448397904171594E-2</c:v>
                </c:pt>
                <c:pt idx="41">
                  <c:v>2.4076090408274037E-2</c:v>
                </c:pt>
                <c:pt idx="42">
                  <c:v>2.5693017151079366E-2</c:v>
                </c:pt>
                <c:pt idx="43">
                  <c:v>2.728178460203275E-2</c:v>
                </c:pt>
                <c:pt idx="44">
                  <c:v>2.8824313472876159E-2</c:v>
                </c:pt>
                <c:pt idx="45">
                  <c:v>3.0302167626916704E-2</c:v>
                </c:pt>
                <c:pt idx="46">
                  <c:v>3.1696911553378886E-2</c:v>
                </c:pt>
                <c:pt idx="47">
                  <c:v>3.2990487053379924E-2</c:v>
                </c:pt>
                <c:pt idx="48">
                  <c:v>3.416559859537905E-2</c:v>
                </c:pt>
                <c:pt idx="49">
                  <c:v>3.5206095977844257E-2</c:v>
                </c:pt>
                <c:pt idx="50">
                  <c:v>3.6097342540718023E-2</c:v>
                </c:pt>
                <c:pt idx="51">
                  <c:v>3.682655723144531E-2</c:v>
                </c:pt>
                <c:pt idx="52">
                  <c:v>3.7383119370458635E-2</c:v>
                </c:pt>
                <c:pt idx="53">
                  <c:v>3.7758825966259166E-2</c:v>
                </c:pt>
                <c:pt idx="54">
                  <c:v>3.7948092869041515E-2</c:v>
                </c:pt>
                <c:pt idx="55">
                  <c:v>3.7948092869041515E-2</c:v>
                </c:pt>
                <c:pt idx="56">
                  <c:v>3.7758825966259173E-2</c:v>
                </c:pt>
                <c:pt idx="57">
                  <c:v>3.7383119370458642E-2</c:v>
                </c:pt>
                <c:pt idx="58">
                  <c:v>3.6826557231445331E-2</c:v>
                </c:pt>
                <c:pt idx="59">
                  <c:v>3.6097342540718058E-2</c:v>
                </c:pt>
                <c:pt idx="60">
                  <c:v>3.5206095977844291E-2</c:v>
                </c:pt>
                <c:pt idx="61">
                  <c:v>3.4165598595379092E-2</c:v>
                </c:pt>
                <c:pt idx="62">
                  <c:v>3.299048705337998E-2</c:v>
                </c:pt>
                <c:pt idx="63">
                  <c:v>3.1696911553378913E-2</c:v>
                </c:pt>
                <c:pt idx="64">
                  <c:v>3.0302167626916763E-2</c:v>
                </c:pt>
                <c:pt idx="65">
                  <c:v>2.8824313472876194E-2</c:v>
                </c:pt>
                <c:pt idx="66">
                  <c:v>2.7281784602032799E-2</c:v>
                </c:pt>
                <c:pt idx="67">
                  <c:v>2.5693017151079404E-2</c:v>
                </c:pt>
                <c:pt idx="68">
                  <c:v>2.4076090408274079E-2</c:v>
                </c:pt>
                <c:pt idx="69">
                  <c:v>2.2448397904171632E-2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1.7658535227729411E-2</c:v>
                </c:pt>
                <c:pt idx="73">
                  <c:v>1.6138686030832471E-2</c:v>
                </c:pt>
                <c:pt idx="74">
                  <c:v>1.4676084274319582E-2</c:v>
                </c:pt>
                <c:pt idx="75">
                  <c:v>1.3279470201653482E-2</c:v>
                </c:pt>
                <c:pt idx="76">
                  <c:v>1.1955832669502219E-2</c:v>
                </c:pt>
                <c:pt idx="77">
                  <c:v>1.0710443021233486E-2</c:v>
                </c:pt>
                <c:pt idx="78">
                  <c:v>9.5469262953707338E-3</c:v>
                </c:pt>
                <c:pt idx="79">
                  <c:v>8.4673640391967255E-3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1.7663043656057298E-5</c:v>
                </c:pt>
                <c:pt idx="1">
                  <c:v>2.3195876545802959E-5</c:v>
                </c:pt>
                <c:pt idx="2">
                  <c:v>3.0309904120865066E-5</c:v>
                </c:pt>
                <c:pt idx="3">
                  <c:v>3.940822409039196E-5</c:v>
                </c:pt>
                <c:pt idx="4">
                  <c:v>5.0982096791017341E-5</c:v>
                </c:pt>
                <c:pt idx="5">
                  <c:v>6.5626168586184019E-5</c:v>
                </c:pt>
                <c:pt idx="6">
                  <c:v>8.4055267404243097E-5</c:v>
                </c:pt>
                <c:pt idx="7">
                  <c:v>1.0712265943675444E-4</c:v>
                </c:pt>
                <c:pt idx="8">
                  <c:v>1.3583956602147582E-4</c:v>
                </c:pt>
                <c:pt idx="9">
                  <c:v>1.7139563306080814E-4</c:v>
                </c:pt>
                <c:pt idx="10">
                  <c:v>2.1517992266756046E-4</c:v>
                </c:pt>
                <c:pt idx="11">
                  <c:v>2.6880185986906743E-4</c:v>
                </c:pt>
                <c:pt idx="12">
                  <c:v>3.3411141920463265E-4</c:v>
                </c:pt>
                <c:pt idx="13">
                  <c:v>4.1321768142749409E-4</c:v>
                </c:pt>
                <c:pt idx="14">
                  <c:v>5.0850473532263124E-4</c:v>
                </c:pt>
                <c:pt idx="15">
                  <c:v>6.2264375149804617E-4</c:v>
                </c:pt>
                <c:pt idx="16">
                  <c:v>7.5859992302183897E-4</c:v>
                </c:pt>
                <c:pt idx="17">
                  <c:v>9.1963286239365072E-4</c:v>
                </c:pt>
                <c:pt idx="18">
                  <c:v>1.1092889769808263E-3</c:v>
                </c:pt>
                <c:pt idx="19">
                  <c:v>1.3313843276692033E-3</c:v>
                </c:pt>
                <c:pt idx="20">
                  <c:v>1.5899765199541645E-3</c:v>
                </c:pt>
                <c:pt idx="21">
                  <c:v>1.8893242941010187E-3</c:v>
                </c:pt>
                <c:pt idx="22">
                  <c:v>2.2338336807622952E-3</c:v>
                </c:pt>
                <c:pt idx="23">
                  <c:v>2.6279898774268502E-3</c:v>
                </c:pt>
                <c:pt idx="24">
                  <c:v>3.0762743826865412E-3</c:v>
                </c:pt>
                <c:pt idx="25">
                  <c:v>3.5830673985689119E-3</c:v>
                </c:pt>
                <c:pt idx="26">
                  <c:v>4.1525360699898499E-3</c:v>
                </c:pt>
                <c:pt idx="27">
                  <c:v>4.7885097628954107E-3</c:v>
                </c:pt>
                <c:pt idx="28">
                  <c:v>5.494344271010118E-3</c:v>
                </c:pt>
                <c:pt idx="29">
                  <c:v>6.2727775613820834E-3</c:v>
                </c:pt>
                <c:pt idx="30">
                  <c:v>7.1257803915727421E-3</c:v>
                </c:pt>
                <c:pt idx="31">
                  <c:v>8.0544058220431529E-3</c:v>
                </c:pt>
                <c:pt idx="32">
                  <c:v>9.0586422681637815E-3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1.2506134060706118E-2</c:v>
                </c:pt>
                <c:pt idx="36">
                  <c:v>1.378690527824725E-2</c:v>
                </c:pt>
                <c:pt idx="37">
                  <c:v>1.5123037581156519E-2</c:v>
                </c:pt>
                <c:pt idx="38">
                  <c:v>1.6505922382833323E-2</c:v>
                </c:pt>
                <c:pt idx="39">
                  <c:v>1.7925409811645036E-2</c:v>
                </c:pt>
                <c:pt idx="40">
                  <c:v>1.936987935200192E-2</c:v>
                </c:pt>
                <c:pt idx="41">
                  <c:v>2.0826354934106669E-2</c:v>
                </c:pt>
                <c:pt idx="42">
                  <c:v>2.2280664705633429E-2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2.6475486014275171E-2</c:v>
                </c:pt>
                <c:pt idx="46">
                  <c:v>2.7763417831709374E-2</c:v>
                </c:pt>
                <c:pt idx="47">
                  <c:v>2.8968795945416796E-2</c:v>
                </c:pt>
                <c:pt idx="48">
                  <c:v>3.0075751491547082E-2</c:v>
                </c:pt>
                <c:pt idx="49">
                  <c:v>3.1069270652543547E-2</c:v>
                </c:pt>
                <c:pt idx="50">
                  <c:v>3.193553209854081E-2</c:v>
                </c:pt>
                <c:pt idx="51">
                  <c:v>3.2662226222502859E-2</c:v>
                </c:pt>
                <c:pt idx="52">
                  <c:v>3.3238845887728165E-2</c:v>
                </c:pt>
                <c:pt idx="53">
                  <c:v>3.3656939099993552E-2</c:v>
                </c:pt>
                <c:pt idx="54">
                  <c:v>3.3910315115603086E-2</c:v>
                </c:pt>
                <c:pt idx="55">
                  <c:v>3.399519696149015E-2</c:v>
                </c:pt>
                <c:pt idx="56">
                  <c:v>3.3910315115603093E-2</c:v>
                </c:pt>
                <c:pt idx="57">
                  <c:v>3.3656939099993552E-2</c:v>
                </c:pt>
                <c:pt idx="58">
                  <c:v>3.3238845887728165E-2</c:v>
                </c:pt>
                <c:pt idx="59">
                  <c:v>3.2662226222502887E-2</c:v>
                </c:pt>
                <c:pt idx="60">
                  <c:v>3.1935532098540845E-2</c:v>
                </c:pt>
                <c:pt idx="61">
                  <c:v>3.1069270652543588E-2</c:v>
                </c:pt>
                <c:pt idx="62">
                  <c:v>3.0075751491547089E-2</c:v>
                </c:pt>
                <c:pt idx="63">
                  <c:v>2.8968795945416844E-2</c:v>
                </c:pt>
                <c:pt idx="64">
                  <c:v>2.7763417831709405E-2</c:v>
                </c:pt>
                <c:pt idx="65">
                  <c:v>2.6475486014275205E-2</c:v>
                </c:pt>
                <c:pt idx="66">
                  <c:v>2.5121379306697431E-2</c:v>
                </c:pt>
                <c:pt idx="67">
                  <c:v>2.3717644120153543E-2</c:v>
                </c:pt>
                <c:pt idx="68">
                  <c:v>2.228066470563346E-2</c:v>
                </c:pt>
                <c:pt idx="69">
                  <c:v>2.0826354934106728E-2</c:v>
                </c:pt>
                <c:pt idx="70">
                  <c:v>1.9369879352001965E-2</c:v>
                </c:pt>
                <c:pt idx="71">
                  <c:v>1.7925409811645036E-2</c:v>
                </c:pt>
                <c:pt idx="72">
                  <c:v>1.6505922382833337E-2</c:v>
                </c:pt>
                <c:pt idx="73">
                  <c:v>1.5123037581156504E-2</c:v>
                </c:pt>
                <c:pt idx="74">
                  <c:v>1.3786905278247245E-2</c:v>
                </c:pt>
                <c:pt idx="75">
                  <c:v>1.2506134060706123E-2</c:v>
                </c:pt>
                <c:pt idx="76">
                  <c:v>1.1287763341074172E-2</c:v>
                </c:pt>
                <c:pt idx="77">
                  <c:v>1.0137275247599539E-2</c:v>
                </c:pt>
                <c:pt idx="78">
                  <c:v>9.0586422681637763E-3</c:v>
                </c:pt>
                <c:pt idx="79">
                  <c:v>8.054405822043139E-3</c:v>
                </c:pt>
                <c:pt idx="80">
                  <c:v>7.1257803915727386E-3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1.3721645201860117E-5</c:v>
                </c:pt>
                <c:pt idx="1">
                  <c:v>1.8064966817898979E-5</c:v>
                </c:pt>
                <c:pt idx="2">
                  <c:v>2.3664464335123339E-5</c:v>
                </c:pt>
                <c:pt idx="3">
                  <c:v>3.0844995839602273E-5</c:v>
                </c:pt>
                <c:pt idx="4">
                  <c:v>4.0003803127460826E-5</c:v>
                </c:pt>
                <c:pt idx="5">
                  <c:v>5.1623372624942976E-5</c:v>
                </c:pt>
                <c:pt idx="6">
                  <c:v>6.6285722545568969E-5</c:v>
                </c:pt>
                <c:pt idx="7">
                  <c:v>8.4688051885404704E-5</c:v>
                </c:pt>
                <c:pt idx="8">
                  <c:v>1.0765961400169582E-4</c:v>
                </c:pt>
                <c:pt idx="9">
                  <c:v>1.3617958978914341E-4</c:v>
                </c:pt>
                <c:pt idx="10">
                  <c:v>1.7139563306080814E-4</c:v>
                </c:pt>
                <c:pt idx="11">
                  <c:v>2.1464264473813568E-4</c:v>
                </c:pt>
                <c:pt idx="12">
                  <c:v>2.674612049999243E-4</c:v>
                </c:pt>
                <c:pt idx="13">
                  <c:v>3.3161495699603519E-4</c:v>
                </c:pt>
                <c:pt idx="14">
                  <c:v>4.0910609679950733E-4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7.4543991033276379E-4</c:v>
                </c:pt>
                <c:pt idx="18">
                  <c:v>9.0142291164755012E-4</c:v>
                </c:pt>
                <c:pt idx="19">
                  <c:v>1.0846086696479325E-3</c:v>
                </c:pt>
                <c:pt idx="20">
                  <c:v>1.2985123314949519E-3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2.1624011521671998E-3</c:v>
                </c:pt>
                <c:pt idx="24">
                  <c:v>2.5376012595134229E-3</c:v>
                </c:pt>
                <c:pt idx="25">
                  <c:v>2.9630503127812415E-3</c:v>
                </c:pt>
                <c:pt idx="26">
                  <c:v>3.4425733163159981E-3</c:v>
                </c:pt>
                <c:pt idx="27">
                  <c:v>3.9797509772101025E-3</c:v>
                </c:pt>
                <c:pt idx="28">
                  <c:v>4.5778032750612299E-3</c:v>
                </c:pt>
                <c:pt idx="29">
                  <c:v>5.2394642398314924E-3</c:v>
                </c:pt>
                <c:pt idx="30">
                  <c:v>5.9668505897344723E-3</c:v>
                </c:pt>
                <c:pt idx="31">
                  <c:v>6.761327515438495E-3</c:v>
                </c:pt>
                <c:pt idx="32">
                  <c:v>7.623375486153907E-3</c:v>
                </c:pt>
                <c:pt idx="33">
                  <c:v>8.5524624625531228E-3</c:v>
                </c:pt>
                <c:pt idx="34">
                  <c:v>9.5469262953707303E-3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1.2887002545085124E-2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1.6630182192523563E-2</c:v>
                </c:pt>
                <c:pt idx="41">
                  <c:v>1.7925409811644998E-2</c:v>
                </c:pt>
                <c:pt idx="42">
                  <c:v>1.9225148675323857E-2</c:v>
                </c:pt>
                <c:pt idx="43">
                  <c:v>2.0516290903999649E-2</c:v>
                </c:pt>
                <c:pt idx="44">
                  <c:v>2.1784947481423022E-2</c:v>
                </c:pt>
                <c:pt idx="45">
                  <c:v>2.301668180269598E-2</c:v>
                </c:pt>
                <c:pt idx="46">
                  <c:v>2.4196772313658285E-2</c:v>
                </c:pt>
                <c:pt idx="47">
                  <c:v>2.5310497959954478E-2</c:v>
                </c:pt>
                <c:pt idx="48">
                  <c:v>2.6343438976895096E-2</c:v>
                </c:pt>
                <c:pt idx="49">
                  <c:v>2.7281784602032746E-2</c:v>
                </c:pt>
                <c:pt idx="50">
                  <c:v>2.8112638637507865E-2</c:v>
                </c:pt>
                <c:pt idx="51">
                  <c:v>2.8824313472876159E-2</c:v>
                </c:pt>
                <c:pt idx="52">
                  <c:v>2.9406603230379486E-2</c:v>
                </c:pt>
                <c:pt idx="53">
                  <c:v>2.9851027125129072E-2</c:v>
                </c:pt>
                <c:pt idx="54">
                  <c:v>3.0151034935370597E-2</c:v>
                </c:pt>
                <c:pt idx="55">
                  <c:v>3.0302167626916704E-2</c:v>
                </c:pt>
                <c:pt idx="56">
                  <c:v>3.0302167626916718E-2</c:v>
                </c:pt>
                <c:pt idx="57">
                  <c:v>3.0151034935370604E-2</c:v>
                </c:pt>
                <c:pt idx="58">
                  <c:v>2.9851027125129072E-2</c:v>
                </c:pt>
                <c:pt idx="59">
                  <c:v>2.9406603230379521E-2</c:v>
                </c:pt>
                <c:pt idx="60">
                  <c:v>2.882431347287618E-2</c:v>
                </c:pt>
                <c:pt idx="61">
                  <c:v>2.8112638637507906E-2</c:v>
                </c:pt>
                <c:pt idx="62">
                  <c:v>2.7281784602032795E-2</c:v>
                </c:pt>
                <c:pt idx="63">
                  <c:v>2.6343438976895141E-2</c:v>
                </c:pt>
                <c:pt idx="64">
                  <c:v>2.5310497959954516E-2</c:v>
                </c:pt>
                <c:pt idx="65">
                  <c:v>2.4196772313658341E-2</c:v>
                </c:pt>
                <c:pt idx="66">
                  <c:v>2.3016681802695983E-2</c:v>
                </c:pt>
                <c:pt idx="67">
                  <c:v>2.1784947481423077E-2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1.7925409811645036E-2</c:v>
                </c:pt>
                <c:pt idx="71">
                  <c:v>1.6630182192523608E-2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1.2887002545085124E-2</c:v>
                </c:pt>
                <c:pt idx="75">
                  <c:v>1.1719091320923613E-2</c:v>
                </c:pt>
                <c:pt idx="76">
                  <c:v>1.0603872332552163E-2</c:v>
                </c:pt>
                <c:pt idx="77">
                  <c:v>9.5469262953707303E-3</c:v>
                </c:pt>
                <c:pt idx="78">
                  <c:v>8.5524624625531228E-3</c:v>
                </c:pt>
                <c:pt idx="79">
                  <c:v>7.6233754861539001E-3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1.0606579623830464E-5</c:v>
                </c:pt>
                <c:pt idx="1">
                  <c:v>1.3998840822309392E-5</c:v>
                </c:pt>
                <c:pt idx="2">
                  <c:v>1.8383886142254922E-5</c:v>
                </c:pt>
                <c:pt idx="3">
                  <c:v>2.4022106913716475E-5</c:v>
                </c:pt>
                <c:pt idx="4">
                  <c:v>3.1232978125041799E-5</c:v>
                </c:pt>
                <c:pt idx="5">
                  <c:v>4.0405848032893857E-5</c:v>
                </c:pt>
                <c:pt idx="6">
                  <c:v>5.2012003463569596E-5</c:v>
                </c:pt>
                <c:pt idx="7">
                  <c:v>6.6617981112509204E-5</c:v>
                </c:pt>
                <c:pt idx="8">
                  <c:v>8.4900036885960056E-5</c:v>
                </c:pt>
                <c:pt idx="9">
                  <c:v>1.0765961400169582E-4</c:v>
                </c:pt>
                <c:pt idx="10">
                  <c:v>1.3583956602147582E-4</c:v>
                </c:pt>
                <c:pt idx="11">
                  <c:v>1.7054079377463416E-4</c:v>
                </c:pt>
                <c:pt idx="12">
                  <c:v>2.1303884666317696E-4</c:v>
                </c:pt>
                <c:pt idx="13">
                  <c:v>2.6479992154452767E-4</c:v>
                </c:pt>
                <c:pt idx="14">
                  <c:v>3.2749556984101749E-4</c:v>
                </c:pt>
                <c:pt idx="15">
                  <c:v>4.0301530052160191E-4</c:v>
                </c:pt>
                <c:pt idx="16">
                  <c:v>4.9347614918211487E-4</c:v>
                </c:pt>
                <c:pt idx="17">
                  <c:v>6.0122817884544462E-4</c:v>
                </c:pt>
                <c:pt idx="18">
                  <c:v>7.2885479458114841E-4</c:v>
                </c:pt>
                <c:pt idx="19">
                  <c:v>8.7916670065929666E-4</c:v>
                </c:pt>
                <c:pt idx="20">
                  <c:v>1.0551883151784559E-3</c:v>
                </c:pt>
                <c:pt idx="21">
                  <c:v>1.2601354923569359E-3</c:v>
                </c:pt>
                <c:pt idx="22">
                  <c:v>1.4973834957245401E-3</c:v>
                </c:pt>
                <c:pt idx="23">
                  <c:v>1.7704243237705454E-3</c:v>
                </c:pt>
                <c:pt idx="24">
                  <c:v>2.0828127186405206E-3</c:v>
                </c:pt>
                <c:pt idx="25">
                  <c:v>2.4381004909201278E-3</c:v>
                </c:pt>
                <c:pt idx="26">
                  <c:v>2.8397591686283993E-3</c:v>
                </c:pt>
                <c:pt idx="27">
                  <c:v>3.2910914214239187E-3</c:v>
                </c:pt>
                <c:pt idx="28">
                  <c:v>3.7951322123273624E-3</c:v>
                </c:pt>
                <c:pt idx="29">
                  <c:v>4.3545411748139732E-3</c:v>
                </c:pt>
                <c:pt idx="30">
                  <c:v>4.9714882839814682E-3</c:v>
                </c:pt>
                <c:pt idx="31">
                  <c:v>5.6475354632411585E-3</c:v>
                </c:pt>
                <c:pt idx="32">
                  <c:v>6.3835173153975197E-3</c:v>
                </c:pt>
                <c:pt idx="33">
                  <c:v>7.1794246590553253E-3</c:v>
                </c:pt>
                <c:pt idx="34">
                  <c:v>8.0342949565443151E-3</c:v>
                </c:pt>
                <c:pt idx="35">
                  <c:v>8.9461140066540747E-3</c:v>
                </c:pt>
                <c:pt idx="36">
                  <c:v>9.9117334151098344E-3</c:v>
                </c:pt>
                <c:pt idx="37">
                  <c:v>1.0926808322542626E-2</c:v>
                </c:pt>
                <c:pt idx="38">
                  <c:v>1.1985759644307523E-2</c:v>
                </c:pt>
                <c:pt idx="39">
                  <c:v>1.3081764647251925E-2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1.6505922382833299E-2</c:v>
                </c:pt>
                <c:pt idx="43">
                  <c:v>1.7658535227729373E-2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2.0983139804447878E-2</c:v>
                </c:pt>
                <c:pt idx="47">
                  <c:v>2.2003889843531098E-2</c:v>
                </c:pt>
                <c:pt idx="48">
                  <c:v>2.2959211965418055E-2</c:v>
                </c:pt>
                <c:pt idx="49">
                  <c:v>2.3836529306041594E-2</c:v>
                </c:pt>
                <c:pt idx="50">
                  <c:v>2.4623942668060599E-2</c:v>
                </c:pt>
                <c:pt idx="51">
                  <c:v>2.5310497959954485E-2</c:v>
                </c:pt>
                <c:pt idx="52">
                  <c:v>2.5886439205752391E-2</c:v>
                </c:pt>
                <c:pt idx="53">
                  <c:v>2.6343438976895131E-2</c:v>
                </c:pt>
                <c:pt idx="54">
                  <c:v>2.667479864747967E-2</c:v>
                </c:pt>
                <c:pt idx="55">
                  <c:v>2.6875611745141484E-2</c:v>
                </c:pt>
                <c:pt idx="56">
                  <c:v>2.6942884830823369E-2</c:v>
                </c:pt>
                <c:pt idx="57">
                  <c:v>2.6875611745141494E-2</c:v>
                </c:pt>
                <c:pt idx="58">
                  <c:v>2.6674798647479684E-2</c:v>
                </c:pt>
                <c:pt idx="59">
                  <c:v>2.6343438976895131E-2</c:v>
                </c:pt>
                <c:pt idx="60">
                  <c:v>2.5886439205752405E-2</c:v>
                </c:pt>
                <c:pt idx="61">
                  <c:v>2.5310497959954516E-2</c:v>
                </c:pt>
                <c:pt idx="62">
                  <c:v>2.462394266806062E-2</c:v>
                </c:pt>
                <c:pt idx="63">
                  <c:v>2.3836529306041625E-2</c:v>
                </c:pt>
                <c:pt idx="64">
                  <c:v>2.2959211965418086E-2</c:v>
                </c:pt>
                <c:pt idx="65">
                  <c:v>2.2003889843531143E-2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1.7658535227729401E-2</c:v>
                </c:pt>
                <c:pt idx="70">
                  <c:v>1.6505922382833337E-2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1.3081764647251925E-2</c:v>
                </c:pt>
                <c:pt idx="74">
                  <c:v>1.1985759644307523E-2</c:v>
                </c:pt>
                <c:pt idx="75">
                  <c:v>1.0926808322542626E-2</c:v>
                </c:pt>
                <c:pt idx="76">
                  <c:v>9.9117334151098396E-3</c:v>
                </c:pt>
                <c:pt idx="77">
                  <c:v>8.9461140066540747E-3</c:v>
                </c:pt>
                <c:pt idx="78">
                  <c:v>8.0342949565443151E-3</c:v>
                </c:pt>
                <c:pt idx="79">
                  <c:v>7.1794246590553175E-3</c:v>
                </c:pt>
                <c:pt idx="80">
                  <c:v>6.383517315397518E-3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8.1578000244624607E-6</c:v>
                </c:pt>
                <c:pt idx="1">
                  <c:v>1.0793828415453353E-5</c:v>
                </c:pt>
                <c:pt idx="2">
                  <c:v>1.421040620820214E-5</c:v>
                </c:pt>
                <c:pt idx="3">
                  <c:v>1.861512696322383E-5</c:v>
                </c:pt>
                <c:pt idx="4">
                  <c:v>2.4263533101913079E-5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5.2142196145272045E-5</c:v>
                </c:pt>
                <c:pt idx="8">
                  <c:v>6.6617981112509204E-5</c:v>
                </c:pt>
                <c:pt idx="9">
                  <c:v>8.4688051885404596E-5</c:v>
                </c:pt>
                <c:pt idx="10">
                  <c:v>1.0712265943675449E-4</c:v>
                </c:pt>
                <c:pt idx="11">
                  <c:v>1.3482458023077144E-4</c:v>
                </c:pt>
                <c:pt idx="12">
                  <c:v>1.6884388452402757E-4</c:v>
                </c:pt>
                <c:pt idx="13">
                  <c:v>2.1039243560737388E-4</c:v>
                </c:pt>
                <c:pt idx="14">
                  <c:v>2.6085756431946797E-4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4.824969153882157E-4</c:v>
                </c:pt>
                <c:pt idx="18">
                  <c:v>5.8638380221870401E-4</c:v>
                </c:pt>
                <c:pt idx="19">
                  <c:v>7.0908437690569775E-4</c:v>
                </c:pt>
                <c:pt idx="20">
                  <c:v>8.5318339789939267E-4</c:v>
                </c:pt>
                <c:pt idx="21">
                  <c:v>1.0214459778924161E-3</c:v>
                </c:pt>
                <c:pt idx="22">
                  <c:v>1.2167936566382519E-3</c:v>
                </c:pt>
                <c:pt idx="23">
                  <c:v>1.4422714242691673E-3</c:v>
                </c:pt>
                <c:pt idx="24">
                  <c:v>1.7010049930971326E-3</c:v>
                </c:pt>
                <c:pt idx="25">
                  <c:v>1.9961478510108358E-3</c:v>
                </c:pt>
                <c:pt idx="26">
                  <c:v>2.3308179297756868E-3</c:v>
                </c:pt>
                <c:pt idx="27">
                  <c:v>2.7080240843784446E-3</c:v>
                </c:pt>
                <c:pt idx="28">
                  <c:v>3.1305829987803087E-3</c:v>
                </c:pt>
                <c:pt idx="29">
                  <c:v>3.6010275986448786E-3</c:v>
                </c:pt>
                <c:pt idx="30">
                  <c:v>4.121508548113338E-3</c:v>
                </c:pt>
                <c:pt idx="31">
                  <c:v>4.6936909167065262E-3</c:v>
                </c:pt>
                <c:pt idx="32">
                  <c:v>5.318648601439816E-3</c:v>
                </c:pt>
                <c:pt idx="33">
                  <c:v>5.9967595527804394E-3</c:v>
                </c:pt>
                <c:pt idx="34">
                  <c:v>6.7276052537701466E-3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1.3081764647251901E-2</c:v>
                </c:pt>
                <c:pt idx="42">
                  <c:v>1.41006267788757E-2</c:v>
                </c:pt>
                <c:pt idx="43">
                  <c:v>1.5123037581156479E-2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1.81055631753042E-2</c:v>
                </c:pt>
                <c:pt idx="47">
                  <c:v>1.9033855249807431E-2</c:v>
                </c:pt>
                <c:pt idx="48">
                  <c:v>1.9909942872768344E-2</c:v>
                </c:pt>
                <c:pt idx="49">
                  <c:v>2.0722483055532207E-2</c:v>
                </c:pt>
                <c:pt idx="50">
                  <c:v>2.1460611867575453E-2</c:v>
                </c:pt>
                <c:pt idx="51">
                  <c:v>2.2114184800359777E-2</c:v>
                </c:pt>
                <c:pt idx="52">
                  <c:v>2.2674008053880385E-2</c:v>
                </c:pt>
                <c:pt idx="53">
                  <c:v>2.3132053400346197E-2</c:v>
                </c:pt>
                <c:pt idx="54">
                  <c:v>2.3481649618079942E-2</c:v>
                </c:pt>
                <c:pt idx="55">
                  <c:v>2.3717644120153491E-2</c:v>
                </c:pt>
                <c:pt idx="56">
                  <c:v>2.3836529306041594E-2</c:v>
                </c:pt>
                <c:pt idx="57">
                  <c:v>2.3836529306041594E-2</c:v>
                </c:pt>
                <c:pt idx="58">
                  <c:v>2.3717644120153491E-2</c:v>
                </c:pt>
                <c:pt idx="59">
                  <c:v>2.3481649618079949E-2</c:v>
                </c:pt>
                <c:pt idx="60">
                  <c:v>2.3132053400346211E-2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2.0722483055532221E-2</c:v>
                </c:pt>
                <c:pt idx="65">
                  <c:v>1.9909942872768382E-2</c:v>
                </c:pt>
                <c:pt idx="66">
                  <c:v>1.9033855249807469E-2</c:v>
                </c:pt>
                <c:pt idx="67">
                  <c:v>1.8105563175304221E-2</c:v>
                </c:pt>
                <c:pt idx="68">
                  <c:v>1.7136646640758979E-2</c:v>
                </c:pt>
                <c:pt idx="69">
                  <c:v>1.6138686030832461E-2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1.3081764647251925E-2</c:v>
                </c:pt>
                <c:pt idx="73">
                  <c:v>1.207599078546104E-2</c:v>
                </c:pt>
                <c:pt idx="74">
                  <c:v>1.1091945882764777E-2</c:v>
                </c:pt>
                <c:pt idx="75">
                  <c:v>1.0137275247599525E-2</c:v>
                </c:pt>
                <c:pt idx="76">
                  <c:v>9.2185637394217503E-3</c:v>
                </c:pt>
                <c:pt idx="77">
                  <c:v>8.3413014119783011E-3</c:v>
                </c:pt>
                <c:pt idx="78">
                  <c:v>7.5098782114875039E-3</c:v>
                </c:pt>
                <c:pt idx="79">
                  <c:v>6.7276052537701492E-3</c:v>
                </c:pt>
                <c:pt idx="80">
                  <c:v>5.9967595527804394E-3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8.2810893833542787E-6</c:v>
                </c:pt>
                <c:pt idx="2">
                  <c:v>1.0929598063115072E-5</c:v>
                </c:pt>
                <c:pt idx="3">
                  <c:v>1.4353223164928451E-5</c:v>
                </c:pt>
                <c:pt idx="4">
                  <c:v>1.8755265277227803E-5</c:v>
                </c:pt>
                <c:pt idx="5">
                  <c:v>2.4385154567709205E-5</c:v>
                </c:pt>
                <c:pt idx="6">
                  <c:v>3.1546874773734643E-5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6.6285722545568969E-5</c:v>
                </c:pt>
                <c:pt idx="10">
                  <c:v>8.4055267404243097E-5</c:v>
                </c:pt>
                <c:pt idx="11">
                  <c:v>1.0605677116612762E-4</c:v>
                </c:pt>
                <c:pt idx="12">
                  <c:v>1.3314976239681606E-4</c:v>
                </c:pt>
                <c:pt idx="13">
                  <c:v>1.6633012657358035E-4</c:v>
                </c:pt>
                <c:pt idx="14">
                  <c:v>2.0674259721660581E-4</c:v>
                </c:pt>
                <c:pt idx="15">
                  <c:v>2.5569223846797396E-4</c:v>
                </c:pt>
                <c:pt idx="16">
                  <c:v>3.1465428487242208E-4</c:v>
                </c:pt>
                <c:pt idx="17">
                  <c:v>3.8528161243886038E-4</c:v>
                </c:pt>
                <c:pt idx="18">
                  <c:v>4.6940903339133105E-4</c:v>
                </c:pt>
                <c:pt idx="19">
                  <c:v>5.6905354180833347E-4</c:v>
                </c:pt>
                <c:pt idx="20">
                  <c:v>6.8640959566935837E-4</c:v>
                </c:pt>
                <c:pt idx="21">
                  <c:v>8.238385100726868E-4</c:v>
                </c:pt>
                <c:pt idx="22">
                  <c:v>9.8385106390936282E-4</c:v>
                </c:pt>
                <c:pt idx="23">
                  <c:v>1.1690824949255722E-3</c:v>
                </c:pt>
                <c:pt idx="24">
                  <c:v>1.3822591817128876E-3</c:v>
                </c:pt>
                <c:pt idx="25">
                  <c:v>1.6261564899863901E-3</c:v>
                </c:pt>
                <c:pt idx="26">
                  <c:v>1.9035474966451168E-3</c:v>
                </c:pt>
                <c:pt idx="27">
                  <c:v>2.2171425979564774E-3</c:v>
                </c:pt>
                <c:pt idx="28">
                  <c:v>2.5695203539856655E-3</c:v>
                </c:pt>
                <c:pt idx="29">
                  <c:v>2.9630503127812415E-3</c:v>
                </c:pt>
                <c:pt idx="30">
                  <c:v>3.3998089837662753E-3</c:v>
                </c:pt>
                <c:pt idx="31">
                  <c:v>3.8814905754774574E-3</c:v>
                </c:pt>
                <c:pt idx="32">
                  <c:v>4.40931455996307E-3</c:v>
                </c:pt>
                <c:pt idx="33">
                  <c:v>4.9839325535469764E-3</c:v>
                </c:pt>
                <c:pt idx="34">
                  <c:v>5.6053373878528481E-3</c:v>
                </c:pt>
                <c:pt idx="35">
                  <c:v>6.2727775613820782E-3</c:v>
                </c:pt>
                <c:pt idx="36">
                  <c:v>6.9846804860948875E-3</c:v>
                </c:pt>
                <c:pt idx="37">
                  <c:v>7.7385880524660335E-3</c:v>
                </c:pt>
                <c:pt idx="38">
                  <c:v>8.531108010583802E-3</c:v>
                </c:pt>
                <c:pt idx="39">
                  <c:v>9.3578844888797617E-3</c:v>
                </c:pt>
                <c:pt idx="40">
                  <c:v>1.0213590636938484E-2</c:v>
                </c:pt>
                <c:pt idx="41">
                  <c:v>1.1091945882764747E-2</c:v>
                </c:pt>
                <c:pt idx="42">
                  <c:v>1.1985759644307505E-2</c:v>
                </c:pt>
                <c:pt idx="43">
                  <c:v>1.2887002545085093E-2</c:v>
                </c:pt>
                <c:pt idx="44">
                  <c:v>1.3786905278247214E-2</c:v>
                </c:pt>
                <c:pt idx="45">
                  <c:v>1.4676084274319542E-2</c:v>
                </c:pt>
                <c:pt idx="46">
                  <c:v>1.5544692294246799E-2</c:v>
                </c:pt>
                <c:pt idx="47">
                  <c:v>1.6382591035629213E-2</c:v>
                </c:pt>
                <c:pt idx="48">
                  <c:v>1.7179541854036192E-2</c:v>
                </c:pt>
                <c:pt idx="49">
                  <c:v>1.7925409811644998E-2</c:v>
                </c:pt>
                <c:pt idx="50">
                  <c:v>1.8610375519058104E-2</c:v>
                </c:pt>
                <c:pt idx="51">
                  <c:v>1.9225148675323857E-2</c:v>
                </c:pt>
                <c:pt idx="52">
                  <c:v>1.9761176871068958E-2</c:v>
                </c:pt>
                <c:pt idx="53">
                  <c:v>2.0210843125899804E-2</c:v>
                </c:pt>
                <c:pt idx="54">
                  <c:v>2.0567645798129999E-2</c:v>
                </c:pt>
                <c:pt idx="55">
                  <c:v>2.0826354934106697E-2</c:v>
                </c:pt>
                <c:pt idx="56">
                  <c:v>2.0983139804447892E-2</c:v>
                </c:pt>
                <c:pt idx="57">
                  <c:v>2.1035663280948656E-2</c:v>
                </c:pt>
                <c:pt idx="58">
                  <c:v>2.0983139804447892E-2</c:v>
                </c:pt>
                <c:pt idx="59">
                  <c:v>2.0826354934106714E-2</c:v>
                </c:pt>
                <c:pt idx="60">
                  <c:v>2.0567645798130002E-2</c:v>
                </c:pt>
                <c:pt idx="61">
                  <c:v>2.0210843125899818E-2</c:v>
                </c:pt>
                <c:pt idx="62">
                  <c:v>1.9761176871068976E-2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1.7925409811645029E-2</c:v>
                </c:pt>
                <c:pt idx="66">
                  <c:v>1.7179541854036209E-2</c:v>
                </c:pt>
                <c:pt idx="67">
                  <c:v>1.6382591035629248E-2</c:v>
                </c:pt>
                <c:pt idx="68">
                  <c:v>1.5544692294246836E-2</c:v>
                </c:pt>
                <c:pt idx="69">
                  <c:v>1.4676084274319569E-2</c:v>
                </c:pt>
                <c:pt idx="70">
                  <c:v>1.3786905278247238E-2</c:v>
                </c:pt>
                <c:pt idx="71">
                  <c:v>1.2887002545085124E-2</c:v>
                </c:pt>
                <c:pt idx="72">
                  <c:v>1.1985759644307521E-2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9.3578844888797651E-3</c:v>
                </c:pt>
                <c:pt idx="76">
                  <c:v>8.531108010583802E-3</c:v>
                </c:pt>
                <c:pt idx="77">
                  <c:v>7.7385880524660335E-3</c:v>
                </c:pt>
                <c:pt idx="78">
                  <c:v>6.9846804860948901E-3</c:v>
                </c:pt>
                <c:pt idx="79">
                  <c:v>6.2727775613820782E-3</c:v>
                </c:pt>
                <c:pt idx="80">
                  <c:v>5.6053373878528446E-3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4.7539437074719851E-6</c:v>
                </c:pt>
                <c:pt idx="1">
                  <c:v>6.3216138260232753E-6</c:v>
                </c:pt>
                <c:pt idx="2">
                  <c:v>8.3643157152959051E-6</c:v>
                </c:pt>
                <c:pt idx="3">
                  <c:v>1.101187821346441E-5</c:v>
                </c:pt>
                <c:pt idx="4">
                  <c:v>1.4425168995442289E-5</c:v>
                </c:pt>
                <c:pt idx="5">
                  <c:v>1.880221209949723E-5</c:v>
                </c:pt>
                <c:pt idx="6">
                  <c:v>2.4385154567709178E-5</c:v>
                </c:pt>
                <c:pt idx="7">
                  <c:v>3.1468106088681952E-5</c:v>
                </c:pt>
                <c:pt idx="8">
                  <c:v>4.0405848032893857E-5</c:v>
                </c:pt>
                <c:pt idx="9">
                  <c:v>5.1623372624942976E-5</c:v>
                </c:pt>
                <c:pt idx="10">
                  <c:v>6.5626168586183979E-5</c:v>
                </c:pt>
                <c:pt idx="11">
                  <c:v>8.301111610300729E-5</c:v>
                </c:pt>
                <c:pt idx="12">
                  <c:v>1.0447779155150217E-4</c:v>
                </c:pt>
                <c:pt idx="13">
                  <c:v>1.3083991169750433E-4</c:v>
                </c:pt>
                <c:pt idx="14">
                  <c:v>1.6303656939836792E-4</c:v>
                </c:pt>
                <c:pt idx="15">
                  <c:v>2.021428302090997E-4</c:v>
                </c:pt>
                <c:pt idx="16">
                  <c:v>2.4937917460652763E-4</c:v>
                </c:pt>
                <c:pt idx="17">
                  <c:v>3.0611918750934159E-4</c:v>
                </c:pt>
                <c:pt idx="18">
                  <c:v>3.7389481994965976E-4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6.6114589081873239E-4</c:v>
                </c:pt>
                <c:pt idx="22">
                  <c:v>7.9153534004482292E-4</c:v>
                </c:pt>
                <c:pt idx="23">
                  <c:v>9.4291347914337252E-4</c:v>
                </c:pt>
                <c:pt idx="24">
                  <c:v>1.1176399212040032E-3</c:v>
                </c:pt>
                <c:pt idx="25">
                  <c:v>1.3181368322651419E-3</c:v>
                </c:pt>
                <c:pt idx="26">
                  <c:v>1.5468479021178531E-3</c:v>
                </c:pt>
                <c:pt idx="27">
                  <c:v>1.8061892675266726E-3</c:v>
                </c:pt>
                <c:pt idx="28">
                  <c:v>2.0984925398608027E-3</c:v>
                </c:pt>
                <c:pt idx="29">
                  <c:v>2.4259404139913322E-3</c:v>
                </c:pt>
                <c:pt idx="30">
                  <c:v>2.790495695803084E-3</c:v>
                </c:pt>
                <c:pt idx="31">
                  <c:v>3.1938249704206484E-3</c:v>
                </c:pt>
                <c:pt idx="32">
                  <c:v>3.6372185276859555E-3</c:v>
                </c:pt>
                <c:pt idx="33">
                  <c:v>4.1215085481133354E-3</c:v>
                </c:pt>
                <c:pt idx="34">
                  <c:v>4.6469879117552685E-3</c:v>
                </c:pt>
                <c:pt idx="35">
                  <c:v>5.2133323029161316E-3</c:v>
                </c:pt>
                <c:pt idx="36">
                  <c:v>5.819528523760123E-3</c:v>
                </c:pt>
                <c:pt idx="37">
                  <c:v>6.4638120786080387E-3</c:v>
                </c:pt>
                <c:pt idx="38">
                  <c:v>7.1436171291837094E-3</c:v>
                </c:pt>
                <c:pt idx="39">
                  <c:v>7.8555418337373714E-3</c:v>
                </c:pt>
                <c:pt idx="40">
                  <c:v>8.5953318590458964E-3</c:v>
                </c:pt>
                <c:pt idx="41">
                  <c:v>9.3578844888797391E-3</c:v>
                </c:pt>
                <c:pt idx="42">
                  <c:v>1.013727524759951E-2</c:v>
                </c:pt>
                <c:pt idx="43">
                  <c:v>1.0926808322542591E-2</c:v>
                </c:pt>
                <c:pt idx="44">
                  <c:v>1.1719091320923582E-2</c:v>
                </c:pt>
                <c:pt idx="45">
                  <c:v>1.2506134060706078E-2</c:v>
                </c:pt>
                <c:pt idx="46">
                  <c:v>1.3279470201653447E-2</c:v>
                </c:pt>
                <c:pt idx="47">
                  <c:v>1.4030299609419821E-2</c:v>
                </c:pt>
                <c:pt idx="48">
                  <c:v>1.4749648452878877E-2</c:v>
                </c:pt>
                <c:pt idx="49">
                  <c:v>1.5428543205570825E-2</c:v>
                </c:pt>
                <c:pt idx="50">
                  <c:v>1.6058193998450883E-2</c:v>
                </c:pt>
                <c:pt idx="51">
                  <c:v>1.6630182192523563E-2</c:v>
                </c:pt>
                <c:pt idx="52">
                  <c:v>1.7136646640758937E-2</c:v>
                </c:pt>
                <c:pt idx="53">
                  <c:v>1.7570462915854314E-2</c:v>
                </c:pt>
                <c:pt idx="54">
                  <c:v>1.7925409811644991E-2</c:v>
                </c:pt>
                <c:pt idx="55">
                  <c:v>1.8196317688391622E-2</c:v>
                </c:pt>
                <c:pt idx="56">
                  <c:v>1.8379193721476558E-2</c:v>
                </c:pt>
                <c:pt idx="57">
                  <c:v>1.8471319813384453E-2</c:v>
                </c:pt>
                <c:pt idx="58">
                  <c:v>1.8471319813384443E-2</c:v>
                </c:pt>
                <c:pt idx="59">
                  <c:v>1.8379193721476551E-2</c:v>
                </c:pt>
                <c:pt idx="60">
                  <c:v>1.8196317688391622E-2</c:v>
                </c:pt>
                <c:pt idx="61">
                  <c:v>1.7925409811645029E-2</c:v>
                </c:pt>
                <c:pt idx="62">
                  <c:v>1.7570462915854318E-2</c:v>
                </c:pt>
                <c:pt idx="63">
                  <c:v>1.7136646640758962E-2</c:v>
                </c:pt>
                <c:pt idx="64">
                  <c:v>1.6630182192523577E-2</c:v>
                </c:pt>
                <c:pt idx="65">
                  <c:v>1.60581939984509E-2</c:v>
                </c:pt>
                <c:pt idx="66">
                  <c:v>1.5428543205570851E-2</c:v>
                </c:pt>
                <c:pt idx="67">
                  <c:v>1.47496484528789E-2</c:v>
                </c:pt>
                <c:pt idx="68">
                  <c:v>1.4030299609419849E-2</c:v>
                </c:pt>
                <c:pt idx="69">
                  <c:v>1.3279470201653465E-2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1.092680832254261E-2</c:v>
                </c:pt>
                <c:pt idx="73">
                  <c:v>1.0137275247599525E-2</c:v>
                </c:pt>
                <c:pt idx="74">
                  <c:v>9.3578844888797582E-3</c:v>
                </c:pt>
                <c:pt idx="75">
                  <c:v>8.5953318590459241E-3</c:v>
                </c:pt>
                <c:pt idx="76">
                  <c:v>7.8555418337373801E-3</c:v>
                </c:pt>
                <c:pt idx="77">
                  <c:v>7.1436171291837094E-3</c:v>
                </c:pt>
                <c:pt idx="78">
                  <c:v>6.4638120786080387E-3</c:v>
                </c:pt>
                <c:pt idx="79">
                  <c:v>5.8195285237601204E-3</c:v>
                </c:pt>
                <c:pt idx="80">
                  <c:v>5.213332302916136E-3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3.601946982649594E-6</c:v>
                </c:pt>
                <c:pt idx="1">
                  <c:v>4.8017216360408052E-6</c:v>
                </c:pt>
                <c:pt idx="2">
                  <c:v>6.369204170430438E-6</c:v>
                </c:pt>
                <c:pt idx="3">
                  <c:v>8.4062420222934506E-6</c:v>
                </c:pt>
                <c:pt idx="4">
                  <c:v>1.1039442349812171E-5</c:v>
                </c:pt>
                <c:pt idx="5">
                  <c:v>1.4425168995442289E-5</c:v>
                </c:pt>
                <c:pt idx="6">
                  <c:v>1.8755265277227765E-5</c:v>
                </c:pt>
                <c:pt idx="7">
                  <c:v>2.4263533101913038E-5</c:v>
                </c:pt>
                <c:pt idx="8">
                  <c:v>3.1232978125041799E-5</c:v>
                </c:pt>
                <c:pt idx="9">
                  <c:v>4.0003803127460738E-5</c:v>
                </c:pt>
                <c:pt idx="10">
                  <c:v>5.0982096791017239E-5</c:v>
                </c:pt>
                <c:pt idx="11">
                  <c:v>6.4649122224653328E-5</c:v>
                </c:pt>
                <c:pt idx="12">
                  <c:v>8.1571058823673155E-5</c:v>
                </c:pt>
                <c:pt idx="13">
                  <c:v>1.0240899266880216E-4</c:v>
                </c:pt>
                <c:pt idx="14">
                  <c:v>1.2792888553650185E-4</c:v>
                </c:pt>
                <c:pt idx="15">
                  <c:v>1.5901118215732365E-4</c:v>
                </c:pt>
                <c:pt idx="16">
                  <c:v>1.9665964177013431E-4</c:v>
                </c:pt>
                <c:pt idx="17">
                  <c:v>2.4200890615691818E-4</c:v>
                </c:pt>
                <c:pt idx="18">
                  <c:v>2.9633024583316164E-4</c:v>
                </c:pt>
                <c:pt idx="19">
                  <c:v>3.6103486325403904E-4</c:v>
                </c:pt>
                <c:pt idx="20">
                  <c:v>4.3767408174210152E-4</c:v>
                </c:pt>
                <c:pt idx="21">
                  <c:v>5.279357167848745E-4</c:v>
                </c:pt>
                <c:pt idx="22">
                  <c:v>6.3363591807902699E-4</c:v>
                </c:pt>
                <c:pt idx="23">
                  <c:v>7.567057918647568E-4</c:v>
                </c:pt>
                <c:pt idx="24">
                  <c:v>8.9917216896904042E-4</c:v>
                </c:pt>
                <c:pt idx="25">
                  <c:v>1.0631319790459074E-3</c:v>
                </c:pt>
                <c:pt idx="26">
                  <c:v>1.2507198290375862E-3</c:v>
                </c:pt>
                <c:pt idx="27">
                  <c:v>1.4640685654975527E-3</c:v>
                </c:pt>
                <c:pt idx="28">
                  <c:v>1.7052628256529489E-3</c:v>
                </c:pt>
                <c:pt idx="29">
                  <c:v>1.9762858480320352E-3</c:v>
                </c:pt>
                <c:pt idx="30">
                  <c:v>2.2789601145105872E-3</c:v>
                </c:pt>
                <c:pt idx="31">
                  <c:v>2.614882723231759E-3</c:v>
                </c:pt>
                <c:pt idx="32">
                  <c:v>2.9853567346478432E-3</c:v>
                </c:pt>
                <c:pt idx="33">
                  <c:v>3.3913200768617958E-3</c:v>
                </c:pt>
                <c:pt idx="34">
                  <c:v>3.8332739251677483E-3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5.3721019085462493E-3</c:v>
                </c:pt>
                <c:pt idx="38">
                  <c:v>5.9519520941392536E-3</c:v>
                </c:pt>
                <c:pt idx="39">
                  <c:v>6.5615000882159004E-3</c:v>
                </c:pt>
                <c:pt idx="40">
                  <c:v>7.1973956751131057E-3</c:v>
                </c:pt>
                <c:pt idx="41">
                  <c:v>7.8555418337373523E-3</c:v>
                </c:pt>
                <c:pt idx="42">
                  <c:v>8.5311080105837777E-3</c:v>
                </c:pt>
                <c:pt idx="43">
                  <c:v>9.2185637394217226E-3</c:v>
                </c:pt>
                <c:pt idx="44">
                  <c:v>9.9117334151098083E-3</c:v>
                </c:pt>
                <c:pt idx="45">
                  <c:v>1.0603872332552132E-2</c:v>
                </c:pt>
                <c:pt idx="46">
                  <c:v>1.1287763341074137E-2</c:v>
                </c:pt>
                <c:pt idx="47">
                  <c:v>1.1955832669502179E-2</c:v>
                </c:pt>
                <c:pt idx="48">
                  <c:v>1.2600282682170606E-2</c:v>
                </c:pt>
                <c:pt idx="49">
                  <c:v>1.3213238567712537E-2</c:v>
                </c:pt>
                <c:pt idx="50">
                  <c:v>1.3786905278247214E-2</c:v>
                </c:pt>
                <c:pt idx="51">
                  <c:v>1.4313730462506979E-2</c:v>
                </c:pt>
                <c:pt idx="52">
                  <c:v>1.4786568705097078E-2</c:v>
                </c:pt>
                <c:pt idx="53">
                  <c:v>1.5198842122489517E-2</c:v>
                </c:pt>
                <c:pt idx="54">
                  <c:v>1.5544692294246799E-2</c:v>
                </c:pt>
                <c:pt idx="55">
                  <c:v>1.5819118636336223E-2</c:v>
                </c:pt>
                <c:pt idx="56">
                  <c:v>1.6018098653518921E-2</c:v>
                </c:pt>
                <c:pt idx="57">
                  <c:v>1.613868603083244E-2</c:v>
                </c:pt>
                <c:pt idx="58">
                  <c:v>1.6179083221357481E-2</c:v>
                </c:pt>
                <c:pt idx="59">
                  <c:v>1.613868603083244E-2</c:v>
                </c:pt>
                <c:pt idx="60">
                  <c:v>1.6018098653518921E-2</c:v>
                </c:pt>
                <c:pt idx="61">
                  <c:v>1.5819118636336241E-2</c:v>
                </c:pt>
                <c:pt idx="62">
                  <c:v>1.5544692294246815E-2</c:v>
                </c:pt>
                <c:pt idx="63">
                  <c:v>1.5198842122489536E-2</c:v>
                </c:pt>
                <c:pt idx="64">
                  <c:v>1.4786568705097083E-2</c:v>
                </c:pt>
                <c:pt idx="65">
                  <c:v>1.4313730462507005E-2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1.1955832669502202E-2</c:v>
                </c:pt>
                <c:pt idx="70">
                  <c:v>1.1287763341074156E-2</c:v>
                </c:pt>
                <c:pt idx="71">
                  <c:v>1.0603872332552153E-2</c:v>
                </c:pt>
                <c:pt idx="72">
                  <c:v>9.9117334151098274E-3</c:v>
                </c:pt>
                <c:pt idx="73">
                  <c:v>9.2185637394217486E-3</c:v>
                </c:pt>
                <c:pt idx="74">
                  <c:v>8.5311080105837968E-3</c:v>
                </c:pt>
                <c:pt idx="75">
                  <c:v>7.8555418337373801E-3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5.9519520941392536E-3</c:v>
                </c:pt>
                <c:pt idx="79">
                  <c:v>5.3721019085462476E-3</c:v>
                </c:pt>
                <c:pt idx="80">
                  <c:v>4.8245586002785374E-3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2.7154957347350358E-6</c:v>
                </c:pt>
                <c:pt idx="1">
                  <c:v>3.6290631435158227E-6</c:v>
                </c:pt>
                <c:pt idx="2">
                  <c:v>4.8257903659024909E-6</c:v>
                </c:pt>
                <c:pt idx="3">
                  <c:v>6.3851471012163878E-6</c:v>
                </c:pt>
                <c:pt idx="4">
                  <c:v>8.4062420222934506E-6</c:v>
                </c:pt>
                <c:pt idx="5">
                  <c:v>1.101187821346439E-5</c:v>
                </c:pt>
                <c:pt idx="6">
                  <c:v>1.4353223164928428E-5</c:v>
                </c:pt>
                <c:pt idx="7">
                  <c:v>1.861512696322383E-5</c:v>
                </c:pt>
                <c:pt idx="8">
                  <c:v>2.4022106913716475E-5</c:v>
                </c:pt>
                <c:pt idx="9">
                  <c:v>3.0844995839602225E-5</c:v>
                </c:pt>
                <c:pt idx="10">
                  <c:v>3.9408224090391872E-5</c:v>
                </c:pt>
                <c:pt idx="11">
                  <c:v>5.0097671390586286E-5</c:v>
                </c:pt>
                <c:pt idx="12">
                  <c:v>6.3368983835051574E-5</c:v>
                </c:pt>
                <c:pt idx="13">
                  <c:v>7.9756203684016851E-5</c:v>
                </c:pt>
                <c:pt idx="14">
                  <c:v>9.9880505630719463E-5</c:v>
                </c:pt>
                <c:pt idx="15">
                  <c:v>1.2445877390574147E-4</c:v>
                </c:pt>
                <c:pt idx="16">
                  <c:v>1.5431169150884269E-4</c:v>
                </c:pt>
                <c:pt idx="17">
                  <c:v>1.9037094820927245E-4</c:v>
                </c:pt>
                <c:pt idx="18">
                  <c:v>2.3368511056768876E-4</c:v>
                </c:pt>
                <c:pt idx="19">
                  <c:v>2.8542363858833963E-4</c:v>
                </c:pt>
                <c:pt idx="20">
                  <c:v>3.4687848378028412E-4</c:v>
                </c:pt>
                <c:pt idx="21">
                  <c:v>4.1946266694726521E-4</c:v>
                </c:pt>
                <c:pt idx="22">
                  <c:v>5.0470521581609193E-4</c:v>
                </c:pt>
                <c:pt idx="23">
                  <c:v>6.0424184763316607E-4</c:v>
                </c:pt>
                <c:pt idx="24">
                  <c:v>7.1980081491186947E-4</c:v>
                </c:pt>
                <c:pt idx="25">
                  <c:v>8.5318339789939213E-4</c:v>
                </c:pt>
                <c:pt idx="26">
                  <c:v>1.0062386284813451E-3</c:v>
                </c:pt>
                <c:pt idx="27">
                  <c:v>1.1808319693347492E-3</c:v>
                </c:pt>
                <c:pt idx="28">
                  <c:v>1.3788078497211627E-3</c:v>
                </c:pt>
                <c:pt idx="29">
                  <c:v>1.6019461739485996E-3</c:v>
                </c:pt>
                <c:pt idx="30">
                  <c:v>1.8519131665240393E-3</c:v>
                </c:pt>
                <c:pt idx="31">
                  <c:v>2.1302071932113222E-3</c:v>
                </c:pt>
                <c:pt idx="32">
                  <c:v>2.4381004909201274E-3</c:v>
                </c:pt>
                <c:pt idx="33">
                  <c:v>2.7765780404575371E-3</c:v>
                </c:pt>
                <c:pt idx="34">
                  <c:v>3.1462751113637741E-3</c:v>
                </c:pt>
                <c:pt idx="35">
                  <c:v>3.5474152822652077E-3</c:v>
                </c:pt>
                <c:pt idx="36">
                  <c:v>3.9797509772100947E-3</c:v>
                </c:pt>
                <c:pt idx="37">
                  <c:v>4.4425087417468926E-3</c:v>
                </c:pt>
                <c:pt idx="38">
                  <c:v>4.934341596056247E-3</c:v>
                </c:pt>
                <c:pt idx="39">
                  <c:v>5.4532908318123416E-3</c:v>
                </c:pt>
                <c:pt idx="40">
                  <c:v>5.9967595527804186E-3</c:v>
                </c:pt>
                <c:pt idx="41">
                  <c:v>6.5615000882158908E-3</c:v>
                </c:pt>
                <c:pt idx="42">
                  <c:v>7.1436171291836929E-3</c:v>
                </c:pt>
                <c:pt idx="43">
                  <c:v>7.7385880524660031E-3</c:v>
                </c:pt>
                <c:pt idx="44">
                  <c:v>8.3413014119782698E-3</c:v>
                </c:pt>
                <c:pt idx="45">
                  <c:v>8.9461140066540521E-3</c:v>
                </c:pt>
                <c:pt idx="46">
                  <c:v>9.5469262953706974E-3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1.1259579177605034E-2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1.3081764647251901E-2</c:v>
                </c:pt>
                <c:pt idx="54">
                  <c:v>1.3412931095969291E-2</c:v>
                </c:pt>
                <c:pt idx="55">
                  <c:v>1.3683890277794408E-2</c:v>
                </c:pt>
                <c:pt idx="56">
                  <c:v>1.3890695795757144E-2</c:v>
                </c:pt>
                <c:pt idx="57">
                  <c:v>1.4030299609419837E-2</c:v>
                </c:pt>
                <c:pt idx="58">
                  <c:v>1.4100626778875703E-2</c:v>
                </c:pt>
                <c:pt idx="59">
                  <c:v>1.4100626778875703E-2</c:v>
                </c:pt>
                <c:pt idx="60">
                  <c:v>1.4030299609419841E-2</c:v>
                </c:pt>
                <c:pt idx="61">
                  <c:v>1.3890695795757147E-2</c:v>
                </c:pt>
                <c:pt idx="62">
                  <c:v>1.3683890277794427E-2</c:v>
                </c:pt>
                <c:pt idx="63">
                  <c:v>1.3412931095969301E-2</c:v>
                </c:pt>
                <c:pt idx="64">
                  <c:v>1.3081764647251911E-2</c:v>
                </c:pt>
                <c:pt idx="65">
                  <c:v>1.269514007285838E-2</c:v>
                </c:pt>
                <c:pt idx="66">
                  <c:v>1.2258496014500532E-2</c:v>
                </c:pt>
                <c:pt idx="67">
                  <c:v>1.1777833510622965E-2</c:v>
                </c:pt>
                <c:pt idx="68">
                  <c:v>1.1259579177605063E-2</c:v>
                </c:pt>
                <c:pt idx="69">
                  <c:v>1.0710443021233461E-2</c:v>
                </c:pt>
                <c:pt idx="70">
                  <c:v>1.0137275247599525E-2</c:v>
                </c:pt>
                <c:pt idx="71">
                  <c:v>9.5469262953707199E-3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7.7385880524660196E-3</c:v>
                </c:pt>
                <c:pt idx="75">
                  <c:v>7.1436171291837059E-3</c:v>
                </c:pt>
                <c:pt idx="76">
                  <c:v>6.5615000882159004E-3</c:v>
                </c:pt>
                <c:pt idx="77">
                  <c:v>5.9967595527804342E-3</c:v>
                </c:pt>
                <c:pt idx="78">
                  <c:v>5.4532908318123416E-3</c:v>
                </c:pt>
                <c:pt idx="79">
                  <c:v>4.934341596056247E-3</c:v>
                </c:pt>
                <c:pt idx="80">
                  <c:v>4.4425087417468969E-3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2.0369926475353856E-6</c:v>
                </c:pt>
                <c:pt idx="1">
                  <c:v>2.7291072137490084E-6</c:v>
                </c:pt>
                <c:pt idx="2">
                  <c:v>3.638147151653538E-6</c:v>
                </c:pt>
                <c:pt idx="3">
                  <c:v>4.8257903659025019E-6</c:v>
                </c:pt>
                <c:pt idx="4">
                  <c:v>6.369204170430438E-6</c:v>
                </c:pt>
                <c:pt idx="5">
                  <c:v>8.3643157152959051E-6</c:v>
                </c:pt>
                <c:pt idx="6">
                  <c:v>1.0929598063115072E-5</c:v>
                </c:pt>
                <c:pt idx="7">
                  <c:v>1.4210406208202113E-5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3.0309904120865066E-5</c:v>
                </c:pt>
                <c:pt idx="11">
                  <c:v>3.8627888970777465E-5</c:v>
                </c:pt>
                <c:pt idx="12">
                  <c:v>4.8983060182650904E-5</c:v>
                </c:pt>
                <c:pt idx="13">
                  <c:v>6.1804398049488912E-5</c:v>
                </c:pt>
                <c:pt idx="14">
                  <c:v>7.7592791340756539E-5</c:v>
                </c:pt>
                <c:pt idx="15">
                  <c:v>9.6928590577898465E-5</c:v>
                </c:pt>
                <c:pt idx="16">
                  <c:v>1.2047888721923631E-4</c:v>
                </c:pt>
                <c:pt idx="17">
                  <c:v>1.4900420511280532E-4</c:v>
                </c:pt>
                <c:pt idx="18">
                  <c:v>1.8336423461139093E-4</c:v>
                </c:pt>
                <c:pt idx="19">
                  <c:v>2.2452218632057862E-4</c:v>
                </c:pt>
                <c:pt idx="20">
                  <c:v>2.7354729385736169E-4</c:v>
                </c:pt>
                <c:pt idx="21">
                  <c:v>3.3161495699603481E-4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5.7333748808947112E-4</c:v>
                </c:pt>
                <c:pt idx="25">
                  <c:v>6.8128078079889877E-4</c:v>
                </c:pt>
                <c:pt idx="26">
                  <c:v>8.0550912247108572E-4</c:v>
                </c:pt>
                <c:pt idx="27">
                  <c:v>9.4763985262618841E-4</c:v>
                </c:pt>
                <c:pt idx="28">
                  <c:v>1.1092889769808252E-3</c:v>
                </c:pt>
                <c:pt idx="29">
                  <c:v>1.2920359742230631E-3</c:v>
                </c:pt>
                <c:pt idx="30">
                  <c:v>1.4973834957245401E-3</c:v>
                </c:pt>
                <c:pt idx="31">
                  <c:v>1.7267123914694702E-3</c:v>
                </c:pt>
                <c:pt idx="32">
                  <c:v>1.9812327436951847E-3</c:v>
                </c:pt>
                <c:pt idx="33">
                  <c:v>2.2619318494655994E-3</c:v>
                </c:pt>
                <c:pt idx="34">
                  <c:v>2.569520353985662E-3</c:v>
                </c:pt>
                <c:pt idx="35">
                  <c:v>2.9043779855293362E-3</c:v>
                </c:pt>
                <c:pt idx="36">
                  <c:v>3.2665005667378293E-3</c:v>
                </c:pt>
                <c:pt idx="37">
                  <c:v>3.6554501614261777E-3</c:v>
                </c:pt>
                <c:pt idx="38">
                  <c:v>4.0703103466624936E-3</c:v>
                </c:pt>
                <c:pt idx="39">
                  <c:v>4.5096486634168135E-3</c:v>
                </c:pt>
                <c:pt idx="40">
                  <c:v>4.9714882839814447E-3</c:v>
                </c:pt>
                <c:pt idx="41">
                  <c:v>5.4532908318123321E-3</c:v>
                </c:pt>
                <c:pt idx="42">
                  <c:v>5.9519520941392423E-3</c:v>
                </c:pt>
                <c:pt idx="43">
                  <c:v>6.4638120786080239E-3</c:v>
                </c:pt>
                <c:pt idx="44">
                  <c:v>6.9846804860948675E-3</c:v>
                </c:pt>
                <c:pt idx="45">
                  <c:v>7.5098782114874823E-3</c:v>
                </c:pt>
                <c:pt idx="46">
                  <c:v>8.0342949565442943E-3</c:v>
                </c:pt>
                <c:pt idx="47">
                  <c:v>8.5524624625531037E-3</c:v>
                </c:pt>
                <c:pt idx="48">
                  <c:v>9.0586422681637538E-3</c:v>
                </c:pt>
                <c:pt idx="49">
                  <c:v>9.5469262953706974E-3</c:v>
                </c:pt>
                <c:pt idx="50">
                  <c:v>1.0011347992025377E-2</c:v>
                </c:pt>
                <c:pt idx="51">
                  <c:v>1.0446001240823687E-2</c:v>
                </c:pt>
                <c:pt idx="52">
                  <c:v>1.0845163809754773E-2</c:v>
                </c:pt>
                <c:pt idx="53">
                  <c:v>1.1203421792175108E-2</c:v>
                </c:pt>
                <c:pt idx="54">
                  <c:v>1.1515791286468739E-2</c:v>
                </c:pt>
                <c:pt idx="55">
                  <c:v>1.1777833510622941E-2</c:v>
                </c:pt>
                <c:pt idx="56">
                  <c:v>1.1985759644307505E-2</c:v>
                </c:pt>
                <c:pt idx="57">
                  <c:v>1.2136521941171081E-2</c:v>
                </c:pt>
                <c:pt idx="58">
                  <c:v>1.2227888050361109E-2</c:v>
                </c:pt>
                <c:pt idx="59">
                  <c:v>1.2258496014500528E-2</c:v>
                </c:pt>
                <c:pt idx="60">
                  <c:v>1.2227888050361109E-2</c:v>
                </c:pt>
                <c:pt idx="61">
                  <c:v>1.2136521941171092E-2</c:v>
                </c:pt>
                <c:pt idx="62">
                  <c:v>1.198575964430751E-2</c:v>
                </c:pt>
                <c:pt idx="63">
                  <c:v>1.1777833510622953E-2</c:v>
                </c:pt>
                <c:pt idx="64">
                  <c:v>1.1515791286468747E-2</c:v>
                </c:pt>
                <c:pt idx="65">
                  <c:v>1.1203421792175121E-2</c:v>
                </c:pt>
                <c:pt idx="66">
                  <c:v>1.0845163809754784E-2</c:v>
                </c:pt>
                <c:pt idx="67">
                  <c:v>1.0446001240823703E-2</c:v>
                </c:pt>
                <c:pt idx="68">
                  <c:v>1.0011347992025398E-2</c:v>
                </c:pt>
                <c:pt idx="69">
                  <c:v>9.5469262953707147E-3</c:v>
                </c:pt>
                <c:pt idx="70">
                  <c:v>9.0586422681637746E-3</c:v>
                </c:pt>
                <c:pt idx="71">
                  <c:v>8.5524624625531193E-3</c:v>
                </c:pt>
                <c:pt idx="72">
                  <c:v>8.0342949565443116E-3</c:v>
                </c:pt>
                <c:pt idx="73">
                  <c:v>7.5098782114874961E-3</c:v>
                </c:pt>
                <c:pt idx="74">
                  <c:v>6.9846804860948849E-3</c:v>
                </c:pt>
                <c:pt idx="75">
                  <c:v>6.4638120786080387E-3</c:v>
                </c:pt>
                <c:pt idx="76">
                  <c:v>5.9519520941392536E-3</c:v>
                </c:pt>
                <c:pt idx="77">
                  <c:v>5.453290831812346E-3</c:v>
                </c:pt>
                <c:pt idx="78">
                  <c:v>4.9714882839814543E-3</c:v>
                </c:pt>
                <c:pt idx="79">
                  <c:v>4.5096486634168143E-3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1.5204016262934595E-6</c:v>
                </c:pt>
                <c:pt idx="1">
                  <c:v>2.0420915000642309E-6</c:v>
                </c:pt>
                <c:pt idx="2">
                  <c:v>2.7291072137490084E-6</c:v>
                </c:pt>
                <c:pt idx="3">
                  <c:v>3.6290631435158227E-6</c:v>
                </c:pt>
                <c:pt idx="4">
                  <c:v>4.8017216360408052E-6</c:v>
                </c:pt>
                <c:pt idx="5">
                  <c:v>6.3216138260232618E-6</c:v>
                </c:pt>
                <c:pt idx="6">
                  <c:v>8.2810893833542651E-6</c:v>
                </c:pt>
                <c:pt idx="7">
                  <c:v>1.0793828415453353E-5</c:v>
                </c:pt>
                <c:pt idx="8">
                  <c:v>1.3998840822309392E-5</c:v>
                </c:pt>
                <c:pt idx="9">
                  <c:v>1.8064966817898952E-5</c:v>
                </c:pt>
                <c:pt idx="10">
                  <c:v>2.3195876545802909E-5</c:v>
                </c:pt>
                <c:pt idx="11">
                  <c:v>2.9635546253387193E-5</c:v>
                </c:pt>
                <c:pt idx="12">
                  <c:v>3.7674162993929204E-5</c:v>
                </c:pt>
                <c:pt idx="13">
                  <c:v>4.7654379125693176E-5</c:v>
                </c:pt>
                <c:pt idx="14">
                  <c:v>5.9977802040780556E-5</c:v>
                </c:pt>
                <c:pt idx="15">
                  <c:v>7.5111563962928393E-5</c:v>
                </c:pt>
                <c:pt idx="16">
                  <c:v>9.3594772052230834E-5</c:v>
                </c:pt>
                <c:pt idx="17">
                  <c:v>1.1604459162278498E-4</c:v>
                </c:pt>
                <c:pt idx="18">
                  <c:v>1.4316166666166974E-4</c:v>
                </c:pt>
                <c:pt idx="19">
                  <c:v>1.7573453416910311E-4</c:v>
                </c:pt>
                <c:pt idx="20">
                  <c:v>2.1464264473813546E-4</c:v>
                </c:pt>
                <c:pt idx="21">
                  <c:v>2.6085756431946797E-4</c:v>
                </c:pt>
                <c:pt idx="22">
                  <c:v>3.1544190469916727E-4</c:v>
                </c:pt>
                <c:pt idx="23">
                  <c:v>3.7954551652304147E-4</c:v>
                </c:pt>
                <c:pt idx="24">
                  <c:v>4.5439848247642091E-4</c:v>
                </c:pt>
                <c:pt idx="25">
                  <c:v>5.4130047308443381E-4</c:v>
                </c:pt>
                <c:pt idx="26">
                  <c:v>6.416060767689887E-4</c:v>
                </c:pt>
                <c:pt idx="27">
                  <c:v>7.567057918647568E-4</c:v>
                </c:pt>
                <c:pt idx="28">
                  <c:v>8.8800247289575829E-4</c:v>
                </c:pt>
                <c:pt idx="29">
                  <c:v>1.0368831569577705E-3</c:v>
                </c:pt>
                <c:pt idx="30">
                  <c:v>1.2046863574617424E-3</c:v>
                </c:pt>
                <c:pt idx="31">
                  <c:v>1.3926650989878205E-3</c:v>
                </c:pt>
                <c:pt idx="32">
                  <c:v>1.6019461739485979E-3</c:v>
                </c:pt>
                <c:pt idx="33">
                  <c:v>1.8334863226350192E-3</c:v>
                </c:pt>
                <c:pt idx="34">
                  <c:v>2.0880262646542445E-3</c:v>
                </c:pt>
                <c:pt idx="35">
                  <c:v>2.366043731755859E-3</c:v>
                </c:pt>
                <c:pt idx="36">
                  <c:v>2.6677068582538518E-3</c:v>
                </c:pt>
                <c:pt idx="37">
                  <c:v>2.9928294635034798E-3</c:v>
                </c:pt>
                <c:pt idx="38">
                  <c:v>3.3408298987321256E-3</c:v>
                </c:pt>
                <c:pt idx="39">
                  <c:v>3.7106952159153485E-3</c:v>
                </c:pt>
                <c:pt idx="40">
                  <c:v>4.10095243847207E-3</c:v>
                </c:pt>
                <c:pt idx="41">
                  <c:v>4.5096486634167996E-3</c:v>
                </c:pt>
                <c:pt idx="42">
                  <c:v>4.9343415960562357E-3</c:v>
                </c:pt>
                <c:pt idx="43">
                  <c:v>5.3721019085462337E-3</c:v>
                </c:pt>
                <c:pt idx="44">
                  <c:v>5.8195285237601022E-3</c:v>
                </c:pt>
                <c:pt idx="45">
                  <c:v>6.2727775613820522E-3</c:v>
                </c:pt>
                <c:pt idx="46">
                  <c:v>6.7276052537701275E-3</c:v>
                </c:pt>
                <c:pt idx="47">
                  <c:v>7.1794246590552915E-3</c:v>
                </c:pt>
                <c:pt idx="48">
                  <c:v>7.6233754861538723E-3</c:v>
                </c:pt>
                <c:pt idx="49">
                  <c:v>8.0544058220431078E-3</c:v>
                </c:pt>
                <c:pt idx="50">
                  <c:v>8.4673640391966995E-3</c:v>
                </c:pt>
                <c:pt idx="51">
                  <c:v>8.8570986849889535E-3</c:v>
                </c:pt>
                <c:pt idx="52">
                  <c:v>9.2185637394217226E-3</c:v>
                </c:pt>
                <c:pt idx="53">
                  <c:v>9.5469262953707026E-3</c:v>
                </c:pt>
                <c:pt idx="54">
                  <c:v>9.8376734863847848E-3</c:v>
                </c:pt>
                <c:pt idx="55">
                  <c:v>1.0086715376372596E-2</c:v>
                </c:pt>
                <c:pt idx="56">
                  <c:v>1.0290480543443802E-2</c:v>
                </c:pt>
                <c:pt idx="57">
                  <c:v>1.044600124082368E-2</c:v>
                </c:pt>
                <c:pt idx="58">
                  <c:v>1.0550985298655394E-2</c:v>
                </c:pt>
                <c:pt idx="59">
                  <c:v>1.0603872332552139E-2</c:v>
                </c:pt>
                <c:pt idx="60">
                  <c:v>1.0603872332552139E-2</c:v>
                </c:pt>
                <c:pt idx="61">
                  <c:v>1.0550985298655394E-2</c:v>
                </c:pt>
                <c:pt idx="62">
                  <c:v>1.0446001240823689E-2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9.8376734863847952E-3</c:v>
                </c:pt>
                <c:pt idx="66">
                  <c:v>9.5469262953707147E-3</c:v>
                </c:pt>
                <c:pt idx="67">
                  <c:v>9.2185637394217451E-3</c:v>
                </c:pt>
                <c:pt idx="68">
                  <c:v>8.8570986849889691E-3</c:v>
                </c:pt>
                <c:pt idx="69">
                  <c:v>8.4673640391967064E-3</c:v>
                </c:pt>
                <c:pt idx="70">
                  <c:v>8.0544058220431338E-3</c:v>
                </c:pt>
                <c:pt idx="71">
                  <c:v>7.6233754861538905E-3</c:v>
                </c:pt>
                <c:pt idx="72">
                  <c:v>7.1794246590553114E-3</c:v>
                </c:pt>
                <c:pt idx="73">
                  <c:v>6.7276052537701379E-3</c:v>
                </c:pt>
                <c:pt idx="74">
                  <c:v>6.2727775613820678E-3</c:v>
                </c:pt>
                <c:pt idx="75">
                  <c:v>5.8195285237601169E-3</c:v>
                </c:pt>
                <c:pt idx="76">
                  <c:v>5.3721019085462476E-3</c:v>
                </c:pt>
                <c:pt idx="77">
                  <c:v>4.9343415960562444E-3</c:v>
                </c:pt>
                <c:pt idx="78">
                  <c:v>4.5096486634168109E-3</c:v>
                </c:pt>
                <c:pt idx="79">
                  <c:v>4.1009524384720804E-3</c:v>
                </c:pt>
                <c:pt idx="80">
                  <c:v>3.7106952159153533E-3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-1.9500000000000002</c:v>
                </c:pt>
                <c:pt idx="2">
                  <c:v>-1.9000000000000001</c:v>
                </c:pt>
                <c:pt idx="3">
                  <c:v>-1.849999999999999</c:v>
                </c:pt>
                <c:pt idx="4">
                  <c:v>-1.7999999999999996</c:v>
                </c:pt>
                <c:pt idx="5">
                  <c:v>-1.7499999999999996</c:v>
                </c:pt>
                <c:pt idx="6">
                  <c:v>-1.6999999999999988</c:v>
                </c:pt>
                <c:pt idx="7">
                  <c:v>-1.6499999999999988</c:v>
                </c:pt>
                <c:pt idx="8">
                  <c:v>-1.5999999999999988</c:v>
                </c:pt>
                <c:pt idx="9">
                  <c:v>-1.5499999999999985</c:v>
                </c:pt>
                <c:pt idx="10">
                  <c:v>-1.499999999999998</c:v>
                </c:pt>
                <c:pt idx="11">
                  <c:v>-1.4499999999999977</c:v>
                </c:pt>
                <c:pt idx="12">
                  <c:v>-1.3999999999999986</c:v>
                </c:pt>
                <c:pt idx="13">
                  <c:v>-1.3499999999999985</c:v>
                </c:pt>
                <c:pt idx="14">
                  <c:v>-1.299999999999998</c:v>
                </c:pt>
                <c:pt idx="15">
                  <c:v>-1.2499999999999976</c:v>
                </c:pt>
                <c:pt idx="16">
                  <c:v>-1.1999999999999984</c:v>
                </c:pt>
                <c:pt idx="17">
                  <c:v>-1.1499999999999984</c:v>
                </c:pt>
                <c:pt idx="18">
                  <c:v>-1.0999999999999981</c:v>
                </c:pt>
                <c:pt idx="19">
                  <c:v>-1.0499999999999976</c:v>
                </c:pt>
                <c:pt idx="20">
                  <c:v>-0.99999999999999911</c:v>
                </c:pt>
                <c:pt idx="21">
                  <c:v>-0.94999999999999951</c:v>
                </c:pt>
                <c:pt idx="22">
                  <c:v>-0.89999999999999947</c:v>
                </c:pt>
                <c:pt idx="23">
                  <c:v>-0.84999999999999942</c:v>
                </c:pt>
                <c:pt idx="24">
                  <c:v>-0.79999999999999893</c:v>
                </c:pt>
                <c:pt idx="25">
                  <c:v>-0.74999999999999933</c:v>
                </c:pt>
                <c:pt idx="26">
                  <c:v>-0.69999999999999951</c:v>
                </c:pt>
                <c:pt idx="27">
                  <c:v>-0.64999999999999925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-0.49999999999999917</c:v>
                </c:pt>
                <c:pt idx="31">
                  <c:v>-0.44999999999999918</c:v>
                </c:pt>
                <c:pt idx="32">
                  <c:v>-0.3999999999999993</c:v>
                </c:pt>
                <c:pt idx="33">
                  <c:v>-0.34999999999999931</c:v>
                </c:pt>
                <c:pt idx="34">
                  <c:v>-0.29999999999999916</c:v>
                </c:pt>
                <c:pt idx="35">
                  <c:v>-0.249999999999999</c:v>
                </c:pt>
                <c:pt idx="36">
                  <c:v>-0.19999999999999901</c:v>
                </c:pt>
                <c:pt idx="37">
                  <c:v>-0.14999999999999897</c:v>
                </c:pt>
                <c:pt idx="38">
                  <c:v>-9.9999999999998909E-2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0.15000000000000013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0.30000000000000021</c:v>
                </c:pt>
                <c:pt idx="47">
                  <c:v>0.3500000000000002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0.60000000000000042</c:v>
                </c:pt>
                <c:pt idx="53">
                  <c:v>0.65000000000000058</c:v>
                </c:pt>
                <c:pt idx="54">
                  <c:v>0.70000000000000051</c:v>
                </c:pt>
                <c:pt idx="55">
                  <c:v>0.75000000000000056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1.1500000000000012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1.6000000000000016</c:v>
                </c:pt>
                <c:pt idx="73">
                  <c:v>1.6500000000000017</c:v>
                </c:pt>
                <c:pt idx="74">
                  <c:v>1.7000000000000015</c:v>
                </c:pt>
                <c:pt idx="75">
                  <c:v>1.7500000000000018</c:v>
                </c:pt>
                <c:pt idx="76">
                  <c:v>1.8000000000000009</c:v>
                </c:pt>
                <c:pt idx="77">
                  <c:v>1.8500000000000019</c:v>
                </c:pt>
                <c:pt idx="78">
                  <c:v>1.9000000000000012</c:v>
                </c:pt>
                <c:pt idx="79">
                  <c:v>1.9500000000000013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1.5204016262934625E-6</c:v>
                </c:pt>
                <c:pt idx="2">
                  <c:v>2.0369926475353856E-6</c:v>
                </c:pt>
                <c:pt idx="3">
                  <c:v>2.7154957347350358E-6</c:v>
                </c:pt>
                <c:pt idx="4">
                  <c:v>3.601946982649594E-6</c:v>
                </c:pt>
                <c:pt idx="5">
                  <c:v>4.7539437074719945E-6</c:v>
                </c:pt>
                <c:pt idx="6">
                  <c:v>6.243085477875778E-6</c:v>
                </c:pt>
                <c:pt idx="7">
                  <c:v>8.1578000244624742E-6</c:v>
                </c:pt>
                <c:pt idx="8">
                  <c:v>1.0606579623830464E-5</c:v>
                </c:pt>
                <c:pt idx="9">
                  <c:v>1.3721645201860141E-5</c:v>
                </c:pt>
                <c:pt idx="10">
                  <c:v>1.7663043656057298E-5</c:v>
                </c:pt>
                <c:pt idx="11">
                  <c:v>2.2623168313307163E-5</c:v>
                </c:pt>
                <c:pt idx="12">
                  <c:v>2.8831672653562345E-5</c:v>
                </c:pt>
                <c:pt idx="13">
                  <c:v>3.656072320763711E-5</c:v>
                </c:pt>
                <c:pt idx="14">
                  <c:v>4.613050882644343E-5</c:v>
                </c:pt>
                <c:pt idx="15">
                  <c:v>5.7914890505801973E-5</c:v>
                </c:pt>
                <c:pt idx="16">
                  <c:v>7.2347039115373108E-5</c:v>
                </c:pt>
                <c:pt idx="17">
                  <c:v>8.9924868547652706E-5</c:v>
                </c:pt>
                <c:pt idx="18">
                  <c:v>1.1121603018654913E-4</c:v>
                </c:pt>
                <c:pt idx="19">
                  <c:v>1.3686219282358625E-4</c:v>
                </c:pt>
                <c:pt idx="20">
                  <c:v>1.6758229227474038E-4</c:v>
                </c:pt>
                <c:pt idx="21">
                  <c:v>2.0417439942756771E-4</c:v>
                </c:pt>
                <c:pt idx="22">
                  <c:v>2.4751582708461891E-4</c:v>
                </c:pt>
                <c:pt idx="23">
                  <c:v>2.9856107783992063E-4</c:v>
                </c:pt>
                <c:pt idx="24">
                  <c:v>3.5833723054742498E-4</c:v>
                </c:pt>
                <c:pt idx="25">
                  <c:v>4.2793637491079785E-4</c:v>
                </c:pt>
                <c:pt idx="26">
                  <c:v>5.0850473532263124E-4</c:v>
                </c:pt>
                <c:pt idx="27">
                  <c:v>6.0122817884544397E-4</c:v>
                </c:pt>
                <c:pt idx="28">
                  <c:v>7.0731388000669099E-4</c:v>
                </c:pt>
                <c:pt idx="29">
                  <c:v>8.2796801778920576E-4</c:v>
                </c:pt>
                <c:pt idx="30">
                  <c:v>9.643695075753964E-4</c:v>
                </c:pt>
                <c:pt idx="31">
                  <c:v>1.1176399212040032E-3</c:v>
                </c:pt>
                <c:pt idx="32">
                  <c:v>1.2888099185373477E-3</c:v>
                </c:pt>
                <c:pt idx="33">
                  <c:v>1.4787826992034804E-3</c:v>
                </c:pt>
                <c:pt idx="34">
                  <c:v>1.6882951770363398E-3</c:v>
                </c:pt>
                <c:pt idx="35">
                  <c:v>1.917877774237814E-3</c:v>
                </c:pt>
                <c:pt idx="36">
                  <c:v>2.167813918185991E-3</c:v>
                </c:pt>
                <c:pt idx="37">
                  <c:v>2.4381004909201248E-3</c:v>
                </c:pt>
                <c:pt idx="38">
                  <c:v>2.7284106189541472E-3</c:v>
                </c:pt>
                <c:pt idx="39">
                  <c:v>3.038060288569241E-3</c:v>
                </c:pt>
                <c:pt idx="40">
                  <c:v>3.3659803191567186E-3</c:v>
                </c:pt>
                <c:pt idx="41">
                  <c:v>3.7106952159153429E-3</c:v>
                </c:pt>
                <c:pt idx="42">
                  <c:v>4.0703103466624875E-3</c:v>
                </c:pt>
                <c:pt idx="43">
                  <c:v>4.4425087417468831E-3</c:v>
                </c:pt>
                <c:pt idx="44">
                  <c:v>4.8245586002785236E-3</c:v>
                </c:pt>
                <c:pt idx="45">
                  <c:v>5.2133323029161177E-3</c:v>
                </c:pt>
                <c:pt idx="46">
                  <c:v>5.6053373878528334E-3</c:v>
                </c:pt>
                <c:pt idx="47">
                  <c:v>5.9967595527804238E-3</c:v>
                </c:pt>
                <c:pt idx="48">
                  <c:v>6.383517315397492E-3</c:v>
                </c:pt>
                <c:pt idx="49">
                  <c:v>6.7613275154384733E-3</c:v>
                </c:pt>
                <c:pt idx="50">
                  <c:v>7.1257803915727108E-3</c:v>
                </c:pt>
                <c:pt idx="51">
                  <c:v>7.4724225376472716E-3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8.3621807538108665E-3</c:v>
                </c:pt>
                <c:pt idx="55">
                  <c:v>8.5953318590459085E-3</c:v>
                </c:pt>
                <c:pt idx="56">
                  <c:v>8.7909189291532283E-3</c:v>
                </c:pt>
                <c:pt idx="57">
                  <c:v>8.9461140066540625E-3</c:v>
                </c:pt>
                <c:pt idx="58">
                  <c:v>9.0586422681637607E-3</c:v>
                </c:pt>
                <c:pt idx="59">
                  <c:v>9.1268374976206049E-3</c:v>
                </c:pt>
                <c:pt idx="60">
                  <c:v>9.149683136514505E-3</c:v>
                </c:pt>
                <c:pt idx="61">
                  <c:v>9.1268374976206049E-3</c:v>
                </c:pt>
                <c:pt idx="62">
                  <c:v>9.0586422681637607E-3</c:v>
                </c:pt>
                <c:pt idx="63">
                  <c:v>8.9461140066540677E-3</c:v>
                </c:pt>
                <c:pt idx="64">
                  <c:v>8.7909189291532335E-3</c:v>
                </c:pt>
                <c:pt idx="65">
                  <c:v>8.5953318590459189E-3</c:v>
                </c:pt>
                <c:pt idx="66">
                  <c:v>8.3621807538108769E-3</c:v>
                </c:pt>
                <c:pt idx="67">
                  <c:v>8.0947786992361936E-3</c:v>
                </c:pt>
                <c:pt idx="68">
                  <c:v>7.7968456557897213E-3</c:v>
                </c:pt>
                <c:pt idx="69">
                  <c:v>7.472422537647282E-3</c:v>
                </c:pt>
                <c:pt idx="70">
                  <c:v>7.1257803915727239E-3</c:v>
                </c:pt>
                <c:pt idx="71">
                  <c:v>6.761327515438488E-3</c:v>
                </c:pt>
                <c:pt idx="72">
                  <c:v>6.3835173153975102E-3</c:v>
                </c:pt>
                <c:pt idx="73">
                  <c:v>5.9967595527804325E-3</c:v>
                </c:pt>
                <c:pt idx="74">
                  <c:v>5.6053373878528446E-3</c:v>
                </c:pt>
                <c:pt idx="75">
                  <c:v>5.213332302916129E-3</c:v>
                </c:pt>
                <c:pt idx="76">
                  <c:v>4.8245586002785305E-3</c:v>
                </c:pt>
                <c:pt idx="77">
                  <c:v>4.4425087417468943E-3</c:v>
                </c:pt>
                <c:pt idx="78">
                  <c:v>4.0703103466624936E-3</c:v>
                </c:pt>
                <c:pt idx="79">
                  <c:v>3.7106952159153533E-3</c:v>
                </c:pt>
                <c:pt idx="80">
                  <c:v>3.3659803191567273E-3</c:v>
                </c:pt>
              </c:numCache>
            </c:numRef>
          </c:val>
        </c:ser>
        <c:bandFmts/>
        <c:axId val="78120064"/>
        <c:axId val="78121600"/>
        <c:axId val="76834112"/>
      </c:surface3DChart>
      <c:catAx>
        <c:axId val="78120064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78121600"/>
        <c:crosses val="autoZero"/>
        <c:auto val="1"/>
        <c:lblAlgn val="ctr"/>
        <c:lblOffset val="100"/>
      </c:catAx>
      <c:valAx>
        <c:axId val="78121600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78120064"/>
        <c:crossesAt val="1"/>
        <c:crossBetween val="midCat"/>
      </c:valAx>
      <c:serAx>
        <c:axId val="7683411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78121600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22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88028032"/>
        <c:axId val="188029568"/>
        <c:axId val="187996352"/>
      </c:surface3DChart>
      <c:catAx>
        <c:axId val="18802803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8029568"/>
        <c:crosses val="autoZero"/>
        <c:auto val="1"/>
        <c:lblAlgn val="ctr"/>
        <c:lblOffset val="100"/>
      </c:catAx>
      <c:valAx>
        <c:axId val="188029568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88028032"/>
        <c:crossesAt val="1"/>
        <c:crossBetween val="midCat"/>
      </c:valAx>
      <c:serAx>
        <c:axId val="18799635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8029568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45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88904576"/>
        <c:axId val="188906112"/>
        <c:axId val="2159488"/>
      </c:surface3DChart>
      <c:catAx>
        <c:axId val="188904576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8906112"/>
        <c:crosses val="autoZero"/>
        <c:auto val="1"/>
        <c:lblAlgn val="ctr"/>
        <c:lblOffset val="100"/>
      </c:catAx>
      <c:valAx>
        <c:axId val="188906112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88904576"/>
        <c:crossesAt val="1"/>
        <c:crossBetween val="midCat"/>
      </c:valAx>
      <c:serAx>
        <c:axId val="2159488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8906112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9E-2"/>
          <c:w val="0.91508857461613369"/>
          <c:h val="0.93154764823947322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3.7106952159153758E-3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5.2133323029161681E-3</c:v>
                </c:pt>
                <c:pt idx="6">
                  <c:v>5.6053373878528819E-3</c:v>
                </c:pt>
                <c:pt idx="7">
                  <c:v>5.9967595527804776E-3</c:v>
                </c:pt>
                <c:pt idx="8">
                  <c:v>6.3835173153975484E-3</c:v>
                </c:pt>
                <c:pt idx="9">
                  <c:v>6.7613275154385271E-3</c:v>
                </c:pt>
                <c:pt idx="10">
                  <c:v>7.1257803915727724E-3</c:v>
                </c:pt>
                <c:pt idx="11">
                  <c:v>7.4724225376473332E-3</c:v>
                </c:pt>
                <c:pt idx="12">
                  <c:v>7.7968456557897777E-3</c:v>
                </c:pt>
                <c:pt idx="13">
                  <c:v>8.0947786992362526E-3</c:v>
                </c:pt>
                <c:pt idx="14">
                  <c:v>8.3621807538109376E-3</c:v>
                </c:pt>
                <c:pt idx="15">
                  <c:v>8.595331859045971E-3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9.0586422681638162E-3</c:v>
                </c:pt>
                <c:pt idx="19">
                  <c:v>9.1268374976206691E-3</c:v>
                </c:pt>
                <c:pt idx="20">
                  <c:v>9.1496831365145588E-3</c:v>
                </c:pt>
                <c:pt idx="21">
                  <c:v>9.1268374976206691E-3</c:v>
                </c:pt>
                <c:pt idx="22">
                  <c:v>9.058642268163811E-3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8.595331859045964E-3</c:v>
                </c:pt>
                <c:pt idx="26">
                  <c:v>8.3621807538109341E-3</c:v>
                </c:pt>
                <c:pt idx="27">
                  <c:v>8.0947786992362439E-3</c:v>
                </c:pt>
                <c:pt idx="28">
                  <c:v>7.7968456557897647E-3</c:v>
                </c:pt>
                <c:pt idx="29">
                  <c:v>7.4724225376473236E-3</c:v>
                </c:pt>
                <c:pt idx="30">
                  <c:v>7.1257803915727534E-3</c:v>
                </c:pt>
                <c:pt idx="31">
                  <c:v>6.7613275154385175E-3</c:v>
                </c:pt>
                <c:pt idx="32">
                  <c:v>6.3835173153975388E-3</c:v>
                </c:pt>
                <c:pt idx="33">
                  <c:v>5.9967595527804594E-3</c:v>
                </c:pt>
                <c:pt idx="34">
                  <c:v>5.6053373878528724E-3</c:v>
                </c:pt>
                <c:pt idx="35">
                  <c:v>5.2133323029161516E-3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3.7106952159153667E-3</c:v>
                </c:pt>
                <c:pt idx="40">
                  <c:v>3.3659803191567451E-3</c:v>
                </c:pt>
                <c:pt idx="41">
                  <c:v>3.03806028856926E-3</c:v>
                </c:pt>
                <c:pt idx="42">
                  <c:v>2.7284106189541624E-3</c:v>
                </c:pt>
                <c:pt idx="43">
                  <c:v>2.4381004909201408E-3</c:v>
                </c:pt>
                <c:pt idx="44">
                  <c:v>2.1678139181860018E-3</c:v>
                </c:pt>
                <c:pt idx="45">
                  <c:v>1.9178777742378265E-3</c:v>
                </c:pt>
                <c:pt idx="46">
                  <c:v>1.6882951770363509E-3</c:v>
                </c:pt>
                <c:pt idx="47">
                  <c:v>1.4787826992034899E-3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9.6436950757540236E-4</c:v>
                </c:pt>
                <c:pt idx="51">
                  <c:v>8.2796801778921053E-4</c:v>
                </c:pt>
                <c:pt idx="52">
                  <c:v>7.073138800066949E-4</c:v>
                </c:pt>
                <c:pt idx="53">
                  <c:v>6.0122817884544766E-4</c:v>
                </c:pt>
                <c:pt idx="54">
                  <c:v>5.0850473532263461E-4</c:v>
                </c:pt>
                <c:pt idx="55">
                  <c:v>4.2793637491080104E-4</c:v>
                </c:pt>
                <c:pt idx="56">
                  <c:v>3.583372305474272E-4</c:v>
                </c:pt>
                <c:pt idx="57">
                  <c:v>2.9856107783992242E-4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1.6758229227474154E-4</c:v>
                </c:pt>
                <c:pt idx="61">
                  <c:v>1.3686219282358711E-4</c:v>
                </c:pt>
                <c:pt idx="62">
                  <c:v>1.1121603018654985E-4</c:v>
                </c:pt>
                <c:pt idx="63">
                  <c:v>8.9924868547653275E-5</c:v>
                </c:pt>
                <c:pt idx="64">
                  <c:v>7.2347039115373623E-5</c:v>
                </c:pt>
                <c:pt idx="65">
                  <c:v>5.7914890505802373E-5</c:v>
                </c:pt>
                <c:pt idx="66">
                  <c:v>4.6130508826443775E-5</c:v>
                </c:pt>
                <c:pt idx="67">
                  <c:v>3.6560723207637279E-5</c:v>
                </c:pt>
                <c:pt idx="68">
                  <c:v>2.8831672653562501E-5</c:v>
                </c:pt>
                <c:pt idx="69">
                  <c:v>2.2623168313307299E-5</c:v>
                </c:pt>
                <c:pt idx="70">
                  <c:v>1.7663043656057417E-5</c:v>
                </c:pt>
                <c:pt idx="71">
                  <c:v>1.3721645201860237E-5</c:v>
                </c:pt>
                <c:pt idx="72">
                  <c:v>1.060657962383054E-5</c:v>
                </c:pt>
                <c:pt idx="73">
                  <c:v>8.1578000244625216E-6</c:v>
                </c:pt>
                <c:pt idx="74">
                  <c:v>6.2430854778758127E-6</c:v>
                </c:pt>
                <c:pt idx="75">
                  <c:v>4.7539437074720216E-6</c:v>
                </c:pt>
                <c:pt idx="76">
                  <c:v>3.6019469826496206E-6</c:v>
                </c:pt>
                <c:pt idx="77">
                  <c:v>2.7154957347350557E-6</c:v>
                </c:pt>
                <c:pt idx="78">
                  <c:v>2.0369926475354017E-6</c:v>
                </c:pt>
                <c:pt idx="79">
                  <c:v>1.5204016262934735E-6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3.7106952159153758E-3</c:v>
                </c:pt>
                <c:pt idx="1">
                  <c:v>4.1009524384721064E-3</c:v>
                </c:pt>
                <c:pt idx="2">
                  <c:v>4.5096486634168438E-3</c:v>
                </c:pt>
                <c:pt idx="3">
                  <c:v>4.9343415960562808E-3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6.2727775613821129E-3</c:v>
                </c:pt>
                <c:pt idx="7">
                  <c:v>6.72760525377019E-3</c:v>
                </c:pt>
                <c:pt idx="8">
                  <c:v>7.1794246590553574E-3</c:v>
                </c:pt>
                <c:pt idx="9">
                  <c:v>7.6233754861539417E-3</c:v>
                </c:pt>
                <c:pt idx="10">
                  <c:v>8.0544058220431859E-3</c:v>
                </c:pt>
                <c:pt idx="11">
                  <c:v>8.4673640391967741E-3</c:v>
                </c:pt>
                <c:pt idx="12">
                  <c:v>8.8570986849890315E-3</c:v>
                </c:pt>
                <c:pt idx="13">
                  <c:v>9.2185637394218006E-3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1.0446001240823767E-2</c:v>
                </c:pt>
                <c:pt idx="19">
                  <c:v>1.0550985298655472E-2</c:v>
                </c:pt>
                <c:pt idx="20">
                  <c:v>1.0603872332552212E-2</c:v>
                </c:pt>
                <c:pt idx="21">
                  <c:v>1.0603872332552212E-2</c:v>
                </c:pt>
                <c:pt idx="22">
                  <c:v>1.0550985298655469E-2</c:v>
                </c:pt>
                <c:pt idx="23">
                  <c:v>1.0446001240823762E-2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8.8570986849890107E-3</c:v>
                </c:pt>
                <c:pt idx="30">
                  <c:v>8.4673640391967567E-3</c:v>
                </c:pt>
                <c:pt idx="31">
                  <c:v>8.0544058220431737E-3</c:v>
                </c:pt>
                <c:pt idx="32">
                  <c:v>7.6233754861539322E-3</c:v>
                </c:pt>
                <c:pt idx="33">
                  <c:v>7.1794246590553418E-3</c:v>
                </c:pt>
                <c:pt idx="34">
                  <c:v>6.7276052537701735E-3</c:v>
                </c:pt>
                <c:pt idx="35">
                  <c:v>6.2727775613820981E-3</c:v>
                </c:pt>
                <c:pt idx="36">
                  <c:v>5.8195285237601447E-3</c:v>
                </c:pt>
                <c:pt idx="37">
                  <c:v>5.3721019085462753E-3</c:v>
                </c:pt>
                <c:pt idx="38">
                  <c:v>4.9343415960562695E-3</c:v>
                </c:pt>
                <c:pt idx="39">
                  <c:v>4.5096486634168343E-3</c:v>
                </c:pt>
                <c:pt idx="40">
                  <c:v>4.1009524384721064E-3</c:v>
                </c:pt>
                <c:pt idx="41">
                  <c:v>3.710695215915378E-3</c:v>
                </c:pt>
                <c:pt idx="42">
                  <c:v>3.3408298987321517E-3</c:v>
                </c:pt>
                <c:pt idx="43">
                  <c:v>2.9928294635034997E-3</c:v>
                </c:pt>
                <c:pt idx="44">
                  <c:v>2.6677068582538709E-3</c:v>
                </c:pt>
                <c:pt idx="45">
                  <c:v>2.3660437317558755E-3</c:v>
                </c:pt>
                <c:pt idx="46">
                  <c:v>2.0880262646542614E-3</c:v>
                </c:pt>
                <c:pt idx="47">
                  <c:v>1.833486322635032E-3</c:v>
                </c:pt>
                <c:pt idx="48">
                  <c:v>1.6019461739486089E-3</c:v>
                </c:pt>
                <c:pt idx="49">
                  <c:v>1.3926650989878307E-3</c:v>
                </c:pt>
                <c:pt idx="50">
                  <c:v>1.2046863574617511E-3</c:v>
                </c:pt>
                <c:pt idx="51">
                  <c:v>1.0368831569577788E-3</c:v>
                </c:pt>
                <c:pt idx="52">
                  <c:v>8.8800247289576545E-4</c:v>
                </c:pt>
                <c:pt idx="53">
                  <c:v>7.567057918647619E-4</c:v>
                </c:pt>
                <c:pt idx="54">
                  <c:v>6.4160607676899315E-4</c:v>
                </c:pt>
                <c:pt idx="55">
                  <c:v>5.4130047308443771E-4</c:v>
                </c:pt>
                <c:pt idx="56">
                  <c:v>4.5439848247642384E-4</c:v>
                </c:pt>
                <c:pt idx="57">
                  <c:v>3.795455165230438E-4</c:v>
                </c:pt>
                <c:pt idx="58">
                  <c:v>3.1544190469917009E-4</c:v>
                </c:pt>
                <c:pt idx="59">
                  <c:v>2.6085756431946987E-4</c:v>
                </c:pt>
                <c:pt idx="60">
                  <c:v>2.1464264473813714E-4</c:v>
                </c:pt>
                <c:pt idx="61">
                  <c:v>1.757345341691046E-4</c:v>
                </c:pt>
                <c:pt idx="62">
                  <c:v>1.4316166666167109E-4</c:v>
                </c:pt>
                <c:pt idx="63">
                  <c:v>1.1604459162278589E-4</c:v>
                </c:pt>
                <c:pt idx="64">
                  <c:v>9.3594772052231566E-5</c:v>
                </c:pt>
                <c:pt idx="65">
                  <c:v>7.5111563962928921E-5</c:v>
                </c:pt>
                <c:pt idx="66">
                  <c:v>5.997780204078097E-5</c:v>
                </c:pt>
                <c:pt idx="67">
                  <c:v>4.7654379125693589E-5</c:v>
                </c:pt>
                <c:pt idx="68">
                  <c:v>3.7674162993929523E-5</c:v>
                </c:pt>
                <c:pt idx="69">
                  <c:v>2.9635546253387447E-5</c:v>
                </c:pt>
                <c:pt idx="70">
                  <c:v>2.3195876545803136E-5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1.0793828415453453E-5</c:v>
                </c:pt>
                <c:pt idx="74">
                  <c:v>8.2810893833543278E-6</c:v>
                </c:pt>
                <c:pt idx="75">
                  <c:v>6.3216138260233084E-6</c:v>
                </c:pt>
                <c:pt idx="76">
                  <c:v>4.8017216360408442E-6</c:v>
                </c:pt>
                <c:pt idx="77">
                  <c:v>3.6290631435158557E-6</c:v>
                </c:pt>
                <c:pt idx="78">
                  <c:v>2.729107213749033E-6</c:v>
                </c:pt>
                <c:pt idx="79">
                  <c:v>2.0420915000642453E-6</c:v>
                </c:pt>
                <c:pt idx="80">
                  <c:v>1.5204016262934735E-6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4.5096486634168438E-3</c:v>
                </c:pt>
                <c:pt idx="2">
                  <c:v>4.9714882839814907E-3</c:v>
                </c:pt>
                <c:pt idx="3">
                  <c:v>5.4532908318123833E-3</c:v>
                </c:pt>
                <c:pt idx="4">
                  <c:v>5.9519520941392892E-3</c:v>
                </c:pt>
                <c:pt idx="5">
                  <c:v>6.4638120786080734E-3</c:v>
                </c:pt>
                <c:pt idx="6">
                  <c:v>6.9846804860949291E-3</c:v>
                </c:pt>
                <c:pt idx="7">
                  <c:v>7.5098782114875508E-3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9.0586422681638249E-3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1.0446001240823762E-2</c:v>
                </c:pt>
                <c:pt idx="14">
                  <c:v>1.0845163809754853E-2</c:v>
                </c:pt>
                <c:pt idx="15">
                  <c:v>1.1203421792175204E-2</c:v>
                </c:pt>
                <c:pt idx="16">
                  <c:v>1.1515791286468824E-2</c:v>
                </c:pt>
                <c:pt idx="17">
                  <c:v>1.1777833510623024E-2</c:v>
                </c:pt>
                <c:pt idx="18">
                  <c:v>1.1985759644307587E-2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1.1985759644307578E-2</c:v>
                </c:pt>
                <c:pt idx="25">
                  <c:v>1.1777833510623021E-2</c:v>
                </c:pt>
                <c:pt idx="26">
                  <c:v>1.1515791286468815E-2</c:v>
                </c:pt>
                <c:pt idx="27">
                  <c:v>1.1203421792175185E-2</c:v>
                </c:pt>
                <c:pt idx="28">
                  <c:v>1.0845163809754832E-2</c:v>
                </c:pt>
                <c:pt idx="29">
                  <c:v>1.0446001240823753E-2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9.0586422681638093E-3</c:v>
                </c:pt>
                <c:pt idx="33">
                  <c:v>8.5524624625531506E-3</c:v>
                </c:pt>
                <c:pt idx="34">
                  <c:v>8.0342949565443411E-3</c:v>
                </c:pt>
                <c:pt idx="35">
                  <c:v>7.5098782114875378E-3</c:v>
                </c:pt>
                <c:pt idx="36">
                  <c:v>6.9846804860949092E-3</c:v>
                </c:pt>
                <c:pt idx="37">
                  <c:v>6.4638120786080612E-3</c:v>
                </c:pt>
                <c:pt idx="38">
                  <c:v>5.951952094139277E-3</c:v>
                </c:pt>
                <c:pt idx="39">
                  <c:v>5.4532908318123676E-3</c:v>
                </c:pt>
                <c:pt idx="40">
                  <c:v>4.9714882839814907E-3</c:v>
                </c:pt>
                <c:pt idx="41">
                  <c:v>4.5096486634168438E-3</c:v>
                </c:pt>
                <c:pt idx="42">
                  <c:v>4.0703103466625231E-3</c:v>
                </c:pt>
                <c:pt idx="43">
                  <c:v>3.6554501614261999E-3</c:v>
                </c:pt>
                <c:pt idx="44">
                  <c:v>3.2665005667378488E-3</c:v>
                </c:pt>
                <c:pt idx="45">
                  <c:v>2.9043779855293557E-3</c:v>
                </c:pt>
                <c:pt idx="46">
                  <c:v>2.5695203539856815E-3</c:v>
                </c:pt>
                <c:pt idx="47">
                  <c:v>2.2619318494656133E-3</c:v>
                </c:pt>
                <c:pt idx="48">
                  <c:v>1.9812327436951982E-3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1.2920359742230713E-3</c:v>
                </c:pt>
                <c:pt idx="52">
                  <c:v>1.1092889769808336E-3</c:v>
                </c:pt>
                <c:pt idx="53">
                  <c:v>9.4763985262619546E-4</c:v>
                </c:pt>
                <c:pt idx="54">
                  <c:v>8.0550912247109158E-4</c:v>
                </c:pt>
                <c:pt idx="55">
                  <c:v>6.8128078079890333E-4</c:v>
                </c:pt>
                <c:pt idx="56">
                  <c:v>5.7333748808947481E-4</c:v>
                </c:pt>
                <c:pt idx="57">
                  <c:v>4.8009045198325282E-4</c:v>
                </c:pt>
                <c:pt idx="58">
                  <c:v>4.0000399228905812E-4</c:v>
                </c:pt>
                <c:pt idx="59">
                  <c:v>3.316149569960372E-4</c:v>
                </c:pt>
                <c:pt idx="60">
                  <c:v>2.7354729385736315E-4</c:v>
                </c:pt>
                <c:pt idx="61">
                  <c:v>2.2452218632058047E-4</c:v>
                </c:pt>
                <c:pt idx="62">
                  <c:v>1.8336423461139256E-4</c:v>
                </c:pt>
                <c:pt idx="63">
                  <c:v>1.490042051128064E-4</c:v>
                </c:pt>
                <c:pt idx="64">
                  <c:v>1.2047888721923719E-4</c:v>
                </c:pt>
                <c:pt idx="65">
                  <c:v>9.6928590577899062E-5</c:v>
                </c:pt>
                <c:pt idx="66">
                  <c:v>7.7592791340757081E-5</c:v>
                </c:pt>
                <c:pt idx="67">
                  <c:v>6.1804398049489318E-5</c:v>
                </c:pt>
                <c:pt idx="68">
                  <c:v>4.8983060182651277E-5</c:v>
                </c:pt>
                <c:pt idx="69">
                  <c:v>3.8627888970777736E-5</c:v>
                </c:pt>
                <c:pt idx="70">
                  <c:v>3.0309904120865276E-5</c:v>
                </c:pt>
                <c:pt idx="71">
                  <c:v>2.3664464335123505E-5</c:v>
                </c:pt>
                <c:pt idx="72">
                  <c:v>1.8383886142255091E-5</c:v>
                </c:pt>
                <c:pt idx="73">
                  <c:v>1.4210406208202216E-5</c:v>
                </c:pt>
                <c:pt idx="74">
                  <c:v>1.092959806311515E-5</c:v>
                </c:pt>
                <c:pt idx="75">
                  <c:v>8.3643157152959779E-6</c:v>
                </c:pt>
                <c:pt idx="76">
                  <c:v>6.3692041704304821E-6</c:v>
                </c:pt>
                <c:pt idx="77">
                  <c:v>4.8257903659025383E-6</c:v>
                </c:pt>
                <c:pt idx="78">
                  <c:v>3.6381471516535638E-6</c:v>
                </c:pt>
                <c:pt idx="79">
                  <c:v>2.7291072137490279E-6</c:v>
                </c:pt>
                <c:pt idx="80">
                  <c:v>2.0369926475354043E-6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4.9343415960562808E-3</c:v>
                </c:pt>
                <c:pt idx="2">
                  <c:v>5.4532908318123833E-3</c:v>
                </c:pt>
                <c:pt idx="3">
                  <c:v>5.9967595527804741E-3</c:v>
                </c:pt>
                <c:pt idx="4">
                  <c:v>6.5615000882159481E-3</c:v>
                </c:pt>
                <c:pt idx="5">
                  <c:v>7.1436171291837562E-3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1.1259579177605143E-2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1.3081764647251998E-2</c:v>
                </c:pt>
                <c:pt idx="17">
                  <c:v>1.3412931095969402E-2</c:v>
                </c:pt>
                <c:pt idx="18">
                  <c:v>1.3683890277794521E-2</c:v>
                </c:pt>
                <c:pt idx="19">
                  <c:v>1.3890695795757243E-2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1.3890695795757231E-2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1.3081764647251991E-2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1.1259579177605122E-2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7.7385880524660586E-3</c:v>
                </c:pt>
                <c:pt idx="38">
                  <c:v>7.1436171291837432E-3</c:v>
                </c:pt>
                <c:pt idx="39">
                  <c:v>6.5615000882159324E-3</c:v>
                </c:pt>
                <c:pt idx="40">
                  <c:v>5.9967595527804741E-3</c:v>
                </c:pt>
                <c:pt idx="41">
                  <c:v>5.4532908318123833E-3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3.547415282265232E-3</c:v>
                </c:pt>
                <c:pt idx="46">
                  <c:v>3.1462751113637971E-3</c:v>
                </c:pt>
                <c:pt idx="47">
                  <c:v>2.7765780404575575E-3</c:v>
                </c:pt>
                <c:pt idx="48">
                  <c:v>2.4381004909201408E-3</c:v>
                </c:pt>
                <c:pt idx="49">
                  <c:v>2.1302071932113378E-3</c:v>
                </c:pt>
                <c:pt idx="50">
                  <c:v>1.8519131665240525E-3</c:v>
                </c:pt>
                <c:pt idx="51">
                  <c:v>1.6019461739486102E-3</c:v>
                </c:pt>
                <c:pt idx="52">
                  <c:v>1.3788078497211729E-3</c:v>
                </c:pt>
                <c:pt idx="53">
                  <c:v>1.1808319693347575E-3</c:v>
                </c:pt>
                <c:pt idx="54">
                  <c:v>1.0062386284813529E-3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3.4687848378028656E-4</c:v>
                </c:pt>
                <c:pt idx="61">
                  <c:v>2.8542363858834169E-4</c:v>
                </c:pt>
                <c:pt idx="62">
                  <c:v>2.3368511056769066E-4</c:v>
                </c:pt>
                <c:pt idx="63">
                  <c:v>1.9037094820927402E-4</c:v>
                </c:pt>
                <c:pt idx="64">
                  <c:v>1.5431169150884383E-4</c:v>
                </c:pt>
                <c:pt idx="65">
                  <c:v>1.2445877390574234E-4</c:v>
                </c:pt>
                <c:pt idx="66">
                  <c:v>9.9880505630720167E-5</c:v>
                </c:pt>
                <c:pt idx="67">
                  <c:v>7.9756203684017379E-5</c:v>
                </c:pt>
                <c:pt idx="68">
                  <c:v>6.3368983835052008E-5</c:v>
                </c:pt>
                <c:pt idx="69">
                  <c:v>5.0097671390586638E-5</c:v>
                </c:pt>
                <c:pt idx="70">
                  <c:v>3.9408224090392211E-5</c:v>
                </c:pt>
                <c:pt idx="71">
                  <c:v>3.084499583960249E-5</c:v>
                </c:pt>
                <c:pt idx="72">
                  <c:v>2.4022106913716644E-5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1.1011878213464493E-5</c:v>
                </c:pt>
                <c:pt idx="76">
                  <c:v>8.4062420222935048E-6</c:v>
                </c:pt>
                <c:pt idx="77">
                  <c:v>6.3851471012164421E-6</c:v>
                </c:pt>
                <c:pt idx="78">
                  <c:v>4.8257903659025383E-6</c:v>
                </c:pt>
                <c:pt idx="79">
                  <c:v>3.6290631435158557E-6</c:v>
                </c:pt>
                <c:pt idx="80">
                  <c:v>2.7154957347350595E-6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5.9519520941392892E-3</c:v>
                </c:pt>
                <c:pt idx="3">
                  <c:v>6.5615000882159481E-3</c:v>
                </c:pt>
                <c:pt idx="4">
                  <c:v>7.1973956751131725E-3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9.2185637394218006E-3</c:v>
                </c:pt>
                <c:pt idx="8">
                  <c:v>9.9117334151098985E-3</c:v>
                </c:pt>
                <c:pt idx="9">
                  <c:v>1.0603872332552224E-2</c:v>
                </c:pt>
                <c:pt idx="10">
                  <c:v>1.128776334107422E-2</c:v>
                </c:pt>
                <c:pt idx="11">
                  <c:v>1.1955832669502285E-2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1.3786905278247318E-2</c:v>
                </c:pt>
                <c:pt idx="15">
                  <c:v>1.4313730462507101E-2</c:v>
                </c:pt>
                <c:pt idx="16">
                  <c:v>1.4786568705097184E-2</c:v>
                </c:pt>
                <c:pt idx="17">
                  <c:v>1.5198842122489632E-2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1.5198842122489611E-2</c:v>
                </c:pt>
                <c:pt idx="28">
                  <c:v>1.4786568705097168E-2</c:v>
                </c:pt>
                <c:pt idx="29">
                  <c:v>1.4313730462507081E-2</c:v>
                </c:pt>
                <c:pt idx="30">
                  <c:v>1.3786905278247306E-2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1.1955832669502257E-2</c:v>
                </c:pt>
                <c:pt idx="34">
                  <c:v>1.1287763341074201E-2</c:v>
                </c:pt>
                <c:pt idx="35">
                  <c:v>1.0603872332552203E-2</c:v>
                </c:pt>
                <c:pt idx="36">
                  <c:v>9.911733415109869E-3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7.1973956751131725E-3</c:v>
                </c:pt>
                <c:pt idx="41">
                  <c:v>6.5615000882159481E-3</c:v>
                </c:pt>
                <c:pt idx="42">
                  <c:v>5.9519520941392944E-3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3.3913200768618192E-3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1.9762858480320499E-3</c:v>
                </c:pt>
                <c:pt idx="52">
                  <c:v>1.7052628256529609E-3</c:v>
                </c:pt>
                <c:pt idx="53">
                  <c:v>1.4640685654975613E-3</c:v>
                </c:pt>
                <c:pt idx="54">
                  <c:v>1.2507198290375946E-3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6.33635918079031E-4</c:v>
                </c:pt>
                <c:pt idx="59">
                  <c:v>5.2793571678487743E-4</c:v>
                </c:pt>
                <c:pt idx="60">
                  <c:v>4.3767408174210428E-4</c:v>
                </c:pt>
                <c:pt idx="61">
                  <c:v>3.6103486325404164E-4</c:v>
                </c:pt>
                <c:pt idx="62">
                  <c:v>2.9633024583316381E-4</c:v>
                </c:pt>
                <c:pt idx="63">
                  <c:v>2.4200890615691992E-4</c:v>
                </c:pt>
                <c:pt idx="64">
                  <c:v>1.9665964177013577E-4</c:v>
                </c:pt>
                <c:pt idx="65">
                  <c:v>1.5901118215732495E-4</c:v>
                </c:pt>
                <c:pt idx="66">
                  <c:v>1.2792888553650263E-4</c:v>
                </c:pt>
                <c:pt idx="67">
                  <c:v>1.0240899266880295E-4</c:v>
                </c:pt>
                <c:pt idx="68">
                  <c:v>8.1571058823673602E-5</c:v>
                </c:pt>
                <c:pt idx="69">
                  <c:v>6.4649122224653721E-5</c:v>
                </c:pt>
                <c:pt idx="70">
                  <c:v>5.0982096791017706E-5</c:v>
                </c:pt>
                <c:pt idx="71">
                  <c:v>4.0003803127460982E-5</c:v>
                </c:pt>
                <c:pt idx="72">
                  <c:v>3.1232978125042009E-5</c:v>
                </c:pt>
                <c:pt idx="73">
                  <c:v>2.4263533101913245E-5</c:v>
                </c:pt>
                <c:pt idx="74">
                  <c:v>1.8755265277227894E-5</c:v>
                </c:pt>
                <c:pt idx="75">
                  <c:v>1.4425168995442392E-5</c:v>
                </c:pt>
                <c:pt idx="76">
                  <c:v>1.1039442349812249E-5</c:v>
                </c:pt>
                <c:pt idx="77">
                  <c:v>8.4062420222935048E-6</c:v>
                </c:pt>
                <c:pt idx="78">
                  <c:v>6.3692041704304821E-6</c:v>
                </c:pt>
                <c:pt idx="79">
                  <c:v>4.8017216360408442E-6</c:v>
                </c:pt>
                <c:pt idx="80">
                  <c:v>3.6019469826496257E-6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5.2133323029161681E-3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7.1436171291837562E-3</c:v>
                </c:pt>
                <c:pt idx="4">
                  <c:v>7.8555418337374235E-3</c:v>
                </c:pt>
                <c:pt idx="5">
                  <c:v>8.5953318590459744E-3</c:v>
                </c:pt>
                <c:pt idx="6">
                  <c:v>9.3578844888798241E-3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1.3279470201653555E-2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1.7925409811645133E-2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1.7925409811645115E-2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1.3279470201653527E-2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1.0926808322542668E-2</c:v>
                </c:pt>
                <c:pt idx="38">
                  <c:v>1.0137275247599581E-2</c:v>
                </c:pt>
                <c:pt idx="39">
                  <c:v>9.3578844888797981E-3</c:v>
                </c:pt>
                <c:pt idx="40">
                  <c:v>8.5953318590459744E-3</c:v>
                </c:pt>
                <c:pt idx="41">
                  <c:v>7.8555418337374235E-3</c:v>
                </c:pt>
                <c:pt idx="42">
                  <c:v>7.1436171291837589E-3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5.2133323029161707E-3</c:v>
                </c:pt>
                <c:pt idx="46">
                  <c:v>4.6469879117552954E-3</c:v>
                </c:pt>
                <c:pt idx="47">
                  <c:v>4.1215085481133623E-3</c:v>
                </c:pt>
                <c:pt idx="48">
                  <c:v>3.6372185276859802E-3</c:v>
                </c:pt>
                <c:pt idx="49">
                  <c:v>3.1938249704206671E-3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1.8061892675266852E-3</c:v>
                </c:pt>
                <c:pt idx="54">
                  <c:v>1.5468479021178633E-3</c:v>
                </c:pt>
                <c:pt idx="55">
                  <c:v>1.3181368322651512E-3</c:v>
                </c:pt>
                <c:pt idx="56">
                  <c:v>1.1176399212040101E-3</c:v>
                </c:pt>
                <c:pt idx="57">
                  <c:v>9.4291347914337881E-4</c:v>
                </c:pt>
                <c:pt idx="58">
                  <c:v>7.9153534004482878E-4</c:v>
                </c:pt>
                <c:pt idx="59">
                  <c:v>6.611458908187364E-4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3.0611918750934387E-4</c:v>
                </c:pt>
                <c:pt idx="64">
                  <c:v>2.4937917460652947E-4</c:v>
                </c:pt>
                <c:pt idx="65">
                  <c:v>2.0214283020910124E-4</c:v>
                </c:pt>
                <c:pt idx="66">
                  <c:v>1.630365693983692E-4</c:v>
                </c:pt>
                <c:pt idx="67">
                  <c:v>1.3083991169750541E-4</c:v>
                </c:pt>
                <c:pt idx="68">
                  <c:v>1.0447779155150279E-4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5.1623372624943363E-5</c:v>
                </c:pt>
                <c:pt idx="72">
                  <c:v>4.0405848032894087E-5</c:v>
                </c:pt>
                <c:pt idx="73">
                  <c:v>3.1468106088682162E-5</c:v>
                </c:pt>
                <c:pt idx="74">
                  <c:v>2.4385154567709341E-5</c:v>
                </c:pt>
                <c:pt idx="75">
                  <c:v>1.8802212099497366E-5</c:v>
                </c:pt>
                <c:pt idx="76">
                  <c:v>1.4425168995442392E-5</c:v>
                </c:pt>
                <c:pt idx="77">
                  <c:v>1.1011878213464493E-5</c:v>
                </c:pt>
                <c:pt idx="78">
                  <c:v>8.3643157152959779E-6</c:v>
                </c:pt>
                <c:pt idx="79">
                  <c:v>6.3216138260233084E-6</c:v>
                </c:pt>
                <c:pt idx="80">
                  <c:v>4.7539437074720326E-6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5.6053373878528819E-3</c:v>
                </c:pt>
                <c:pt idx="1">
                  <c:v>6.2727775613821129E-3</c:v>
                </c:pt>
                <c:pt idx="2">
                  <c:v>6.9846804860949291E-3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9.3578844888798241E-3</c:v>
                </c:pt>
                <c:pt idx="6">
                  <c:v>1.0213590636938566E-2</c:v>
                </c:pt>
                <c:pt idx="7">
                  <c:v>1.1091945882764836E-2</c:v>
                </c:pt>
                <c:pt idx="8">
                  <c:v>1.1985759644307602E-2</c:v>
                </c:pt>
                <c:pt idx="9">
                  <c:v>1.2887002545085183E-2</c:v>
                </c:pt>
                <c:pt idx="10">
                  <c:v>1.3786905278247323E-2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1.6382591035629335E-2</c:v>
                </c:pt>
                <c:pt idx="14">
                  <c:v>1.7179541854036313E-2</c:v>
                </c:pt>
                <c:pt idx="15">
                  <c:v>1.7925409811645143E-2</c:v>
                </c:pt>
                <c:pt idx="16">
                  <c:v>1.8610375519058236E-2</c:v>
                </c:pt>
                <c:pt idx="17">
                  <c:v>1.9225148675323985E-2</c:v>
                </c:pt>
                <c:pt idx="18">
                  <c:v>1.9761176871069087E-2</c:v>
                </c:pt>
                <c:pt idx="19">
                  <c:v>2.0210843125899946E-2</c:v>
                </c:pt>
                <c:pt idx="20">
                  <c:v>2.0567645798130113E-2</c:v>
                </c:pt>
                <c:pt idx="21">
                  <c:v>2.0826354934106804E-2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2.0826354934106804E-2</c:v>
                </c:pt>
                <c:pt idx="26">
                  <c:v>2.0567645798130113E-2</c:v>
                </c:pt>
                <c:pt idx="27">
                  <c:v>2.0210843125899922E-2</c:v>
                </c:pt>
                <c:pt idx="28">
                  <c:v>1.9761176871069076E-2</c:v>
                </c:pt>
                <c:pt idx="29">
                  <c:v>1.9225148675323961E-2</c:v>
                </c:pt>
                <c:pt idx="30">
                  <c:v>1.8610375519058218E-2</c:v>
                </c:pt>
                <c:pt idx="31">
                  <c:v>1.7925409811645102E-2</c:v>
                </c:pt>
                <c:pt idx="32">
                  <c:v>1.7179541854036289E-2</c:v>
                </c:pt>
                <c:pt idx="33">
                  <c:v>1.6382591035629314E-2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1.3786905278247299E-2</c:v>
                </c:pt>
                <c:pt idx="37">
                  <c:v>1.2887002545085173E-2</c:v>
                </c:pt>
                <c:pt idx="38">
                  <c:v>1.1985759644307569E-2</c:v>
                </c:pt>
                <c:pt idx="39">
                  <c:v>1.1091945882764812E-2</c:v>
                </c:pt>
                <c:pt idx="40">
                  <c:v>1.0213590636938566E-2</c:v>
                </c:pt>
                <c:pt idx="41">
                  <c:v>9.3578844888798241E-3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6.9846804860949317E-3</c:v>
                </c:pt>
                <c:pt idx="45">
                  <c:v>6.2727775613821138E-3</c:v>
                </c:pt>
                <c:pt idx="46">
                  <c:v>5.6053373878528837E-3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3.8814905754774804E-3</c:v>
                </c:pt>
                <c:pt idx="50">
                  <c:v>3.3998089837662931E-3</c:v>
                </c:pt>
                <c:pt idx="51">
                  <c:v>2.963050312781261E-3</c:v>
                </c:pt>
                <c:pt idx="52">
                  <c:v>2.5695203539856828E-3</c:v>
                </c:pt>
                <c:pt idx="53">
                  <c:v>2.2171425979564899E-3</c:v>
                </c:pt>
                <c:pt idx="54">
                  <c:v>1.9035474966451289E-3</c:v>
                </c:pt>
                <c:pt idx="55">
                  <c:v>1.6261564899864008E-3</c:v>
                </c:pt>
                <c:pt idx="56">
                  <c:v>1.3822591817128961E-3</c:v>
                </c:pt>
                <c:pt idx="57">
                  <c:v>1.1690824949255791E-3</c:v>
                </c:pt>
                <c:pt idx="58">
                  <c:v>9.8385106390936781E-4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4.6940903339133408E-4</c:v>
                </c:pt>
                <c:pt idx="63">
                  <c:v>3.8528161243886277E-4</c:v>
                </c:pt>
                <c:pt idx="64">
                  <c:v>3.1465428487242381E-4</c:v>
                </c:pt>
                <c:pt idx="65">
                  <c:v>2.5569223846797574E-4</c:v>
                </c:pt>
                <c:pt idx="66">
                  <c:v>2.0674259721660694E-4</c:v>
                </c:pt>
                <c:pt idx="67">
                  <c:v>1.6633012657358149E-4</c:v>
                </c:pt>
                <c:pt idx="68">
                  <c:v>1.331497623968169E-4</c:v>
                </c:pt>
                <c:pt idx="69">
                  <c:v>1.0605677116612829E-4</c:v>
                </c:pt>
                <c:pt idx="70">
                  <c:v>8.4055267404243666E-5</c:v>
                </c:pt>
                <c:pt idx="71">
                  <c:v>6.628572254556939E-5</c:v>
                </c:pt>
                <c:pt idx="72">
                  <c:v>5.2012003463569969E-5</c:v>
                </c:pt>
                <c:pt idx="73">
                  <c:v>4.0608383189000795E-5</c:v>
                </c:pt>
                <c:pt idx="74">
                  <c:v>3.1546874773734812E-5</c:v>
                </c:pt>
                <c:pt idx="75">
                  <c:v>2.4385154567709341E-5</c:v>
                </c:pt>
                <c:pt idx="76">
                  <c:v>1.8755265277227928E-5</c:v>
                </c:pt>
                <c:pt idx="77">
                  <c:v>1.4353223164928551E-5</c:v>
                </c:pt>
                <c:pt idx="78">
                  <c:v>1.092959806311515E-5</c:v>
                </c:pt>
                <c:pt idx="79">
                  <c:v>8.2810893833543278E-6</c:v>
                </c:pt>
                <c:pt idx="80">
                  <c:v>6.2430854778758237E-6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5.9967595527804776E-3</c:v>
                </c:pt>
                <c:pt idx="1">
                  <c:v>6.72760525377019E-3</c:v>
                </c:pt>
                <c:pt idx="2">
                  <c:v>7.5098782114875508E-3</c:v>
                </c:pt>
                <c:pt idx="3">
                  <c:v>8.3413014119783514E-3</c:v>
                </c:pt>
                <c:pt idx="4">
                  <c:v>9.2185637394218006E-3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1.3081764647252025E-2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1.9033855249807604E-2</c:v>
                </c:pt>
                <c:pt idx="15">
                  <c:v>1.9909942872768517E-2</c:v>
                </c:pt>
                <c:pt idx="16">
                  <c:v>2.0722483055532367E-2</c:v>
                </c:pt>
                <c:pt idx="17">
                  <c:v>2.1460611867575603E-2</c:v>
                </c:pt>
                <c:pt idx="18">
                  <c:v>2.2114184800359909E-2</c:v>
                </c:pt>
                <c:pt idx="19">
                  <c:v>2.2674008053880559E-2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2.2674008053880545E-2</c:v>
                </c:pt>
                <c:pt idx="29">
                  <c:v>2.2114184800359888E-2</c:v>
                </c:pt>
                <c:pt idx="30">
                  <c:v>2.1460611867575589E-2</c:v>
                </c:pt>
                <c:pt idx="31">
                  <c:v>2.0722483055532336E-2</c:v>
                </c:pt>
                <c:pt idx="32">
                  <c:v>1.9909942872768475E-2</c:v>
                </c:pt>
                <c:pt idx="33">
                  <c:v>1.9033855249807569E-2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1.3081764647251982E-2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9.2185637394218006E-3</c:v>
                </c:pt>
                <c:pt idx="44">
                  <c:v>8.3413014119783496E-3</c:v>
                </c:pt>
                <c:pt idx="45">
                  <c:v>7.5098782114875525E-3</c:v>
                </c:pt>
                <c:pt idx="46">
                  <c:v>6.7276052537701934E-3</c:v>
                </c:pt>
                <c:pt idx="47">
                  <c:v>5.9967595527804802E-3</c:v>
                </c:pt>
                <c:pt idx="48">
                  <c:v>5.3186486014398524E-3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3.6010275986449007E-3</c:v>
                </c:pt>
                <c:pt idx="52">
                  <c:v>3.1305829987803308E-3</c:v>
                </c:pt>
                <c:pt idx="53">
                  <c:v>2.708024084378462E-3</c:v>
                </c:pt>
                <c:pt idx="54">
                  <c:v>2.330817929775702E-3</c:v>
                </c:pt>
                <c:pt idx="55">
                  <c:v>1.9961478510108501E-3</c:v>
                </c:pt>
                <c:pt idx="56">
                  <c:v>1.7010049930971424E-3</c:v>
                </c:pt>
                <c:pt idx="57">
                  <c:v>1.4422714242691768E-3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7.0908437690570284E-4</c:v>
                </c:pt>
                <c:pt idx="62">
                  <c:v>5.8638380221870791E-4</c:v>
                </c:pt>
                <c:pt idx="63">
                  <c:v>4.8249691538821874E-4</c:v>
                </c:pt>
                <c:pt idx="64">
                  <c:v>3.9503506289359958E-4</c:v>
                </c:pt>
                <c:pt idx="65">
                  <c:v>3.2181425387468518E-4</c:v>
                </c:pt>
                <c:pt idx="66">
                  <c:v>2.6085756431946992E-4</c:v>
                </c:pt>
                <c:pt idx="67">
                  <c:v>2.103924356073752E-4</c:v>
                </c:pt>
                <c:pt idx="68">
                  <c:v>1.6884388452402882E-4</c:v>
                </c:pt>
                <c:pt idx="69">
                  <c:v>1.3482458023077233E-4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6.6617981112509692E-5</c:v>
                </c:pt>
                <c:pt idx="73">
                  <c:v>5.2142196145272343E-5</c:v>
                </c:pt>
                <c:pt idx="74">
                  <c:v>4.0608383189000822E-5</c:v>
                </c:pt>
                <c:pt idx="75">
                  <c:v>3.1468106088682162E-5</c:v>
                </c:pt>
                <c:pt idx="76">
                  <c:v>2.4263533101913245E-5</c:v>
                </c:pt>
                <c:pt idx="77">
                  <c:v>1.8615126963223941E-5</c:v>
                </c:pt>
                <c:pt idx="78">
                  <c:v>1.4210406208202216E-5</c:v>
                </c:pt>
                <c:pt idx="79">
                  <c:v>1.0793828415453453E-5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9.9117334151098985E-3</c:v>
                </c:pt>
                <c:pt idx="5">
                  <c:v>1.0926808322542681E-2</c:v>
                </c:pt>
                <c:pt idx="6">
                  <c:v>1.1985759644307602E-2</c:v>
                </c:pt>
                <c:pt idx="7">
                  <c:v>1.3081764647252025E-2</c:v>
                </c:pt>
                <c:pt idx="8">
                  <c:v>1.4206779053157627E-2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2.4623942668060783E-2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2.6674798647479844E-2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2.6674798647479833E-2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2.4623942668060759E-2</c:v>
                </c:pt>
                <c:pt idx="31">
                  <c:v>2.3836529306041732E-2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1.4206779053157627E-2</c:v>
                </c:pt>
                <c:pt idx="41">
                  <c:v>1.3081764647252019E-2</c:v>
                </c:pt>
                <c:pt idx="42">
                  <c:v>1.1985759644307602E-2</c:v>
                </c:pt>
                <c:pt idx="43">
                  <c:v>1.0926808322542681E-2</c:v>
                </c:pt>
                <c:pt idx="44">
                  <c:v>9.911733415109902E-3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7.1794246590553652E-3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4.9714882839814942E-3</c:v>
                </c:pt>
                <c:pt idx="51">
                  <c:v>4.3545411748140053E-3</c:v>
                </c:pt>
                <c:pt idx="52">
                  <c:v>3.7951322123273867E-3</c:v>
                </c:pt>
                <c:pt idx="53">
                  <c:v>3.2910914214239386E-3</c:v>
                </c:pt>
                <c:pt idx="54">
                  <c:v>2.8397591686284171E-3</c:v>
                </c:pt>
                <c:pt idx="55">
                  <c:v>2.438100490920143E-3</c:v>
                </c:pt>
                <c:pt idx="56">
                  <c:v>2.0828127186405324E-3</c:v>
                </c:pt>
                <c:pt idx="57">
                  <c:v>1.7704243237705555E-3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7.2885479458115394E-4</c:v>
                </c:pt>
                <c:pt idx="63">
                  <c:v>6.0122817884544831E-4</c:v>
                </c:pt>
                <c:pt idx="64">
                  <c:v>4.9347614918211844E-4</c:v>
                </c:pt>
                <c:pt idx="65">
                  <c:v>4.0301530052160413E-4</c:v>
                </c:pt>
                <c:pt idx="66">
                  <c:v>3.2749556984101977E-4</c:v>
                </c:pt>
                <c:pt idx="67">
                  <c:v>2.647999215445294E-4</c:v>
                </c:pt>
                <c:pt idx="68">
                  <c:v>2.1303884666317815E-4</c:v>
                </c:pt>
                <c:pt idx="69">
                  <c:v>1.7054079377463522E-4</c:v>
                </c:pt>
                <c:pt idx="70">
                  <c:v>1.358395660214768E-4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6.6617981112509597E-5</c:v>
                </c:pt>
                <c:pt idx="74">
                  <c:v>5.2012003463569969E-5</c:v>
                </c:pt>
                <c:pt idx="75">
                  <c:v>4.0405848032894087E-5</c:v>
                </c:pt>
                <c:pt idx="76">
                  <c:v>3.1232978125042009E-5</c:v>
                </c:pt>
                <c:pt idx="77">
                  <c:v>2.4022106913716644E-5</c:v>
                </c:pt>
                <c:pt idx="78">
                  <c:v>1.8383886142255057E-5</c:v>
                </c:pt>
                <c:pt idx="79">
                  <c:v>1.3998840822309485E-5</c:v>
                </c:pt>
                <c:pt idx="80">
                  <c:v>1.060657962383054E-5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6.7613275154385271E-3</c:v>
                </c:pt>
                <c:pt idx="1">
                  <c:v>7.6233754861539417E-3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1.0603872332552224E-2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1.7925409811645126E-2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2.1784947481423195E-2</c:v>
                </c:pt>
                <c:pt idx="14">
                  <c:v>2.3016681802696112E-2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2.8112638637508031E-2</c:v>
                </c:pt>
                <c:pt idx="20">
                  <c:v>2.8824313472876336E-2</c:v>
                </c:pt>
                <c:pt idx="21">
                  <c:v>2.9406603230379681E-2</c:v>
                </c:pt>
                <c:pt idx="22">
                  <c:v>2.9851027125129239E-2</c:v>
                </c:pt>
                <c:pt idx="23">
                  <c:v>3.0151034935370781E-2</c:v>
                </c:pt>
                <c:pt idx="24">
                  <c:v>3.0302167626916891E-2</c:v>
                </c:pt>
                <c:pt idx="25">
                  <c:v>3.0302167626916891E-2</c:v>
                </c:pt>
                <c:pt idx="26">
                  <c:v>3.0151034935370781E-2</c:v>
                </c:pt>
                <c:pt idx="27">
                  <c:v>2.9851027125129239E-2</c:v>
                </c:pt>
                <c:pt idx="28">
                  <c:v>2.9406603230379646E-2</c:v>
                </c:pt>
                <c:pt idx="29">
                  <c:v>2.8824313472876308E-2</c:v>
                </c:pt>
                <c:pt idx="30">
                  <c:v>2.8112638637508014E-2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2.301668180269608E-2</c:v>
                </c:pt>
                <c:pt idx="36">
                  <c:v>2.1784947481423164E-2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1.7925409811645095E-2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1.0603872332552231E-2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6.7613275154385331E-3</c:v>
                </c:pt>
                <c:pt idx="50">
                  <c:v>5.966850589734507E-3</c:v>
                </c:pt>
                <c:pt idx="51">
                  <c:v>5.2394642398315306E-3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3.4425733163160155E-3</c:v>
                </c:pt>
                <c:pt idx="55">
                  <c:v>2.963050312781261E-3</c:v>
                </c:pt>
                <c:pt idx="56">
                  <c:v>2.5376012595134394E-3</c:v>
                </c:pt>
                <c:pt idx="57">
                  <c:v>2.162401152167212E-3</c:v>
                </c:pt>
                <c:pt idx="58">
                  <c:v>1.833486322635032E-3</c:v>
                </c:pt>
                <c:pt idx="59">
                  <c:v>1.5468479021178627E-3</c:v>
                </c:pt>
                <c:pt idx="60">
                  <c:v>1.2985123314949581E-3</c:v>
                </c:pt>
                <c:pt idx="61">
                  <c:v>1.084608669647939E-3</c:v>
                </c:pt>
                <c:pt idx="62">
                  <c:v>9.0142291164755555E-4</c:v>
                </c:pt>
                <c:pt idx="63">
                  <c:v>7.4543991033276791E-4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3.316149569960372E-4</c:v>
                </c:pt>
                <c:pt idx="68">
                  <c:v>2.6746120499992608E-4</c:v>
                </c:pt>
                <c:pt idx="69">
                  <c:v>2.1464264473813693E-4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5.1623372624943363E-5</c:v>
                </c:pt>
                <c:pt idx="76">
                  <c:v>4.0003803127460982E-5</c:v>
                </c:pt>
                <c:pt idx="77">
                  <c:v>3.084499583960249E-5</c:v>
                </c:pt>
                <c:pt idx="78">
                  <c:v>2.3664464335123505E-5</c:v>
                </c:pt>
                <c:pt idx="79">
                  <c:v>1.806496681789907E-5</c:v>
                </c:pt>
                <c:pt idx="80">
                  <c:v>1.3721645201860237E-5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8.0544058220431859E-3</c:v>
                </c:pt>
                <c:pt idx="2">
                  <c:v>9.0586422681638249E-3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1.3786905278247323E-2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1.7925409811645126E-2</c:v>
                </c:pt>
                <c:pt idx="10">
                  <c:v>1.9369879352002087E-2</c:v>
                </c:pt>
                <c:pt idx="11">
                  <c:v>2.0826354934106811E-2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2.6475486014275362E-2</c:v>
                </c:pt>
                <c:pt idx="16">
                  <c:v>2.7763417831709564E-2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3.1069270652543769E-2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3.3238845887728366E-2</c:v>
                </c:pt>
                <c:pt idx="23">
                  <c:v>3.3656939099993732E-2</c:v>
                </c:pt>
                <c:pt idx="24">
                  <c:v>3.391031511560328E-2</c:v>
                </c:pt>
                <c:pt idx="25">
                  <c:v>3.399519696149033E-2</c:v>
                </c:pt>
                <c:pt idx="26">
                  <c:v>3.391031511560328E-2</c:v>
                </c:pt>
                <c:pt idx="27">
                  <c:v>3.3656939099993705E-2</c:v>
                </c:pt>
                <c:pt idx="28">
                  <c:v>3.3238845887728352E-2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3.1069270652543737E-2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2.6475486014275299E-2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2.2280664705633557E-2</c:v>
                </c:pt>
                <c:pt idx="39">
                  <c:v>2.0826354934106787E-2</c:v>
                </c:pt>
                <c:pt idx="40">
                  <c:v>1.9369879352002087E-2</c:v>
                </c:pt>
                <c:pt idx="41">
                  <c:v>1.7925409811645133E-2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9.0586422681638353E-3</c:v>
                </c:pt>
                <c:pt idx="49">
                  <c:v>8.0544058220431911E-3</c:v>
                </c:pt>
                <c:pt idx="50">
                  <c:v>7.1257803915727794E-3</c:v>
                </c:pt>
                <c:pt idx="51">
                  <c:v>6.2727775613821207E-3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3.5830673985689306E-3</c:v>
                </c:pt>
                <c:pt idx="56">
                  <c:v>3.0762743826865577E-3</c:v>
                </c:pt>
                <c:pt idx="57">
                  <c:v>2.627989877426868E-3</c:v>
                </c:pt>
                <c:pt idx="58">
                  <c:v>2.2338336807623078E-3</c:v>
                </c:pt>
                <c:pt idx="59">
                  <c:v>1.8893242941010308E-3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1.1092889769808336E-3</c:v>
                </c:pt>
                <c:pt idx="63">
                  <c:v>9.1963286239365571E-4</c:v>
                </c:pt>
                <c:pt idx="64">
                  <c:v>7.5859992302184417E-4</c:v>
                </c:pt>
                <c:pt idx="65">
                  <c:v>6.2264375149804964E-4</c:v>
                </c:pt>
                <c:pt idx="66">
                  <c:v>5.0850473532263461E-4</c:v>
                </c:pt>
                <c:pt idx="67">
                  <c:v>4.1321768142749712E-4</c:v>
                </c:pt>
                <c:pt idx="68">
                  <c:v>3.3411141920463444E-4</c:v>
                </c:pt>
                <c:pt idx="69">
                  <c:v>2.6880185986906879E-4</c:v>
                </c:pt>
                <c:pt idx="70">
                  <c:v>2.1517992266756211E-4</c:v>
                </c:pt>
                <c:pt idx="71">
                  <c:v>1.7139563306080925E-4</c:v>
                </c:pt>
                <c:pt idx="72">
                  <c:v>1.358395660214768E-4</c:v>
                </c:pt>
                <c:pt idx="73">
                  <c:v>1.0712265943675501E-4</c:v>
                </c:pt>
                <c:pt idx="74">
                  <c:v>8.4055267404243572E-5</c:v>
                </c:pt>
                <c:pt idx="75">
                  <c:v>6.5626168586184466E-5</c:v>
                </c:pt>
                <c:pt idx="76">
                  <c:v>5.0982096791017571E-5</c:v>
                </c:pt>
                <c:pt idx="77">
                  <c:v>3.9408224090392163E-5</c:v>
                </c:pt>
                <c:pt idx="78">
                  <c:v>3.0309904120865229E-5</c:v>
                </c:pt>
                <c:pt idx="79">
                  <c:v>2.3195876545803136E-5</c:v>
                </c:pt>
                <c:pt idx="80">
                  <c:v>1.7663043656057451E-5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7.4724225376473332E-3</c:v>
                </c:pt>
                <c:pt idx="1">
                  <c:v>8.4673640391967741E-3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1.1955832669502285E-2</c:v>
                </c:pt>
                <c:pt idx="5">
                  <c:v>1.3279470201653555E-2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2.0826354934106811E-2</c:v>
                </c:pt>
                <c:pt idx="11">
                  <c:v>2.2448397904171753E-2</c:v>
                </c:pt>
                <c:pt idx="12">
                  <c:v>2.4076090408274211E-2</c:v>
                </c:pt>
                <c:pt idx="13">
                  <c:v>2.5693017151079522E-2</c:v>
                </c:pt>
                <c:pt idx="14">
                  <c:v>2.7281784602032941E-2</c:v>
                </c:pt>
                <c:pt idx="15">
                  <c:v>2.8824313472876353E-2</c:v>
                </c:pt>
                <c:pt idx="16">
                  <c:v>3.0302167626916905E-2</c:v>
                </c:pt>
                <c:pt idx="17">
                  <c:v>3.1696911553379115E-2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3.6097342540718245E-2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3.7758825966259374E-2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3.7758825966259353E-2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3.6097342540718225E-2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3.1696911553379059E-2</c:v>
                </c:pt>
                <c:pt idx="35">
                  <c:v>3.0302167626916857E-2</c:v>
                </c:pt>
                <c:pt idx="36">
                  <c:v>2.8824313472876301E-2</c:v>
                </c:pt>
                <c:pt idx="37">
                  <c:v>2.7281784602032889E-2</c:v>
                </c:pt>
                <c:pt idx="38">
                  <c:v>2.5693017151079491E-2</c:v>
                </c:pt>
                <c:pt idx="39">
                  <c:v>2.4076090408274162E-2</c:v>
                </c:pt>
                <c:pt idx="40">
                  <c:v>2.2448397904171753E-2</c:v>
                </c:pt>
                <c:pt idx="41">
                  <c:v>2.0826354934106821E-2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1.3279470201653555E-2</c:v>
                </c:pt>
                <c:pt idx="47">
                  <c:v>1.1955832669502285E-2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8.467364039196781E-3</c:v>
                </c:pt>
                <c:pt idx="51">
                  <c:v>7.4724225376473453E-3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3.7106952159153806E-3</c:v>
                </c:pt>
                <c:pt idx="57">
                  <c:v>3.1778957019257641E-3</c:v>
                </c:pt>
                <c:pt idx="58">
                  <c:v>2.7080240843784607E-3</c:v>
                </c:pt>
                <c:pt idx="59">
                  <c:v>2.2961165716629426E-3</c:v>
                </c:pt>
                <c:pt idx="60">
                  <c:v>1.9371527663159325E-3</c:v>
                </c:pt>
                <c:pt idx="61">
                  <c:v>1.6261564899864008E-3</c:v>
                </c:pt>
                <c:pt idx="62">
                  <c:v>1.3582800751787533E-3</c:v>
                </c:pt>
                <c:pt idx="63">
                  <c:v>1.1288723891520476E-3</c:v>
                </c:pt>
                <c:pt idx="64">
                  <c:v>9.3353133326575042E-4</c:v>
                </c:pt>
                <c:pt idx="65">
                  <c:v>7.6814193539230351E-4</c:v>
                </c:pt>
                <c:pt idx="66">
                  <c:v>6.2890142523451802E-4</c:v>
                </c:pt>
                <c:pt idx="67">
                  <c:v>5.1233285835461482E-4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2.6880185986906879E-4</c:v>
                </c:pt>
                <c:pt idx="71">
                  <c:v>2.1464264473813693E-4</c:v>
                </c:pt>
                <c:pt idx="72">
                  <c:v>1.7054079377463503E-4</c:v>
                </c:pt>
                <c:pt idx="73">
                  <c:v>1.3482458023077233E-4</c:v>
                </c:pt>
                <c:pt idx="74">
                  <c:v>1.0605677116612837E-4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5.0097671390586638E-5</c:v>
                </c:pt>
                <c:pt idx="78">
                  <c:v>3.8627888970777736E-5</c:v>
                </c:pt>
                <c:pt idx="79">
                  <c:v>2.9635546253387396E-5</c:v>
                </c:pt>
                <c:pt idx="80">
                  <c:v>2.2623168313307299E-5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7.7968456557897777E-3</c:v>
                </c:pt>
                <c:pt idx="1">
                  <c:v>8.8570986849890315E-3</c:v>
                </c:pt>
                <c:pt idx="2">
                  <c:v>1.0011347992025459E-2</c:v>
                </c:pt>
                <c:pt idx="3">
                  <c:v>1.1259579177605143E-2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2.4076090408274211E-2</c:v>
                </c:pt>
                <c:pt idx="12">
                  <c:v>2.5886439205752568E-2</c:v>
                </c:pt>
                <c:pt idx="13">
                  <c:v>2.769409597555561E-2</c:v>
                </c:pt>
                <c:pt idx="14">
                  <c:v>2.9480211710718351E-2</c:v>
                </c:pt>
                <c:pt idx="15">
                  <c:v>3.1225006019776028E-2</c:v>
                </c:pt>
                <c:pt idx="16">
                  <c:v>3.2908113845159688E-2</c:v>
                </c:pt>
                <c:pt idx="17">
                  <c:v>3.4508968569793456E-2</c:v>
                </c:pt>
                <c:pt idx="18">
                  <c:v>3.6007211894617128E-2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3.9694762371420993E-2</c:v>
                </c:pt>
                <c:pt idx="22">
                  <c:v>4.0598018045332238E-2</c:v>
                </c:pt>
                <c:pt idx="23">
                  <c:v>4.1314736355181604E-2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4.1314736355181542E-2</c:v>
                </c:pt>
                <c:pt idx="30">
                  <c:v>4.0598018045332182E-2</c:v>
                </c:pt>
                <c:pt idx="31">
                  <c:v>3.9694762371420958E-2</c:v>
                </c:pt>
                <c:pt idx="32">
                  <c:v>3.8618029341130879E-2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3.4508968569793436E-2</c:v>
                </c:pt>
                <c:pt idx="36">
                  <c:v>3.2908113845159612E-2</c:v>
                </c:pt>
                <c:pt idx="37">
                  <c:v>3.1225006019775976E-2</c:v>
                </c:pt>
                <c:pt idx="38">
                  <c:v>2.9480211710718282E-2</c:v>
                </c:pt>
                <c:pt idx="39">
                  <c:v>2.7694095975555569E-2</c:v>
                </c:pt>
                <c:pt idx="40">
                  <c:v>2.5886439205752568E-2</c:v>
                </c:pt>
                <c:pt idx="41">
                  <c:v>2.4076090408274214E-2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1.125957917760515E-2</c:v>
                </c:pt>
                <c:pt idx="50">
                  <c:v>1.0011347992025478E-2</c:v>
                </c:pt>
                <c:pt idx="51">
                  <c:v>8.8570986849890471E-3</c:v>
                </c:pt>
                <c:pt idx="52">
                  <c:v>7.7968456557897829E-3</c:v>
                </c:pt>
                <c:pt idx="53">
                  <c:v>6.8292799866794774E-3</c:v>
                </c:pt>
                <c:pt idx="54">
                  <c:v>5.9519520941393013E-3</c:v>
                </c:pt>
                <c:pt idx="55">
                  <c:v>5.1614587797813184E-3</c:v>
                </c:pt>
                <c:pt idx="56">
                  <c:v>4.453628908017382E-3</c:v>
                </c:pt>
                <c:pt idx="57">
                  <c:v>3.8237027093596262E-3</c:v>
                </c:pt>
                <c:pt idx="58">
                  <c:v>3.2665005667378557E-3</c:v>
                </c:pt>
                <c:pt idx="59">
                  <c:v>2.7765780404575575E-3</c:v>
                </c:pt>
                <c:pt idx="60">
                  <c:v>2.3483647826966826E-3</c:v>
                </c:pt>
                <c:pt idx="61">
                  <c:v>1.9762858480320499E-3</c:v>
                </c:pt>
                <c:pt idx="62">
                  <c:v>1.6548646926812225E-3</c:v>
                </c:pt>
                <c:pt idx="63">
                  <c:v>1.3788078497211729E-3</c:v>
                </c:pt>
                <c:pt idx="64">
                  <c:v>1.1430718557945557E-3</c:v>
                </c:pt>
                <c:pt idx="65">
                  <c:v>9.4291347914337881E-4</c:v>
                </c:pt>
                <c:pt idx="66">
                  <c:v>7.7392465801107992E-4</c:v>
                </c:pt>
                <c:pt idx="67">
                  <c:v>6.3205380674701364E-4</c:v>
                </c:pt>
                <c:pt idx="68">
                  <c:v>5.1361529287571807E-4</c:v>
                </c:pt>
                <c:pt idx="69">
                  <c:v>4.1528894367512549E-4</c:v>
                </c:pt>
                <c:pt idx="70">
                  <c:v>3.3411141920463444E-4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1.6884388452402866E-4</c:v>
                </c:pt>
                <c:pt idx="74">
                  <c:v>1.3314976239681673E-4</c:v>
                </c:pt>
                <c:pt idx="75">
                  <c:v>1.0447779155150279E-4</c:v>
                </c:pt>
                <c:pt idx="76">
                  <c:v>8.1571058823673602E-5</c:v>
                </c:pt>
                <c:pt idx="77">
                  <c:v>6.3368983835052008E-5</c:v>
                </c:pt>
                <c:pt idx="78">
                  <c:v>4.8983060182651277E-5</c:v>
                </c:pt>
                <c:pt idx="79">
                  <c:v>3.7674162993929462E-5</c:v>
                </c:pt>
                <c:pt idx="80">
                  <c:v>2.8831672653562545E-5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9.2185637394218006E-3</c:v>
                </c:pt>
                <c:pt idx="2">
                  <c:v>1.0446001240823762E-2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1.6382591035629335E-2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2.1784947481423195E-2</c:v>
                </c:pt>
                <c:pt idx="10">
                  <c:v>2.3717644120153657E-2</c:v>
                </c:pt>
                <c:pt idx="11">
                  <c:v>2.5693017151079522E-2</c:v>
                </c:pt>
                <c:pt idx="12">
                  <c:v>2.769409597555561E-2</c:v>
                </c:pt>
                <c:pt idx="13">
                  <c:v>2.9702144506222841E-2</c:v>
                </c:pt>
                <c:pt idx="14">
                  <c:v>3.1696911553379122E-2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4.453249951522735E-2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4.4532499515227336E-2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3.1696911553379059E-2</c:v>
                </c:pt>
                <c:pt idx="40">
                  <c:v>2.9702144506222841E-2</c:v>
                </c:pt>
                <c:pt idx="41">
                  <c:v>2.7694095975555614E-2</c:v>
                </c:pt>
                <c:pt idx="42">
                  <c:v>2.5693017151079533E-2</c:v>
                </c:pt>
                <c:pt idx="43">
                  <c:v>2.3717644120153657E-2</c:v>
                </c:pt>
                <c:pt idx="44">
                  <c:v>2.1784947481423209E-2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1.6382591035629352E-2</c:v>
                </c:pt>
                <c:pt idx="48">
                  <c:v>1.4749648452879004E-2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1.0446001240823781E-2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5.3186486014398524E-3</c:v>
                </c:pt>
                <c:pt idx="57">
                  <c:v>4.5778032750612534E-3</c:v>
                </c:pt>
                <c:pt idx="58">
                  <c:v>3.920500204296652E-3</c:v>
                </c:pt>
                <c:pt idx="59">
                  <c:v>3.340829898732156E-3</c:v>
                </c:pt>
                <c:pt idx="60">
                  <c:v>2.8326686375636572E-3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1.6756803280244207E-3</c:v>
                </c:pt>
                <c:pt idx="64">
                  <c:v>1.3926650989878313E-3</c:v>
                </c:pt>
                <c:pt idx="65">
                  <c:v>1.1516771241321245E-3</c:v>
                </c:pt>
                <c:pt idx="66">
                  <c:v>9.4763985262619546E-4</c:v>
                </c:pt>
                <c:pt idx="67">
                  <c:v>7.7586189018735295E-4</c:v>
                </c:pt>
                <c:pt idx="68">
                  <c:v>6.3205380674701364E-4</c:v>
                </c:pt>
                <c:pt idx="69">
                  <c:v>5.1233285835461482E-4</c:v>
                </c:pt>
                <c:pt idx="70">
                  <c:v>4.1321768142749712E-4</c:v>
                </c:pt>
                <c:pt idx="71">
                  <c:v>3.316149569960372E-4</c:v>
                </c:pt>
                <c:pt idx="72">
                  <c:v>2.647999215445294E-4</c:v>
                </c:pt>
                <c:pt idx="73">
                  <c:v>2.1039243560737493E-4</c:v>
                </c:pt>
                <c:pt idx="74">
                  <c:v>1.6633012657358119E-4</c:v>
                </c:pt>
                <c:pt idx="75">
                  <c:v>1.3083991169750525E-4</c:v>
                </c:pt>
                <c:pt idx="76">
                  <c:v>1.0240899266880295E-4</c:v>
                </c:pt>
                <c:pt idx="77">
                  <c:v>7.9756203684017379E-5</c:v>
                </c:pt>
                <c:pt idx="78">
                  <c:v>6.1804398049489277E-5</c:v>
                </c:pt>
                <c:pt idx="79">
                  <c:v>4.7654379125693501E-5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1.3786905278247318E-2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1.9033855249807604E-2</c:v>
                </c:pt>
                <c:pt idx="8">
                  <c:v>2.0983139804448034E-2</c:v>
                </c:pt>
                <c:pt idx="9">
                  <c:v>2.3016681802696112E-2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2.9480211710718351E-2</c:v>
                </c:pt>
                <c:pt idx="13">
                  <c:v>3.1696911553379122E-2</c:v>
                </c:pt>
                <c:pt idx="14">
                  <c:v>3.3910315115603301E-2</c:v>
                </c:pt>
                <c:pt idx="15">
                  <c:v>3.6097342540718252E-2</c:v>
                </c:pt>
                <c:pt idx="16">
                  <c:v>3.8233773528907229E-2</c:v>
                </c:pt>
                <c:pt idx="17">
                  <c:v>4.0294671880045929E-2</c:v>
                </c:pt>
                <c:pt idx="18">
                  <c:v>4.2254854592438759E-2</c:v>
                </c:pt>
                <c:pt idx="19">
                  <c:v>4.4089393741485697E-2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4.9710652631568555E-2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5.1739382851071727E-2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5.0588245594254934E-2</c:v>
                </c:pt>
                <c:pt idx="31">
                  <c:v>4.9710652631568528E-2</c:v>
                </c:pt>
                <c:pt idx="32">
                  <c:v>4.8604652112204251E-2</c:v>
                </c:pt>
                <c:pt idx="33">
                  <c:v>4.7286235494281806E-2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4.0294671880045888E-2</c:v>
                </c:pt>
                <c:pt idx="38">
                  <c:v>3.8233773528907201E-2</c:v>
                </c:pt>
                <c:pt idx="39">
                  <c:v>3.6097342540718211E-2</c:v>
                </c:pt>
                <c:pt idx="40">
                  <c:v>3.3910315115603301E-2</c:v>
                </c:pt>
                <c:pt idx="41">
                  <c:v>3.1696911553379122E-2</c:v>
                </c:pt>
                <c:pt idx="42">
                  <c:v>2.9480211710718351E-2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2.3016681802696136E-2</c:v>
                </c:pt>
                <c:pt idx="46">
                  <c:v>2.0983139804448037E-2</c:v>
                </c:pt>
                <c:pt idx="47">
                  <c:v>1.9033855249807604E-2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1.3786905278247334E-2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8.3621807538109532E-3</c:v>
                </c:pt>
                <c:pt idx="55">
                  <c:v>7.2879277678313597E-3</c:v>
                </c:pt>
                <c:pt idx="56">
                  <c:v>6.3200002568442855E-3</c:v>
                </c:pt>
                <c:pt idx="57">
                  <c:v>5.4532908318123859E-3</c:v>
                </c:pt>
                <c:pt idx="58">
                  <c:v>4.68197134498339E-3</c:v>
                </c:pt>
                <c:pt idx="59">
                  <c:v>3.9996995619986141E-3</c:v>
                </c:pt>
                <c:pt idx="60">
                  <c:v>3.3998089837662944E-3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2.0263157624657055E-3</c:v>
                </c:pt>
                <c:pt idx="64">
                  <c:v>1.6882951770363509E-3</c:v>
                </c:pt>
                <c:pt idx="65">
                  <c:v>1.3996458618466695E-3</c:v>
                </c:pt>
                <c:pt idx="66">
                  <c:v>1.154559918934503E-3</c:v>
                </c:pt>
                <c:pt idx="67">
                  <c:v>9.4763985262619546E-4</c:v>
                </c:pt>
                <c:pt idx="68">
                  <c:v>7.7392465801107992E-4</c:v>
                </c:pt>
                <c:pt idx="69">
                  <c:v>6.2890142523451802E-4</c:v>
                </c:pt>
                <c:pt idx="70">
                  <c:v>5.0850473532263461E-4</c:v>
                </c:pt>
                <c:pt idx="71">
                  <c:v>4.0910609679951031E-4</c:v>
                </c:pt>
                <c:pt idx="72">
                  <c:v>3.2749556984101955E-4</c:v>
                </c:pt>
                <c:pt idx="73">
                  <c:v>2.6085756431946987E-4</c:v>
                </c:pt>
                <c:pt idx="74">
                  <c:v>2.0674259721660694E-4</c:v>
                </c:pt>
                <c:pt idx="75">
                  <c:v>1.6303656939836909E-4</c:v>
                </c:pt>
                <c:pt idx="76">
                  <c:v>1.2792888553650263E-4</c:v>
                </c:pt>
                <c:pt idx="77">
                  <c:v>9.9880505630720167E-5</c:v>
                </c:pt>
                <c:pt idx="78">
                  <c:v>7.7592791340756946E-5</c:v>
                </c:pt>
                <c:pt idx="79">
                  <c:v>5.997780204078097E-5</c:v>
                </c:pt>
                <c:pt idx="80">
                  <c:v>4.6130508826443775E-5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8.595331859045971E-3</c:v>
                </c:pt>
                <c:pt idx="1">
                  <c:v>9.8376734863848611E-3</c:v>
                </c:pt>
                <c:pt idx="2">
                  <c:v>1.1203421792175204E-2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1.7925409811645143E-2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2.6475486014275362E-2</c:v>
                </c:pt>
                <c:pt idx="11">
                  <c:v>2.8824313472876353E-2</c:v>
                </c:pt>
                <c:pt idx="12">
                  <c:v>3.1225006019776028E-2</c:v>
                </c:pt>
                <c:pt idx="13">
                  <c:v>3.3656939099993746E-2</c:v>
                </c:pt>
                <c:pt idx="14">
                  <c:v>3.6097342540718252E-2</c:v>
                </c:pt>
                <c:pt idx="15">
                  <c:v>3.8521604848614867E-2</c:v>
                </c:pt>
                <c:pt idx="16">
                  <c:v>4.0903647859838285E-2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4.9462719717223338E-2</c:v>
                </c:pt>
                <c:pt idx="21">
                  <c:v>5.1224567389988075E-2</c:v>
                </c:pt>
                <c:pt idx="22">
                  <c:v>5.2784587716820777E-2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5.6895670510940702E-2</c:v>
                </c:pt>
                <c:pt idx="28">
                  <c:v>5.6895670510940688E-2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5.4120835916704316E-2</c:v>
                </c:pt>
                <c:pt idx="33">
                  <c:v>5.2784587716820729E-2</c:v>
                </c:pt>
                <c:pt idx="34">
                  <c:v>5.1224567389988047E-2</c:v>
                </c:pt>
                <c:pt idx="35">
                  <c:v>4.9462719717223304E-2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4.0903647859838237E-2</c:v>
                </c:pt>
                <c:pt idx="40">
                  <c:v>3.8521604848614867E-2</c:v>
                </c:pt>
                <c:pt idx="41">
                  <c:v>3.6097342540718259E-2</c:v>
                </c:pt>
                <c:pt idx="42">
                  <c:v>3.3656939099993746E-2</c:v>
                </c:pt>
                <c:pt idx="43">
                  <c:v>3.1225006019776021E-2</c:v>
                </c:pt>
                <c:pt idx="44">
                  <c:v>2.8824313472876364E-2</c:v>
                </c:pt>
                <c:pt idx="45">
                  <c:v>2.6475486014275379E-2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1.1203421792175219E-2</c:v>
                </c:pt>
                <c:pt idx="54">
                  <c:v>9.837673486384875E-3</c:v>
                </c:pt>
                <c:pt idx="55">
                  <c:v>8.5953318590459831E-3</c:v>
                </c:pt>
                <c:pt idx="56">
                  <c:v>7.4724225376473453E-3</c:v>
                </c:pt>
                <c:pt idx="57">
                  <c:v>6.4638120786080864E-3</c:v>
                </c:pt>
                <c:pt idx="58">
                  <c:v>5.5634546141706126E-3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3.4425733163160189E-3</c:v>
                </c:pt>
                <c:pt idx="62">
                  <c:v>2.9043779855293579E-3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1.6925211953007207E-3</c:v>
                </c:pt>
                <c:pt idx="66">
                  <c:v>1.3996458618466695E-3</c:v>
                </c:pt>
                <c:pt idx="67">
                  <c:v>1.1516771241321245E-3</c:v>
                </c:pt>
                <c:pt idx="68">
                  <c:v>9.4291347914337805E-4</c:v>
                </c:pt>
                <c:pt idx="69">
                  <c:v>7.6814193539230351E-4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4.0301530052160413E-4</c:v>
                </c:pt>
                <c:pt idx="73">
                  <c:v>3.2181425387468491E-4</c:v>
                </c:pt>
                <c:pt idx="74">
                  <c:v>2.5569223846797574E-4</c:v>
                </c:pt>
                <c:pt idx="75">
                  <c:v>2.0214283020910089E-4</c:v>
                </c:pt>
                <c:pt idx="76">
                  <c:v>1.5901118215732465E-4</c:v>
                </c:pt>
                <c:pt idx="77">
                  <c:v>1.2445877390574234E-4</c:v>
                </c:pt>
                <c:pt idx="78">
                  <c:v>9.6928590577899062E-5</c:v>
                </c:pt>
                <c:pt idx="79">
                  <c:v>7.5111563962928921E-5</c:v>
                </c:pt>
                <c:pt idx="80">
                  <c:v>5.7914890505802373E-5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1.1515791286468824E-2</c:v>
                </c:pt>
                <c:pt idx="3">
                  <c:v>1.3081764647251998E-2</c:v>
                </c:pt>
                <c:pt idx="4">
                  <c:v>1.4786568705097184E-2</c:v>
                </c:pt>
                <c:pt idx="5">
                  <c:v>1.6630182192523681E-2</c:v>
                </c:pt>
                <c:pt idx="6">
                  <c:v>1.8610375519058236E-2</c:v>
                </c:pt>
                <c:pt idx="7">
                  <c:v>2.0722483055532367E-2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2.7763417831709564E-2</c:v>
                </c:pt>
                <c:pt idx="11">
                  <c:v>3.0302167626916905E-2</c:v>
                </c:pt>
                <c:pt idx="12">
                  <c:v>3.2908113845159688E-2</c:v>
                </c:pt>
                <c:pt idx="13">
                  <c:v>3.5559923124803092E-2</c:v>
                </c:pt>
                <c:pt idx="14">
                  <c:v>3.8233773528907229E-2</c:v>
                </c:pt>
                <c:pt idx="15">
                  <c:v>4.0903647859838285E-2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5.7038087634446899E-2</c:v>
                </c:pt>
                <c:pt idx="23">
                  <c:v>5.8628401640324179E-2</c:v>
                </c:pt>
                <c:pt idx="24">
                  <c:v>5.9962492922656749E-2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6.2253779527236118E-2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5.9962492922656679E-2</c:v>
                </c:pt>
                <c:pt idx="33">
                  <c:v>5.8628401640324117E-2</c:v>
                </c:pt>
                <c:pt idx="34">
                  <c:v>5.7038087634446837E-2</c:v>
                </c:pt>
                <c:pt idx="35">
                  <c:v>5.5214149325589809E-2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4.0903647859838299E-2</c:v>
                </c:pt>
                <c:pt idx="42">
                  <c:v>3.8233773528907243E-2</c:v>
                </c:pt>
                <c:pt idx="43">
                  <c:v>3.5559923124803092E-2</c:v>
                </c:pt>
                <c:pt idx="44">
                  <c:v>3.2908113845159688E-2</c:v>
                </c:pt>
                <c:pt idx="45">
                  <c:v>3.0302167626916905E-2</c:v>
                </c:pt>
                <c:pt idx="46">
                  <c:v>2.7763417831709564E-2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2.0722483055532374E-2</c:v>
                </c:pt>
                <c:pt idx="50">
                  <c:v>1.8610375519058264E-2</c:v>
                </c:pt>
                <c:pt idx="51">
                  <c:v>1.6630182192523702E-2</c:v>
                </c:pt>
                <c:pt idx="52">
                  <c:v>1.478656870509721E-2</c:v>
                </c:pt>
                <c:pt idx="53">
                  <c:v>1.3081764647252025E-2</c:v>
                </c:pt>
                <c:pt idx="54">
                  <c:v>1.1515791286468841E-2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7.6233754861539495E-3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3.4684896810733804E-3</c:v>
                </c:pt>
                <c:pt idx="63">
                  <c:v>2.9189362407654089E-3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1.6882951770363509E-3</c:v>
                </c:pt>
                <c:pt idx="67">
                  <c:v>1.3926650989878313E-3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7.5859992302184352E-4</c:v>
                </c:pt>
                <c:pt idx="71">
                  <c:v>6.1337379371997122E-4</c:v>
                </c:pt>
                <c:pt idx="72">
                  <c:v>4.9347614918211801E-4</c:v>
                </c:pt>
                <c:pt idx="73">
                  <c:v>3.950350628935992E-4</c:v>
                </c:pt>
                <c:pt idx="74">
                  <c:v>3.1465428487242381E-4</c:v>
                </c:pt>
                <c:pt idx="75">
                  <c:v>2.4937917460652947E-4</c:v>
                </c:pt>
                <c:pt idx="76">
                  <c:v>1.9665964177013577E-4</c:v>
                </c:pt>
                <c:pt idx="77">
                  <c:v>1.5431169150884383E-4</c:v>
                </c:pt>
                <c:pt idx="78">
                  <c:v>1.2047888721923719E-4</c:v>
                </c:pt>
                <c:pt idx="79">
                  <c:v>9.3594772052231457E-5</c:v>
                </c:pt>
                <c:pt idx="80">
                  <c:v>7.2347039115373623E-5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1.3412931095969402E-2</c:v>
                </c:pt>
                <c:pt idx="4">
                  <c:v>1.5198842122489632E-2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2.1460611867575603E-2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3.1696911553379115E-2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4.0294671880045929E-2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5.4392117735665088E-2</c:v>
                </c:pt>
                <c:pt idx="20">
                  <c:v>5.6895670510940723E-2</c:v>
                </c:pt>
                <c:pt idx="21">
                  <c:v>5.921762687268723E-2</c:v>
                </c:pt>
                <c:pt idx="22">
                  <c:v>6.1326941497697011E-2</c:v>
                </c:pt>
                <c:pt idx="23">
                  <c:v>6.3194624919804043E-2</c:v>
                </c:pt>
                <c:pt idx="24">
                  <c:v>6.4794404466144942E-2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6.7776752237781415E-2</c:v>
                </c:pt>
                <c:pt idx="28">
                  <c:v>6.8116484622155735E-2</c:v>
                </c:pt>
                <c:pt idx="29">
                  <c:v>6.8116484622155735E-2</c:v>
                </c:pt>
                <c:pt idx="30">
                  <c:v>6.7776752237781401E-2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6.4794404466144914E-2</c:v>
                </c:pt>
                <c:pt idx="34">
                  <c:v>6.3194624919804016E-2</c:v>
                </c:pt>
                <c:pt idx="35">
                  <c:v>6.1326941497696984E-2</c:v>
                </c:pt>
                <c:pt idx="36">
                  <c:v>5.9217626872687154E-2</c:v>
                </c:pt>
                <c:pt idx="37">
                  <c:v>5.6895670510940625E-2</c:v>
                </c:pt>
                <c:pt idx="38">
                  <c:v>5.4392117735664998E-2</c:v>
                </c:pt>
                <c:pt idx="39">
                  <c:v>5.1739382851071714E-2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4.0294671880045943E-2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3.1696911553379135E-2</c:v>
                </c:pt>
                <c:pt idx="47">
                  <c:v>2.8968795945417014E-2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1.5198842122489647E-2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7.7385880524660838E-3</c:v>
                </c:pt>
                <c:pt idx="59">
                  <c:v>6.6606644630252104E-3</c:v>
                </c:pt>
                <c:pt idx="60">
                  <c:v>5.7042941382605336E-3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3.4771717533444951E-3</c:v>
                </c:pt>
                <c:pt idx="64">
                  <c:v>2.918936240765412E-3</c:v>
                </c:pt>
                <c:pt idx="65">
                  <c:v>2.438100490920143E-3</c:v>
                </c:pt>
                <c:pt idx="66">
                  <c:v>2.0263157624657055E-3</c:v>
                </c:pt>
                <c:pt idx="67">
                  <c:v>1.6756803280244216E-3</c:v>
                </c:pt>
                <c:pt idx="68">
                  <c:v>1.3788078497211729E-3</c:v>
                </c:pt>
                <c:pt idx="69">
                  <c:v>1.1288723891520476E-3</c:v>
                </c:pt>
                <c:pt idx="70">
                  <c:v>9.1963286239365571E-4</c:v>
                </c:pt>
                <c:pt idx="71">
                  <c:v>7.4543991033276791E-4</c:v>
                </c:pt>
                <c:pt idx="72">
                  <c:v>6.0122817884544766E-4</c:v>
                </c:pt>
                <c:pt idx="73">
                  <c:v>4.8249691538821831E-4</c:v>
                </c:pt>
                <c:pt idx="74">
                  <c:v>3.8528161243886277E-4</c:v>
                </c:pt>
                <c:pt idx="75">
                  <c:v>3.0611918750934349E-4</c:v>
                </c:pt>
                <c:pt idx="76">
                  <c:v>2.4200890615691951E-4</c:v>
                </c:pt>
                <c:pt idx="77">
                  <c:v>1.9037094820927361E-4</c:v>
                </c:pt>
                <c:pt idx="78">
                  <c:v>1.490042051128064E-4</c:v>
                </c:pt>
                <c:pt idx="79">
                  <c:v>1.1604459162278578E-4</c:v>
                </c:pt>
                <c:pt idx="80">
                  <c:v>8.9924868547653343E-5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9.0586422681638162E-3</c:v>
                </c:pt>
                <c:pt idx="1">
                  <c:v>1.0446001240823767E-2</c:v>
                </c:pt>
                <c:pt idx="2">
                  <c:v>1.1985759644307587E-2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1.9761176871069087E-2</c:v>
                </c:pt>
                <c:pt idx="7">
                  <c:v>2.2114184800359909E-2</c:v>
                </c:pt>
                <c:pt idx="8">
                  <c:v>2.4623942668060783E-2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3.6007211894617128E-2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5.4801592228621299E-2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6.3194624919804043E-2</c:v>
                </c:pt>
                <c:pt idx="22">
                  <c:v>6.5609417742826623E-2</c:v>
                </c:pt>
                <c:pt idx="23">
                  <c:v>6.7776752237781415E-2</c:v>
                </c:pt>
                <c:pt idx="24">
                  <c:v>6.9666477556894868E-2</c:v>
                </c:pt>
                <c:pt idx="25">
                  <c:v>7.1251740633818506E-2</c:v>
                </c:pt>
                <c:pt idx="26">
                  <c:v>7.2509620441248424E-2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7.2509620441248368E-2</c:v>
                </c:pt>
                <c:pt idx="33">
                  <c:v>7.1251740633818478E-2</c:v>
                </c:pt>
                <c:pt idx="34">
                  <c:v>6.966647755689484E-2</c:v>
                </c:pt>
                <c:pt idx="35">
                  <c:v>6.7776752237781374E-2</c:v>
                </c:pt>
                <c:pt idx="36">
                  <c:v>6.5609417742826484E-2</c:v>
                </c:pt>
                <c:pt idx="37">
                  <c:v>6.3194624919803988E-2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5.4801592228621299E-2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3.6007211894617128E-2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2.4623942668060811E-2</c:v>
                </c:pt>
                <c:pt idx="51">
                  <c:v>2.211418480035994E-2</c:v>
                </c:pt>
                <c:pt idx="52">
                  <c:v>1.9761176871069118E-2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1.1985759644307609E-2</c:v>
                </c:pt>
                <c:pt idx="57">
                  <c:v>1.0446001240823781E-2</c:v>
                </c:pt>
                <c:pt idx="58">
                  <c:v>9.0586422681638388E-3</c:v>
                </c:pt>
                <c:pt idx="59">
                  <c:v>7.8163621553889173E-3</c:v>
                </c:pt>
                <c:pt idx="60">
                  <c:v>6.7108072468933288E-3</c:v>
                </c:pt>
                <c:pt idx="61">
                  <c:v>5.7328870316167213E-3</c:v>
                </c:pt>
                <c:pt idx="62">
                  <c:v>4.8730462203187353E-3</c:v>
                </c:pt>
                <c:pt idx="63">
                  <c:v>4.1215085481133684E-3</c:v>
                </c:pt>
                <c:pt idx="64">
                  <c:v>3.4684896810733804E-3</c:v>
                </c:pt>
                <c:pt idx="65">
                  <c:v>2.9043779855293579E-3</c:v>
                </c:pt>
                <c:pt idx="66">
                  <c:v>2.4198831377065556E-3</c:v>
                </c:pt>
                <c:pt idx="67">
                  <c:v>2.0061535837524883E-3</c:v>
                </c:pt>
                <c:pt idx="68">
                  <c:v>1.6548646926812225E-3</c:v>
                </c:pt>
                <c:pt idx="69">
                  <c:v>1.3582800751787522E-3</c:v>
                </c:pt>
                <c:pt idx="70">
                  <c:v>1.1092889769808336E-3</c:v>
                </c:pt>
                <c:pt idx="71">
                  <c:v>9.0142291164755555E-4</c:v>
                </c:pt>
                <c:pt idx="72">
                  <c:v>7.2885479458115329E-4</c:v>
                </c:pt>
                <c:pt idx="73">
                  <c:v>5.863838022187078E-4</c:v>
                </c:pt>
                <c:pt idx="74">
                  <c:v>4.6940903339133365E-4</c:v>
                </c:pt>
                <c:pt idx="75">
                  <c:v>3.7389481994966182E-4</c:v>
                </c:pt>
                <c:pt idx="76">
                  <c:v>2.9633024583316381E-4</c:v>
                </c:pt>
                <c:pt idx="77">
                  <c:v>2.3368511056769025E-4</c:v>
                </c:pt>
                <c:pt idx="78">
                  <c:v>1.833642346113922E-4</c:v>
                </c:pt>
                <c:pt idx="79">
                  <c:v>1.4316166666167079E-4</c:v>
                </c:pt>
                <c:pt idx="80">
                  <c:v>1.1121603018654992E-4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9.1268374976206691E-3</c:v>
                </c:pt>
                <c:pt idx="1">
                  <c:v>1.0550985298655472E-2</c:v>
                </c:pt>
                <c:pt idx="2">
                  <c:v>1.2136521941171161E-2</c:v>
                </c:pt>
                <c:pt idx="3">
                  <c:v>1.3890695795757243E-2</c:v>
                </c:pt>
                <c:pt idx="4">
                  <c:v>1.5819118636336327E-2</c:v>
                </c:pt>
                <c:pt idx="5">
                  <c:v>1.7925409811645133E-2</c:v>
                </c:pt>
                <c:pt idx="6">
                  <c:v>2.0210843125899946E-2</c:v>
                </c:pt>
                <c:pt idx="7">
                  <c:v>2.2674008053880559E-2</c:v>
                </c:pt>
                <c:pt idx="8">
                  <c:v>2.5310497959954659E-2</c:v>
                </c:pt>
                <c:pt idx="9">
                  <c:v>2.8112638637508031E-2</c:v>
                </c:pt>
                <c:pt idx="10">
                  <c:v>3.1069270652543769E-2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4.4089393741485697E-2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5.4392117735665088E-2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7.4531305769964085E-2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7.9935435197846239E-2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7.9935435197846211E-2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7.641807475837388E-2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5.4392117735665088E-2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3.1069270652543796E-2</c:v>
                </c:pt>
                <c:pt idx="50">
                  <c:v>2.8112638637508076E-2</c:v>
                </c:pt>
                <c:pt idx="51">
                  <c:v>2.5310497959954683E-2</c:v>
                </c:pt>
                <c:pt idx="52">
                  <c:v>2.2674008053880576E-2</c:v>
                </c:pt>
                <c:pt idx="53">
                  <c:v>2.021084312589996E-2</c:v>
                </c:pt>
                <c:pt idx="54">
                  <c:v>1.792540981164515E-2</c:v>
                </c:pt>
                <c:pt idx="55">
                  <c:v>1.5819118636336345E-2</c:v>
                </c:pt>
                <c:pt idx="56">
                  <c:v>1.3890695795757267E-2</c:v>
                </c:pt>
                <c:pt idx="57">
                  <c:v>1.2136521941171187E-2</c:v>
                </c:pt>
                <c:pt idx="58">
                  <c:v>1.0550985298655488E-2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3.4425733163160189E-3</c:v>
                </c:pt>
                <c:pt idx="66">
                  <c:v>2.8754789417180797E-3</c:v>
                </c:pt>
                <c:pt idx="67">
                  <c:v>2.3898228665884744E-3</c:v>
                </c:pt>
                <c:pt idx="68">
                  <c:v>1.9762858480320482E-3</c:v>
                </c:pt>
                <c:pt idx="69">
                  <c:v>1.6261564899864008E-3</c:v>
                </c:pt>
                <c:pt idx="70">
                  <c:v>1.3313843276692107E-3</c:v>
                </c:pt>
                <c:pt idx="71">
                  <c:v>1.0846086696479379E-3</c:v>
                </c:pt>
                <c:pt idx="72">
                  <c:v>8.7916670065930056E-4</c:v>
                </c:pt>
                <c:pt idx="73">
                  <c:v>7.0908437690570133E-4</c:v>
                </c:pt>
                <c:pt idx="74">
                  <c:v>5.6905354180833661E-4</c:v>
                </c:pt>
                <c:pt idx="75">
                  <c:v>4.5439848247642384E-4</c:v>
                </c:pt>
                <c:pt idx="76">
                  <c:v>3.6103486325404121E-4</c:v>
                </c:pt>
                <c:pt idx="77">
                  <c:v>2.8542363858834169E-4</c:v>
                </c:pt>
                <c:pt idx="78">
                  <c:v>2.245221863205802E-4</c:v>
                </c:pt>
                <c:pt idx="79">
                  <c:v>1.7573453416910428E-4</c:v>
                </c:pt>
                <c:pt idx="80">
                  <c:v>1.3686219282358719E-4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1.0603872332552212E-2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2.8824313472876336E-2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4.9462719717223338E-2</c:v>
                </c:pt>
                <c:pt idx="16">
                  <c:v>5.3181960409612053E-2</c:v>
                </c:pt>
                <c:pt idx="17">
                  <c:v>5.6895670510940723E-2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6.7607521983146013E-2</c:v>
                </c:pt>
                <c:pt idx="21">
                  <c:v>7.089637109484985E-2</c:v>
                </c:pt>
                <c:pt idx="22">
                  <c:v>7.3974411938992984E-2</c:v>
                </c:pt>
                <c:pt idx="23">
                  <c:v>7.6801121952135551E-2</c:v>
                </c:pt>
                <c:pt idx="24">
                  <c:v>7.9338162008039573E-2</c:v>
                </c:pt>
                <c:pt idx="25">
                  <c:v>8.1550238104464684E-2</c:v>
                </c:pt>
                <c:pt idx="26">
                  <c:v>8.340591655865047E-2</c:v>
                </c:pt>
                <c:pt idx="27">
                  <c:v>8.4878366457081453E-2</c:v>
                </c:pt>
                <c:pt idx="28">
                  <c:v>8.5946004876409965E-2</c:v>
                </c:pt>
                <c:pt idx="29">
                  <c:v>8.6593023198796568E-2</c:v>
                </c:pt>
                <c:pt idx="30">
                  <c:v>8.6809776585634574E-2</c:v>
                </c:pt>
                <c:pt idx="31">
                  <c:v>8.6593023198796568E-2</c:v>
                </c:pt>
                <c:pt idx="32">
                  <c:v>8.5946004876409896E-2</c:v>
                </c:pt>
                <c:pt idx="33">
                  <c:v>8.4878366457081425E-2</c:v>
                </c:pt>
                <c:pt idx="34">
                  <c:v>8.3405916558650442E-2</c:v>
                </c:pt>
                <c:pt idx="35">
                  <c:v>8.1550238104464615E-2</c:v>
                </c:pt>
                <c:pt idx="36">
                  <c:v>7.9338162008039503E-2</c:v>
                </c:pt>
                <c:pt idx="37">
                  <c:v>7.6801121952135482E-2</c:v>
                </c:pt>
                <c:pt idx="38">
                  <c:v>7.3974411938992971E-2</c:v>
                </c:pt>
                <c:pt idx="39">
                  <c:v>7.0896371094849767E-2</c:v>
                </c:pt>
                <c:pt idx="40">
                  <c:v>6.7607521983146013E-2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5.6895670510940723E-2</c:v>
                </c:pt>
                <c:pt idx="44">
                  <c:v>5.3181960409612088E-2</c:v>
                </c:pt>
                <c:pt idx="45">
                  <c:v>4.9462719717223338E-2</c:v>
                </c:pt>
                <c:pt idx="46">
                  <c:v>4.5774137526474773E-2</c:v>
                </c:pt>
                <c:pt idx="47">
                  <c:v>4.2149349392408282E-2</c:v>
                </c:pt>
                <c:pt idx="48">
                  <c:v>3.8618029341130969E-2</c:v>
                </c:pt>
                <c:pt idx="49">
                  <c:v>3.5206095977844527E-2</c:v>
                </c:pt>
                <c:pt idx="50">
                  <c:v>3.1935532098541032E-2</c:v>
                </c:pt>
                <c:pt idx="51">
                  <c:v>2.8824313472876378E-2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1.0603872332552231E-2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6.7108072468933244E-3</c:v>
                </c:pt>
                <c:pt idx="63">
                  <c:v>5.7042941382605336E-3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3.3998089837662931E-3</c:v>
                </c:pt>
                <c:pt idx="67">
                  <c:v>2.8326686375636551E-3</c:v>
                </c:pt>
                <c:pt idx="68">
                  <c:v>2.3483647826966817E-3</c:v>
                </c:pt>
                <c:pt idx="69">
                  <c:v>1.9371527663159308E-3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4.3767408174210428E-4</c:v>
                </c:pt>
                <c:pt idx="77">
                  <c:v>3.4687848378028635E-4</c:v>
                </c:pt>
                <c:pt idx="78">
                  <c:v>2.7354729385736288E-4</c:v>
                </c:pt>
                <c:pt idx="79">
                  <c:v>2.1464264473813693E-4</c:v>
                </c:pt>
                <c:pt idx="80">
                  <c:v>1.6758229227474138E-4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9.1268374976206691E-3</c:v>
                </c:pt>
                <c:pt idx="1">
                  <c:v>1.0603872332552212E-2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2.0826354934106804E-2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3.6097342540718245E-2</c:v>
                </c:pt>
                <c:pt idx="12">
                  <c:v>3.9694762371420993E-2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5.921762687268723E-2</c:v>
                </c:pt>
                <c:pt idx="18">
                  <c:v>6.3194624919804043E-2</c:v>
                </c:pt>
                <c:pt idx="19">
                  <c:v>6.7102362285073991E-2</c:v>
                </c:pt>
                <c:pt idx="20">
                  <c:v>7.089637109484985E-2</c:v>
                </c:pt>
                <c:pt idx="21">
                  <c:v>7.4531305769964112E-2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8.4033812599734456E-2</c:v>
                </c:pt>
                <c:pt idx="25">
                  <c:v>8.6593023198796581E-2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9.2871725820245221E-2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8.659302319879654E-2</c:v>
                </c:pt>
                <c:pt idx="37">
                  <c:v>8.40338125997344E-2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7.4531305769964112E-2</c:v>
                </c:pt>
                <c:pt idx="41">
                  <c:v>7.089637109484985E-2</c:v>
                </c:pt>
                <c:pt idx="42">
                  <c:v>6.7102362285073991E-2</c:v>
                </c:pt>
                <c:pt idx="43">
                  <c:v>6.3194624919804043E-2</c:v>
                </c:pt>
                <c:pt idx="44">
                  <c:v>5.9217626872687244E-2</c:v>
                </c:pt>
                <c:pt idx="45">
                  <c:v>5.5214149325589872E-2</c:v>
                </c:pt>
                <c:pt idx="46">
                  <c:v>5.1224567389988075E-2</c:v>
                </c:pt>
                <c:pt idx="47">
                  <c:v>4.7286235494281896E-2</c:v>
                </c:pt>
                <c:pt idx="48">
                  <c:v>4.3432988184598113E-2</c:v>
                </c:pt>
                <c:pt idx="49">
                  <c:v>3.969476237142102E-2</c:v>
                </c:pt>
                <c:pt idx="50">
                  <c:v>3.6097342540718287E-2</c:v>
                </c:pt>
                <c:pt idx="51">
                  <c:v>3.2662226222503157E-2</c:v>
                </c:pt>
                <c:pt idx="52">
                  <c:v>2.9406603230379712E-2</c:v>
                </c:pt>
                <c:pt idx="53">
                  <c:v>2.6343438976895318E-2</c:v>
                </c:pt>
                <c:pt idx="54">
                  <c:v>2.3481649618080091E-2</c:v>
                </c:pt>
                <c:pt idx="55">
                  <c:v>2.0826354934106825E-2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1.060387233255224E-2</c:v>
                </c:pt>
                <c:pt idx="61">
                  <c:v>9.1268374976206917E-3</c:v>
                </c:pt>
                <c:pt idx="62">
                  <c:v>7.8163621553889191E-3</c:v>
                </c:pt>
                <c:pt idx="63">
                  <c:v>6.6606644630252095E-3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3.9996995619986141E-3</c:v>
                </c:pt>
                <c:pt idx="67">
                  <c:v>3.340829898732156E-3</c:v>
                </c:pt>
                <c:pt idx="68">
                  <c:v>2.7765780404575575E-3</c:v>
                </c:pt>
                <c:pt idx="69">
                  <c:v>2.2961165716629413E-3</c:v>
                </c:pt>
                <c:pt idx="70">
                  <c:v>1.8893242941010308E-3</c:v>
                </c:pt>
                <c:pt idx="71">
                  <c:v>1.5468479021178627E-3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6.611458908187364E-4</c:v>
                </c:pt>
                <c:pt idx="76">
                  <c:v>5.2793571678487743E-4</c:v>
                </c:pt>
                <c:pt idx="77">
                  <c:v>4.1946266694726803E-4</c:v>
                </c:pt>
                <c:pt idx="78">
                  <c:v>3.316149569960372E-4</c:v>
                </c:pt>
                <c:pt idx="79">
                  <c:v>2.6085756431946971E-4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9.058642268163811E-3</c:v>
                </c:pt>
                <c:pt idx="1">
                  <c:v>1.0550985298655469E-2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2.6674798647479844E-2</c:v>
                </c:pt>
                <c:pt idx="9">
                  <c:v>2.9851027125129239E-2</c:v>
                </c:pt>
                <c:pt idx="10">
                  <c:v>3.3238845887728366E-2</c:v>
                </c:pt>
                <c:pt idx="11">
                  <c:v>3.6826557231445525E-2</c:v>
                </c:pt>
                <c:pt idx="12">
                  <c:v>4.0598018045332238E-2</c:v>
                </c:pt>
                <c:pt idx="13">
                  <c:v>4.453249951522735E-2</c:v>
                </c:pt>
                <c:pt idx="14">
                  <c:v>4.8604652112204286E-2</c:v>
                </c:pt>
                <c:pt idx="15">
                  <c:v>5.2784587716820777E-2</c:v>
                </c:pt>
                <c:pt idx="16">
                  <c:v>5.7038087634446899E-2</c:v>
                </c:pt>
                <c:pt idx="17">
                  <c:v>6.1326941497697011E-2</c:v>
                </c:pt>
                <c:pt idx="18">
                  <c:v>6.5609417742826623E-2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8.1754368756723247E-2</c:v>
                </c:pt>
                <c:pt idx="23">
                  <c:v>8.5303821039459368E-2</c:v>
                </c:pt>
                <c:pt idx="24">
                  <c:v>8.8563450400087784E-2</c:v>
                </c:pt>
                <c:pt idx="25">
                  <c:v>9.1489045957065709E-2</c:v>
                </c:pt>
                <c:pt idx="26">
                  <c:v>9.4039908322970475E-2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9.9108900319209312E-2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9.9108900319209298E-2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9.4039908322970447E-2</c:v>
                </c:pt>
                <c:pt idx="37">
                  <c:v>9.1489045957065654E-2</c:v>
                </c:pt>
                <c:pt idx="38">
                  <c:v>8.8563450400087756E-2</c:v>
                </c:pt>
                <c:pt idx="39">
                  <c:v>8.5303821039459327E-2</c:v>
                </c:pt>
                <c:pt idx="40">
                  <c:v>8.1754368756723247E-2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6.5609417742826637E-2</c:v>
                </c:pt>
                <c:pt idx="45">
                  <c:v>6.1326941497697039E-2</c:v>
                </c:pt>
                <c:pt idx="46">
                  <c:v>5.7038087634446899E-2</c:v>
                </c:pt>
                <c:pt idx="47">
                  <c:v>5.2784587716820805E-2</c:v>
                </c:pt>
                <c:pt idx="48">
                  <c:v>4.8604652112204307E-2</c:v>
                </c:pt>
                <c:pt idx="49">
                  <c:v>4.4532499515227378E-2</c:v>
                </c:pt>
                <c:pt idx="50">
                  <c:v>4.0598018045332293E-2</c:v>
                </c:pt>
                <c:pt idx="51">
                  <c:v>3.682655723144556E-2</c:v>
                </c:pt>
                <c:pt idx="52">
                  <c:v>3.3238845887728415E-2</c:v>
                </c:pt>
                <c:pt idx="53">
                  <c:v>2.9851027125129298E-2</c:v>
                </c:pt>
                <c:pt idx="54">
                  <c:v>2.6674798647479864E-2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1.0550985298655488E-2</c:v>
                </c:pt>
                <c:pt idx="62">
                  <c:v>9.0586422681638388E-3</c:v>
                </c:pt>
                <c:pt idx="63">
                  <c:v>7.7385880524660803E-3</c:v>
                </c:pt>
                <c:pt idx="64">
                  <c:v>6.577924360222193E-3</c:v>
                </c:pt>
                <c:pt idx="65">
                  <c:v>5.5634546141706126E-3</c:v>
                </c:pt>
                <c:pt idx="66">
                  <c:v>4.6819713449833865E-3</c:v>
                </c:pt>
                <c:pt idx="67">
                  <c:v>3.9205002042966538E-3</c:v>
                </c:pt>
                <c:pt idx="68">
                  <c:v>3.2665005667378557E-3</c:v>
                </c:pt>
                <c:pt idx="69">
                  <c:v>2.7080240843784607E-3</c:v>
                </c:pt>
                <c:pt idx="70">
                  <c:v>2.2338336807623078E-3</c:v>
                </c:pt>
                <c:pt idx="71">
                  <c:v>1.833486322635032E-3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9.8385106390936781E-4</c:v>
                </c:pt>
                <c:pt idx="75">
                  <c:v>7.9153534004482802E-4</c:v>
                </c:pt>
                <c:pt idx="76">
                  <c:v>6.3363591807903035E-4</c:v>
                </c:pt>
                <c:pt idx="77">
                  <c:v>5.0470521581609464E-4</c:v>
                </c:pt>
                <c:pt idx="78">
                  <c:v>4.0000399228905812E-4</c:v>
                </c:pt>
                <c:pt idx="79">
                  <c:v>3.1544190469916955E-4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1.0446001240823762E-2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4.1314736355181604E-2</c:v>
                </c:pt>
                <c:pt idx="13">
                  <c:v>4.5432115680175696E-2</c:v>
                </c:pt>
                <c:pt idx="14">
                  <c:v>4.9710652631568555E-2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6.3194624919804043E-2</c:v>
                </c:pt>
                <c:pt idx="18">
                  <c:v>6.7776752237781415E-2</c:v>
                </c:pt>
                <c:pt idx="19">
                  <c:v>7.2328572793999873E-2</c:v>
                </c:pt>
                <c:pt idx="20">
                  <c:v>7.6801121952135551E-2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9.9108900319209353E-2</c:v>
                </c:pt>
                <c:pt idx="27">
                  <c:v>0.10161785407583364</c:v>
                </c:pt>
                <c:pt idx="28">
                  <c:v>0.10367067089880887</c:v>
                </c:pt>
                <c:pt idx="29">
                  <c:v>0.10523745244685752</c:v>
                </c:pt>
                <c:pt idx="30">
                  <c:v>0.10629510642746064</c:v>
                </c:pt>
                <c:pt idx="31">
                  <c:v>0.10682791286568048</c:v>
                </c:pt>
                <c:pt idx="32">
                  <c:v>0.10682791286568047</c:v>
                </c:pt>
                <c:pt idx="33">
                  <c:v>0.10629510642746062</c:v>
                </c:pt>
                <c:pt idx="34">
                  <c:v>0.1052374524468575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9.9108900319209298E-2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7.6801121952135579E-2</c:v>
                </c:pt>
                <c:pt idx="44">
                  <c:v>7.2328572793999887E-2</c:v>
                </c:pt>
                <c:pt idx="45">
                  <c:v>6.7776752237781429E-2</c:v>
                </c:pt>
                <c:pt idx="46">
                  <c:v>6.3194624919804085E-2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4.971065263156859E-2</c:v>
                </c:pt>
                <c:pt idx="50">
                  <c:v>4.5432115680175744E-2</c:v>
                </c:pt>
                <c:pt idx="51">
                  <c:v>4.1314736355181639E-2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2.6875611745141678E-2</c:v>
                </c:pt>
                <c:pt idx="56">
                  <c:v>2.3836529306041777E-2</c:v>
                </c:pt>
                <c:pt idx="57">
                  <c:v>2.1035663280948847E-2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1.0446001240823781E-2</c:v>
                </c:pt>
                <c:pt idx="63">
                  <c:v>8.9461140066541336E-3</c:v>
                </c:pt>
                <c:pt idx="64">
                  <c:v>7.6233754861539495E-3</c:v>
                </c:pt>
                <c:pt idx="65">
                  <c:v>6.4638120786080864E-3</c:v>
                </c:pt>
                <c:pt idx="66">
                  <c:v>5.4532908318123841E-3</c:v>
                </c:pt>
                <c:pt idx="67">
                  <c:v>4.5778032750612534E-3</c:v>
                </c:pt>
                <c:pt idx="68">
                  <c:v>3.8237027093596262E-3</c:v>
                </c:pt>
                <c:pt idx="69">
                  <c:v>3.1778957019257641E-3</c:v>
                </c:pt>
                <c:pt idx="70">
                  <c:v>2.627989877426868E-3</c:v>
                </c:pt>
                <c:pt idx="71">
                  <c:v>2.162401152167212E-3</c:v>
                </c:pt>
                <c:pt idx="72">
                  <c:v>1.7704243237705545E-3</c:v>
                </c:pt>
                <c:pt idx="73">
                  <c:v>1.4422714242691753E-3</c:v>
                </c:pt>
                <c:pt idx="74">
                  <c:v>1.1690824949255791E-3</c:v>
                </c:pt>
                <c:pt idx="75">
                  <c:v>9.4291347914337751E-4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3.795455165230438E-4</c:v>
                </c:pt>
                <c:pt idx="80">
                  <c:v>2.9856107783992242E-4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1.1985759644307578E-2</c:v>
                </c:pt>
                <c:pt idx="3">
                  <c:v>1.3890695795757231E-2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3.0302167626916891E-2</c:v>
                </c:pt>
                <c:pt idx="10">
                  <c:v>3.391031511560328E-2</c:v>
                </c:pt>
                <c:pt idx="11">
                  <c:v>3.7758825966259374E-2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5.9962492922656749E-2</c:v>
                </c:pt>
                <c:pt idx="17">
                  <c:v>6.4794404466144942E-2</c:v>
                </c:pt>
                <c:pt idx="18">
                  <c:v>6.9666477556894868E-2</c:v>
                </c:pt>
                <c:pt idx="19">
                  <c:v>7.4531305769964085E-2</c:v>
                </c:pt>
                <c:pt idx="20">
                  <c:v>7.9338162008039573E-2</c:v>
                </c:pt>
                <c:pt idx="21">
                  <c:v>8.4033812599734456E-2</c:v>
                </c:pt>
                <c:pt idx="22">
                  <c:v>8.8563450400087784E-2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0.10060673953372637</c:v>
                </c:pt>
                <c:pt idx="26">
                  <c:v>0.10393017181704689</c:v>
                </c:pt>
                <c:pt idx="27">
                  <c:v>0.10682791286568048</c:v>
                </c:pt>
                <c:pt idx="28">
                  <c:v>0.10925878567265551</c:v>
                </c:pt>
                <c:pt idx="29">
                  <c:v>0.11118764269508583</c:v>
                </c:pt>
                <c:pt idx="30">
                  <c:v>0.11258621107064341</c:v>
                </c:pt>
                <c:pt idx="31">
                  <c:v>0.11343378207194275</c:v>
                </c:pt>
                <c:pt idx="32">
                  <c:v>0.11371772130327669</c:v>
                </c:pt>
                <c:pt idx="33">
                  <c:v>0.11343378207194271</c:v>
                </c:pt>
                <c:pt idx="34">
                  <c:v>0.11258621107064329</c:v>
                </c:pt>
                <c:pt idx="35">
                  <c:v>0.11118764269508571</c:v>
                </c:pt>
                <c:pt idx="36">
                  <c:v>0.10925878567265546</c:v>
                </c:pt>
                <c:pt idx="37">
                  <c:v>0.10682791286568043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8.8563450400087812E-2</c:v>
                </c:pt>
                <c:pt idx="43">
                  <c:v>8.4033812599734456E-2</c:v>
                </c:pt>
                <c:pt idx="44">
                  <c:v>7.9338162008039573E-2</c:v>
                </c:pt>
                <c:pt idx="45">
                  <c:v>7.4531305769964112E-2</c:v>
                </c:pt>
                <c:pt idx="46">
                  <c:v>6.9666477556894882E-2</c:v>
                </c:pt>
                <c:pt idx="47">
                  <c:v>6.4794404466144984E-2</c:v>
                </c:pt>
                <c:pt idx="48">
                  <c:v>5.996249292265679E-2</c:v>
                </c:pt>
                <c:pt idx="49">
                  <c:v>5.5214149325589872E-2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3.3910315115603322E-2</c:v>
                </c:pt>
                <c:pt idx="55">
                  <c:v>3.0302167626916916E-2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1.3890695795757267E-2</c:v>
                </c:pt>
                <c:pt idx="62">
                  <c:v>1.1985759644307604E-2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7.4724225376473401E-3</c:v>
                </c:pt>
                <c:pt idx="66">
                  <c:v>6.3200002568442855E-3</c:v>
                </c:pt>
                <c:pt idx="67">
                  <c:v>5.3186486014398524E-3</c:v>
                </c:pt>
                <c:pt idx="68">
                  <c:v>4.453628908017382E-3</c:v>
                </c:pt>
                <c:pt idx="69">
                  <c:v>3.7106952159153806E-3</c:v>
                </c:pt>
                <c:pt idx="70">
                  <c:v>3.0762743826865577E-3</c:v>
                </c:pt>
                <c:pt idx="71">
                  <c:v>2.5376012595134394E-3</c:v>
                </c:pt>
                <c:pt idx="72">
                  <c:v>2.0828127186405302E-3</c:v>
                </c:pt>
                <c:pt idx="73">
                  <c:v>1.7010049930971406E-3</c:v>
                </c:pt>
                <c:pt idx="74">
                  <c:v>1.3822591817128961E-3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5.7333748808947481E-4</c:v>
                </c:pt>
                <c:pt idx="79">
                  <c:v>4.5439848247642373E-4</c:v>
                </c:pt>
                <c:pt idx="80">
                  <c:v>3.583372305474272E-4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8.595331859045964E-3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2.0826354934106804E-2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3.0302167626916891E-2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8.1550238104464684E-2</c:v>
                </c:pt>
                <c:pt idx="21">
                  <c:v>8.6593023198796581E-2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0.10060673953372637</c:v>
                </c:pt>
                <c:pt idx="25">
                  <c:v>0.10471257846306976</c:v>
                </c:pt>
                <c:pt idx="26">
                  <c:v>0.10844241001558194</c:v>
                </c:pt>
                <c:pt idx="27">
                  <c:v>0.11174497307340266</c:v>
                </c:pt>
                <c:pt idx="28">
                  <c:v>0.11457381053475485</c:v>
                </c:pt>
                <c:pt idx="29">
                  <c:v>0.11688835503952839</c:v>
                </c:pt>
                <c:pt idx="30">
                  <c:v>0.1186548963020659</c:v>
                </c:pt>
                <c:pt idx="31">
                  <c:v>0.11984739783525632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0.11984739783525629</c:v>
                </c:pt>
                <c:pt idx="35">
                  <c:v>0.11865489630206587</c:v>
                </c:pt>
                <c:pt idx="36">
                  <c:v>0.11688835503952835</c:v>
                </c:pt>
                <c:pt idx="37">
                  <c:v>0.11457381053475468</c:v>
                </c:pt>
                <c:pt idx="38">
                  <c:v>0.11174497307340259</c:v>
                </c:pt>
                <c:pt idx="39">
                  <c:v>0.10844241001558179</c:v>
                </c:pt>
                <c:pt idx="40">
                  <c:v>0.10471257846306976</c:v>
                </c:pt>
                <c:pt idx="41">
                  <c:v>0.10060673953372637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8.6593023198796581E-2</c:v>
                </c:pt>
                <c:pt idx="45">
                  <c:v>8.1550238104464684E-2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5.1224567389988082E-2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3.0302167626916936E-2</c:v>
                </c:pt>
                <c:pt idx="57">
                  <c:v>2.6875611745141661E-2</c:v>
                </c:pt>
                <c:pt idx="58">
                  <c:v>2.3717644120153682E-2</c:v>
                </c:pt>
                <c:pt idx="59">
                  <c:v>2.0826354934106825E-2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8.5953318590459779E-3</c:v>
                </c:pt>
                <c:pt idx="66">
                  <c:v>7.2879277678313597E-3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3.5830673985689306E-3</c:v>
                </c:pt>
                <c:pt idx="71">
                  <c:v>2.9630503127812562E-3</c:v>
                </c:pt>
                <c:pt idx="72">
                  <c:v>2.4381004909201408E-3</c:v>
                </c:pt>
                <c:pt idx="73">
                  <c:v>1.9961478510108484E-3</c:v>
                </c:pt>
                <c:pt idx="74">
                  <c:v>1.6261564899863995E-3</c:v>
                </c:pt>
                <c:pt idx="75">
                  <c:v>1.3181368322651502E-3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5.4130047308443728E-4</c:v>
                </c:pt>
                <c:pt idx="80">
                  <c:v>4.2793637491080104E-4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8.3621807538109341E-3</c:v>
                </c:pt>
                <c:pt idx="1">
                  <c:v>9.8376734863848559E-3</c:v>
                </c:pt>
                <c:pt idx="2">
                  <c:v>1.1515791286468815E-2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1.7925409811645115E-2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2.6674798647479833E-2</c:v>
                </c:pt>
                <c:pt idx="9">
                  <c:v>3.0151034935370781E-2</c:v>
                </c:pt>
                <c:pt idx="10">
                  <c:v>3.391031511560328E-2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7.2509620441248424E-2</c:v>
                </c:pt>
                <c:pt idx="19">
                  <c:v>7.7961822270757805E-2</c:v>
                </c:pt>
                <c:pt idx="20">
                  <c:v>8.340591655865047E-2</c:v>
                </c:pt>
                <c:pt idx="21">
                  <c:v>8.8785136017648647E-2</c:v>
                </c:pt>
                <c:pt idx="22">
                  <c:v>9.4039908322970475E-2</c:v>
                </c:pt>
                <c:pt idx="23">
                  <c:v>9.9108900319209353E-2</c:v>
                </c:pt>
                <c:pt idx="24">
                  <c:v>0.10393017181704689</c:v>
                </c:pt>
                <c:pt idx="25">
                  <c:v>0.10844241001558194</c:v>
                </c:pt>
                <c:pt idx="26">
                  <c:v>0.11258621107064344</c:v>
                </c:pt>
                <c:pt idx="27">
                  <c:v>0.11630537193663586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0.12442700625160166</c:v>
                </c:pt>
                <c:pt idx="31">
                  <c:v>0.12599210532008351</c:v>
                </c:pt>
                <c:pt idx="32">
                  <c:v>0.12694059851340153</c:v>
                </c:pt>
                <c:pt idx="33">
                  <c:v>0.12725834702983643</c:v>
                </c:pt>
                <c:pt idx="34">
                  <c:v>0.1269405985134015</c:v>
                </c:pt>
                <c:pt idx="35">
                  <c:v>0.12599210532008345</c:v>
                </c:pt>
                <c:pt idx="36">
                  <c:v>0.12442700625160159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0.11630537193663573</c:v>
                </c:pt>
                <c:pt idx="40">
                  <c:v>0.11258621107064344</c:v>
                </c:pt>
                <c:pt idx="41">
                  <c:v>0.10844241001558194</c:v>
                </c:pt>
                <c:pt idx="42">
                  <c:v>0.10393017181704692</c:v>
                </c:pt>
                <c:pt idx="43">
                  <c:v>9.9108900319209353E-2</c:v>
                </c:pt>
                <c:pt idx="44">
                  <c:v>9.4039908322970517E-2</c:v>
                </c:pt>
                <c:pt idx="45">
                  <c:v>8.8785136017648647E-2</c:v>
                </c:pt>
                <c:pt idx="46">
                  <c:v>8.3405916558650497E-2</c:v>
                </c:pt>
                <c:pt idx="47">
                  <c:v>7.7961822270757847E-2</c:v>
                </c:pt>
                <c:pt idx="48">
                  <c:v>7.2509620441248437E-2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3.3910315115603322E-2</c:v>
                </c:pt>
                <c:pt idx="57">
                  <c:v>3.0151034935370809E-2</c:v>
                </c:pt>
                <c:pt idx="58">
                  <c:v>2.6674798647479864E-2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1.1515791286468836E-2</c:v>
                </c:pt>
                <c:pt idx="65">
                  <c:v>9.837673486384868E-3</c:v>
                </c:pt>
                <c:pt idx="66">
                  <c:v>8.3621807538109497E-3</c:v>
                </c:pt>
                <c:pt idx="67">
                  <c:v>7.072536951116086E-3</c:v>
                </c:pt>
                <c:pt idx="68">
                  <c:v>5.9519520941392987E-3</c:v>
                </c:pt>
                <c:pt idx="69">
                  <c:v>4.9839325535470094E-3</c:v>
                </c:pt>
                <c:pt idx="70">
                  <c:v>4.1525360699898716E-3</c:v>
                </c:pt>
                <c:pt idx="71">
                  <c:v>3.4425733163160155E-3</c:v>
                </c:pt>
                <c:pt idx="72">
                  <c:v>2.8397591686284153E-3</c:v>
                </c:pt>
                <c:pt idx="73">
                  <c:v>2.3308179297756998E-3</c:v>
                </c:pt>
                <c:pt idx="74">
                  <c:v>1.9035474966451269E-3</c:v>
                </c:pt>
                <c:pt idx="75">
                  <c:v>1.5468479021178627E-3</c:v>
                </c:pt>
                <c:pt idx="76">
                  <c:v>1.2507198290375935E-3</c:v>
                </c:pt>
                <c:pt idx="77">
                  <c:v>1.0062386284813523E-3</c:v>
                </c:pt>
                <c:pt idx="78">
                  <c:v>8.0550912247109049E-4</c:v>
                </c:pt>
                <c:pt idx="79">
                  <c:v>6.4160607676899228E-4</c:v>
                </c:pt>
                <c:pt idx="80">
                  <c:v>5.0850473532263461E-4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8.0947786992362439E-3</c:v>
                </c:pt>
                <c:pt idx="1">
                  <c:v>9.5469262953707668E-3</c:v>
                </c:pt>
                <c:pt idx="2">
                  <c:v>1.1203421792175185E-2</c:v>
                </c:pt>
                <c:pt idx="3">
                  <c:v>1.3081764647251991E-2</c:v>
                </c:pt>
                <c:pt idx="4">
                  <c:v>1.5198842122489611E-2</c:v>
                </c:pt>
                <c:pt idx="5">
                  <c:v>1.7570462915854412E-2</c:v>
                </c:pt>
                <c:pt idx="6">
                  <c:v>2.0210843125899922E-2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2.9851027125129239E-2</c:v>
                </c:pt>
                <c:pt idx="10">
                  <c:v>3.3656939099993705E-2</c:v>
                </c:pt>
                <c:pt idx="11">
                  <c:v>3.7758825966259353E-2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5.1739382851071727E-2</c:v>
                </c:pt>
                <c:pt idx="15">
                  <c:v>5.6895670510940702E-2</c:v>
                </c:pt>
                <c:pt idx="16">
                  <c:v>6.2253779527236132E-2</c:v>
                </c:pt>
                <c:pt idx="17">
                  <c:v>6.7776752237781415E-2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8.4878366457081453E-2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0.10682791286568048</c:v>
                </c:pt>
                <c:pt idx="25">
                  <c:v>0.11174497307340266</c:v>
                </c:pt>
                <c:pt idx="26">
                  <c:v>0.11630537193663586</c:v>
                </c:pt>
                <c:pt idx="27">
                  <c:v>0.12044813541685059</c:v>
                </c:pt>
                <c:pt idx="28">
                  <c:v>0.12411632724654098</c:v>
                </c:pt>
                <c:pt idx="29">
                  <c:v>0.12725834702983646</c:v>
                </c:pt>
                <c:pt idx="30">
                  <c:v>0.12982913616942929</c:v>
                </c:pt>
                <c:pt idx="31">
                  <c:v>0.13179125229336078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0.13179125229336072</c:v>
                </c:pt>
                <c:pt idx="37">
                  <c:v>0.12982913616942923</c:v>
                </c:pt>
                <c:pt idx="38">
                  <c:v>0.12725834702983641</c:v>
                </c:pt>
                <c:pt idx="39">
                  <c:v>0.1241163272465408</c:v>
                </c:pt>
                <c:pt idx="40">
                  <c:v>0.12044813541685059</c:v>
                </c:pt>
                <c:pt idx="41">
                  <c:v>0.11630537193663586</c:v>
                </c:pt>
                <c:pt idx="42">
                  <c:v>0.11174497307340268</c:v>
                </c:pt>
                <c:pt idx="43">
                  <c:v>0.10682791286568051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8.4878366457081536E-2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6.7776752237781457E-2</c:v>
                </c:pt>
                <c:pt idx="51">
                  <c:v>6.2253779527236194E-2</c:v>
                </c:pt>
                <c:pt idx="52">
                  <c:v>5.689567051094073E-2</c:v>
                </c:pt>
                <c:pt idx="53">
                  <c:v>5.1739382851071811E-2</c:v>
                </c:pt>
                <c:pt idx="54">
                  <c:v>4.6815729589737773E-2</c:v>
                </c:pt>
                <c:pt idx="55">
                  <c:v>4.2149349392408282E-2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2.9851027125129288E-2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2.021084312589996E-2</c:v>
                </c:pt>
                <c:pt idx="62">
                  <c:v>1.757046291585445E-2</c:v>
                </c:pt>
                <c:pt idx="63">
                  <c:v>1.5198842122489647E-2</c:v>
                </c:pt>
                <c:pt idx="64">
                  <c:v>1.3081764647252025E-2</c:v>
                </c:pt>
                <c:pt idx="65">
                  <c:v>1.1203421792175214E-2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6.829279986679474E-3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3.291091421423936E-3</c:v>
                </c:pt>
                <c:pt idx="73">
                  <c:v>2.7080240843784607E-3</c:v>
                </c:pt>
                <c:pt idx="74">
                  <c:v>2.2171425979564886E-3</c:v>
                </c:pt>
                <c:pt idx="75">
                  <c:v>1.8061892675266815E-3</c:v>
                </c:pt>
                <c:pt idx="76">
                  <c:v>1.4640685654975605E-3</c:v>
                </c:pt>
                <c:pt idx="77">
                  <c:v>1.1808319693347566E-3</c:v>
                </c:pt>
                <c:pt idx="78">
                  <c:v>9.4763985262619427E-4</c:v>
                </c:pt>
                <c:pt idx="79">
                  <c:v>7.5670579186476103E-4</c:v>
                </c:pt>
                <c:pt idx="80">
                  <c:v>6.0122817884544766E-4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7.7968456557897647E-3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1.4786568705097168E-2</c:v>
                </c:pt>
                <c:pt idx="5">
                  <c:v>1.7136646640759052E-2</c:v>
                </c:pt>
                <c:pt idx="6">
                  <c:v>1.9761176871069076E-2</c:v>
                </c:pt>
                <c:pt idx="7">
                  <c:v>2.2674008053880545E-2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3.3238845887728352E-2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5.6895670510940688E-2</c:v>
                </c:pt>
                <c:pt idx="16">
                  <c:v>6.2409608681335813E-2</c:v>
                </c:pt>
                <c:pt idx="17">
                  <c:v>6.8116484622155735E-2</c:v>
                </c:pt>
                <c:pt idx="18">
                  <c:v>7.3974411938992984E-2</c:v>
                </c:pt>
                <c:pt idx="19">
                  <c:v>7.9935435197846239E-2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0.10367067089880887</c:v>
                </c:pt>
                <c:pt idx="24">
                  <c:v>0.10925878567265551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0.12411632724654098</c:v>
                </c:pt>
                <c:pt idx="28">
                  <c:v>0.12821637273822553</c:v>
                </c:pt>
                <c:pt idx="29">
                  <c:v>0.13179125229336078</c:v>
                </c:pt>
                <c:pt idx="30">
                  <c:v>0.13479016674187128</c:v>
                </c:pt>
                <c:pt idx="31">
                  <c:v>0.13716975533123704</c:v>
                </c:pt>
                <c:pt idx="32">
                  <c:v>0.1388951384515118</c:v>
                </c:pt>
                <c:pt idx="33">
                  <c:v>0.13994076820007023</c:v>
                </c:pt>
                <c:pt idx="34">
                  <c:v>0.14029105780012824</c:v>
                </c:pt>
                <c:pt idx="35">
                  <c:v>0.1399407682000702</c:v>
                </c:pt>
                <c:pt idx="36">
                  <c:v>0.13889513845151177</c:v>
                </c:pt>
                <c:pt idx="37">
                  <c:v>0.13716975533123696</c:v>
                </c:pt>
                <c:pt idx="38">
                  <c:v>0.13479016674187122</c:v>
                </c:pt>
                <c:pt idx="39">
                  <c:v>0.13179125229336072</c:v>
                </c:pt>
                <c:pt idx="40">
                  <c:v>0.12821637273822553</c:v>
                </c:pt>
                <c:pt idx="41">
                  <c:v>0.12411632724654098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0.10925878567265554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7.9935435197846308E-2</c:v>
                </c:pt>
                <c:pt idx="50">
                  <c:v>7.3974411938993082E-2</c:v>
                </c:pt>
                <c:pt idx="51">
                  <c:v>6.811648462215579E-2</c:v>
                </c:pt>
                <c:pt idx="52">
                  <c:v>6.2409608681335882E-2</c:v>
                </c:pt>
                <c:pt idx="53">
                  <c:v>5.689567051094073E-2</c:v>
                </c:pt>
                <c:pt idx="54">
                  <c:v>5.1610195944861707E-2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3.3238845887728401E-2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2.2674008053880562E-2</c:v>
                </c:pt>
                <c:pt idx="62">
                  <c:v>1.9761176871069118E-2</c:v>
                </c:pt>
                <c:pt idx="63">
                  <c:v>1.713664664075908E-2</c:v>
                </c:pt>
                <c:pt idx="64">
                  <c:v>1.4786568705097205E-2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7.7968456557897829E-3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3.7951322123273841E-3</c:v>
                </c:pt>
                <c:pt idx="73">
                  <c:v>3.1305829987803256E-3</c:v>
                </c:pt>
                <c:pt idx="74">
                  <c:v>2.5695203539856815E-3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1.378807849721172E-3</c:v>
                </c:pt>
                <c:pt idx="78">
                  <c:v>1.1092889769808312E-3</c:v>
                </c:pt>
                <c:pt idx="79">
                  <c:v>8.8800247289576469E-4</c:v>
                </c:pt>
                <c:pt idx="80">
                  <c:v>7.073138800066949E-4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7.4724225376473236E-3</c:v>
                </c:pt>
                <c:pt idx="1">
                  <c:v>8.8570986849890107E-3</c:v>
                </c:pt>
                <c:pt idx="2">
                  <c:v>1.0446001240823753E-2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2.8824313472876308E-2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4.1314736355181542E-2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6.2253779527236118E-2</c:v>
                </c:pt>
                <c:pt idx="17">
                  <c:v>6.8116484622155735E-2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8.6593023198796568E-2</c:v>
                </c:pt>
                <c:pt idx="21">
                  <c:v>9.2871725820245332E-2</c:v>
                </c:pt>
                <c:pt idx="22">
                  <c:v>9.9108900319209312E-2</c:v>
                </c:pt>
                <c:pt idx="23">
                  <c:v>0.10523745244685752</c:v>
                </c:pt>
                <c:pt idx="24">
                  <c:v>0.11118764269508583</c:v>
                </c:pt>
                <c:pt idx="25">
                  <c:v>0.11688835503952839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0.13179125229336078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0.13179125229336081</c:v>
                </c:pt>
                <c:pt idx="42">
                  <c:v>0.12725834702983646</c:v>
                </c:pt>
                <c:pt idx="43">
                  <c:v>0.1222684758702484</c:v>
                </c:pt>
                <c:pt idx="44">
                  <c:v>0.11688835503952839</c:v>
                </c:pt>
                <c:pt idx="45">
                  <c:v>0.11118764269508587</c:v>
                </c:pt>
                <c:pt idx="46">
                  <c:v>0.10523745244685753</c:v>
                </c:pt>
                <c:pt idx="47">
                  <c:v>9.9108900319209381E-2</c:v>
                </c:pt>
                <c:pt idx="48">
                  <c:v>9.2871725820245332E-2</c:v>
                </c:pt>
                <c:pt idx="49">
                  <c:v>8.6593023198796623E-2</c:v>
                </c:pt>
                <c:pt idx="50">
                  <c:v>8.0336113234180689E-2</c:v>
                </c:pt>
                <c:pt idx="51">
                  <c:v>7.4159579331639969E-2</c:v>
                </c:pt>
                <c:pt idx="52">
                  <c:v>6.811648462215579E-2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4.1314736355181618E-2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2.8824313472876378E-2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1.0446001240823771E-2</c:v>
                </c:pt>
                <c:pt idx="68">
                  <c:v>8.857098684989035E-3</c:v>
                </c:pt>
                <c:pt idx="69">
                  <c:v>7.4724225376473401E-3</c:v>
                </c:pt>
                <c:pt idx="70">
                  <c:v>6.2727775613821172E-3</c:v>
                </c:pt>
                <c:pt idx="71">
                  <c:v>5.2394642398315271E-3</c:v>
                </c:pt>
                <c:pt idx="72">
                  <c:v>4.3545411748139974E-3</c:v>
                </c:pt>
                <c:pt idx="73">
                  <c:v>3.6010275986448955E-3</c:v>
                </c:pt>
                <c:pt idx="74">
                  <c:v>2.9630503127812562E-3</c:v>
                </c:pt>
                <c:pt idx="75">
                  <c:v>2.4259404139913457E-3</c:v>
                </c:pt>
                <c:pt idx="76">
                  <c:v>1.9762858480320482E-3</c:v>
                </c:pt>
                <c:pt idx="77">
                  <c:v>1.6019461739486089E-3</c:v>
                </c:pt>
                <c:pt idx="78">
                  <c:v>1.2920359742230705E-3</c:v>
                </c:pt>
                <c:pt idx="79">
                  <c:v>1.0368831569577772E-3</c:v>
                </c:pt>
                <c:pt idx="80">
                  <c:v>8.2796801778921053E-4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1.3786905278247306E-2</c:v>
                </c:pt>
                <c:pt idx="5">
                  <c:v>1.6058193998450987E-2</c:v>
                </c:pt>
                <c:pt idx="6">
                  <c:v>1.8610375519058218E-2</c:v>
                </c:pt>
                <c:pt idx="7">
                  <c:v>2.1460611867575589E-2</c:v>
                </c:pt>
                <c:pt idx="8">
                  <c:v>2.4623942668060759E-2</c:v>
                </c:pt>
                <c:pt idx="9">
                  <c:v>2.8112638637508014E-2</c:v>
                </c:pt>
                <c:pt idx="10">
                  <c:v>3.1935532098541004E-2</c:v>
                </c:pt>
                <c:pt idx="11">
                  <c:v>3.6097342540718225E-2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5.0588245594254934E-2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6.7776752237781401E-2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0.10629510642746064</c:v>
                </c:pt>
                <c:pt idx="24">
                  <c:v>0.11258621107064341</c:v>
                </c:pt>
                <c:pt idx="25">
                  <c:v>0.1186548963020659</c:v>
                </c:pt>
                <c:pt idx="26">
                  <c:v>0.12442700625160166</c:v>
                </c:pt>
                <c:pt idx="27">
                  <c:v>0.12982913616942929</c:v>
                </c:pt>
                <c:pt idx="28">
                  <c:v>0.13479016674187128</c:v>
                </c:pt>
                <c:pt idx="29">
                  <c:v>0.13924281070688041</c:v>
                </c:pt>
                <c:pt idx="30">
                  <c:v>0.14312512516146181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0.15083993610547597</c:v>
                </c:pt>
                <c:pt idx="34">
                  <c:v>0.15197548862531896</c:v>
                </c:pt>
                <c:pt idx="35">
                  <c:v>0.15235590266630111</c:v>
                </c:pt>
                <c:pt idx="36">
                  <c:v>0.15197548862531893</c:v>
                </c:pt>
                <c:pt idx="37">
                  <c:v>0.15083993610547594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0.14312512516146181</c:v>
                </c:pt>
                <c:pt idx="41">
                  <c:v>0.13924281070688041</c:v>
                </c:pt>
                <c:pt idx="42">
                  <c:v>0.13479016674187128</c:v>
                </c:pt>
                <c:pt idx="43">
                  <c:v>0.12982913616942929</c:v>
                </c:pt>
                <c:pt idx="44">
                  <c:v>0.12442700625160168</c:v>
                </c:pt>
                <c:pt idx="45">
                  <c:v>0.11865489630206592</c:v>
                </c:pt>
                <c:pt idx="46">
                  <c:v>0.11258621107064344</c:v>
                </c:pt>
                <c:pt idx="47">
                  <c:v>0.10629510642746068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8.0336113234180689E-2</c:v>
                </c:pt>
                <c:pt idx="52">
                  <c:v>7.3974411938992984E-2</c:v>
                </c:pt>
                <c:pt idx="53">
                  <c:v>6.7776752237781429E-2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4.0598018045332279E-2</c:v>
                </c:pt>
                <c:pt idx="59">
                  <c:v>3.6097342540718259E-2</c:v>
                </c:pt>
                <c:pt idx="60">
                  <c:v>3.1935532098541032E-2</c:v>
                </c:pt>
                <c:pt idx="61">
                  <c:v>2.8112638637508069E-2</c:v>
                </c:pt>
                <c:pt idx="62">
                  <c:v>2.4623942668060804E-2</c:v>
                </c:pt>
                <c:pt idx="63">
                  <c:v>2.1460611867575606E-2</c:v>
                </c:pt>
                <c:pt idx="64">
                  <c:v>1.8610375519058246E-2</c:v>
                </c:pt>
                <c:pt idx="65">
                  <c:v>1.6058193998451015E-2</c:v>
                </c:pt>
                <c:pt idx="66">
                  <c:v>1.378690527824733E-2</c:v>
                </c:pt>
                <c:pt idx="67">
                  <c:v>1.177783351062304E-2</c:v>
                </c:pt>
                <c:pt idx="68">
                  <c:v>1.001134799202546E-2</c:v>
                </c:pt>
                <c:pt idx="69">
                  <c:v>8.4673640391967793E-3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4.9714882839814924E-3</c:v>
                </c:pt>
                <c:pt idx="73">
                  <c:v>4.1215085481133588E-3</c:v>
                </c:pt>
                <c:pt idx="74">
                  <c:v>3.3998089837662905E-3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1.8519131665240508E-3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9.6436950757540127E-4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6.7613275154385175E-3</c:v>
                </c:pt>
                <c:pt idx="1">
                  <c:v>8.0544058220431737E-3</c:v>
                </c:pt>
                <c:pt idx="2">
                  <c:v>9.5469262953707546E-3</c:v>
                </c:pt>
                <c:pt idx="3">
                  <c:v>1.1259579177605122E-2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1.7925409811645102E-2</c:v>
                </c:pt>
                <c:pt idx="7">
                  <c:v>2.0722483055532336E-2</c:v>
                </c:pt>
                <c:pt idx="8">
                  <c:v>2.3836529306041732E-2</c:v>
                </c:pt>
                <c:pt idx="9">
                  <c:v>2.7281784602032889E-2</c:v>
                </c:pt>
                <c:pt idx="10">
                  <c:v>3.1069270652543737E-2</c:v>
                </c:pt>
                <c:pt idx="11">
                  <c:v>3.5206095977844451E-2</c:v>
                </c:pt>
                <c:pt idx="12">
                  <c:v>3.9694762371420958E-2</c:v>
                </c:pt>
                <c:pt idx="13">
                  <c:v>4.4532499515227336E-2</c:v>
                </c:pt>
                <c:pt idx="14">
                  <c:v>4.9710652631568528E-2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7.9935435197846211E-2</c:v>
                </c:pt>
                <c:pt idx="20">
                  <c:v>8.6593023198796568E-2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0.10682791286568048</c:v>
                </c:pt>
                <c:pt idx="24">
                  <c:v>0.11343378207194275</c:v>
                </c:pt>
                <c:pt idx="25">
                  <c:v>0.11984739783525632</c:v>
                </c:pt>
                <c:pt idx="26">
                  <c:v>0.12599210532008351</c:v>
                </c:pt>
                <c:pt idx="27">
                  <c:v>0.13179125229336078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0.15311958980646898</c:v>
                </c:pt>
                <c:pt idx="33">
                  <c:v>0.15543369606114643</c:v>
                </c:pt>
                <c:pt idx="34">
                  <c:v>0.1569958306770709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0.15699583067707085</c:v>
                </c:pt>
                <c:pt idx="38">
                  <c:v>0.15543369606114638</c:v>
                </c:pt>
                <c:pt idx="39">
                  <c:v>0.15311958980646892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0.13179125229336078</c:v>
                </c:pt>
                <c:pt idx="45">
                  <c:v>0.12599210532008351</c:v>
                </c:pt>
                <c:pt idx="46">
                  <c:v>0.11984739783525633</c:v>
                </c:pt>
                <c:pt idx="47">
                  <c:v>0.11343378207194278</c:v>
                </c:pt>
                <c:pt idx="48">
                  <c:v>0.10682791286568051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8.6593023198796581E-2</c:v>
                </c:pt>
                <c:pt idx="52">
                  <c:v>7.9935435197846252E-2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4.9710652631568555E-2</c:v>
                </c:pt>
                <c:pt idx="58">
                  <c:v>4.4532499515227371E-2</c:v>
                </c:pt>
                <c:pt idx="59">
                  <c:v>3.9694762371421E-2</c:v>
                </c:pt>
                <c:pt idx="60">
                  <c:v>3.5206095977844486E-2</c:v>
                </c:pt>
                <c:pt idx="61">
                  <c:v>3.1069270652543789E-2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2.0722483055532367E-2</c:v>
                </c:pt>
                <c:pt idx="65">
                  <c:v>1.7925409811645133E-2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1.1259579177605138E-2</c:v>
                </c:pt>
                <c:pt idx="69">
                  <c:v>9.5469262953707754E-3</c:v>
                </c:pt>
                <c:pt idx="70">
                  <c:v>8.0544058220431911E-3</c:v>
                </c:pt>
                <c:pt idx="71">
                  <c:v>6.7613275154385323E-3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3.8814905754774773E-3</c:v>
                </c:pt>
                <c:pt idx="75">
                  <c:v>3.1938249704206649E-3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1.3926650989878294E-3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6.3835173153975388E-3</c:v>
                </c:pt>
                <c:pt idx="1">
                  <c:v>7.6233754861539322E-3</c:v>
                </c:pt>
                <c:pt idx="2">
                  <c:v>9.0586422681638093E-3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3.8618029341130879E-2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5.4120835916704316E-2</c:v>
                </c:pt>
                <c:pt idx="16">
                  <c:v>5.9962492922656679E-2</c:v>
                </c:pt>
                <c:pt idx="17">
                  <c:v>6.6103338262596567E-2</c:v>
                </c:pt>
                <c:pt idx="18">
                  <c:v>7.2509620441248368E-2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9.2871725820245221E-2</c:v>
                </c:pt>
                <c:pt idx="22">
                  <c:v>9.9855011491105053E-2</c:v>
                </c:pt>
                <c:pt idx="23">
                  <c:v>0.10682791286568047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0.12694059851340153</c:v>
                </c:pt>
                <c:pt idx="27">
                  <c:v>0.13311577639914063</c:v>
                </c:pt>
                <c:pt idx="28">
                  <c:v>0.1388951384515118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0.15311958980646898</c:v>
                </c:pt>
                <c:pt idx="32">
                  <c:v>0.1566038313037609</c:v>
                </c:pt>
                <c:pt idx="33">
                  <c:v>0.15936851881049183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0.15936851881049177</c:v>
                </c:pt>
                <c:pt idx="40">
                  <c:v>0.1566038313037609</c:v>
                </c:pt>
                <c:pt idx="41">
                  <c:v>0.15311958980646898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</c:v>
                </c:pt>
                <c:pt idx="45">
                  <c:v>0.13311577639914063</c:v>
                </c:pt>
                <c:pt idx="46">
                  <c:v>0.12694059851340156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0.10682791286568051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7.2509620441248424E-2</c:v>
                </c:pt>
                <c:pt idx="55">
                  <c:v>6.6103338262596609E-2</c:v>
                </c:pt>
                <c:pt idx="56">
                  <c:v>5.9962492922656749E-2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4.3432988184598106E-2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9.0586422681638284E-3</c:v>
                </c:pt>
                <c:pt idx="71">
                  <c:v>7.6233754861539417E-3</c:v>
                </c:pt>
                <c:pt idx="72">
                  <c:v>6.3835173153975484E-3</c:v>
                </c:pt>
                <c:pt idx="73">
                  <c:v>5.3186486014398428E-3</c:v>
                </c:pt>
                <c:pt idx="74">
                  <c:v>4.4093145599630882E-3</c:v>
                </c:pt>
                <c:pt idx="75">
                  <c:v>3.6372185276859754E-3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1.9812327436951964E-3</c:v>
                </c:pt>
                <c:pt idx="79">
                  <c:v>1.6019461739486065E-3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1.1955832669502257E-2</c:v>
                </c:pt>
                <c:pt idx="5">
                  <c:v>1.4030299609419917E-2</c:v>
                </c:pt>
                <c:pt idx="6">
                  <c:v>1.6382591035629314E-2</c:v>
                </c:pt>
                <c:pt idx="7">
                  <c:v>1.9033855249807569E-2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4.7286235494281806E-2</c:v>
                </c:pt>
                <c:pt idx="15">
                  <c:v>5.2784587716820729E-2</c:v>
                </c:pt>
                <c:pt idx="16">
                  <c:v>5.8628401640324117E-2</c:v>
                </c:pt>
                <c:pt idx="17">
                  <c:v>6.4794404466144914E-2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8.4878366457081425E-2</c:v>
                </c:pt>
                <c:pt idx="21">
                  <c:v>9.1947636708332198E-2</c:v>
                </c:pt>
                <c:pt idx="22">
                  <c:v>9.9108900319209298E-2</c:v>
                </c:pt>
                <c:pt idx="23">
                  <c:v>0.10629510642746062</c:v>
                </c:pt>
                <c:pt idx="24">
                  <c:v>0.11343378207194271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0.15083993610547597</c:v>
                </c:pt>
                <c:pt idx="31">
                  <c:v>0.15543369606114643</c:v>
                </c:pt>
                <c:pt idx="32">
                  <c:v>0.15936851881049183</c:v>
                </c:pt>
                <c:pt idx="33">
                  <c:v>0.16258797644854267</c:v>
                </c:pt>
                <c:pt idx="34">
                  <c:v>0.16504517904234872</c:v>
                </c:pt>
                <c:pt idx="35">
                  <c:v>0.16670391066816059</c:v>
                </c:pt>
                <c:pt idx="36">
                  <c:v>0.16753951749772861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0.16504517904234864</c:v>
                </c:pt>
                <c:pt idx="40">
                  <c:v>0.16258797644854267</c:v>
                </c:pt>
                <c:pt idx="41">
                  <c:v>0.15936851881049183</c:v>
                </c:pt>
                <c:pt idx="42">
                  <c:v>0.15543369606114643</c:v>
                </c:pt>
                <c:pt idx="43">
                  <c:v>0.15083993610547597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0.11343378207194278</c:v>
                </c:pt>
                <c:pt idx="50">
                  <c:v>0.10629510642746066</c:v>
                </c:pt>
                <c:pt idx="51">
                  <c:v>9.9108900319209353E-2</c:v>
                </c:pt>
                <c:pt idx="52">
                  <c:v>9.1947636708332212E-2</c:v>
                </c:pt>
                <c:pt idx="53">
                  <c:v>8.4878366457081494E-2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6.4794404466144942E-2</c:v>
                </c:pt>
                <c:pt idx="57">
                  <c:v>5.8628401640324172E-2</c:v>
                </c:pt>
                <c:pt idx="58">
                  <c:v>5.2784587716820756E-2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1.9033855249807587E-2</c:v>
                </c:pt>
                <c:pt idx="67">
                  <c:v>1.6382591035629335E-2</c:v>
                </c:pt>
                <c:pt idx="68">
                  <c:v>1.4030299609419943E-2</c:v>
                </c:pt>
                <c:pt idx="69">
                  <c:v>1.1955832669502274E-2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5.9967595527804689E-3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2.7765780404575523E-3</c:v>
                </c:pt>
                <c:pt idx="78">
                  <c:v>2.2619318494656107E-3</c:v>
                </c:pt>
                <c:pt idx="79">
                  <c:v>1.833486322635029E-3</c:v>
                </c:pt>
                <c:pt idx="80">
                  <c:v>1.4787826992034899E-3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5.6053373878528724E-3</c:v>
                </c:pt>
                <c:pt idx="1">
                  <c:v>6.7276052537701735E-3</c:v>
                </c:pt>
                <c:pt idx="2">
                  <c:v>8.0342949565443411E-3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1.3279470201653527E-2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3.1696911553379059E-2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5.7038087634446837E-2</c:v>
                </c:pt>
                <c:pt idx="17">
                  <c:v>6.3194624919804016E-2</c:v>
                </c:pt>
                <c:pt idx="18">
                  <c:v>6.966647755689484E-2</c:v>
                </c:pt>
                <c:pt idx="19">
                  <c:v>7.641807475837388E-2</c:v>
                </c:pt>
                <c:pt idx="20">
                  <c:v>8.3405916558650442E-2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</c:v>
                </c:pt>
                <c:pt idx="24">
                  <c:v>0.11258621107064329</c:v>
                </c:pt>
                <c:pt idx="25">
                  <c:v>0.11984739783525629</c:v>
                </c:pt>
                <c:pt idx="26">
                  <c:v>0.1269405985134015</c:v>
                </c:pt>
                <c:pt idx="27">
                  <c:v>0.13378302200505665</c:v>
                </c:pt>
                <c:pt idx="28">
                  <c:v>0.14029105780012824</c:v>
                </c:pt>
                <c:pt idx="29">
                  <c:v>0.14638194227430126</c:v>
                </c:pt>
                <c:pt idx="30">
                  <c:v>0.15197548862531896</c:v>
                </c:pt>
                <c:pt idx="31">
                  <c:v>0.1569958306770709</c:v>
                </c:pt>
                <c:pt idx="32">
                  <c:v>0.16137312800145187</c:v>
                </c:pt>
                <c:pt idx="33">
                  <c:v>0.16504517904234872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0.16504517904234872</c:v>
                </c:pt>
                <c:pt idx="42">
                  <c:v>0.16137312800145187</c:v>
                </c:pt>
                <c:pt idx="43">
                  <c:v>0.1569958306770709</c:v>
                </c:pt>
                <c:pt idx="44">
                  <c:v>0.15197548862531893</c:v>
                </c:pt>
                <c:pt idx="45">
                  <c:v>0.14638194227430126</c:v>
                </c:pt>
                <c:pt idx="46">
                  <c:v>0.14029105780012824</c:v>
                </c:pt>
                <c:pt idx="47">
                  <c:v>0.13378302200505668</c:v>
                </c:pt>
                <c:pt idx="48">
                  <c:v>0.12694059851340153</c:v>
                </c:pt>
                <c:pt idx="49">
                  <c:v>0.11984739783525632</c:v>
                </c:pt>
                <c:pt idx="50">
                  <c:v>0.11258621107064341</c:v>
                </c:pt>
                <c:pt idx="51">
                  <c:v>0.10523745244685752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8.3405916558650442E-2</c:v>
                </c:pt>
                <c:pt idx="55">
                  <c:v>7.6418074758373894E-2</c:v>
                </c:pt>
                <c:pt idx="56">
                  <c:v>6.9666477556894854E-2</c:v>
                </c:pt>
                <c:pt idx="57">
                  <c:v>6.3194624919804043E-2</c:v>
                </c:pt>
                <c:pt idx="58">
                  <c:v>5.7038087634446878E-2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3.6007211894617114E-2</c:v>
                </c:pt>
                <c:pt idx="63">
                  <c:v>3.1696911553379115E-2</c:v>
                </c:pt>
                <c:pt idx="64">
                  <c:v>2.7763417831709557E-2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1.3279470201653546E-2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8.034294956544355E-3</c:v>
                </c:pt>
                <c:pt idx="73">
                  <c:v>6.7276052537701796E-3</c:v>
                </c:pt>
                <c:pt idx="74">
                  <c:v>5.6053373878528776E-3</c:v>
                </c:pt>
                <c:pt idx="75">
                  <c:v>4.6469879117552884E-3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2.5695203539856755E-3</c:v>
                </c:pt>
                <c:pt idx="79">
                  <c:v>2.0880262646542557E-3</c:v>
                </c:pt>
                <c:pt idx="80">
                  <c:v>1.6882951770363489E-3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5.2133323029161516E-3</c:v>
                </c:pt>
                <c:pt idx="1">
                  <c:v>6.2727775613820981E-3</c:v>
                </c:pt>
                <c:pt idx="2">
                  <c:v>7.5098782114875378E-3</c:v>
                </c:pt>
                <c:pt idx="3">
                  <c:v>8.9461140066541042E-3</c:v>
                </c:pt>
                <c:pt idx="4">
                  <c:v>1.0603872332552203E-2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2.301668180269608E-2</c:v>
                </c:pt>
                <c:pt idx="10">
                  <c:v>2.6475486014275299E-2</c:v>
                </c:pt>
                <c:pt idx="11">
                  <c:v>3.0302167626916857E-2</c:v>
                </c:pt>
                <c:pt idx="12">
                  <c:v>3.4508968569793436E-2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4.9462719717223304E-2</c:v>
                </c:pt>
                <c:pt idx="16">
                  <c:v>5.5214149325589809E-2</c:v>
                </c:pt>
                <c:pt idx="17">
                  <c:v>6.1326941497696984E-2</c:v>
                </c:pt>
                <c:pt idx="18">
                  <c:v>6.7776752237781374E-2</c:v>
                </c:pt>
                <c:pt idx="19">
                  <c:v>7.4531305769964057E-2</c:v>
                </c:pt>
                <c:pt idx="20">
                  <c:v>8.1550238104464615E-2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0.11118764269508571</c:v>
                </c:pt>
                <c:pt idx="25">
                  <c:v>0.11865489630206587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0.15235590266630111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0.15235590266630111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0.11865489630206588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8.1550238104464656E-2</c:v>
                </c:pt>
                <c:pt idx="56">
                  <c:v>7.4531305769964071E-2</c:v>
                </c:pt>
                <c:pt idx="57">
                  <c:v>6.7776752237781401E-2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4.9462719717223318E-2</c:v>
                </c:pt>
                <c:pt idx="61">
                  <c:v>4.4089393741485697E-2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3.0302167626916891E-2</c:v>
                </c:pt>
                <c:pt idx="65">
                  <c:v>2.6475486014275348E-2</c:v>
                </c:pt>
                <c:pt idx="66">
                  <c:v>2.3016681802696112E-2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1.2506134060706178E-2</c:v>
                </c:pt>
                <c:pt idx="71">
                  <c:v>1.0603872332552212E-2</c:v>
                </c:pt>
                <c:pt idx="72">
                  <c:v>8.9461140066541146E-3</c:v>
                </c:pt>
                <c:pt idx="73">
                  <c:v>7.509878211487543E-3</c:v>
                </c:pt>
                <c:pt idx="74">
                  <c:v>6.2727775613821094E-3</c:v>
                </c:pt>
                <c:pt idx="75">
                  <c:v>5.2133323029161594E-3</c:v>
                </c:pt>
                <c:pt idx="76">
                  <c:v>4.3112127661784957E-3</c:v>
                </c:pt>
                <c:pt idx="77">
                  <c:v>3.5474152822652255E-3</c:v>
                </c:pt>
                <c:pt idx="78">
                  <c:v>2.9043779855293496E-3</c:v>
                </c:pt>
                <c:pt idx="79">
                  <c:v>2.3660437317558707E-3</c:v>
                </c:pt>
                <c:pt idx="80">
                  <c:v>1.9178777742378265E-3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5.8195285237601447E-3</c:v>
                </c:pt>
                <c:pt idx="2">
                  <c:v>6.9846804860949092E-3</c:v>
                </c:pt>
                <c:pt idx="3">
                  <c:v>8.3413014119783288E-3</c:v>
                </c:pt>
                <c:pt idx="4">
                  <c:v>9.911733415109869E-3</c:v>
                </c:pt>
                <c:pt idx="5">
                  <c:v>1.171909132092366E-2</c:v>
                </c:pt>
                <c:pt idx="6">
                  <c:v>1.3786905278247299E-2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2.1784947481423164E-2</c:v>
                </c:pt>
                <c:pt idx="10">
                  <c:v>2.5121379306697531E-2</c:v>
                </c:pt>
                <c:pt idx="11">
                  <c:v>2.8824313472876301E-2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5.9217626872687154E-2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8.659302319879654E-2</c:v>
                </c:pt>
                <c:pt idx="22">
                  <c:v>9.4039908322970447E-2</c:v>
                </c:pt>
                <c:pt idx="23">
                  <c:v>0.10161785407583357</c:v>
                </c:pt>
                <c:pt idx="24">
                  <c:v>0.10925878567265546</c:v>
                </c:pt>
                <c:pt idx="25">
                  <c:v>0.11688835503952835</c:v>
                </c:pt>
                <c:pt idx="26">
                  <c:v>0.12442700625160159</c:v>
                </c:pt>
                <c:pt idx="27">
                  <c:v>0.13179125229336072</c:v>
                </c:pt>
                <c:pt idx="28">
                  <c:v>0.13889513845151177</c:v>
                </c:pt>
                <c:pt idx="29">
                  <c:v>0.14565185929139271</c:v>
                </c:pt>
                <c:pt idx="30">
                  <c:v>0.15197548862531893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0.16753951749772861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0.17834488802610388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0.15197548862531893</c:v>
                </c:pt>
                <c:pt idx="47">
                  <c:v>0.14565185929139271</c:v>
                </c:pt>
                <c:pt idx="48">
                  <c:v>0.13889513845151177</c:v>
                </c:pt>
                <c:pt idx="49">
                  <c:v>0.13179125229336075</c:v>
                </c:pt>
                <c:pt idx="50">
                  <c:v>0.12442700625160161</c:v>
                </c:pt>
                <c:pt idx="51">
                  <c:v>0.11688835503952837</c:v>
                </c:pt>
                <c:pt idx="52">
                  <c:v>0.10925878567265547</c:v>
                </c:pt>
                <c:pt idx="53">
                  <c:v>0.1016178540758336</c:v>
                </c:pt>
                <c:pt idx="54">
                  <c:v>9.4039908322970447E-2</c:v>
                </c:pt>
                <c:pt idx="55">
                  <c:v>8.6593023198796568E-2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5.9217626872687168E-2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2.8824313472876319E-2</c:v>
                </c:pt>
                <c:pt idx="66">
                  <c:v>2.5121379306697549E-2</c:v>
                </c:pt>
                <c:pt idx="67">
                  <c:v>2.1784947481423195E-2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1.3786905278247311E-2</c:v>
                </c:pt>
                <c:pt idx="71">
                  <c:v>1.1719091320923671E-2</c:v>
                </c:pt>
                <c:pt idx="72">
                  <c:v>9.9117334151098847E-3</c:v>
                </c:pt>
                <c:pt idx="73">
                  <c:v>8.3413014119783323E-3</c:v>
                </c:pt>
                <c:pt idx="74">
                  <c:v>6.9846804860949222E-3</c:v>
                </c:pt>
                <c:pt idx="75">
                  <c:v>5.8195285237601516E-3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3.2665005667378466E-3</c:v>
                </c:pt>
                <c:pt idx="79">
                  <c:v>2.6677068582538666E-3</c:v>
                </c:pt>
                <c:pt idx="80">
                  <c:v>2.1678139181860018E-3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7.7385880524660586E-3</c:v>
                </c:pt>
                <c:pt idx="4">
                  <c:v>9.218563739421785E-3</c:v>
                </c:pt>
                <c:pt idx="5">
                  <c:v>1.0926808322542668E-2</c:v>
                </c:pt>
                <c:pt idx="6">
                  <c:v>1.2887002545085173E-2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3.1225006019775976E-2</c:v>
                </c:pt>
                <c:pt idx="13">
                  <c:v>3.5559923124803015E-2</c:v>
                </c:pt>
                <c:pt idx="14">
                  <c:v>4.0294671880045888E-2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5.6895670510940625E-2</c:v>
                </c:pt>
                <c:pt idx="18">
                  <c:v>6.3194624919803988E-2</c:v>
                </c:pt>
                <c:pt idx="19">
                  <c:v>6.9840861640065879E-2</c:v>
                </c:pt>
                <c:pt idx="20">
                  <c:v>7.6801121952135482E-2</c:v>
                </c:pt>
                <c:pt idx="21">
                  <c:v>8.40338125997344E-2</c:v>
                </c:pt>
                <c:pt idx="22">
                  <c:v>9.1489045957065654E-2</c:v>
                </c:pt>
                <c:pt idx="23">
                  <c:v>9.9108900319209298E-2</c:v>
                </c:pt>
                <c:pt idx="24">
                  <c:v>0.10682791286568043</c:v>
                </c:pt>
                <c:pt idx="25">
                  <c:v>0.11457381053475468</c:v>
                </c:pt>
                <c:pt idx="26">
                  <c:v>0.12226847587024822</c:v>
                </c:pt>
                <c:pt idx="27">
                  <c:v>0.12982913616942923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0.15083993610547594</c:v>
                </c:pt>
                <c:pt idx="31">
                  <c:v>0.15699583067707085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0.18058819055766001</c:v>
                </c:pt>
                <c:pt idx="39">
                  <c:v>0.18058819055766001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0.15699583067707085</c:v>
                </c:pt>
                <c:pt idx="47">
                  <c:v>0.15083993610547594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0.12982913616942923</c:v>
                </c:pt>
                <c:pt idx="51">
                  <c:v>0.12226847587024826</c:v>
                </c:pt>
                <c:pt idx="52">
                  <c:v>0.11457381053475468</c:v>
                </c:pt>
                <c:pt idx="53">
                  <c:v>0.10682791286568044</c:v>
                </c:pt>
                <c:pt idx="54">
                  <c:v>9.9108900319209298E-2</c:v>
                </c:pt>
                <c:pt idx="55">
                  <c:v>9.1489045957065654E-2</c:v>
                </c:pt>
                <c:pt idx="56">
                  <c:v>8.40338125997344E-2</c:v>
                </c:pt>
                <c:pt idx="57">
                  <c:v>7.6801121952135509E-2</c:v>
                </c:pt>
                <c:pt idx="58">
                  <c:v>6.9840861640065907E-2</c:v>
                </c:pt>
                <c:pt idx="59">
                  <c:v>6.3194624919804016E-2</c:v>
                </c:pt>
                <c:pt idx="60">
                  <c:v>5.6895670510940653E-2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4.0294671880045901E-2</c:v>
                </c:pt>
                <c:pt idx="64">
                  <c:v>3.5559923124803057E-2</c:v>
                </c:pt>
                <c:pt idx="65">
                  <c:v>3.1225006019775983E-2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1.0926808322542678E-2</c:v>
                </c:pt>
                <c:pt idx="73">
                  <c:v>9.2185637394217902E-3</c:v>
                </c:pt>
                <c:pt idx="74">
                  <c:v>7.7385880524660647E-3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4.9343415960562695E-3</c:v>
                </c:pt>
                <c:pt idx="2">
                  <c:v>5.951952094139277E-3</c:v>
                </c:pt>
                <c:pt idx="3">
                  <c:v>7.1436171291837432E-3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1.1985759644307569E-2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2.2280664705633557E-2</c:v>
                </c:pt>
                <c:pt idx="11">
                  <c:v>2.5693017151079491E-2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3.8233773528907201E-2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5.4392117735664998E-2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7.3974411938992971E-2</c:v>
                </c:pt>
                <c:pt idx="21">
                  <c:v>8.1143504595076757E-2</c:v>
                </c:pt>
                <c:pt idx="22">
                  <c:v>8.8563450400087756E-2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0.11174497307340259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0.13479016674187122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0.15543369606114638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0.17834488802610388</c:v>
                </c:pt>
                <c:pt idx="37">
                  <c:v>0.18058819055766001</c:v>
                </c:pt>
                <c:pt idx="38">
                  <c:v>0.18194769375115288</c:v>
                </c:pt>
                <c:pt idx="39">
                  <c:v>0.18240313204619227</c:v>
                </c:pt>
                <c:pt idx="40">
                  <c:v>0.18194769375115288</c:v>
                </c:pt>
                <c:pt idx="41">
                  <c:v>0.18058819055766001</c:v>
                </c:pt>
                <c:pt idx="42">
                  <c:v>0.17834488802610388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0.15543369606114638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0.13479016674187122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0.11174497307340261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8.8563450400087756E-2</c:v>
                </c:pt>
                <c:pt idx="57">
                  <c:v>8.1143504595076757E-2</c:v>
                </c:pt>
                <c:pt idx="58">
                  <c:v>7.3974411938992971E-2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5.4392117735665026E-2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3.8233773528907215E-2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2.5693017151079509E-2</c:v>
                </c:pt>
                <c:pt idx="68">
                  <c:v>2.2280664705633568E-2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1.1985759644307578E-2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7.1436171291837458E-3</c:v>
                </c:pt>
                <c:pt idx="76">
                  <c:v>5.9519520941392822E-3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3.3408298987321443E-3</c:v>
                </c:pt>
                <c:pt idx="80">
                  <c:v>2.7284106189541611E-3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3.7106952159153667E-3</c:v>
                </c:pt>
                <c:pt idx="1">
                  <c:v>4.5096486634168343E-3</c:v>
                </c:pt>
                <c:pt idx="2">
                  <c:v>5.4532908318123676E-3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9.3578844888797981E-3</c:v>
                </c:pt>
                <c:pt idx="6">
                  <c:v>1.1091945882764812E-2</c:v>
                </c:pt>
                <c:pt idx="7">
                  <c:v>1.3081764647251982E-2</c:v>
                </c:pt>
                <c:pt idx="8">
                  <c:v>1.5351593025306528E-2</c:v>
                </c:pt>
                <c:pt idx="9">
                  <c:v>1.7925409811645095E-2</c:v>
                </c:pt>
                <c:pt idx="10">
                  <c:v>2.0826354934106787E-2</c:v>
                </c:pt>
                <c:pt idx="11">
                  <c:v>2.4076090408274162E-2</c:v>
                </c:pt>
                <c:pt idx="12">
                  <c:v>2.7694095975555569E-2</c:v>
                </c:pt>
                <c:pt idx="13">
                  <c:v>3.1696911553379059E-2</c:v>
                </c:pt>
                <c:pt idx="14">
                  <c:v>3.6097342540718211E-2</c:v>
                </c:pt>
                <c:pt idx="15">
                  <c:v>4.0903647859838237E-2</c:v>
                </c:pt>
                <c:pt idx="16">
                  <c:v>4.6118734180078953E-2</c:v>
                </c:pt>
                <c:pt idx="17">
                  <c:v>5.1739382851071714E-2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7.0896371094849767E-2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0.11630537193663573</c:v>
                </c:pt>
                <c:pt idx="27">
                  <c:v>0.1241163272465408</c:v>
                </c:pt>
                <c:pt idx="28">
                  <c:v>0.13179125229336072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0.15311958980646892</c:v>
                </c:pt>
                <c:pt idx="32">
                  <c:v>0.15936851881049177</c:v>
                </c:pt>
                <c:pt idx="33">
                  <c:v>0.16504517904234864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0.18058819055766001</c:v>
                </c:pt>
                <c:pt idx="38">
                  <c:v>0.18240313204619227</c:v>
                </c:pt>
                <c:pt idx="39">
                  <c:v>0.18331743155039398</c:v>
                </c:pt>
                <c:pt idx="40">
                  <c:v>0.18331743155039398</c:v>
                </c:pt>
                <c:pt idx="41">
                  <c:v>0.18240313204619227</c:v>
                </c:pt>
                <c:pt idx="42">
                  <c:v>0.18058819055766001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0.16504517904234864</c:v>
                </c:pt>
                <c:pt idx="47">
                  <c:v>0.15936851881049177</c:v>
                </c:pt>
                <c:pt idx="48">
                  <c:v>0.15311958980646892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0.13179125229336072</c:v>
                </c:pt>
                <c:pt idx="52">
                  <c:v>0.1241163272465408</c:v>
                </c:pt>
                <c:pt idx="53">
                  <c:v>0.11630537193663573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7.0896371094849794E-2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5.173938285107172E-2</c:v>
                </c:pt>
                <c:pt idx="63">
                  <c:v>4.6118734180078974E-2</c:v>
                </c:pt>
                <c:pt idx="64">
                  <c:v>4.0903647859838237E-2</c:v>
                </c:pt>
                <c:pt idx="65">
                  <c:v>3.6097342540718225E-2</c:v>
                </c:pt>
                <c:pt idx="66">
                  <c:v>3.1696911553379073E-2</c:v>
                </c:pt>
                <c:pt idx="67">
                  <c:v>2.7694095975555586E-2</c:v>
                </c:pt>
                <c:pt idx="68">
                  <c:v>2.4076090408274183E-2</c:v>
                </c:pt>
                <c:pt idx="69">
                  <c:v>2.0826354934106787E-2</c:v>
                </c:pt>
                <c:pt idx="70">
                  <c:v>1.7925409811645109E-2</c:v>
                </c:pt>
                <c:pt idx="71">
                  <c:v>1.5351593025306535E-2</c:v>
                </c:pt>
                <c:pt idx="72">
                  <c:v>1.3081764647251989E-2</c:v>
                </c:pt>
                <c:pt idx="73">
                  <c:v>1.1091945882764817E-2</c:v>
                </c:pt>
                <c:pt idx="74">
                  <c:v>9.3578844888798085E-3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5.4532908318123728E-3</c:v>
                </c:pt>
                <c:pt idx="78">
                  <c:v>4.509648663416836E-3</c:v>
                </c:pt>
                <c:pt idx="79">
                  <c:v>3.7106952159153706E-3</c:v>
                </c:pt>
                <c:pt idx="80">
                  <c:v>3.0380602885692561E-3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4.9714882839814907E-3</c:v>
                </c:pt>
                <c:pt idx="3">
                  <c:v>5.9967595527804741E-3</c:v>
                </c:pt>
                <c:pt idx="4">
                  <c:v>7.1973956751131725E-3</c:v>
                </c:pt>
                <c:pt idx="5">
                  <c:v>8.5953318590459744E-3</c:v>
                </c:pt>
                <c:pt idx="6">
                  <c:v>1.0213590636938566E-2</c:v>
                </c:pt>
                <c:pt idx="7">
                  <c:v>1.2075990785461116E-2</c:v>
                </c:pt>
                <c:pt idx="8">
                  <c:v>1.4206779053157627E-2</c:v>
                </c:pt>
                <c:pt idx="9">
                  <c:v>1.6630182192523685E-2</c:v>
                </c:pt>
                <c:pt idx="10">
                  <c:v>1.9369879352002087E-2</c:v>
                </c:pt>
                <c:pt idx="11">
                  <c:v>2.2448397904171753E-2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3.3910315115603301E-2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5.4801592228621299E-2</c:v>
                </c:pt>
                <c:pt idx="19">
                  <c:v>6.1021072100928095E-2</c:v>
                </c:pt>
                <c:pt idx="20">
                  <c:v>6.7607521983146013E-2</c:v>
                </c:pt>
                <c:pt idx="21">
                  <c:v>7.4531305769964112E-2</c:v>
                </c:pt>
                <c:pt idx="22">
                  <c:v>8.1754368756723247E-2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0.10471257846306976</c:v>
                </c:pt>
                <c:pt idx="26">
                  <c:v>0.11258621107064344</c:v>
                </c:pt>
                <c:pt idx="27">
                  <c:v>0.12044813541685059</c:v>
                </c:pt>
                <c:pt idx="28">
                  <c:v>0.12821637273822553</c:v>
                </c:pt>
                <c:pt idx="29">
                  <c:v>0.13580489346110541</c:v>
                </c:pt>
                <c:pt idx="30">
                  <c:v>0.14312512516146181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0.18194769375115288</c:v>
                </c:pt>
                <c:pt idx="39">
                  <c:v>0.18331743155039398</c:v>
                </c:pt>
                <c:pt idx="40">
                  <c:v>0.18377629847393087</c:v>
                </c:pt>
                <c:pt idx="41">
                  <c:v>0.18331743155039393</c:v>
                </c:pt>
                <c:pt idx="42">
                  <c:v>0.18194769375115283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0.16258797644854245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0.14312512516146161</c:v>
                </c:pt>
                <c:pt idx="51">
                  <c:v>0.13580489346110522</c:v>
                </c:pt>
                <c:pt idx="52">
                  <c:v>0.12821637273822534</c:v>
                </c:pt>
                <c:pt idx="53">
                  <c:v>0.12044813541685045</c:v>
                </c:pt>
                <c:pt idx="54">
                  <c:v>0.11258621107064316</c:v>
                </c:pt>
                <c:pt idx="55">
                  <c:v>0.10471257846306957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8.1754368756723095E-2</c:v>
                </c:pt>
                <c:pt idx="59">
                  <c:v>7.453130576996396E-2</c:v>
                </c:pt>
                <c:pt idx="60">
                  <c:v>6.7607521983145874E-2</c:v>
                </c:pt>
                <c:pt idx="61">
                  <c:v>6.1021072100927956E-2</c:v>
                </c:pt>
                <c:pt idx="62">
                  <c:v>5.4801592228621118E-2</c:v>
                </c:pt>
                <c:pt idx="63">
                  <c:v>4.8970557432818418E-2</c:v>
                </c:pt>
                <c:pt idx="64">
                  <c:v>4.3541706496324918E-2</c:v>
                </c:pt>
                <c:pt idx="65">
                  <c:v>3.8521604848614756E-2</c:v>
                </c:pt>
                <c:pt idx="66">
                  <c:v>3.3910315115603204E-2</c:v>
                </c:pt>
                <c:pt idx="67">
                  <c:v>2.9702144506222772E-2</c:v>
                </c:pt>
                <c:pt idx="68">
                  <c:v>2.5886439205752478E-2</c:v>
                </c:pt>
                <c:pt idx="69">
                  <c:v>2.2448397904171677E-2</c:v>
                </c:pt>
                <c:pt idx="70">
                  <c:v>1.9369879352002024E-2</c:v>
                </c:pt>
                <c:pt idx="71">
                  <c:v>1.663018219252364E-2</c:v>
                </c:pt>
                <c:pt idx="72">
                  <c:v>1.420677905315758E-2</c:v>
                </c:pt>
                <c:pt idx="73">
                  <c:v>1.2075990785461068E-2</c:v>
                </c:pt>
                <c:pt idx="74">
                  <c:v>1.021359063693853E-2</c:v>
                </c:pt>
                <c:pt idx="75">
                  <c:v>8.5953318590459432E-3</c:v>
                </c:pt>
                <c:pt idx="76">
                  <c:v>7.197395675113143E-3</c:v>
                </c:pt>
                <c:pt idx="77">
                  <c:v>5.996759552780449E-3</c:v>
                </c:pt>
                <c:pt idx="78">
                  <c:v>4.9714882839814699E-3</c:v>
                </c:pt>
                <c:pt idx="79">
                  <c:v>4.1009524384720882E-3</c:v>
                </c:pt>
                <c:pt idx="80">
                  <c:v>3.3659803191567359E-3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3.7106952159153667E-3</c:v>
                </c:pt>
                <c:pt idx="2">
                  <c:v>4.5096486634168343E-3</c:v>
                </c:pt>
                <c:pt idx="3">
                  <c:v>5.4532908318123728E-3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9.3578844888797981E-3</c:v>
                </c:pt>
                <c:pt idx="7">
                  <c:v>1.1091945882764822E-2</c:v>
                </c:pt>
                <c:pt idx="8">
                  <c:v>1.3081764647251989E-2</c:v>
                </c:pt>
                <c:pt idx="9">
                  <c:v>1.5351593025306528E-2</c:v>
                </c:pt>
                <c:pt idx="10">
                  <c:v>1.7925409811645102E-2</c:v>
                </c:pt>
                <c:pt idx="11">
                  <c:v>2.0826354934106787E-2</c:v>
                </c:pt>
                <c:pt idx="12">
                  <c:v>2.4076090408274176E-2</c:v>
                </c:pt>
                <c:pt idx="13">
                  <c:v>2.7694095975555569E-2</c:v>
                </c:pt>
                <c:pt idx="14">
                  <c:v>3.1696911553379059E-2</c:v>
                </c:pt>
                <c:pt idx="15">
                  <c:v>3.6097342540718211E-2</c:v>
                </c:pt>
                <c:pt idx="16">
                  <c:v>4.0903647859838209E-2</c:v>
                </c:pt>
                <c:pt idx="17">
                  <c:v>4.6118734180078953E-2</c:v>
                </c:pt>
                <c:pt idx="18">
                  <c:v>5.1739382851071714E-2</c:v>
                </c:pt>
                <c:pt idx="19">
                  <c:v>5.7755538455727097E-2</c:v>
                </c:pt>
                <c:pt idx="20">
                  <c:v>6.4149689369583013E-2</c:v>
                </c:pt>
                <c:pt idx="21">
                  <c:v>7.0896371094849767E-2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0.11630537193663572</c:v>
                </c:pt>
                <c:pt idx="28">
                  <c:v>0.1241163272465408</c:v>
                </c:pt>
                <c:pt idx="29">
                  <c:v>0.13179125229336072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0.15311958980646886</c:v>
                </c:pt>
                <c:pt idx="33">
                  <c:v>0.15936851881049174</c:v>
                </c:pt>
                <c:pt idx="34">
                  <c:v>0.16504517904234861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0.18058819055765998</c:v>
                </c:pt>
                <c:pt idx="39">
                  <c:v>0.18240313204619221</c:v>
                </c:pt>
                <c:pt idx="40">
                  <c:v>0.18331743155039387</c:v>
                </c:pt>
                <c:pt idx="41">
                  <c:v>0.18331743155039393</c:v>
                </c:pt>
                <c:pt idx="42">
                  <c:v>0.18240313204619221</c:v>
                </c:pt>
                <c:pt idx="43">
                  <c:v>0.18058819055765998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0.16504517904234861</c:v>
                </c:pt>
                <c:pt idx="48">
                  <c:v>0.15936851881049174</c:v>
                </c:pt>
                <c:pt idx="49">
                  <c:v>0.15311958980646892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0.13179125229336067</c:v>
                </c:pt>
                <c:pt idx="53">
                  <c:v>0.12411632724654079</c:v>
                </c:pt>
                <c:pt idx="54">
                  <c:v>0.11630537193663572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7.0896371094849767E-2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5.1739382851071714E-2</c:v>
                </c:pt>
                <c:pt idx="64">
                  <c:v>4.6118734180078953E-2</c:v>
                </c:pt>
                <c:pt idx="65">
                  <c:v>4.0903647859838237E-2</c:v>
                </c:pt>
                <c:pt idx="66">
                  <c:v>3.6097342540718211E-2</c:v>
                </c:pt>
                <c:pt idx="67">
                  <c:v>3.1696911553379073E-2</c:v>
                </c:pt>
                <c:pt idx="68">
                  <c:v>2.7694095975555569E-2</c:v>
                </c:pt>
                <c:pt idx="69">
                  <c:v>2.4076090408274183E-2</c:v>
                </c:pt>
                <c:pt idx="70">
                  <c:v>2.082635493410679E-2</c:v>
                </c:pt>
                <c:pt idx="71">
                  <c:v>1.7925409811645109E-2</c:v>
                </c:pt>
                <c:pt idx="72">
                  <c:v>1.5351593025306535E-2</c:v>
                </c:pt>
                <c:pt idx="73">
                  <c:v>1.3081764647251989E-2</c:v>
                </c:pt>
                <c:pt idx="74">
                  <c:v>1.1091945882764822E-2</c:v>
                </c:pt>
                <c:pt idx="75">
                  <c:v>9.3578844888798085E-3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5.4532908318123728E-3</c:v>
                </c:pt>
                <c:pt idx="79">
                  <c:v>4.509648663416836E-3</c:v>
                </c:pt>
                <c:pt idx="80">
                  <c:v>3.7106952159153706E-3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2.728410618954155E-3</c:v>
                </c:pt>
                <c:pt idx="1">
                  <c:v>3.3408298987321443E-3</c:v>
                </c:pt>
                <c:pt idx="2">
                  <c:v>4.0703103466625118E-3</c:v>
                </c:pt>
                <c:pt idx="3">
                  <c:v>4.9343415960562695E-3</c:v>
                </c:pt>
                <c:pt idx="4">
                  <c:v>5.9519520941392796E-3</c:v>
                </c:pt>
                <c:pt idx="5">
                  <c:v>7.1436171291837432E-3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1.1985759644307576E-2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2.2280664705633557E-2</c:v>
                </c:pt>
                <c:pt idx="13">
                  <c:v>2.5693017151079491E-2</c:v>
                </c:pt>
                <c:pt idx="14">
                  <c:v>2.9480211710718279E-2</c:v>
                </c:pt>
                <c:pt idx="15">
                  <c:v>3.3656939099993691E-2</c:v>
                </c:pt>
                <c:pt idx="16">
                  <c:v>3.8233773528907188E-2</c:v>
                </c:pt>
                <c:pt idx="17">
                  <c:v>4.3216365252303386E-2</c:v>
                </c:pt>
                <c:pt idx="18">
                  <c:v>4.8604652112204216E-2</c:v>
                </c:pt>
                <c:pt idx="19">
                  <c:v>5.4392117735664977E-2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7.3974411938992943E-2</c:v>
                </c:pt>
                <c:pt idx="23">
                  <c:v>8.1143504595076743E-2</c:v>
                </c:pt>
                <c:pt idx="24">
                  <c:v>8.8563450400087729E-2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0.11174497307340257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0.13479016674187119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0.15543369606114632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0.17834488802610382</c:v>
                </c:pt>
                <c:pt idx="39">
                  <c:v>0.18058819055765996</c:v>
                </c:pt>
                <c:pt idx="40">
                  <c:v>0.18194769375115277</c:v>
                </c:pt>
                <c:pt idx="41">
                  <c:v>0.18240313204619218</c:v>
                </c:pt>
                <c:pt idx="42">
                  <c:v>0.18194769375115283</c:v>
                </c:pt>
                <c:pt idx="43">
                  <c:v>0.18058819055765996</c:v>
                </c:pt>
                <c:pt idx="44">
                  <c:v>0.17834488802610382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0.15543369606114632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0.13479016674187119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0.11174497307340255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8.8563450400087729E-2</c:v>
                </c:pt>
                <c:pt idx="59">
                  <c:v>8.1143504595076743E-2</c:v>
                </c:pt>
                <c:pt idx="60">
                  <c:v>7.3974411938992943E-2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5.439211773566497E-2</c:v>
                </c:pt>
                <c:pt idx="64">
                  <c:v>4.8604652112204216E-2</c:v>
                </c:pt>
                <c:pt idx="65">
                  <c:v>4.3216365252303386E-2</c:v>
                </c:pt>
                <c:pt idx="66">
                  <c:v>3.8233773528907201E-2</c:v>
                </c:pt>
                <c:pt idx="67">
                  <c:v>3.3656939099993691E-2</c:v>
                </c:pt>
                <c:pt idx="68">
                  <c:v>2.9480211710718279E-2</c:v>
                </c:pt>
                <c:pt idx="69">
                  <c:v>2.5693017151079491E-2</c:v>
                </c:pt>
                <c:pt idx="70">
                  <c:v>2.2280664705633557E-2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1.1985759644307576E-2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7.1436171291837432E-3</c:v>
                </c:pt>
                <c:pt idx="78">
                  <c:v>5.9519520941392796E-3</c:v>
                </c:pt>
                <c:pt idx="79">
                  <c:v>4.9343415960562695E-3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1.0926808322542664E-2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3.1225006019775976E-2</c:v>
                </c:pt>
                <c:pt idx="16">
                  <c:v>3.5559923124803015E-2</c:v>
                </c:pt>
                <c:pt idx="17">
                  <c:v>4.0294671880045888E-2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5.6895670510940598E-2</c:v>
                </c:pt>
                <c:pt idx="21">
                  <c:v>6.3194624919803988E-2</c:v>
                </c:pt>
                <c:pt idx="22">
                  <c:v>6.9840861640065879E-2</c:v>
                </c:pt>
                <c:pt idx="23">
                  <c:v>7.6801121952135454E-2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9.9108900319209256E-2</c:v>
                </c:pt>
                <c:pt idx="27">
                  <c:v>0.1068279128656804</c:v>
                </c:pt>
                <c:pt idx="28">
                  <c:v>0.11457381053475464</c:v>
                </c:pt>
                <c:pt idx="29">
                  <c:v>0.12226847587024819</c:v>
                </c:pt>
                <c:pt idx="30">
                  <c:v>0.12982913616942912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0.15083993610547589</c:v>
                </c:pt>
                <c:pt idx="34">
                  <c:v>0.15699583067707076</c:v>
                </c:pt>
                <c:pt idx="35">
                  <c:v>0.16258797644854248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0.18058819055765993</c:v>
                </c:pt>
                <c:pt idx="42">
                  <c:v>0.18058819055765993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0.16258797644854248</c:v>
                </c:pt>
                <c:pt idx="49">
                  <c:v>0.15699583067707076</c:v>
                </c:pt>
                <c:pt idx="50">
                  <c:v>0.15083993610547589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0.12982913616942912</c:v>
                </c:pt>
                <c:pt idx="54">
                  <c:v>0.12226847587024819</c:v>
                </c:pt>
                <c:pt idx="55">
                  <c:v>0.11457381053475461</c:v>
                </c:pt>
                <c:pt idx="56">
                  <c:v>0.10682791286568037</c:v>
                </c:pt>
                <c:pt idx="57">
                  <c:v>9.9108900319209242E-2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7.6801121952135454E-2</c:v>
                </c:pt>
                <c:pt idx="61">
                  <c:v>6.9840861640065879E-2</c:v>
                </c:pt>
                <c:pt idx="62">
                  <c:v>6.3194624919803988E-2</c:v>
                </c:pt>
                <c:pt idx="63">
                  <c:v>5.6895670510940591E-2</c:v>
                </c:pt>
                <c:pt idx="64">
                  <c:v>5.0969083794284553E-2</c:v>
                </c:pt>
                <c:pt idx="65">
                  <c:v>4.5432115680175626E-2</c:v>
                </c:pt>
                <c:pt idx="66">
                  <c:v>4.0294671880045867E-2</c:v>
                </c:pt>
                <c:pt idx="67">
                  <c:v>3.5559923124803015E-2</c:v>
                </c:pt>
                <c:pt idx="68">
                  <c:v>3.1225006019775965E-2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1.0926808322542664E-2</c:v>
                </c:pt>
                <c:pt idx="76">
                  <c:v>9.2185637394217815E-3</c:v>
                </c:pt>
                <c:pt idx="77">
                  <c:v>7.7385880524660586E-3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2.1678139181859979E-3</c:v>
                </c:pt>
                <c:pt idx="1">
                  <c:v>2.667706858253864E-3</c:v>
                </c:pt>
                <c:pt idx="2">
                  <c:v>3.2665005667378419E-3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5.8195285237601473E-3</c:v>
                </c:pt>
                <c:pt idx="6">
                  <c:v>6.9846804860949092E-3</c:v>
                </c:pt>
                <c:pt idx="7">
                  <c:v>8.3413014119783288E-3</c:v>
                </c:pt>
                <c:pt idx="8">
                  <c:v>9.911733415109869E-3</c:v>
                </c:pt>
                <c:pt idx="9">
                  <c:v>1.1719091320923655E-2</c:v>
                </c:pt>
                <c:pt idx="10">
                  <c:v>1.3786905278247299E-2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2.1784947481423164E-2</c:v>
                </c:pt>
                <c:pt idx="14">
                  <c:v>2.5121379306697531E-2</c:v>
                </c:pt>
                <c:pt idx="15">
                  <c:v>2.8824313472876301E-2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8.6593023198796512E-2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0.10925878567265543</c:v>
                </c:pt>
                <c:pt idx="29">
                  <c:v>0.1168883550395283</c:v>
                </c:pt>
                <c:pt idx="30">
                  <c:v>0.12442700625160154</c:v>
                </c:pt>
                <c:pt idx="31">
                  <c:v>0.13179125229336064</c:v>
                </c:pt>
                <c:pt idx="32">
                  <c:v>0.13889513845151166</c:v>
                </c:pt>
                <c:pt idx="33">
                  <c:v>0.14565185929139249</c:v>
                </c:pt>
                <c:pt idx="34">
                  <c:v>0.15197548862531882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0.17834488802610377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0.15197548862531882</c:v>
                </c:pt>
                <c:pt idx="51">
                  <c:v>0.14565185929139254</c:v>
                </c:pt>
                <c:pt idx="52">
                  <c:v>0.13889513845151166</c:v>
                </c:pt>
                <c:pt idx="53">
                  <c:v>0.13179125229336061</c:v>
                </c:pt>
                <c:pt idx="54">
                  <c:v>0.12442700625160152</c:v>
                </c:pt>
                <c:pt idx="55">
                  <c:v>0.11688835503952828</c:v>
                </c:pt>
                <c:pt idx="56">
                  <c:v>0.10925878567265539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8.659302319879647E-2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5.9217626872687133E-2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2.8824313472876287E-2</c:v>
                </c:pt>
                <c:pt idx="70">
                  <c:v>2.5121379306697531E-2</c:v>
                </c:pt>
                <c:pt idx="71">
                  <c:v>2.1784947481423164E-2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1.378690527824729E-2</c:v>
                </c:pt>
                <c:pt idx="75">
                  <c:v>1.1719091320923655E-2</c:v>
                </c:pt>
                <c:pt idx="76">
                  <c:v>9.911733415109869E-3</c:v>
                </c:pt>
                <c:pt idx="77">
                  <c:v>8.3413014119783253E-3</c:v>
                </c:pt>
                <c:pt idx="78">
                  <c:v>6.9846804860949092E-3</c:v>
                </c:pt>
                <c:pt idx="79">
                  <c:v>5.8195285237601447E-3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1.91787777423782E-3</c:v>
                </c:pt>
                <c:pt idx="1">
                  <c:v>2.3660437317558677E-3</c:v>
                </c:pt>
                <c:pt idx="2">
                  <c:v>2.9043779855293453E-3</c:v>
                </c:pt>
                <c:pt idx="3">
                  <c:v>3.5474152822652229E-3</c:v>
                </c:pt>
                <c:pt idx="4">
                  <c:v>4.3112127661784896E-3</c:v>
                </c:pt>
                <c:pt idx="5">
                  <c:v>5.2133323029161516E-3</c:v>
                </c:pt>
                <c:pt idx="6">
                  <c:v>6.2727775613820981E-3</c:v>
                </c:pt>
                <c:pt idx="7">
                  <c:v>7.5098782114875395E-3</c:v>
                </c:pt>
                <c:pt idx="8">
                  <c:v>8.9461140066541076E-3</c:v>
                </c:pt>
                <c:pt idx="9">
                  <c:v>1.0603872332552196E-2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2.301668180269608E-2</c:v>
                </c:pt>
                <c:pt idx="15">
                  <c:v>2.6475486014275299E-2</c:v>
                </c:pt>
                <c:pt idx="16">
                  <c:v>3.0302167626916857E-2</c:v>
                </c:pt>
                <c:pt idx="17">
                  <c:v>3.4508968569793415E-2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4.9462719717223207E-2</c:v>
                </c:pt>
                <c:pt idx="21">
                  <c:v>5.5214149325589781E-2</c:v>
                </c:pt>
                <c:pt idx="22">
                  <c:v>6.132694149769697E-2</c:v>
                </c:pt>
                <c:pt idx="23">
                  <c:v>6.7776752237781318E-2</c:v>
                </c:pt>
                <c:pt idx="24">
                  <c:v>7.4531305769964057E-2</c:v>
                </c:pt>
                <c:pt idx="25">
                  <c:v>8.1550238104464559E-2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0.15235590266630097</c:v>
                </c:pt>
                <c:pt idx="36">
                  <c:v>0.15778277555317821</c:v>
                </c:pt>
                <c:pt idx="37">
                  <c:v>0.16258797644854245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0.16258797644854245</c:v>
                </c:pt>
                <c:pt idx="49">
                  <c:v>0.15778277555317821</c:v>
                </c:pt>
                <c:pt idx="50">
                  <c:v>0.15235590266630097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0.11865489630206573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9.61797896496807E-2</c:v>
                </c:pt>
                <c:pt idx="59">
                  <c:v>8.8785136017648508E-2</c:v>
                </c:pt>
                <c:pt idx="60">
                  <c:v>8.1550238104464559E-2</c:v>
                </c:pt>
                <c:pt idx="61">
                  <c:v>7.4531305769964057E-2</c:v>
                </c:pt>
                <c:pt idx="62">
                  <c:v>6.7776752237781304E-2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4.9462719717223207E-2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3.4508968569793408E-2</c:v>
                </c:pt>
                <c:pt idx="69">
                  <c:v>3.0302167626916857E-2</c:v>
                </c:pt>
                <c:pt idx="70">
                  <c:v>2.6475486014275299E-2</c:v>
                </c:pt>
                <c:pt idx="71">
                  <c:v>2.301668180269608E-2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1.0603872332552196E-2</c:v>
                </c:pt>
                <c:pt idx="77">
                  <c:v>8.9461140066541042E-3</c:v>
                </c:pt>
                <c:pt idx="78">
                  <c:v>7.5098782114875378E-3</c:v>
                </c:pt>
                <c:pt idx="79">
                  <c:v>6.2727775613820947E-3</c:v>
                </c:pt>
                <c:pt idx="80">
                  <c:v>5.2133323029161516E-3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1.6882951770363444E-3</c:v>
                </c:pt>
                <c:pt idx="1">
                  <c:v>2.0880262646542544E-3</c:v>
                </c:pt>
                <c:pt idx="2">
                  <c:v>2.5695203539856703E-3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5.6053373878528672E-3</c:v>
                </c:pt>
                <c:pt idx="7">
                  <c:v>6.7276052537701735E-3</c:v>
                </c:pt>
                <c:pt idx="8">
                  <c:v>8.0342949565443463E-3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1.3279470201653522E-2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3.1696911553379059E-2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5.1224567389987964E-2</c:v>
                </c:pt>
                <c:pt idx="22">
                  <c:v>5.7038087634446795E-2</c:v>
                </c:pt>
                <c:pt idx="23">
                  <c:v>6.3194624919803988E-2</c:v>
                </c:pt>
                <c:pt idx="24">
                  <c:v>6.9666477556894785E-2</c:v>
                </c:pt>
                <c:pt idx="25">
                  <c:v>7.6418074758373838E-2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0.10523745244685741</c:v>
                </c:pt>
                <c:pt idx="30">
                  <c:v>0.11258621107064322</c:v>
                </c:pt>
                <c:pt idx="31">
                  <c:v>0.11984739783525614</c:v>
                </c:pt>
                <c:pt idx="32">
                  <c:v>0.12694059851340139</c:v>
                </c:pt>
                <c:pt idx="33">
                  <c:v>0.1337830220050564</c:v>
                </c:pt>
                <c:pt idx="34">
                  <c:v>0.14029105780012802</c:v>
                </c:pt>
                <c:pt idx="35">
                  <c:v>0.14638194227430121</c:v>
                </c:pt>
                <c:pt idx="36">
                  <c:v>0.15197548862531879</c:v>
                </c:pt>
                <c:pt idx="37">
                  <c:v>0.15699583067707068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0.15699583067707068</c:v>
                </c:pt>
                <c:pt idx="50">
                  <c:v>0.15197548862531879</c:v>
                </c:pt>
                <c:pt idx="51">
                  <c:v>0.14638194227430121</c:v>
                </c:pt>
                <c:pt idx="52">
                  <c:v>0.14029105780012802</c:v>
                </c:pt>
                <c:pt idx="53">
                  <c:v>0.13378302200505637</c:v>
                </c:pt>
                <c:pt idx="54">
                  <c:v>0.12694059851340136</c:v>
                </c:pt>
                <c:pt idx="55">
                  <c:v>0.11984739783525609</c:v>
                </c:pt>
                <c:pt idx="56">
                  <c:v>0.11258621107064319</c:v>
                </c:pt>
                <c:pt idx="57">
                  <c:v>0.10523745244685734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7.6418074758373811E-2</c:v>
                </c:pt>
                <c:pt idx="62">
                  <c:v>6.9666477556894757E-2</c:v>
                </c:pt>
                <c:pt idx="63">
                  <c:v>6.3194624919803974E-2</c:v>
                </c:pt>
                <c:pt idx="64">
                  <c:v>5.7038087634446795E-2</c:v>
                </c:pt>
                <c:pt idx="65">
                  <c:v>5.1224567389987923E-2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3.1696911553379024E-2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1.3279470201653522E-2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8.0342949565443359E-3</c:v>
                </c:pt>
                <c:pt idx="79">
                  <c:v>6.72760525377017E-3</c:v>
                </c:pt>
                <c:pt idx="80">
                  <c:v>5.6053373878528724E-3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1.8334863226350251E-3</c:v>
                </c:pt>
                <c:pt idx="2">
                  <c:v>2.2619318494656068E-3</c:v>
                </c:pt>
                <c:pt idx="3">
                  <c:v>2.7765780404575462E-3</c:v>
                </c:pt>
                <c:pt idx="4">
                  <c:v>3.3913200768618062E-3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5.9967595527804585E-3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1.1955832669502252E-2</c:v>
                </c:pt>
                <c:pt idx="12">
                  <c:v>1.4030299609419917E-2</c:v>
                </c:pt>
                <c:pt idx="13">
                  <c:v>1.6382591035629307E-2</c:v>
                </c:pt>
                <c:pt idx="14">
                  <c:v>1.9033855249807562E-2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2.8968795945416941E-2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4.7286235494281785E-2</c:v>
                </c:pt>
                <c:pt idx="22">
                  <c:v>5.2784587716820722E-2</c:v>
                </c:pt>
                <c:pt idx="23">
                  <c:v>5.8628401640324096E-2</c:v>
                </c:pt>
                <c:pt idx="24">
                  <c:v>6.4794404466144873E-2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8.4878366457081342E-2</c:v>
                </c:pt>
                <c:pt idx="28">
                  <c:v>9.1947636708332101E-2</c:v>
                </c:pt>
                <c:pt idx="29">
                  <c:v>9.9108900319209256E-2</c:v>
                </c:pt>
                <c:pt idx="30">
                  <c:v>0.10629510642746055</c:v>
                </c:pt>
                <c:pt idx="31">
                  <c:v>0.11343378207194263</c:v>
                </c:pt>
                <c:pt idx="32">
                  <c:v>0.12044813541685047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</c:v>
                </c:pt>
                <c:pt idx="38">
                  <c:v>0.15543369606114626</c:v>
                </c:pt>
                <c:pt idx="39">
                  <c:v>0.15936851881049163</c:v>
                </c:pt>
                <c:pt idx="40">
                  <c:v>0.16258797644854237</c:v>
                </c:pt>
                <c:pt idx="41">
                  <c:v>0.16504517904234842</c:v>
                </c:pt>
                <c:pt idx="42">
                  <c:v>0.16670391066816034</c:v>
                </c:pt>
                <c:pt idx="43">
                  <c:v>0.16753951749772839</c:v>
                </c:pt>
                <c:pt idx="44">
                  <c:v>0.16753951749772839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0.16258797644854239</c:v>
                </c:pt>
                <c:pt idx="48">
                  <c:v>0.15936851881049163</c:v>
                </c:pt>
                <c:pt idx="49">
                  <c:v>0.15543369606114626</c:v>
                </c:pt>
                <c:pt idx="50">
                  <c:v>0.15083993610547583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0.12044813541685043</c:v>
                </c:pt>
                <c:pt idx="56">
                  <c:v>0.1134337820719426</c:v>
                </c:pt>
                <c:pt idx="57">
                  <c:v>0.1062951064274605</c:v>
                </c:pt>
                <c:pt idx="58">
                  <c:v>9.9108900319209228E-2</c:v>
                </c:pt>
                <c:pt idx="59">
                  <c:v>9.1947636708332031E-2</c:v>
                </c:pt>
                <c:pt idx="60">
                  <c:v>8.4878366457081328E-2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6.4794404466144845E-2</c:v>
                </c:pt>
                <c:pt idx="64">
                  <c:v>5.8628401640324054E-2</c:v>
                </c:pt>
                <c:pt idx="65">
                  <c:v>5.2784587716820631E-2</c:v>
                </c:pt>
                <c:pt idx="66">
                  <c:v>4.7286235494281764E-2</c:v>
                </c:pt>
                <c:pt idx="67">
                  <c:v>4.2149349392408178E-2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1.9033855249807548E-2</c:v>
                </c:pt>
                <c:pt idx="74">
                  <c:v>1.63825910356293E-2</c:v>
                </c:pt>
                <c:pt idx="75">
                  <c:v>1.4030299609419905E-2</c:v>
                </c:pt>
                <c:pt idx="76">
                  <c:v>1.1955832669502248E-2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1.6019461739486041E-3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2.9853567346478519E-3</c:v>
                </c:pt>
                <c:pt idx="5">
                  <c:v>3.6372185276859663E-3</c:v>
                </c:pt>
                <c:pt idx="6">
                  <c:v>4.4093145599630804E-3</c:v>
                </c:pt>
                <c:pt idx="7">
                  <c:v>5.3186486014398342E-3</c:v>
                </c:pt>
                <c:pt idx="8">
                  <c:v>6.3835173153975388E-3</c:v>
                </c:pt>
                <c:pt idx="9">
                  <c:v>7.6233754861539174E-3</c:v>
                </c:pt>
                <c:pt idx="10">
                  <c:v>9.0586422681638041E-3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2.2959211965418197E-2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3.8618029341130858E-2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5.9962492922656645E-2</c:v>
                </c:pt>
                <c:pt idx="25">
                  <c:v>6.6103338262596525E-2</c:v>
                </c:pt>
                <c:pt idx="26">
                  <c:v>7.2509620441248326E-2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0.12044813541685045</c:v>
                </c:pt>
                <c:pt idx="34">
                  <c:v>0.12694059851340134</c:v>
                </c:pt>
                <c:pt idx="35">
                  <c:v>0.13311577639914038</c:v>
                </c:pt>
                <c:pt idx="36">
                  <c:v>0.13889513845151161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0.15311958980646875</c:v>
                </c:pt>
                <c:pt idx="40">
                  <c:v>0.15660383130376054</c:v>
                </c:pt>
                <c:pt idx="41">
                  <c:v>0.15936851881049152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0.15936851881049158</c:v>
                </c:pt>
                <c:pt idx="48">
                  <c:v>0.15660383130376071</c:v>
                </c:pt>
                <c:pt idx="49">
                  <c:v>0.15311958980646875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0.13889513845151161</c:v>
                </c:pt>
                <c:pt idx="53">
                  <c:v>0.13311577639914038</c:v>
                </c:pt>
                <c:pt idx="54">
                  <c:v>0.12694059851340134</c:v>
                </c:pt>
                <c:pt idx="55">
                  <c:v>0.12044813541685043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7.2509620441248271E-2</c:v>
                </c:pt>
                <c:pt idx="63">
                  <c:v>6.6103338262596484E-2</c:v>
                </c:pt>
                <c:pt idx="64">
                  <c:v>5.9962492922656603E-2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3.8618029341130844E-2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2.2959211965418187E-2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9.0586422681638006E-3</c:v>
                </c:pt>
                <c:pt idx="79">
                  <c:v>7.6233754861539113E-3</c:v>
                </c:pt>
                <c:pt idx="80">
                  <c:v>6.3835173153975362E-3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1.1176399212040064E-3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2.1302071932113322E-3</c:v>
                </c:pt>
                <c:pt idx="4">
                  <c:v>2.6148827232317672E-3</c:v>
                </c:pt>
                <c:pt idx="5">
                  <c:v>3.1938249704206606E-3</c:v>
                </c:pt>
                <c:pt idx="6">
                  <c:v>3.8814905754774669E-3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6.7613275154385158E-3</c:v>
                </c:pt>
                <c:pt idx="10">
                  <c:v>8.0544058220431737E-3</c:v>
                </c:pt>
                <c:pt idx="11">
                  <c:v>9.5469262953707546E-3</c:v>
                </c:pt>
                <c:pt idx="12">
                  <c:v>1.125957917760511E-2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1.7925409811645102E-2</c:v>
                </c:pt>
                <c:pt idx="16">
                  <c:v>2.0722483055532329E-2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3.1069270652543699E-2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4.4532499515227274E-2</c:v>
                </c:pt>
                <c:pt idx="23">
                  <c:v>4.97106526315685E-2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7.9935435197846141E-2</c:v>
                </c:pt>
                <c:pt idx="29">
                  <c:v>8.659302319879647E-2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</c:v>
                </c:pt>
                <c:pt idx="34">
                  <c:v>0.11984739783525609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0.15311958980646867</c:v>
                </c:pt>
                <c:pt idx="42">
                  <c:v>0.15543369606114607</c:v>
                </c:pt>
                <c:pt idx="43">
                  <c:v>0.15699583067707057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0.15699583067707057</c:v>
                </c:pt>
                <c:pt idx="47">
                  <c:v>0.15543369606114618</c:v>
                </c:pt>
                <c:pt idx="48">
                  <c:v>0.15311958980646875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0.11984739783525607</c:v>
                </c:pt>
                <c:pt idx="56">
                  <c:v>0.11343378207194257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8.6593023198796443E-2</c:v>
                </c:pt>
                <c:pt idx="61">
                  <c:v>7.9935435197846114E-2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4.9710652631568444E-2</c:v>
                </c:pt>
                <c:pt idx="67">
                  <c:v>4.4532499515227218E-2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3.1069270652543692E-2</c:v>
                </c:pt>
                <c:pt idx="71">
                  <c:v>2.7281784602032857E-2</c:v>
                </c:pt>
                <c:pt idx="72">
                  <c:v>2.3836529306041684E-2</c:v>
                </c:pt>
                <c:pt idx="73">
                  <c:v>2.0722483055532301E-2</c:v>
                </c:pt>
                <c:pt idx="74">
                  <c:v>1.7925409811645088E-2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1.1259579177605106E-2</c:v>
                </c:pt>
                <c:pt idx="78">
                  <c:v>9.5469262953707546E-3</c:v>
                </c:pt>
                <c:pt idx="79">
                  <c:v>8.054405822043165E-3</c:v>
                </c:pt>
                <c:pt idx="80">
                  <c:v>6.7613275154385132E-3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9.6436950757539856E-4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1.8519131665240452E-3</c:v>
                </c:pt>
                <c:pt idx="4">
                  <c:v>2.2789601145105981E-3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4.9714882839814794E-3</c:v>
                </c:pt>
                <c:pt idx="9">
                  <c:v>5.9668505897344827E-3</c:v>
                </c:pt>
                <c:pt idx="10">
                  <c:v>7.1257803915727534E-3</c:v>
                </c:pt>
                <c:pt idx="11">
                  <c:v>8.467364039196755E-3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1.3786905278247299E-2</c:v>
                </c:pt>
                <c:pt idx="15">
                  <c:v>1.6058193998450973E-2</c:v>
                </c:pt>
                <c:pt idx="16">
                  <c:v>1.8610375519058208E-2</c:v>
                </c:pt>
                <c:pt idx="17">
                  <c:v>2.1460611867575582E-2</c:v>
                </c:pt>
                <c:pt idx="18">
                  <c:v>2.4623942668060731E-2</c:v>
                </c:pt>
                <c:pt idx="19">
                  <c:v>2.8112638637508E-2</c:v>
                </c:pt>
                <c:pt idx="20">
                  <c:v>3.1935532098540956E-2</c:v>
                </c:pt>
                <c:pt idx="21">
                  <c:v>3.6097342540718211E-2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5.0588245594254871E-2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6.7776752237781304E-2</c:v>
                </c:pt>
                <c:pt idx="28">
                  <c:v>7.3974411938992929E-2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</c:v>
                </c:pt>
                <c:pt idx="34">
                  <c:v>0.11258621107064316</c:v>
                </c:pt>
                <c:pt idx="35">
                  <c:v>0.11865489630206565</c:v>
                </c:pt>
                <c:pt idx="36">
                  <c:v>0.12442700625160144</c:v>
                </c:pt>
                <c:pt idx="37">
                  <c:v>0.12982913616942901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0.14312512516146142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0.15083993610547564</c:v>
                </c:pt>
                <c:pt idx="44">
                  <c:v>0.15197548862531862</c:v>
                </c:pt>
                <c:pt idx="45">
                  <c:v>0.15235590266630084</c:v>
                </c:pt>
                <c:pt idx="46">
                  <c:v>0.15197548862531862</c:v>
                </c:pt>
                <c:pt idx="47">
                  <c:v>0.15083993610547569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0.14312512516146153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0.12982913616942901</c:v>
                </c:pt>
                <c:pt idx="54">
                  <c:v>0.12442700625160144</c:v>
                </c:pt>
                <c:pt idx="55">
                  <c:v>0.11865489630206563</c:v>
                </c:pt>
                <c:pt idx="56">
                  <c:v>0.11258621107064316</c:v>
                </c:pt>
                <c:pt idx="57">
                  <c:v>0.10629510642746047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6.7776752237781276E-2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5.058824559425483E-2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3.6097342540718176E-2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2.462394266806071E-2</c:v>
                </c:pt>
                <c:pt idx="73">
                  <c:v>2.1460611867575557E-2</c:v>
                </c:pt>
                <c:pt idx="74">
                  <c:v>1.861037551905818E-2</c:v>
                </c:pt>
                <c:pt idx="75">
                  <c:v>1.6058193998450959E-2</c:v>
                </c:pt>
                <c:pt idx="76">
                  <c:v>1.3786905278247283E-2</c:v>
                </c:pt>
                <c:pt idx="77">
                  <c:v>1.1777833510623E-2</c:v>
                </c:pt>
                <c:pt idx="78">
                  <c:v>1.0011347992025424E-2</c:v>
                </c:pt>
                <c:pt idx="79">
                  <c:v>8.4673640391967411E-3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8.2796801778920793E-4</c:v>
                </c:pt>
                <c:pt idx="1">
                  <c:v>1.0368831569577738E-3</c:v>
                </c:pt>
                <c:pt idx="2">
                  <c:v>1.2920359742230655E-3</c:v>
                </c:pt>
                <c:pt idx="3">
                  <c:v>1.6019461739486041E-3</c:v>
                </c:pt>
                <c:pt idx="4">
                  <c:v>1.9762858480320408E-3</c:v>
                </c:pt>
                <c:pt idx="5">
                  <c:v>2.4259404139913392E-3</c:v>
                </c:pt>
                <c:pt idx="6">
                  <c:v>2.9630503127812463E-3</c:v>
                </c:pt>
                <c:pt idx="7">
                  <c:v>3.6010275986448855E-3</c:v>
                </c:pt>
                <c:pt idx="8">
                  <c:v>4.3545411748139827E-3</c:v>
                </c:pt>
                <c:pt idx="9">
                  <c:v>5.2394642398315063E-3</c:v>
                </c:pt>
                <c:pt idx="10">
                  <c:v>6.2727775613820981E-3</c:v>
                </c:pt>
                <c:pt idx="11">
                  <c:v>7.4724225376473124E-3</c:v>
                </c:pt>
                <c:pt idx="12">
                  <c:v>8.8570986849890107E-3</c:v>
                </c:pt>
                <c:pt idx="13">
                  <c:v>1.0446001240823746E-2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2.8824313472876287E-2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4.1314736355181521E-2</c:v>
                </c:pt>
                <c:pt idx="24">
                  <c:v>4.6118734180078953E-2</c:v>
                </c:pt>
                <c:pt idx="25">
                  <c:v>5.122456738998795E-2</c:v>
                </c:pt>
                <c:pt idx="26">
                  <c:v>5.6611902170420905E-2</c:v>
                </c:pt>
                <c:pt idx="27">
                  <c:v>6.2253779527236076E-2</c:v>
                </c:pt>
                <c:pt idx="28">
                  <c:v>6.8116484622155637E-2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8.6593023198796443E-2</c:v>
                </c:pt>
                <c:pt idx="32">
                  <c:v>9.2871725820245152E-2</c:v>
                </c:pt>
                <c:pt idx="33">
                  <c:v>9.9108900319209201E-2</c:v>
                </c:pt>
                <c:pt idx="34">
                  <c:v>0.10523745244685728</c:v>
                </c:pt>
                <c:pt idx="35">
                  <c:v>0.11118764269508558</c:v>
                </c:pt>
                <c:pt idx="36">
                  <c:v>0.11688835503952814</c:v>
                </c:pt>
                <c:pt idx="37">
                  <c:v>0.12226847587024811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0.13924281070688022</c:v>
                </c:pt>
                <c:pt idx="51">
                  <c:v>0.13580489346110516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</c:v>
                </c:pt>
                <c:pt idx="55">
                  <c:v>0.11688835503952814</c:v>
                </c:pt>
                <c:pt idx="56">
                  <c:v>0.11118764269508558</c:v>
                </c:pt>
                <c:pt idx="57">
                  <c:v>0.10523745244685727</c:v>
                </c:pt>
                <c:pt idx="58">
                  <c:v>9.9108900319209131E-2</c:v>
                </c:pt>
                <c:pt idx="59">
                  <c:v>9.2871725820245152E-2</c:v>
                </c:pt>
                <c:pt idx="60">
                  <c:v>8.6593023198796373E-2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6.8116484622155596E-2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5.1224567389987902E-2</c:v>
                </c:pt>
                <c:pt idx="67">
                  <c:v>4.6118734180078912E-2</c:v>
                </c:pt>
                <c:pt idx="68">
                  <c:v>4.1314736355181514E-2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2.882431347287626E-2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1.4313730462507059E-2</c:v>
                </c:pt>
                <c:pt idx="77">
                  <c:v>1.2258496014500577E-2</c:v>
                </c:pt>
                <c:pt idx="78">
                  <c:v>1.0446001240823734E-2</c:v>
                </c:pt>
                <c:pt idx="79">
                  <c:v>8.8570986849890038E-3</c:v>
                </c:pt>
                <c:pt idx="80">
                  <c:v>7.4724225376473202E-3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8.8800247289576154E-4</c:v>
                </c:pt>
                <c:pt idx="2">
                  <c:v>1.1092889769808284E-3</c:v>
                </c:pt>
                <c:pt idx="3">
                  <c:v>1.3788078497211664E-3</c:v>
                </c:pt>
                <c:pt idx="4">
                  <c:v>1.7052628256529533E-3</c:v>
                </c:pt>
                <c:pt idx="5">
                  <c:v>2.0984925398608084E-3</c:v>
                </c:pt>
                <c:pt idx="6">
                  <c:v>2.5695203539856703E-3</c:v>
                </c:pt>
                <c:pt idx="7">
                  <c:v>3.1305829987803174E-3</c:v>
                </c:pt>
                <c:pt idx="8">
                  <c:v>3.7951322123273711E-3</c:v>
                </c:pt>
                <c:pt idx="9">
                  <c:v>4.5778032750612334E-3</c:v>
                </c:pt>
                <c:pt idx="10">
                  <c:v>5.4943442710101327E-3</c:v>
                </c:pt>
                <c:pt idx="11">
                  <c:v>6.5615000882159316E-3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1.4786568705097154E-2</c:v>
                </c:pt>
                <c:pt idx="17">
                  <c:v>1.7136646640759038E-2</c:v>
                </c:pt>
                <c:pt idx="18">
                  <c:v>1.9761176871069062E-2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3.3238845887728304E-2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5.689567051094057E-2</c:v>
                </c:pt>
                <c:pt idx="28">
                  <c:v>6.2409608681335722E-2</c:v>
                </c:pt>
                <c:pt idx="29">
                  <c:v>6.8116484622155624E-2</c:v>
                </c:pt>
                <c:pt idx="30">
                  <c:v>7.3974411938992832E-2</c:v>
                </c:pt>
                <c:pt idx="31">
                  <c:v>7.9935435197846086E-2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0.11457381053475452</c:v>
                </c:pt>
                <c:pt idx="38">
                  <c:v>0.1195481535518786</c:v>
                </c:pt>
                <c:pt idx="39">
                  <c:v>0.12411632724654065</c:v>
                </c:pt>
                <c:pt idx="40">
                  <c:v>0.12821637273822517</c:v>
                </c:pt>
                <c:pt idx="41">
                  <c:v>0.13179125229336036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0.14029105780012788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0.12821637273822528</c:v>
                </c:pt>
                <c:pt idx="53">
                  <c:v>0.12411632724654068</c:v>
                </c:pt>
                <c:pt idx="54">
                  <c:v>0.1195481535518786</c:v>
                </c:pt>
                <c:pt idx="55">
                  <c:v>0.11457381053475449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9.1947636708331906E-2</c:v>
                </c:pt>
                <c:pt idx="60">
                  <c:v>8.5946004876409743E-2</c:v>
                </c:pt>
                <c:pt idx="61">
                  <c:v>7.9935435197846044E-2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3.7383119370458781E-2</c:v>
                </c:pt>
                <c:pt idx="70">
                  <c:v>3.3238845887728276E-2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1.9761176871069045E-2</c:v>
                </c:pt>
                <c:pt idx="75">
                  <c:v>1.7136646640759017E-2</c:v>
                </c:pt>
                <c:pt idx="76">
                  <c:v>1.4786568705097144E-2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6.0122817884544484E-4</c:v>
                </c:pt>
                <c:pt idx="1">
                  <c:v>7.5670579186475832E-4</c:v>
                </c:pt>
                <c:pt idx="2">
                  <c:v>9.4763985262619178E-4</c:v>
                </c:pt>
                <c:pt idx="3">
                  <c:v>1.1808319693347538E-3</c:v>
                </c:pt>
                <c:pt idx="4">
                  <c:v>1.464068565497557E-3</c:v>
                </c:pt>
                <c:pt idx="5">
                  <c:v>1.806189267526677E-3</c:v>
                </c:pt>
                <c:pt idx="6">
                  <c:v>2.2171425979564813E-3</c:v>
                </c:pt>
                <c:pt idx="7">
                  <c:v>2.7080240843784494E-3</c:v>
                </c:pt>
                <c:pt idx="8">
                  <c:v>3.2910914214239221E-3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6.8292799866794505E-3</c:v>
                </c:pt>
                <c:pt idx="13">
                  <c:v>8.0947786992362405E-3</c:v>
                </c:pt>
                <c:pt idx="14">
                  <c:v>9.5469262953707546E-3</c:v>
                </c:pt>
                <c:pt idx="15">
                  <c:v>1.1203421792175174E-2</c:v>
                </c:pt>
                <c:pt idx="16">
                  <c:v>1.3081764647251973E-2</c:v>
                </c:pt>
                <c:pt idx="17">
                  <c:v>1.5198842122489601E-2</c:v>
                </c:pt>
                <c:pt idx="18">
                  <c:v>1.7570462915854398E-2</c:v>
                </c:pt>
                <c:pt idx="19">
                  <c:v>2.0210843125899897E-2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2.9851027125129218E-2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5.1739382851071637E-2</c:v>
                </c:pt>
                <c:pt idx="28">
                  <c:v>5.6895670510940563E-2</c:v>
                </c:pt>
                <c:pt idx="29">
                  <c:v>6.2253779527236063E-2</c:v>
                </c:pt>
                <c:pt idx="30">
                  <c:v>6.7776752237781276E-2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0.11174497307340243</c:v>
                </c:pt>
                <c:pt idx="39">
                  <c:v>0.11630537193663557</c:v>
                </c:pt>
                <c:pt idx="40">
                  <c:v>0.12044813541685019</c:v>
                </c:pt>
                <c:pt idx="41">
                  <c:v>0.12411632724654056</c:v>
                </c:pt>
                <c:pt idx="42">
                  <c:v>0.12725834702983621</c:v>
                </c:pt>
                <c:pt idx="43">
                  <c:v>0.12982913616942887</c:v>
                </c:pt>
                <c:pt idx="44">
                  <c:v>0.13179125229336036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0.13179125229336042</c:v>
                </c:pt>
                <c:pt idx="50">
                  <c:v>0.12982913616942893</c:v>
                </c:pt>
                <c:pt idx="51">
                  <c:v>0.12725834702983621</c:v>
                </c:pt>
                <c:pt idx="52">
                  <c:v>0.12411632724654065</c:v>
                </c:pt>
                <c:pt idx="53">
                  <c:v>0.12044813541685027</c:v>
                </c:pt>
                <c:pt idx="54">
                  <c:v>0.11630537193663559</c:v>
                </c:pt>
                <c:pt idx="55">
                  <c:v>0.11174497307340243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5.1739382851071609E-2</c:v>
                </c:pt>
                <c:pt idx="67">
                  <c:v>4.6815729589737599E-2</c:v>
                </c:pt>
                <c:pt idx="68">
                  <c:v>4.214934939240815E-2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2.9851027125129197E-2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2.021084312589989E-2</c:v>
                </c:pt>
                <c:pt idx="75">
                  <c:v>1.7570462915854384E-2</c:v>
                </c:pt>
                <c:pt idx="76">
                  <c:v>1.5198842122489589E-2</c:v>
                </c:pt>
                <c:pt idx="77">
                  <c:v>1.308176464725197E-2</c:v>
                </c:pt>
                <c:pt idx="78">
                  <c:v>1.1203421792175159E-2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5.0850473532263233E-4</c:v>
                </c:pt>
                <c:pt idx="1">
                  <c:v>6.4160607676899022E-4</c:v>
                </c:pt>
                <c:pt idx="2">
                  <c:v>8.0550912247108735E-4</c:v>
                </c:pt>
                <c:pt idx="3">
                  <c:v>1.0062386284813479E-3</c:v>
                </c:pt>
                <c:pt idx="4">
                  <c:v>1.2507198290375896E-3</c:v>
                </c:pt>
                <c:pt idx="5">
                  <c:v>1.5468479021178579E-3</c:v>
                </c:pt>
                <c:pt idx="6">
                  <c:v>1.9035474966451209E-3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3.4425733163160038E-3</c:v>
                </c:pt>
                <c:pt idx="10">
                  <c:v>4.1525360699898577E-3</c:v>
                </c:pt>
                <c:pt idx="11">
                  <c:v>4.9839325535469877E-3</c:v>
                </c:pt>
                <c:pt idx="12">
                  <c:v>5.9519520941392796E-3</c:v>
                </c:pt>
                <c:pt idx="13">
                  <c:v>7.0725369511160608E-3</c:v>
                </c:pt>
                <c:pt idx="14">
                  <c:v>8.3621807538109202E-3</c:v>
                </c:pt>
                <c:pt idx="15">
                  <c:v>9.8376734863848438E-3</c:v>
                </c:pt>
                <c:pt idx="16">
                  <c:v>1.1515791286468801E-2</c:v>
                </c:pt>
                <c:pt idx="17">
                  <c:v>1.3412931095969366E-2</c:v>
                </c:pt>
                <c:pt idx="18">
                  <c:v>1.5544692294246879E-2</c:v>
                </c:pt>
                <c:pt idx="19">
                  <c:v>1.7925409811645095E-2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2.6674798647479799E-2</c:v>
                </c:pt>
                <c:pt idx="23">
                  <c:v>3.0151034935370736E-2</c:v>
                </c:pt>
                <c:pt idx="24">
                  <c:v>3.3910315115603225E-2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7.2509620441248243E-2</c:v>
                </c:pt>
                <c:pt idx="33">
                  <c:v>7.7961822270757652E-2</c:v>
                </c:pt>
                <c:pt idx="34">
                  <c:v>8.3405916558650234E-2</c:v>
                </c:pt>
                <c:pt idx="35">
                  <c:v>8.8785136017648467E-2</c:v>
                </c:pt>
                <c:pt idx="36">
                  <c:v>9.4039908322970239E-2</c:v>
                </c:pt>
                <c:pt idx="37">
                  <c:v>9.9108900319209076E-2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0.11630537193663547</c:v>
                </c:pt>
                <c:pt idx="42">
                  <c:v>0.11954815355187849</c:v>
                </c:pt>
                <c:pt idx="43">
                  <c:v>0.12226847587024797</c:v>
                </c:pt>
                <c:pt idx="44">
                  <c:v>0.12442700625160125</c:v>
                </c:pt>
                <c:pt idx="45">
                  <c:v>0.1259921053200832</c:v>
                </c:pt>
                <c:pt idx="46">
                  <c:v>0.12694059851340117</c:v>
                </c:pt>
                <c:pt idx="47">
                  <c:v>0.12725834702983621</c:v>
                </c:pt>
                <c:pt idx="48">
                  <c:v>0.12694059851340123</c:v>
                </c:pt>
                <c:pt idx="49">
                  <c:v>0.1259921053200832</c:v>
                </c:pt>
                <c:pt idx="50">
                  <c:v>0.12442700625160129</c:v>
                </c:pt>
                <c:pt idx="51">
                  <c:v>0.12226847587024803</c:v>
                </c:pt>
                <c:pt idx="52">
                  <c:v>0.11954815355187856</c:v>
                </c:pt>
                <c:pt idx="53">
                  <c:v>0.11630537193663554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9.9108900319209076E-2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8.3405916558650234E-2</c:v>
                </c:pt>
                <c:pt idx="61">
                  <c:v>7.7961822270757625E-2</c:v>
                </c:pt>
                <c:pt idx="62">
                  <c:v>7.2509620441248201E-2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3.3910315115603204E-2</c:v>
                </c:pt>
                <c:pt idx="71">
                  <c:v>3.0151034935370708E-2</c:v>
                </c:pt>
                <c:pt idx="72">
                  <c:v>2.6674798647479781E-2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1.7925409811645067E-2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1.1515791286468789E-2</c:v>
                </c:pt>
                <c:pt idx="79">
                  <c:v>9.8376734863848386E-3</c:v>
                </c:pt>
                <c:pt idx="80">
                  <c:v>8.3621807538109168E-3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4.2793637491079898E-4</c:v>
                </c:pt>
                <c:pt idx="1">
                  <c:v>5.4130047308443511E-4</c:v>
                </c:pt>
                <c:pt idx="2">
                  <c:v>6.8128078079890029E-4</c:v>
                </c:pt>
                <c:pt idx="3">
                  <c:v>8.5318339789939429E-4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1.626156489986393E-3</c:v>
                </c:pt>
                <c:pt idx="7">
                  <c:v>1.9961478510108427E-3</c:v>
                </c:pt>
                <c:pt idx="8">
                  <c:v>2.4381004909201347E-3</c:v>
                </c:pt>
                <c:pt idx="9">
                  <c:v>2.9630503127812463E-3</c:v>
                </c:pt>
                <c:pt idx="10">
                  <c:v>3.5830673985689197E-3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6.1485682436151125E-3</c:v>
                </c:pt>
                <c:pt idx="14">
                  <c:v>7.2879277678313346E-3</c:v>
                </c:pt>
                <c:pt idx="15">
                  <c:v>8.5953318590459571E-3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2.6875611745141595E-2</c:v>
                </c:pt>
                <c:pt idx="24">
                  <c:v>3.0302167626916832E-2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4.2149349392408178E-2</c:v>
                </c:pt>
                <c:pt idx="28">
                  <c:v>4.6582235164299025E-2</c:v>
                </c:pt>
                <c:pt idx="29">
                  <c:v>5.1224567389987902E-2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7.6418074758373727E-2</c:v>
                </c:pt>
                <c:pt idx="35">
                  <c:v>8.1550238104464462E-2</c:v>
                </c:pt>
                <c:pt idx="36">
                  <c:v>8.6593023198796304E-2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0.10471257846306935</c:v>
                </c:pt>
                <c:pt idx="41">
                  <c:v>0.10844241001558153</c:v>
                </c:pt>
                <c:pt idx="42">
                  <c:v>0.11174497307340225</c:v>
                </c:pt>
                <c:pt idx="43">
                  <c:v>0.11457381053475445</c:v>
                </c:pt>
                <c:pt idx="44">
                  <c:v>0.11688835503952796</c:v>
                </c:pt>
                <c:pt idx="45">
                  <c:v>0.11865489630206549</c:v>
                </c:pt>
                <c:pt idx="46">
                  <c:v>0.11984739783525594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0.11984739783525597</c:v>
                </c:pt>
                <c:pt idx="50">
                  <c:v>0.11865489630206554</c:v>
                </c:pt>
                <c:pt idx="51">
                  <c:v>0.11688835503952803</c:v>
                </c:pt>
                <c:pt idx="52">
                  <c:v>0.11457381053475445</c:v>
                </c:pt>
                <c:pt idx="53">
                  <c:v>0.11174497307340236</c:v>
                </c:pt>
                <c:pt idx="54">
                  <c:v>0.10844241001558159</c:v>
                </c:pt>
                <c:pt idx="55">
                  <c:v>0.10471257846306947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8.6593023198796304E-2</c:v>
                </c:pt>
                <c:pt idx="60">
                  <c:v>8.1550238104464448E-2</c:v>
                </c:pt>
                <c:pt idx="61">
                  <c:v>7.6418074758373727E-2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6.1021072100927901E-2</c:v>
                </c:pt>
                <c:pt idx="65">
                  <c:v>5.6048604332049334E-2</c:v>
                </c:pt>
                <c:pt idx="66">
                  <c:v>5.1224567389987874E-2</c:v>
                </c:pt>
                <c:pt idx="67">
                  <c:v>4.6582235164299025E-2</c:v>
                </c:pt>
                <c:pt idx="68">
                  <c:v>4.214934939240815E-2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3.0302167626916818E-2</c:v>
                </c:pt>
                <c:pt idx="72">
                  <c:v>2.6875611745141581E-2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8.5953318590459571E-3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3.5833723054742557E-4</c:v>
                </c:pt>
                <c:pt idx="1">
                  <c:v>4.5439848247642151E-4</c:v>
                </c:pt>
                <c:pt idx="2">
                  <c:v>5.7333748808947188E-4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1.1176399212040064E-3</c:v>
                </c:pt>
                <c:pt idx="6">
                  <c:v>1.3822591817128902E-3</c:v>
                </c:pt>
                <c:pt idx="7">
                  <c:v>1.7010049930971346E-3</c:v>
                </c:pt>
                <c:pt idx="8">
                  <c:v>2.0828127186405237E-3</c:v>
                </c:pt>
                <c:pt idx="9">
                  <c:v>2.5376012595134277E-3</c:v>
                </c:pt>
                <c:pt idx="10">
                  <c:v>3.0762743826865412E-3</c:v>
                </c:pt>
                <c:pt idx="11">
                  <c:v>3.7106952159153658E-3</c:v>
                </c:pt>
                <c:pt idx="12">
                  <c:v>4.453628908017369E-3</c:v>
                </c:pt>
                <c:pt idx="13">
                  <c:v>5.3186486014398333E-3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1.1985759644307569E-2</c:v>
                </c:pt>
                <c:pt idx="19">
                  <c:v>1.3890695795757215E-2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2.3836529306041684E-2</c:v>
                </c:pt>
                <c:pt idx="24">
                  <c:v>2.6942884830823449E-2</c:v>
                </c:pt>
                <c:pt idx="25">
                  <c:v>3.0302167626916836E-2</c:v>
                </c:pt>
                <c:pt idx="26">
                  <c:v>3.3910315115603225E-2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5.0588245594254844E-2</c:v>
                </c:pt>
                <c:pt idx="31">
                  <c:v>5.5214149325589768E-2</c:v>
                </c:pt>
                <c:pt idx="32">
                  <c:v>5.9962492922656575E-2</c:v>
                </c:pt>
                <c:pt idx="33">
                  <c:v>6.4794404466144803E-2</c:v>
                </c:pt>
                <c:pt idx="34">
                  <c:v>6.9666477556894674E-2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8.8563450400087562E-2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0.11343378207194244</c:v>
                </c:pt>
                <c:pt idx="48">
                  <c:v>0.11371772130327643</c:v>
                </c:pt>
                <c:pt idx="49">
                  <c:v>0.11343378207194246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8.8563450400087562E-2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6.9666477556894674E-2</c:v>
                </c:pt>
                <c:pt idx="63">
                  <c:v>6.4794404466144775E-2</c:v>
                </c:pt>
                <c:pt idx="64">
                  <c:v>5.9962492922656548E-2</c:v>
                </c:pt>
                <c:pt idx="65">
                  <c:v>5.5214149325589747E-2</c:v>
                </c:pt>
                <c:pt idx="66">
                  <c:v>5.0588245594254809E-2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3.3910315115603204E-2</c:v>
                </c:pt>
                <c:pt idx="71">
                  <c:v>3.0302167626916818E-2</c:v>
                </c:pt>
                <c:pt idx="72">
                  <c:v>2.6942884830823435E-2</c:v>
                </c:pt>
                <c:pt idx="73">
                  <c:v>2.383652930604167E-2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1.389069579575721E-2</c:v>
                </c:pt>
                <c:pt idx="78">
                  <c:v>1.1985759644307554E-2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6.0424184763316715E-4</c:v>
                </c:pt>
                <c:pt idx="4">
                  <c:v>7.5670579186475789E-4</c:v>
                </c:pt>
                <c:pt idx="5">
                  <c:v>9.4291347914337415E-4</c:v>
                </c:pt>
                <c:pt idx="6">
                  <c:v>1.1690824949255746E-3</c:v>
                </c:pt>
                <c:pt idx="7">
                  <c:v>1.4422714242691701E-3</c:v>
                </c:pt>
                <c:pt idx="8">
                  <c:v>1.770424323770548E-3</c:v>
                </c:pt>
                <c:pt idx="9">
                  <c:v>2.162401152167202E-3</c:v>
                </c:pt>
                <c:pt idx="10">
                  <c:v>2.6279898774268558E-3</c:v>
                </c:pt>
                <c:pt idx="11">
                  <c:v>3.177895701925755E-3</c:v>
                </c:pt>
                <c:pt idx="12">
                  <c:v>3.823702709359611E-3</c:v>
                </c:pt>
                <c:pt idx="13">
                  <c:v>4.5778032750612334E-3</c:v>
                </c:pt>
                <c:pt idx="14">
                  <c:v>5.453290831812365E-3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1.0446001240823738E-2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2.1035663280948771E-2</c:v>
                </c:pt>
                <c:pt idx="24">
                  <c:v>2.3836529306041684E-2</c:v>
                </c:pt>
                <c:pt idx="25">
                  <c:v>2.6875611745141595E-2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3.7383119370458781E-2</c:v>
                </c:pt>
                <c:pt idx="29">
                  <c:v>4.1314736355181486E-2</c:v>
                </c:pt>
                <c:pt idx="30">
                  <c:v>4.5432115680175585E-2</c:v>
                </c:pt>
                <c:pt idx="31">
                  <c:v>4.9710652631568437E-2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6.3194624919803905E-2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7.6801121952135343E-2</c:v>
                </c:pt>
                <c:pt idx="38">
                  <c:v>8.1143504595076577E-2</c:v>
                </c:pt>
                <c:pt idx="39">
                  <c:v>8.5303821039459174E-2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0.10523745244685712</c:v>
                </c:pt>
                <c:pt idx="47">
                  <c:v>0.10629510642746028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0.10629510642746028</c:v>
                </c:pt>
                <c:pt idx="51">
                  <c:v>0.10523745244685714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9.9108900319209034E-2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8.5303821039459188E-2</c:v>
                </c:pt>
                <c:pt idx="59">
                  <c:v>8.1143504595076577E-2</c:v>
                </c:pt>
                <c:pt idx="60">
                  <c:v>7.6801121952135357E-2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6.3194624919803905E-2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4.9710652631568424E-2</c:v>
                </c:pt>
                <c:pt idx="67">
                  <c:v>4.5432115680175557E-2</c:v>
                </c:pt>
                <c:pt idx="68">
                  <c:v>4.1314736355181465E-2</c:v>
                </c:pt>
                <c:pt idx="69">
                  <c:v>3.7383119370458753E-2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2.6875611745141564E-2</c:v>
                </c:pt>
                <c:pt idx="73">
                  <c:v>2.383652930604167E-2</c:v>
                </c:pt>
                <c:pt idx="74">
                  <c:v>2.1035663280948764E-2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1.0446001240823734E-2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3.1544190469916835E-4</c:v>
                </c:pt>
                <c:pt idx="2">
                  <c:v>4.0000399228905606E-4</c:v>
                </c:pt>
                <c:pt idx="3">
                  <c:v>5.0470521581609301E-4</c:v>
                </c:pt>
                <c:pt idx="4">
                  <c:v>6.3363591807902775E-4</c:v>
                </c:pt>
                <c:pt idx="5">
                  <c:v>7.9153534004482509E-4</c:v>
                </c:pt>
                <c:pt idx="6">
                  <c:v>9.8385106390936413E-4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1.8334863226350251E-3</c:v>
                </c:pt>
                <c:pt idx="10">
                  <c:v>2.2338336807622983E-3</c:v>
                </c:pt>
                <c:pt idx="11">
                  <c:v>2.7080240843784494E-3</c:v>
                </c:pt>
                <c:pt idx="12">
                  <c:v>3.2665005667378419E-3</c:v>
                </c:pt>
                <c:pt idx="13">
                  <c:v>3.9205002042966364E-3</c:v>
                </c:pt>
                <c:pt idx="14">
                  <c:v>4.6819713449833726E-3</c:v>
                </c:pt>
                <c:pt idx="15">
                  <c:v>5.5634546141705892E-3</c:v>
                </c:pt>
                <c:pt idx="16">
                  <c:v>6.5779243602221678E-3</c:v>
                </c:pt>
                <c:pt idx="17">
                  <c:v>7.7385880524660526E-3</c:v>
                </c:pt>
                <c:pt idx="18">
                  <c:v>9.0586422681638024E-3</c:v>
                </c:pt>
                <c:pt idx="19">
                  <c:v>1.0550985298655448E-2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2.6674798647479792E-2</c:v>
                </c:pt>
                <c:pt idx="27">
                  <c:v>2.9851027125129197E-2</c:v>
                </c:pt>
                <c:pt idx="28">
                  <c:v>3.3238845887728276E-2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4.4532499515227204E-2</c:v>
                </c:pt>
                <c:pt idx="32">
                  <c:v>4.860465211220414E-2</c:v>
                </c:pt>
                <c:pt idx="33">
                  <c:v>5.2784587716820597E-2</c:v>
                </c:pt>
                <c:pt idx="34">
                  <c:v>5.7038087634446732E-2</c:v>
                </c:pt>
                <c:pt idx="35">
                  <c:v>6.1326941497696824E-2</c:v>
                </c:pt>
                <c:pt idx="36">
                  <c:v>6.5609417742826415E-2</c:v>
                </c:pt>
                <c:pt idx="37">
                  <c:v>6.9840861640065727E-2</c:v>
                </c:pt>
                <c:pt idx="38">
                  <c:v>7.3974411938992776E-2</c:v>
                </c:pt>
                <c:pt idx="39">
                  <c:v>7.7961822270757555E-2</c:v>
                </c:pt>
                <c:pt idx="40">
                  <c:v>8.1754368756722873E-2</c:v>
                </c:pt>
                <c:pt idx="41">
                  <c:v>8.5303821039458994E-2</c:v>
                </c:pt>
                <c:pt idx="42">
                  <c:v>8.8563450400087451E-2</c:v>
                </c:pt>
                <c:pt idx="43">
                  <c:v>9.1489045957065335E-2</c:v>
                </c:pt>
                <c:pt idx="44">
                  <c:v>9.4039908322970128E-2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9.9108900319208992E-2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9.9108900319208992E-2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9.403990832297017E-2</c:v>
                </c:pt>
                <c:pt idx="55">
                  <c:v>9.148904595706539E-2</c:v>
                </c:pt>
                <c:pt idx="56">
                  <c:v>8.8563450400087562E-2</c:v>
                </c:pt>
                <c:pt idx="57">
                  <c:v>8.5303821039459063E-2</c:v>
                </c:pt>
                <c:pt idx="58">
                  <c:v>8.1754368756722984E-2</c:v>
                </c:pt>
                <c:pt idx="59">
                  <c:v>7.7961822270757555E-2</c:v>
                </c:pt>
                <c:pt idx="60">
                  <c:v>7.3974411938992804E-2</c:v>
                </c:pt>
                <c:pt idx="61">
                  <c:v>6.9840861640065754E-2</c:v>
                </c:pt>
                <c:pt idx="62">
                  <c:v>6.5609417742826415E-2</c:v>
                </c:pt>
                <c:pt idx="63">
                  <c:v>6.1326941497696824E-2</c:v>
                </c:pt>
                <c:pt idx="64">
                  <c:v>5.7038087634446705E-2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4.4532499515227177E-2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3.3238845887728269E-2</c:v>
                </c:pt>
                <c:pt idx="71">
                  <c:v>2.9851027125129184E-2</c:v>
                </c:pt>
                <c:pt idx="72">
                  <c:v>2.6674798647479778E-2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1.0550985298655441E-2</c:v>
                </c:pt>
                <c:pt idx="80">
                  <c:v>9.0586422681638006E-3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3.3161495699603541E-4</c:v>
                </c:pt>
                <c:pt idx="3">
                  <c:v>4.1946266694726581E-4</c:v>
                </c:pt>
                <c:pt idx="4">
                  <c:v>5.2793571678487494E-4</c:v>
                </c:pt>
                <c:pt idx="5">
                  <c:v>6.6114589081873348E-4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1.5468479021178553E-3</c:v>
                </c:pt>
                <c:pt idx="10">
                  <c:v>1.889324294101021E-3</c:v>
                </c:pt>
                <c:pt idx="11">
                  <c:v>2.2961165716629301E-3</c:v>
                </c:pt>
                <c:pt idx="12">
                  <c:v>2.7765780404575436E-3</c:v>
                </c:pt>
                <c:pt idx="13">
                  <c:v>3.3408298987321417E-3</c:v>
                </c:pt>
                <c:pt idx="14">
                  <c:v>3.9996995619985968E-3</c:v>
                </c:pt>
                <c:pt idx="15">
                  <c:v>4.7646269708169296E-3</c:v>
                </c:pt>
                <c:pt idx="16">
                  <c:v>5.6475354632411715E-3</c:v>
                </c:pt>
                <c:pt idx="17">
                  <c:v>6.6606644630251826E-3</c:v>
                </c:pt>
                <c:pt idx="18">
                  <c:v>7.8163621553888861E-3</c:v>
                </c:pt>
                <c:pt idx="19">
                  <c:v>9.1268374976206518E-3</c:v>
                </c:pt>
                <c:pt idx="20">
                  <c:v>1.0603872332552193E-2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3.6097342540718162E-2</c:v>
                </c:pt>
                <c:pt idx="31">
                  <c:v>3.9694762371420868E-2</c:v>
                </c:pt>
                <c:pt idx="32">
                  <c:v>4.3432988184597926E-2</c:v>
                </c:pt>
                <c:pt idx="33">
                  <c:v>4.7286235494281716E-2</c:v>
                </c:pt>
                <c:pt idx="34">
                  <c:v>5.122456738998786E-2</c:v>
                </c:pt>
                <c:pt idx="35">
                  <c:v>5.5214149325589705E-2</c:v>
                </c:pt>
                <c:pt idx="36">
                  <c:v>5.9217626872687029E-2</c:v>
                </c:pt>
                <c:pt idx="37">
                  <c:v>6.3194624919803863E-2</c:v>
                </c:pt>
                <c:pt idx="38">
                  <c:v>6.7102362285073741E-2</c:v>
                </c:pt>
                <c:pt idx="39">
                  <c:v>7.0896371094849586E-2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8.6593023198796193E-2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8.6593023198796262E-2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7.0896371094849614E-2</c:v>
                </c:pt>
                <c:pt idx="61">
                  <c:v>6.7102362285073741E-2</c:v>
                </c:pt>
                <c:pt idx="62">
                  <c:v>6.3194624919803891E-2</c:v>
                </c:pt>
                <c:pt idx="63">
                  <c:v>5.9217626872687029E-2</c:v>
                </c:pt>
                <c:pt idx="64">
                  <c:v>5.5214149325589705E-2</c:v>
                </c:pt>
                <c:pt idx="65">
                  <c:v>5.1224567389987853E-2</c:v>
                </c:pt>
                <c:pt idx="66">
                  <c:v>4.7286235494281709E-2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3.6097342540718128E-2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1.0603872332552187E-2</c:v>
                </c:pt>
                <c:pt idx="80">
                  <c:v>9.1268374976206414E-3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1.6758229227474038E-4</c:v>
                </c:pt>
                <c:pt idx="1">
                  <c:v>2.1464264473813609E-4</c:v>
                </c:pt>
                <c:pt idx="2">
                  <c:v>2.735472938573618E-4</c:v>
                </c:pt>
                <c:pt idx="3">
                  <c:v>3.4687848378028429E-4</c:v>
                </c:pt>
                <c:pt idx="4">
                  <c:v>4.3767408174210303E-4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8.5318339789939429E-4</c:v>
                </c:pt>
                <c:pt idx="8">
                  <c:v>1.055188315178457E-3</c:v>
                </c:pt>
                <c:pt idx="9">
                  <c:v>1.298512331494954E-3</c:v>
                </c:pt>
                <c:pt idx="10">
                  <c:v>1.5899765199541664E-3</c:v>
                </c:pt>
                <c:pt idx="11">
                  <c:v>1.9371527663159225E-3</c:v>
                </c:pt>
                <c:pt idx="12">
                  <c:v>2.3483647826966717E-3</c:v>
                </c:pt>
                <c:pt idx="13">
                  <c:v>2.832668637563646E-3</c:v>
                </c:pt>
                <c:pt idx="14">
                  <c:v>3.3998089837662792E-3</c:v>
                </c:pt>
                <c:pt idx="15">
                  <c:v>4.0601472799225418E-3</c:v>
                </c:pt>
                <c:pt idx="16">
                  <c:v>4.8245586002785487E-3</c:v>
                </c:pt>
                <c:pt idx="17">
                  <c:v>5.7042941382605085E-3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1.0603872332552193E-2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2.882431347287626E-2</c:v>
                </c:pt>
                <c:pt idx="30">
                  <c:v>3.1935532098540949E-2</c:v>
                </c:pt>
                <c:pt idx="31">
                  <c:v>3.5206095977844395E-2</c:v>
                </c:pt>
                <c:pt idx="32">
                  <c:v>3.8618029341130802E-2</c:v>
                </c:pt>
                <c:pt idx="33">
                  <c:v>4.2149349392408129E-2</c:v>
                </c:pt>
                <c:pt idx="34">
                  <c:v>4.5774137526474586E-2</c:v>
                </c:pt>
                <c:pt idx="35">
                  <c:v>4.9462719717223144E-2</c:v>
                </c:pt>
                <c:pt idx="36">
                  <c:v>5.3181960409611893E-2</c:v>
                </c:pt>
                <c:pt idx="37">
                  <c:v>5.6895670510940487E-2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6.7607521983145707E-2</c:v>
                </c:pt>
                <c:pt idx="41">
                  <c:v>7.0896371094849531E-2</c:v>
                </c:pt>
                <c:pt idx="42">
                  <c:v>7.3974411938992707E-2</c:v>
                </c:pt>
                <c:pt idx="43">
                  <c:v>7.6801121952135204E-2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8.3405916558650109E-2</c:v>
                </c:pt>
                <c:pt idx="47">
                  <c:v>8.487836645708112E-2</c:v>
                </c:pt>
                <c:pt idx="48">
                  <c:v>8.594600487640959E-2</c:v>
                </c:pt>
                <c:pt idx="49">
                  <c:v>8.6593023198796248E-2</c:v>
                </c:pt>
                <c:pt idx="50">
                  <c:v>8.6809776585634241E-2</c:v>
                </c:pt>
                <c:pt idx="51">
                  <c:v>8.6593023198796248E-2</c:v>
                </c:pt>
                <c:pt idx="52">
                  <c:v>8.5946004876409646E-2</c:v>
                </c:pt>
                <c:pt idx="53">
                  <c:v>8.4878366457081147E-2</c:v>
                </c:pt>
                <c:pt idx="54">
                  <c:v>8.3405916558650151E-2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7.6801121952135287E-2</c:v>
                </c:pt>
                <c:pt idx="58">
                  <c:v>7.3974411938992762E-2</c:v>
                </c:pt>
                <c:pt idx="59">
                  <c:v>7.0896371094849586E-2</c:v>
                </c:pt>
                <c:pt idx="60">
                  <c:v>6.7607521983145777E-2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5.689567051094048E-2</c:v>
                </c:pt>
                <c:pt idx="64">
                  <c:v>5.3181960409611893E-2</c:v>
                </c:pt>
                <c:pt idx="65">
                  <c:v>4.946271971722313E-2</c:v>
                </c:pt>
                <c:pt idx="66">
                  <c:v>4.5774137526474579E-2</c:v>
                </c:pt>
                <c:pt idx="67">
                  <c:v>4.2149349392408116E-2</c:v>
                </c:pt>
                <c:pt idx="68">
                  <c:v>3.8618029341130795E-2</c:v>
                </c:pt>
                <c:pt idx="69">
                  <c:v>3.5206095977844375E-2</c:v>
                </c:pt>
                <c:pt idx="70">
                  <c:v>3.1935532098540935E-2</c:v>
                </c:pt>
                <c:pt idx="71">
                  <c:v>2.8824313472876239E-2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1.0603872332552177E-2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1.3686219282358635E-4</c:v>
                </c:pt>
                <c:pt idx="1">
                  <c:v>1.7573453416910365E-4</c:v>
                </c:pt>
                <c:pt idx="2">
                  <c:v>2.2452218632057936E-4</c:v>
                </c:pt>
                <c:pt idx="3">
                  <c:v>2.8542363858834012E-4</c:v>
                </c:pt>
                <c:pt idx="4">
                  <c:v>3.6103486325403974E-4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7.0908437690569872E-4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1.3313843276692059E-3</c:v>
                </c:pt>
                <c:pt idx="11">
                  <c:v>1.626156489986393E-3</c:v>
                </c:pt>
                <c:pt idx="12">
                  <c:v>1.9762858480320408E-3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3.4425733163160016E-3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5.7328870316166979E-3</c:v>
                </c:pt>
                <c:pt idx="19">
                  <c:v>6.7276052537701674E-3</c:v>
                </c:pt>
                <c:pt idx="20">
                  <c:v>7.855541833737394E-3</c:v>
                </c:pt>
                <c:pt idx="21">
                  <c:v>9.1268374976206518E-3</c:v>
                </c:pt>
                <c:pt idx="22">
                  <c:v>1.0550985298655443E-2</c:v>
                </c:pt>
                <c:pt idx="23">
                  <c:v>1.213652194117114E-2</c:v>
                </c:pt>
                <c:pt idx="24">
                  <c:v>1.389069579575721E-2</c:v>
                </c:pt>
                <c:pt idx="25">
                  <c:v>1.5819118636336289E-2</c:v>
                </c:pt>
                <c:pt idx="26">
                  <c:v>1.7925409811645088E-2</c:v>
                </c:pt>
                <c:pt idx="27">
                  <c:v>2.021084312589989E-2</c:v>
                </c:pt>
                <c:pt idx="28">
                  <c:v>2.2674008053880479E-2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3.1069270652543664E-2</c:v>
                </c:pt>
                <c:pt idx="32">
                  <c:v>3.4165598595379182E-2</c:v>
                </c:pt>
                <c:pt idx="33">
                  <c:v>3.7383119370458753E-2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5.4392117735664845E-2</c:v>
                </c:pt>
                <c:pt idx="39">
                  <c:v>5.7755538455726958E-2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7.9935435197845892E-2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7.9935435197845892E-2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7.641807475837363E-2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5.7755538455726972E-2</c:v>
                </c:pt>
                <c:pt idx="63">
                  <c:v>5.4392117735664845E-2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3.4165598595379161E-2</c:v>
                </c:pt>
                <c:pt idx="70">
                  <c:v>3.1069270652543626E-2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1.7925409811645067E-2</c:v>
                </c:pt>
                <c:pt idx="76">
                  <c:v>1.5819118636336289E-2</c:v>
                </c:pt>
                <c:pt idx="77">
                  <c:v>1.3890695795757199E-2</c:v>
                </c:pt>
                <c:pt idx="78">
                  <c:v>1.2136521941171123E-2</c:v>
                </c:pt>
                <c:pt idx="79">
                  <c:v>1.0550985298655436E-2</c:v>
                </c:pt>
                <c:pt idx="80">
                  <c:v>9.1268374976206414E-3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1.1121603018654924E-4</c:v>
                </c:pt>
                <c:pt idx="1">
                  <c:v>1.4316166666167033E-4</c:v>
                </c:pt>
                <c:pt idx="2">
                  <c:v>1.8336423461139123E-4</c:v>
                </c:pt>
                <c:pt idx="3">
                  <c:v>2.3368511056768939E-4</c:v>
                </c:pt>
                <c:pt idx="4">
                  <c:v>2.9633024583316218E-4</c:v>
                </c:pt>
                <c:pt idx="5">
                  <c:v>3.7389481994966014E-4</c:v>
                </c:pt>
                <c:pt idx="6">
                  <c:v>4.6940903339133115E-4</c:v>
                </c:pt>
                <c:pt idx="7">
                  <c:v>5.8638380221870498E-4</c:v>
                </c:pt>
                <c:pt idx="8">
                  <c:v>7.2885479458114982E-4</c:v>
                </c:pt>
                <c:pt idx="9">
                  <c:v>9.0142291164755164E-4</c:v>
                </c:pt>
                <c:pt idx="10">
                  <c:v>1.1092889769808284E-3</c:v>
                </c:pt>
                <c:pt idx="11">
                  <c:v>1.3582800751787459E-3</c:v>
                </c:pt>
                <c:pt idx="12">
                  <c:v>1.654864692681216E-3</c:v>
                </c:pt>
                <c:pt idx="13">
                  <c:v>2.0061535837524801E-3</c:v>
                </c:pt>
                <c:pt idx="14">
                  <c:v>2.4198831377065448E-3</c:v>
                </c:pt>
                <c:pt idx="15">
                  <c:v>2.9043779855293453E-3</c:v>
                </c:pt>
                <c:pt idx="16">
                  <c:v>3.4684896810733643E-3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5.7328870316167005E-3</c:v>
                </c:pt>
                <c:pt idx="20">
                  <c:v>6.7108072468932958E-3</c:v>
                </c:pt>
                <c:pt idx="21">
                  <c:v>7.8163621553888861E-3</c:v>
                </c:pt>
                <c:pt idx="22">
                  <c:v>9.0586422681638006E-3</c:v>
                </c:pt>
                <c:pt idx="23">
                  <c:v>1.0446001240823734E-2</c:v>
                </c:pt>
                <c:pt idx="24">
                  <c:v>1.1985759644307563E-2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1.9761176871069045E-2</c:v>
                </c:pt>
                <c:pt idx="29">
                  <c:v>2.2114184800359857E-2</c:v>
                </c:pt>
                <c:pt idx="30">
                  <c:v>2.46239426680607E-2</c:v>
                </c:pt>
                <c:pt idx="31">
                  <c:v>2.7281784602032851E-2</c:v>
                </c:pt>
                <c:pt idx="32">
                  <c:v>3.0075751491547197E-2</c:v>
                </c:pt>
                <c:pt idx="33">
                  <c:v>3.2990487053380001E-2</c:v>
                </c:pt>
                <c:pt idx="34">
                  <c:v>3.6007211894616996E-2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5.7755538455726917E-2</c:v>
                </c:pt>
                <c:pt idx="42">
                  <c:v>6.0565125995312274E-2</c:v>
                </c:pt>
                <c:pt idx="43">
                  <c:v>6.3194624919803793E-2</c:v>
                </c:pt>
                <c:pt idx="44">
                  <c:v>6.5609417742826304E-2</c:v>
                </c:pt>
                <c:pt idx="45">
                  <c:v>6.7776752237781082E-2</c:v>
                </c:pt>
                <c:pt idx="46">
                  <c:v>6.9666477556894535E-2</c:v>
                </c:pt>
                <c:pt idx="47">
                  <c:v>7.12517406338182E-2</c:v>
                </c:pt>
                <c:pt idx="48">
                  <c:v>7.2509620441248049E-2</c:v>
                </c:pt>
                <c:pt idx="49">
                  <c:v>7.3421679188198016E-2</c:v>
                </c:pt>
                <c:pt idx="50">
                  <c:v>7.3974411938992721E-2</c:v>
                </c:pt>
                <c:pt idx="51">
                  <c:v>7.4159579331639594E-2</c:v>
                </c:pt>
                <c:pt idx="52">
                  <c:v>7.3974411938992735E-2</c:v>
                </c:pt>
                <c:pt idx="53">
                  <c:v>7.3421679188198016E-2</c:v>
                </c:pt>
                <c:pt idx="54">
                  <c:v>7.2509620441248077E-2</c:v>
                </c:pt>
                <c:pt idx="55">
                  <c:v>7.1251740633818242E-2</c:v>
                </c:pt>
                <c:pt idx="56">
                  <c:v>6.966647755689459E-2</c:v>
                </c:pt>
                <c:pt idx="57">
                  <c:v>6.7776752237781124E-2</c:v>
                </c:pt>
                <c:pt idx="58">
                  <c:v>6.5609417742826373E-2</c:v>
                </c:pt>
                <c:pt idx="59">
                  <c:v>6.3194624919803835E-2</c:v>
                </c:pt>
                <c:pt idx="60">
                  <c:v>6.0565125995312337E-2</c:v>
                </c:pt>
                <c:pt idx="61">
                  <c:v>5.7755538455726972E-2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4.5432115680175501E-2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3.6007211894616982E-2</c:v>
                </c:pt>
                <c:pt idx="69">
                  <c:v>3.2990487053380001E-2</c:v>
                </c:pt>
                <c:pt idx="70">
                  <c:v>3.0075751491547193E-2</c:v>
                </c:pt>
                <c:pt idx="71">
                  <c:v>2.7281784602032826E-2</c:v>
                </c:pt>
                <c:pt idx="72">
                  <c:v>2.4623942668060683E-2</c:v>
                </c:pt>
                <c:pt idx="73">
                  <c:v>2.2114184800359829E-2</c:v>
                </c:pt>
                <c:pt idx="74">
                  <c:v>1.9761176871069014E-2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1.1985759644307547E-2</c:v>
                </c:pt>
                <c:pt idx="79">
                  <c:v>1.0446001240823725E-2</c:v>
                </c:pt>
                <c:pt idx="80">
                  <c:v>9.0586422681637972E-3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8.9924868547652814E-5</c:v>
                </c:pt>
                <c:pt idx="1">
                  <c:v>1.1604459162278527E-4</c:v>
                </c:pt>
                <c:pt idx="2">
                  <c:v>1.4900420511280562E-4</c:v>
                </c:pt>
                <c:pt idx="3">
                  <c:v>1.9037094820927302E-4</c:v>
                </c:pt>
                <c:pt idx="4">
                  <c:v>2.4200890615691832E-4</c:v>
                </c:pt>
                <c:pt idx="5">
                  <c:v>3.0611918750934197E-4</c:v>
                </c:pt>
                <c:pt idx="6">
                  <c:v>3.8528161243886065E-4</c:v>
                </c:pt>
                <c:pt idx="7">
                  <c:v>4.8249691538821608E-4</c:v>
                </c:pt>
                <c:pt idx="8">
                  <c:v>6.0122817884544484E-4</c:v>
                </c:pt>
                <c:pt idx="9">
                  <c:v>7.4543991033276444E-4</c:v>
                </c:pt>
                <c:pt idx="10">
                  <c:v>9.196328623936518E-4</c:v>
                </c:pt>
                <c:pt idx="11">
                  <c:v>1.1288723891520415E-3</c:v>
                </c:pt>
                <c:pt idx="12">
                  <c:v>1.3788078497211664E-3</c:v>
                </c:pt>
                <c:pt idx="13">
                  <c:v>1.6756803280244144E-3</c:v>
                </c:pt>
                <c:pt idx="14">
                  <c:v>2.0263157624656951E-3</c:v>
                </c:pt>
                <c:pt idx="15">
                  <c:v>2.4381004909201347E-3</c:v>
                </c:pt>
                <c:pt idx="16">
                  <c:v>2.9189362407653963E-3</c:v>
                </c:pt>
                <c:pt idx="17">
                  <c:v>3.4771717533444786E-3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5.7042941382605085E-3</c:v>
                </c:pt>
                <c:pt idx="21">
                  <c:v>6.6606644630251826E-3</c:v>
                </c:pt>
                <c:pt idx="22">
                  <c:v>7.7385880524660526E-3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1.3412931095969362E-2</c:v>
                </c:pt>
                <c:pt idx="27">
                  <c:v>1.5198842122489589E-2</c:v>
                </c:pt>
                <c:pt idx="28">
                  <c:v>1.7136646640759017E-2</c:v>
                </c:pt>
                <c:pt idx="29">
                  <c:v>1.9225148675323944E-2</c:v>
                </c:pt>
                <c:pt idx="30">
                  <c:v>2.1460611867575557E-2</c:v>
                </c:pt>
                <c:pt idx="31">
                  <c:v>2.3836529306041673E-2</c:v>
                </c:pt>
                <c:pt idx="32">
                  <c:v>2.6343438976895204E-2</c:v>
                </c:pt>
                <c:pt idx="33">
                  <c:v>2.8968795945416907E-2</c:v>
                </c:pt>
                <c:pt idx="34">
                  <c:v>3.169691155337899E-2</c:v>
                </c:pt>
                <c:pt idx="35">
                  <c:v>3.4508968569793345E-2</c:v>
                </c:pt>
                <c:pt idx="36">
                  <c:v>3.7383119370458712E-2</c:v>
                </c:pt>
                <c:pt idx="37">
                  <c:v>4.0294671880045797E-2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5.1739382851071478E-2</c:v>
                </c:pt>
                <c:pt idx="42">
                  <c:v>5.4392117735664776E-2</c:v>
                </c:pt>
                <c:pt idx="43">
                  <c:v>5.689567051094041E-2</c:v>
                </c:pt>
                <c:pt idx="44">
                  <c:v>5.9217626872686946E-2</c:v>
                </c:pt>
                <c:pt idx="45">
                  <c:v>6.1326941497696734E-2</c:v>
                </c:pt>
                <c:pt idx="46">
                  <c:v>6.3194624919803766E-2</c:v>
                </c:pt>
                <c:pt idx="47">
                  <c:v>6.4794404466144623E-2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6.7776752237781082E-2</c:v>
                </c:pt>
                <c:pt idx="51">
                  <c:v>6.8116484622155429E-2</c:v>
                </c:pt>
                <c:pt idx="52">
                  <c:v>6.8116484622155457E-2</c:v>
                </c:pt>
                <c:pt idx="53">
                  <c:v>6.777675223778111E-2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6.479440446614472E-2</c:v>
                </c:pt>
                <c:pt idx="57">
                  <c:v>6.3194624919803807E-2</c:v>
                </c:pt>
                <c:pt idx="58">
                  <c:v>6.1326941497696817E-2</c:v>
                </c:pt>
                <c:pt idx="59">
                  <c:v>5.9217626872687022E-2</c:v>
                </c:pt>
                <c:pt idx="60">
                  <c:v>5.6895670510940466E-2</c:v>
                </c:pt>
                <c:pt idx="61">
                  <c:v>5.4392117735664845E-2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4.0294671880045797E-2</c:v>
                </c:pt>
                <c:pt idx="67">
                  <c:v>3.7383119370458712E-2</c:v>
                </c:pt>
                <c:pt idx="68">
                  <c:v>3.4508968569793345E-2</c:v>
                </c:pt>
                <c:pt idx="69">
                  <c:v>3.1696911553378969E-2</c:v>
                </c:pt>
                <c:pt idx="70">
                  <c:v>2.8968795945416875E-2</c:v>
                </c:pt>
                <c:pt idx="71">
                  <c:v>2.6343438976895197E-2</c:v>
                </c:pt>
                <c:pt idx="72">
                  <c:v>2.383652930604167E-2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1.5198842122489573E-2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7.2347039115373243E-5</c:v>
                </c:pt>
                <c:pt idx="1">
                  <c:v>9.3594772052231051E-5</c:v>
                </c:pt>
                <c:pt idx="2">
                  <c:v>1.2047888721923645E-4</c:v>
                </c:pt>
                <c:pt idx="3">
                  <c:v>1.5431169150884299E-4</c:v>
                </c:pt>
                <c:pt idx="4">
                  <c:v>1.9665964177013485E-4</c:v>
                </c:pt>
                <c:pt idx="5">
                  <c:v>2.4937917460652817E-4</c:v>
                </c:pt>
                <c:pt idx="6">
                  <c:v>3.1465428487242208E-4</c:v>
                </c:pt>
                <c:pt idx="7">
                  <c:v>3.9503506289359752E-4</c:v>
                </c:pt>
                <c:pt idx="8">
                  <c:v>4.9347614918211573E-4</c:v>
                </c:pt>
                <c:pt idx="9">
                  <c:v>6.133737937199685E-4</c:v>
                </c:pt>
                <c:pt idx="10">
                  <c:v>7.5859992302183962E-4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1.3926650989878242E-3</c:v>
                </c:pt>
                <c:pt idx="14">
                  <c:v>1.6882951770363429E-3</c:v>
                </c:pt>
                <c:pt idx="15">
                  <c:v>2.0364727124927858E-3</c:v>
                </c:pt>
                <c:pt idx="16">
                  <c:v>2.44420336756466E-3</c:v>
                </c:pt>
                <c:pt idx="17">
                  <c:v>2.9189362407653963E-3</c:v>
                </c:pt>
                <c:pt idx="18">
                  <c:v>3.4684896810733643E-3</c:v>
                </c:pt>
                <c:pt idx="19">
                  <c:v>4.1009524384720926E-3</c:v>
                </c:pt>
                <c:pt idx="20">
                  <c:v>4.8245586002785461E-3</c:v>
                </c:pt>
                <c:pt idx="21">
                  <c:v>5.6475354632411698E-3</c:v>
                </c:pt>
                <c:pt idx="22">
                  <c:v>6.5779243602221678E-3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1.1515791286468789E-2</c:v>
                </c:pt>
                <c:pt idx="27">
                  <c:v>1.3081764647251965E-2</c:v>
                </c:pt>
                <c:pt idx="28">
                  <c:v>1.4786568705097144E-2</c:v>
                </c:pt>
                <c:pt idx="29">
                  <c:v>1.663018219252364E-2</c:v>
                </c:pt>
                <c:pt idx="30">
                  <c:v>1.8610375519058177E-2</c:v>
                </c:pt>
                <c:pt idx="31">
                  <c:v>2.0722483055532284E-2</c:v>
                </c:pt>
                <c:pt idx="32">
                  <c:v>2.2959211965418155E-2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3.0302167626916801E-2</c:v>
                </c:pt>
                <c:pt idx="36">
                  <c:v>3.2908113845159549E-2</c:v>
                </c:pt>
                <c:pt idx="37">
                  <c:v>3.5559923124802911E-2</c:v>
                </c:pt>
                <c:pt idx="38">
                  <c:v>3.8233773528907077E-2</c:v>
                </c:pt>
                <c:pt idx="39">
                  <c:v>4.0903647859838105E-2</c:v>
                </c:pt>
                <c:pt idx="40">
                  <c:v>4.3541706496324807E-2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5.7038087634446573E-2</c:v>
                </c:pt>
                <c:pt idx="47">
                  <c:v>5.8628401640323874E-2</c:v>
                </c:pt>
                <c:pt idx="48">
                  <c:v>5.9962492922656423E-2</c:v>
                </c:pt>
                <c:pt idx="49">
                  <c:v>6.102107210092779E-2</c:v>
                </c:pt>
                <c:pt idx="50">
                  <c:v>6.1788622699306905E-2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5.9962492922656464E-2</c:v>
                </c:pt>
                <c:pt idx="57">
                  <c:v>5.8628401640323929E-2</c:v>
                </c:pt>
                <c:pt idx="58">
                  <c:v>5.7038087634446656E-2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4.3541706496324849E-2</c:v>
                </c:pt>
                <c:pt idx="65">
                  <c:v>4.0903647859838126E-2</c:v>
                </c:pt>
                <c:pt idx="66">
                  <c:v>3.8233773528907097E-2</c:v>
                </c:pt>
                <c:pt idx="67">
                  <c:v>3.5559923124802911E-2</c:v>
                </c:pt>
                <c:pt idx="68">
                  <c:v>3.2908113845159549E-2</c:v>
                </c:pt>
                <c:pt idx="69">
                  <c:v>3.0302167626916801E-2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2.2959211965418148E-2</c:v>
                </c:pt>
                <c:pt idx="73">
                  <c:v>2.072248305553227E-2</c:v>
                </c:pt>
                <c:pt idx="74">
                  <c:v>1.8610375519058166E-2</c:v>
                </c:pt>
                <c:pt idx="75">
                  <c:v>1.6630182192523615E-2</c:v>
                </c:pt>
                <c:pt idx="76">
                  <c:v>1.4786568705097123E-2</c:v>
                </c:pt>
                <c:pt idx="77">
                  <c:v>1.3081764647251947E-2</c:v>
                </c:pt>
                <c:pt idx="78">
                  <c:v>1.1515791286468777E-2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5.7914890505802041E-5</c:v>
                </c:pt>
                <c:pt idx="1">
                  <c:v>7.5111563962928515E-5</c:v>
                </c:pt>
                <c:pt idx="2">
                  <c:v>9.6928590577898465E-5</c:v>
                </c:pt>
                <c:pt idx="3">
                  <c:v>1.2445877390574172E-4</c:v>
                </c:pt>
                <c:pt idx="4">
                  <c:v>1.5901118215732381E-4</c:v>
                </c:pt>
                <c:pt idx="5">
                  <c:v>2.021428302091E-4</c:v>
                </c:pt>
                <c:pt idx="6">
                  <c:v>2.5569223846797417E-4</c:v>
                </c:pt>
                <c:pt idx="7">
                  <c:v>3.2181425387468318E-4</c:v>
                </c:pt>
                <c:pt idx="8">
                  <c:v>4.0301530052160191E-4</c:v>
                </c:pt>
                <c:pt idx="9">
                  <c:v>5.021879880506481E-4</c:v>
                </c:pt>
                <c:pt idx="10">
                  <c:v>6.2264375149804682E-4</c:v>
                </c:pt>
                <c:pt idx="11">
                  <c:v>7.6814193539229895E-4</c:v>
                </c:pt>
                <c:pt idx="12">
                  <c:v>9.4291347914337415E-4</c:v>
                </c:pt>
                <c:pt idx="13">
                  <c:v>1.1516771241321189E-3</c:v>
                </c:pt>
                <c:pt idx="14">
                  <c:v>1.3996458618466623E-3</c:v>
                </c:pt>
                <c:pt idx="15">
                  <c:v>1.6925211953007131E-3</c:v>
                </c:pt>
                <c:pt idx="16">
                  <c:v>2.0364727124927832E-3</c:v>
                </c:pt>
                <c:pt idx="17">
                  <c:v>2.4381004909201347E-3</c:v>
                </c:pt>
                <c:pt idx="18">
                  <c:v>2.9043779855293427E-3</c:v>
                </c:pt>
                <c:pt idx="19">
                  <c:v>3.4425733163159999E-3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7.4724225376473089E-3</c:v>
                </c:pt>
                <c:pt idx="25">
                  <c:v>8.5953318590459484E-3</c:v>
                </c:pt>
                <c:pt idx="26">
                  <c:v>9.8376734863848299E-3</c:v>
                </c:pt>
                <c:pt idx="27">
                  <c:v>1.1203421792175164E-2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1.7925409811645067E-2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2.647548601427524E-2</c:v>
                </c:pt>
                <c:pt idx="36">
                  <c:v>2.8824313472876215E-2</c:v>
                </c:pt>
                <c:pt idx="37">
                  <c:v>3.1225006019775868E-2</c:v>
                </c:pt>
                <c:pt idx="38">
                  <c:v>3.3656939099993594E-2</c:v>
                </c:pt>
                <c:pt idx="39">
                  <c:v>3.6097342540718079E-2</c:v>
                </c:pt>
                <c:pt idx="40">
                  <c:v>3.8521604848614624E-2</c:v>
                </c:pt>
                <c:pt idx="41">
                  <c:v>4.0903647859838022E-2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4.7523258736059143E-2</c:v>
                </c:pt>
                <c:pt idx="45">
                  <c:v>4.9462719717222998E-2</c:v>
                </c:pt>
                <c:pt idx="46">
                  <c:v>5.1224567389987756E-2</c:v>
                </c:pt>
                <c:pt idx="47">
                  <c:v>5.2784587716820458E-2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5.6048604332049251E-2</c:v>
                </c:pt>
                <c:pt idx="51">
                  <c:v>5.6611902170420725E-2</c:v>
                </c:pt>
                <c:pt idx="52">
                  <c:v>5.689567051094041E-2</c:v>
                </c:pt>
                <c:pt idx="53">
                  <c:v>5.689567051094041E-2</c:v>
                </c:pt>
                <c:pt idx="54">
                  <c:v>5.6611902170420753E-2</c:v>
                </c:pt>
                <c:pt idx="55">
                  <c:v>5.6048604332049279E-2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5.278458771682052E-2</c:v>
                </c:pt>
                <c:pt idx="59">
                  <c:v>5.1224567389987798E-2</c:v>
                </c:pt>
                <c:pt idx="60">
                  <c:v>4.9462719717223068E-2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4.0903647859838084E-2</c:v>
                </c:pt>
                <c:pt idx="65">
                  <c:v>3.8521604848614693E-2</c:v>
                </c:pt>
                <c:pt idx="66">
                  <c:v>3.6097342540718086E-2</c:v>
                </c:pt>
                <c:pt idx="67">
                  <c:v>3.3656939099993594E-2</c:v>
                </c:pt>
                <c:pt idx="68">
                  <c:v>3.1225006019775868E-2</c:v>
                </c:pt>
                <c:pt idx="69">
                  <c:v>2.8824313472876215E-2</c:v>
                </c:pt>
                <c:pt idx="70">
                  <c:v>2.647548601427524E-2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1.7925409811645046E-2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1.1203421792175145E-2</c:v>
                </c:pt>
                <c:pt idx="79">
                  <c:v>9.837673486384816E-3</c:v>
                </c:pt>
                <c:pt idx="80">
                  <c:v>8.5953318590459397E-3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4.6130508826443518E-5</c:v>
                </c:pt>
                <c:pt idx="1">
                  <c:v>5.9977802040780658E-5</c:v>
                </c:pt>
                <c:pt idx="2">
                  <c:v>7.7592791340756607E-5</c:v>
                </c:pt>
                <c:pt idx="3">
                  <c:v>9.9880505630719598E-5</c:v>
                </c:pt>
                <c:pt idx="4">
                  <c:v>1.2792888553650201E-4</c:v>
                </c:pt>
                <c:pt idx="5">
                  <c:v>1.6303656939836819E-4</c:v>
                </c:pt>
                <c:pt idx="6">
                  <c:v>2.0674259721660597E-4</c:v>
                </c:pt>
                <c:pt idx="7">
                  <c:v>2.6085756431946846E-4</c:v>
                </c:pt>
                <c:pt idx="8">
                  <c:v>3.2749556984101803E-4</c:v>
                </c:pt>
                <c:pt idx="9">
                  <c:v>4.0910609679950793E-4</c:v>
                </c:pt>
                <c:pt idx="10">
                  <c:v>5.08504735322632E-4</c:v>
                </c:pt>
                <c:pt idx="11">
                  <c:v>6.289014252345151E-4</c:v>
                </c:pt>
                <c:pt idx="12">
                  <c:v>7.739246580110758E-4</c:v>
                </c:pt>
                <c:pt idx="13">
                  <c:v>9.476398526261895E-4</c:v>
                </c:pt>
                <c:pt idx="14">
                  <c:v>1.1545599189344959E-3</c:v>
                </c:pt>
                <c:pt idx="15">
                  <c:v>1.3996458618466623E-3</c:v>
                </c:pt>
                <c:pt idx="16">
                  <c:v>1.6882951770363416E-3</c:v>
                </c:pt>
                <c:pt idx="17">
                  <c:v>2.0263157624656951E-3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3.3998089837662766E-3</c:v>
                </c:pt>
                <c:pt idx="21">
                  <c:v>3.9996995619985968E-3</c:v>
                </c:pt>
                <c:pt idx="22">
                  <c:v>4.6819713449833657E-3</c:v>
                </c:pt>
                <c:pt idx="23">
                  <c:v>5.4532908318123546E-3</c:v>
                </c:pt>
                <c:pt idx="24">
                  <c:v>6.3200002568442552E-3</c:v>
                </c:pt>
                <c:pt idx="25">
                  <c:v>7.2879277678313302E-3</c:v>
                </c:pt>
                <c:pt idx="26">
                  <c:v>8.3621807538109046E-3</c:v>
                </c:pt>
                <c:pt idx="27">
                  <c:v>9.5469262953707459E-3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1.3786905278247275E-2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1.9033855249807507E-2</c:v>
                </c:pt>
                <c:pt idx="34">
                  <c:v>2.098313980444794E-2</c:v>
                </c:pt>
                <c:pt idx="35">
                  <c:v>2.3016681802696014E-2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2.9480211710718195E-2</c:v>
                </c:pt>
                <c:pt idx="39">
                  <c:v>3.1696911553378955E-2</c:v>
                </c:pt>
                <c:pt idx="40">
                  <c:v>3.3910315115603086E-2</c:v>
                </c:pt>
                <c:pt idx="41">
                  <c:v>3.6097342540718051E-2</c:v>
                </c:pt>
                <c:pt idx="42">
                  <c:v>3.8233773528907021E-2</c:v>
                </c:pt>
                <c:pt idx="43">
                  <c:v>4.0294671880045707E-2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4.9710652631568306E-2</c:v>
                </c:pt>
                <c:pt idx="50">
                  <c:v>5.0588245594254698E-2</c:v>
                </c:pt>
                <c:pt idx="51">
                  <c:v>5.122456738998777E-2</c:v>
                </c:pt>
                <c:pt idx="52">
                  <c:v>5.1610195944861402E-2</c:v>
                </c:pt>
                <c:pt idx="53">
                  <c:v>5.1739382851071478E-2</c:v>
                </c:pt>
                <c:pt idx="54">
                  <c:v>5.1610195944861402E-2</c:v>
                </c:pt>
                <c:pt idx="55">
                  <c:v>5.1224567389987791E-2</c:v>
                </c:pt>
                <c:pt idx="56">
                  <c:v>5.0588245594254733E-2</c:v>
                </c:pt>
                <c:pt idx="57">
                  <c:v>4.971065263156834E-2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4.0294671880045763E-2</c:v>
                </c:pt>
                <c:pt idx="64">
                  <c:v>3.8233773528907056E-2</c:v>
                </c:pt>
                <c:pt idx="65">
                  <c:v>3.6097342540718086E-2</c:v>
                </c:pt>
                <c:pt idx="66">
                  <c:v>3.3910315115603155E-2</c:v>
                </c:pt>
                <c:pt idx="67">
                  <c:v>3.1696911553378955E-2</c:v>
                </c:pt>
                <c:pt idx="68">
                  <c:v>2.9480211710718195E-2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2.3016681802696021E-2</c:v>
                </c:pt>
                <c:pt idx="72">
                  <c:v>2.098313980444794E-2</c:v>
                </c:pt>
                <c:pt idx="73">
                  <c:v>1.90338552498075E-2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9.5469262953707407E-3</c:v>
                </c:pt>
                <c:pt idx="80">
                  <c:v>8.3621807538108994E-3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4.7654379125693277E-5</c:v>
                </c:pt>
                <c:pt idx="2">
                  <c:v>6.1804398049488993E-5</c:v>
                </c:pt>
                <c:pt idx="3">
                  <c:v>7.9756203684016919E-5</c:v>
                </c:pt>
                <c:pt idx="4">
                  <c:v>1.0240899266880233E-4</c:v>
                </c:pt>
                <c:pt idx="5">
                  <c:v>1.3083991169750457E-4</c:v>
                </c:pt>
                <c:pt idx="6">
                  <c:v>1.6633012657358052E-4</c:v>
                </c:pt>
                <c:pt idx="7">
                  <c:v>2.1039243560737409E-4</c:v>
                </c:pt>
                <c:pt idx="8">
                  <c:v>2.6479992154452805E-4</c:v>
                </c:pt>
                <c:pt idx="9">
                  <c:v>3.3161495699603541E-4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7.7586189018734807E-4</c:v>
                </c:pt>
                <c:pt idx="14">
                  <c:v>9.476398526261895E-4</c:v>
                </c:pt>
                <c:pt idx="15">
                  <c:v>1.1516771241321189E-3</c:v>
                </c:pt>
                <c:pt idx="16">
                  <c:v>1.3926650989878242E-3</c:v>
                </c:pt>
                <c:pt idx="17">
                  <c:v>1.6756803280244129E-3</c:v>
                </c:pt>
                <c:pt idx="18">
                  <c:v>2.0061535837524774E-3</c:v>
                </c:pt>
                <c:pt idx="19">
                  <c:v>2.3898228665884596E-3</c:v>
                </c:pt>
                <c:pt idx="20">
                  <c:v>2.8326686375636429E-3</c:v>
                </c:pt>
                <c:pt idx="21">
                  <c:v>3.3408298987321378E-3</c:v>
                </c:pt>
                <c:pt idx="22">
                  <c:v>3.9205002042966329E-3</c:v>
                </c:pt>
                <c:pt idx="23">
                  <c:v>4.5778032750612334E-3</c:v>
                </c:pt>
                <c:pt idx="24">
                  <c:v>5.3186486014398255E-3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1.0446001240823729E-2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1.6382591035629269E-2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2.1784947481423098E-2</c:v>
                </c:pt>
                <c:pt idx="37">
                  <c:v>2.3717644120153546E-2</c:v>
                </c:pt>
                <c:pt idx="38">
                  <c:v>2.5693017151079411E-2</c:v>
                </c:pt>
                <c:pt idx="39">
                  <c:v>2.7694095975555461E-2</c:v>
                </c:pt>
                <c:pt idx="40">
                  <c:v>2.9702144506222636E-2</c:v>
                </c:pt>
                <c:pt idx="41">
                  <c:v>3.1696911553378893E-2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4.2149349392408005E-2</c:v>
                </c:pt>
                <c:pt idx="48">
                  <c:v>4.3432988184597822E-2</c:v>
                </c:pt>
                <c:pt idx="49">
                  <c:v>4.4532499515227073E-2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4.4532499515227121E-2</c:v>
                </c:pt>
                <c:pt idx="59">
                  <c:v>4.3432988184597836E-2</c:v>
                </c:pt>
                <c:pt idx="60">
                  <c:v>4.214934939240806E-2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3.1696911553378955E-2</c:v>
                </c:pt>
                <c:pt idx="67">
                  <c:v>2.9702144506222692E-2</c:v>
                </c:pt>
                <c:pt idx="68">
                  <c:v>2.7694095975555468E-2</c:v>
                </c:pt>
                <c:pt idx="69">
                  <c:v>2.5693017151079411E-2</c:v>
                </c:pt>
                <c:pt idx="70">
                  <c:v>2.3717644120153574E-2</c:v>
                </c:pt>
                <c:pt idx="71">
                  <c:v>2.1784947481423098E-2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1.6382591035629269E-2</c:v>
                </c:pt>
                <c:pt idx="75">
                  <c:v>1.4749648452878916E-2</c:v>
                </c:pt>
                <c:pt idx="76">
                  <c:v>1.3213238567712579E-2</c:v>
                </c:pt>
                <c:pt idx="77">
                  <c:v>1.1777833510622993E-2</c:v>
                </c:pt>
                <c:pt idx="78">
                  <c:v>1.0446001240823715E-2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2.8831672653562345E-5</c:v>
                </c:pt>
                <c:pt idx="1">
                  <c:v>3.7674162993929259E-5</c:v>
                </c:pt>
                <c:pt idx="2">
                  <c:v>4.8983060182650884E-5</c:v>
                </c:pt>
                <c:pt idx="3">
                  <c:v>6.3368983835051601E-5</c:v>
                </c:pt>
                <c:pt idx="4">
                  <c:v>8.1571058823673223E-5</c:v>
                </c:pt>
                <c:pt idx="5">
                  <c:v>1.0447779155150224E-4</c:v>
                </c:pt>
                <c:pt idx="6">
                  <c:v>1.3314976239681606E-4</c:v>
                </c:pt>
                <c:pt idx="7">
                  <c:v>1.6884388452402774E-4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3.3411141920463232E-4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7.7392465801107515E-4</c:v>
                </c:pt>
                <c:pt idx="15">
                  <c:v>9.4291347914337307E-4</c:v>
                </c:pt>
                <c:pt idx="16">
                  <c:v>1.1430718557945499E-3</c:v>
                </c:pt>
                <c:pt idx="17">
                  <c:v>1.3788078497211655E-3</c:v>
                </c:pt>
                <c:pt idx="18">
                  <c:v>1.6548646926812141E-3</c:v>
                </c:pt>
                <c:pt idx="19">
                  <c:v>1.9762858480320395E-3</c:v>
                </c:pt>
                <c:pt idx="20">
                  <c:v>2.3483647826966695E-3</c:v>
                </c:pt>
                <c:pt idx="21">
                  <c:v>2.7765780404575419E-3</c:v>
                </c:pt>
                <c:pt idx="22">
                  <c:v>3.2665005667378397E-3</c:v>
                </c:pt>
                <c:pt idx="23">
                  <c:v>3.8237027093596058E-3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5.9519520941392718E-3</c:v>
                </c:pt>
                <c:pt idx="27">
                  <c:v>6.829279986679441E-3</c:v>
                </c:pt>
                <c:pt idx="28">
                  <c:v>7.7968456557897439E-3</c:v>
                </c:pt>
                <c:pt idx="29">
                  <c:v>8.8570986849889986E-3</c:v>
                </c:pt>
                <c:pt idx="30">
                  <c:v>1.0011347992025415E-2</c:v>
                </c:pt>
                <c:pt idx="31">
                  <c:v>1.1259579177605091E-2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2.4076090408274079E-2</c:v>
                </c:pt>
                <c:pt idx="40">
                  <c:v>2.5886439205752388E-2</c:v>
                </c:pt>
                <c:pt idx="41">
                  <c:v>2.7694095975555427E-2</c:v>
                </c:pt>
                <c:pt idx="42">
                  <c:v>2.9480211710718136E-2</c:v>
                </c:pt>
                <c:pt idx="43">
                  <c:v>3.1225006019775809E-2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3.8618029341130677E-2</c:v>
                </c:pt>
                <c:pt idx="49">
                  <c:v>3.969476237142075E-2</c:v>
                </c:pt>
                <c:pt idx="50">
                  <c:v>4.0598018045332009E-2</c:v>
                </c:pt>
                <c:pt idx="51">
                  <c:v>4.1314736355181382E-2</c:v>
                </c:pt>
                <c:pt idx="52">
                  <c:v>4.1834411764339031E-2</c:v>
                </c:pt>
                <c:pt idx="53">
                  <c:v>4.2149349392408039E-2</c:v>
                </c:pt>
                <c:pt idx="54">
                  <c:v>4.2254854592438516E-2</c:v>
                </c:pt>
                <c:pt idx="55">
                  <c:v>4.2149349392408053E-2</c:v>
                </c:pt>
                <c:pt idx="56">
                  <c:v>4.1834411764339038E-2</c:v>
                </c:pt>
                <c:pt idx="57">
                  <c:v>4.1314736355181396E-2</c:v>
                </c:pt>
                <c:pt idx="58">
                  <c:v>4.0598018045332022E-2</c:v>
                </c:pt>
                <c:pt idx="59">
                  <c:v>3.9694762371420785E-2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3.4508968569793311E-2</c:v>
                </c:pt>
                <c:pt idx="64">
                  <c:v>3.2908113845159515E-2</c:v>
                </c:pt>
                <c:pt idx="65">
                  <c:v>3.1225006019775868E-2</c:v>
                </c:pt>
                <c:pt idx="66">
                  <c:v>2.9480211710718195E-2</c:v>
                </c:pt>
                <c:pt idx="67">
                  <c:v>2.7694095975555461E-2</c:v>
                </c:pt>
                <c:pt idx="68">
                  <c:v>2.5886439205752437E-2</c:v>
                </c:pt>
                <c:pt idx="69">
                  <c:v>2.4076090408274093E-2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1.1259579177605073E-2</c:v>
                </c:pt>
                <c:pt idx="78">
                  <c:v>1.0011347992025414E-2</c:v>
                </c:pt>
                <c:pt idx="79">
                  <c:v>8.8570986849889795E-3</c:v>
                </c:pt>
                <c:pt idx="80">
                  <c:v>7.796845655789743E-3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2.2623168313307163E-5</c:v>
                </c:pt>
                <c:pt idx="1">
                  <c:v>2.9635546253387233E-5</c:v>
                </c:pt>
                <c:pt idx="2">
                  <c:v>3.8627888970777519E-5</c:v>
                </c:pt>
                <c:pt idx="3">
                  <c:v>5.0097671390586408E-5</c:v>
                </c:pt>
                <c:pt idx="4">
                  <c:v>6.4649122224653383E-5</c:v>
                </c:pt>
                <c:pt idx="5">
                  <c:v>8.3011116103007357E-5</c:v>
                </c:pt>
                <c:pt idx="6">
                  <c:v>1.0605677116612762E-4</c:v>
                </c:pt>
                <c:pt idx="7">
                  <c:v>1.3482458023077155E-4</c:v>
                </c:pt>
                <c:pt idx="8">
                  <c:v>1.7054079377463408E-4</c:v>
                </c:pt>
                <c:pt idx="9">
                  <c:v>2.1464264473813587E-4</c:v>
                </c:pt>
                <c:pt idx="10">
                  <c:v>2.6880185986906732E-4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7.6814193539229895E-4</c:v>
                </c:pt>
                <c:pt idx="16">
                  <c:v>9.3353133326574565E-4</c:v>
                </c:pt>
                <c:pt idx="17">
                  <c:v>1.1288723891520408E-3</c:v>
                </c:pt>
                <c:pt idx="18">
                  <c:v>1.3582800751787449E-3</c:v>
                </c:pt>
                <c:pt idx="19">
                  <c:v>1.6261564899863919E-3</c:v>
                </c:pt>
                <c:pt idx="20">
                  <c:v>1.937152766315921E-3</c:v>
                </c:pt>
                <c:pt idx="21">
                  <c:v>2.2961165716629275E-3</c:v>
                </c:pt>
                <c:pt idx="22">
                  <c:v>2.7080240843784451E-3</c:v>
                </c:pt>
                <c:pt idx="23">
                  <c:v>3.1778957019257472E-3</c:v>
                </c:pt>
                <c:pt idx="24">
                  <c:v>3.7106952159153606E-3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7.4724225376473045E-3</c:v>
                </c:pt>
                <c:pt idx="30">
                  <c:v>8.4673640391967325E-3</c:v>
                </c:pt>
                <c:pt idx="31">
                  <c:v>9.5469262953707407E-3</c:v>
                </c:pt>
                <c:pt idx="32">
                  <c:v>1.0710443021233492E-2</c:v>
                </c:pt>
                <c:pt idx="33">
                  <c:v>1.1955832669502221E-2</c:v>
                </c:pt>
                <c:pt idx="34">
                  <c:v>1.3279470201653484E-2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2.2448397904171594E-2</c:v>
                </c:pt>
                <c:pt idx="41">
                  <c:v>2.4076090408274037E-2</c:v>
                </c:pt>
                <c:pt idx="42">
                  <c:v>2.569301715107937E-2</c:v>
                </c:pt>
                <c:pt idx="43">
                  <c:v>2.7281784602032746E-2</c:v>
                </c:pt>
                <c:pt idx="44">
                  <c:v>2.8824313472876159E-2</c:v>
                </c:pt>
                <c:pt idx="45">
                  <c:v>3.03021676269167E-2</c:v>
                </c:pt>
                <c:pt idx="46">
                  <c:v>3.1696911553378893E-2</c:v>
                </c:pt>
                <c:pt idx="47">
                  <c:v>3.2990487053379931E-2</c:v>
                </c:pt>
                <c:pt idx="48">
                  <c:v>3.4165598595379036E-2</c:v>
                </c:pt>
                <c:pt idx="49">
                  <c:v>3.5206095977844264E-2</c:v>
                </c:pt>
                <c:pt idx="50">
                  <c:v>3.6097342540718037E-2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3.6097342540718058E-2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3.0302167626916756E-2</c:v>
                </c:pt>
                <c:pt idx="65">
                  <c:v>2.8824313472876194E-2</c:v>
                </c:pt>
                <c:pt idx="66">
                  <c:v>2.7281784602032792E-2</c:v>
                </c:pt>
                <c:pt idx="67">
                  <c:v>2.5693017151079411E-2</c:v>
                </c:pt>
                <c:pt idx="68">
                  <c:v>2.4076090408274079E-2</c:v>
                </c:pt>
                <c:pt idx="69">
                  <c:v>2.2448397904171639E-2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1.3279470201653482E-2</c:v>
                </c:pt>
                <c:pt idx="76">
                  <c:v>1.1955832669502217E-2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8.4673640391967273E-3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1.7663043656057288E-5</c:v>
                </c:pt>
                <c:pt idx="1">
                  <c:v>2.3195876545802953E-5</c:v>
                </c:pt>
                <c:pt idx="2">
                  <c:v>3.0309904120865066E-5</c:v>
                </c:pt>
                <c:pt idx="3">
                  <c:v>3.9408224090391953E-5</c:v>
                </c:pt>
                <c:pt idx="4">
                  <c:v>5.0982096791017341E-5</c:v>
                </c:pt>
                <c:pt idx="5">
                  <c:v>6.5626168586184006E-5</c:v>
                </c:pt>
                <c:pt idx="6">
                  <c:v>8.4055267404243124E-5</c:v>
                </c:pt>
                <c:pt idx="7">
                  <c:v>1.0712265943675441E-4</c:v>
                </c:pt>
                <c:pt idx="8">
                  <c:v>1.3583956602147582E-4</c:v>
                </c:pt>
                <c:pt idx="9">
                  <c:v>1.7139563306080803E-4</c:v>
                </c:pt>
                <c:pt idx="10">
                  <c:v>2.1517992266756046E-4</c:v>
                </c:pt>
                <c:pt idx="11">
                  <c:v>2.6880185986906732E-4</c:v>
                </c:pt>
                <c:pt idx="12">
                  <c:v>3.3411141920463265E-4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7.5859992302183875E-4</c:v>
                </c:pt>
                <c:pt idx="17">
                  <c:v>9.1963286239365039E-4</c:v>
                </c:pt>
                <c:pt idx="18">
                  <c:v>1.1092889769808267E-3</c:v>
                </c:pt>
                <c:pt idx="19">
                  <c:v>1.3313843276692035E-3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2.2338336807622957E-3</c:v>
                </c:pt>
                <c:pt idx="23">
                  <c:v>2.6279898774268511E-3</c:v>
                </c:pt>
                <c:pt idx="24">
                  <c:v>3.0762743826865404E-3</c:v>
                </c:pt>
                <c:pt idx="25">
                  <c:v>3.5830673985689115E-3</c:v>
                </c:pt>
                <c:pt idx="26">
                  <c:v>4.1525360699898491E-3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6.2727775613820825E-3</c:v>
                </c:pt>
                <c:pt idx="30">
                  <c:v>7.1257803915727403E-3</c:v>
                </c:pt>
                <c:pt idx="31">
                  <c:v>8.0544058220431546E-3</c:v>
                </c:pt>
                <c:pt idx="32">
                  <c:v>9.058642268163785E-3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1.2506134060706118E-2</c:v>
                </c:pt>
                <c:pt idx="36">
                  <c:v>1.378690527824725E-2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1.7925409811645029E-2</c:v>
                </c:pt>
                <c:pt idx="40">
                  <c:v>1.9369879352001927E-2</c:v>
                </c:pt>
                <c:pt idx="41">
                  <c:v>2.0826354934106665E-2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2.6475486014275171E-2</c:v>
                </c:pt>
                <c:pt idx="46">
                  <c:v>2.7763417831709367E-2</c:v>
                </c:pt>
                <c:pt idx="47">
                  <c:v>2.8968795945416785E-2</c:v>
                </c:pt>
                <c:pt idx="48">
                  <c:v>3.0075751491547072E-2</c:v>
                </c:pt>
                <c:pt idx="49">
                  <c:v>3.1069270652543547E-2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3.3238845887728179E-2</c:v>
                </c:pt>
                <c:pt idx="53">
                  <c:v>3.3656939099993531E-2</c:v>
                </c:pt>
                <c:pt idx="54">
                  <c:v>3.3910315115603086E-2</c:v>
                </c:pt>
                <c:pt idx="55">
                  <c:v>3.3995196961490143E-2</c:v>
                </c:pt>
                <c:pt idx="56">
                  <c:v>3.3910315115603093E-2</c:v>
                </c:pt>
                <c:pt idx="57">
                  <c:v>3.3656939099993531E-2</c:v>
                </c:pt>
                <c:pt idx="58">
                  <c:v>3.3238845887728179E-2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3.1069270652543595E-2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2.7763417831709405E-2</c:v>
                </c:pt>
                <c:pt idx="65">
                  <c:v>2.6475486014275205E-2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1.9369879352001972E-2</c:v>
                </c:pt>
                <c:pt idx="71">
                  <c:v>1.7925409811645029E-2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1.3786905278247245E-2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1.0137275247599539E-2</c:v>
                </c:pt>
                <c:pt idx="78">
                  <c:v>9.0586422681637781E-3</c:v>
                </c:pt>
                <c:pt idx="79">
                  <c:v>8.0544058220431355E-3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1.3721645201860117E-5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1.0765961400169577E-4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2.1464264473813573E-4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6.1337379371996807E-4</c:v>
                </c:pt>
                <c:pt idx="17">
                  <c:v>7.454399103327639E-4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1.2985123314949523E-3</c:v>
                </c:pt>
                <c:pt idx="21">
                  <c:v>1.5468479021178542E-3</c:v>
                </c:pt>
                <c:pt idx="22">
                  <c:v>1.8334863226350225E-3</c:v>
                </c:pt>
                <c:pt idx="23">
                  <c:v>2.1624011521671998E-3</c:v>
                </c:pt>
                <c:pt idx="24">
                  <c:v>2.5376012595134238E-3</c:v>
                </c:pt>
                <c:pt idx="25">
                  <c:v>2.9630503127812419E-3</c:v>
                </c:pt>
                <c:pt idx="26">
                  <c:v>3.4425733163159977E-3</c:v>
                </c:pt>
                <c:pt idx="27">
                  <c:v>3.9797509772100999E-3</c:v>
                </c:pt>
                <c:pt idx="28">
                  <c:v>4.5778032750612308E-3</c:v>
                </c:pt>
                <c:pt idx="29">
                  <c:v>5.2394642398314924E-3</c:v>
                </c:pt>
                <c:pt idx="30">
                  <c:v>5.9668505897344732E-3</c:v>
                </c:pt>
                <c:pt idx="31">
                  <c:v>6.7613275154384924E-3</c:v>
                </c:pt>
                <c:pt idx="32">
                  <c:v>7.6233754861539053E-3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1.0603872332552165E-2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2.1784947481423029E-2</c:v>
                </c:pt>
                <c:pt idx="45">
                  <c:v>2.3016681802695962E-2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2.8112638637507847E-2</c:v>
                </c:pt>
                <c:pt idx="51">
                  <c:v>2.8824313472876159E-2</c:v>
                </c:pt>
                <c:pt idx="52">
                  <c:v>2.9406603230379486E-2</c:v>
                </c:pt>
                <c:pt idx="53">
                  <c:v>2.9851027125129076E-2</c:v>
                </c:pt>
                <c:pt idx="54">
                  <c:v>3.0151034935370597E-2</c:v>
                </c:pt>
                <c:pt idx="55">
                  <c:v>3.03021676269167E-2</c:v>
                </c:pt>
                <c:pt idx="56">
                  <c:v>3.0302167626916718E-2</c:v>
                </c:pt>
                <c:pt idx="57">
                  <c:v>3.0151034935370604E-2</c:v>
                </c:pt>
                <c:pt idx="58">
                  <c:v>2.9851027125129076E-2</c:v>
                </c:pt>
                <c:pt idx="59">
                  <c:v>2.9406603230379511E-2</c:v>
                </c:pt>
                <c:pt idx="60">
                  <c:v>2.8824313472876183E-2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2.6343438976895135E-2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2.301668180269598E-2</c:v>
                </c:pt>
                <c:pt idx="67">
                  <c:v>2.1784947481423084E-2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1.7925409811645029E-2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1.0603872332552163E-2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7.6233754861539009E-3</c:v>
                </c:pt>
                <c:pt idx="80">
                  <c:v>6.7613275154384889E-3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1.0606579623830462E-5</c:v>
                </c:pt>
                <c:pt idx="1">
                  <c:v>1.3998840822309385E-5</c:v>
                </c:pt>
                <c:pt idx="2">
                  <c:v>1.8383886142254922E-5</c:v>
                </c:pt>
                <c:pt idx="3">
                  <c:v>2.4022106913716451E-5</c:v>
                </c:pt>
                <c:pt idx="4">
                  <c:v>3.1232978125041793E-5</c:v>
                </c:pt>
                <c:pt idx="5">
                  <c:v>4.040584803289383E-5</c:v>
                </c:pt>
                <c:pt idx="6">
                  <c:v>5.201200346356959E-5</c:v>
                </c:pt>
                <c:pt idx="7">
                  <c:v>6.6617981112509204E-5</c:v>
                </c:pt>
                <c:pt idx="8">
                  <c:v>8.4900036885960056E-5</c:v>
                </c:pt>
                <c:pt idx="9">
                  <c:v>1.0765961400169577E-4</c:v>
                </c:pt>
                <c:pt idx="10">
                  <c:v>1.3583956602147582E-4</c:v>
                </c:pt>
                <c:pt idx="11">
                  <c:v>1.7054079377463408E-4</c:v>
                </c:pt>
                <c:pt idx="12">
                  <c:v>2.1303884666317691E-4</c:v>
                </c:pt>
                <c:pt idx="13">
                  <c:v>2.6479992154452762E-4</c:v>
                </c:pt>
                <c:pt idx="14">
                  <c:v>3.2749556984101749E-4</c:v>
                </c:pt>
                <c:pt idx="15">
                  <c:v>4.0301530052160191E-4</c:v>
                </c:pt>
                <c:pt idx="16">
                  <c:v>4.9347614918211487E-4</c:v>
                </c:pt>
                <c:pt idx="17">
                  <c:v>6.0122817884544441E-4</c:v>
                </c:pt>
                <c:pt idx="18">
                  <c:v>7.2885479458114841E-4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1.2601354923569362E-3</c:v>
                </c:pt>
                <c:pt idx="22">
                  <c:v>1.4973834957245401E-3</c:v>
                </c:pt>
                <c:pt idx="23">
                  <c:v>1.7704243237705449E-3</c:v>
                </c:pt>
                <c:pt idx="24">
                  <c:v>2.0828127186405193E-3</c:v>
                </c:pt>
                <c:pt idx="25">
                  <c:v>2.4381004909201278E-3</c:v>
                </c:pt>
                <c:pt idx="26">
                  <c:v>2.8397591686283997E-3</c:v>
                </c:pt>
                <c:pt idx="27">
                  <c:v>3.2910914214239178E-3</c:v>
                </c:pt>
                <c:pt idx="28">
                  <c:v>3.7951322123273641E-3</c:v>
                </c:pt>
                <c:pt idx="29">
                  <c:v>4.3545411748139732E-3</c:v>
                </c:pt>
                <c:pt idx="30">
                  <c:v>4.9714882839814682E-3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7.1794246590553244E-3</c:v>
                </c:pt>
                <c:pt idx="34">
                  <c:v>8.0342949565443186E-3</c:v>
                </c:pt>
                <c:pt idx="35">
                  <c:v>8.9461140066540747E-3</c:v>
                </c:pt>
                <c:pt idx="36">
                  <c:v>9.9117334151098361E-3</c:v>
                </c:pt>
                <c:pt idx="37">
                  <c:v>1.0926808322542626E-2</c:v>
                </c:pt>
                <c:pt idx="38">
                  <c:v>1.198575964430753E-2</c:v>
                </c:pt>
                <c:pt idx="39">
                  <c:v>1.3081764647251927E-2</c:v>
                </c:pt>
                <c:pt idx="40">
                  <c:v>1.4206779053157512E-2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2.4623942668060599E-2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2.6343438976895121E-2</c:v>
                </c:pt>
                <c:pt idx="54">
                  <c:v>2.667479864747967E-2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2.6875611745141494E-2</c:v>
                </c:pt>
                <c:pt idx="58">
                  <c:v>2.6674798647479681E-2</c:v>
                </c:pt>
                <c:pt idx="59">
                  <c:v>2.6343438976895128E-2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2.462394266806063E-2</c:v>
                </c:pt>
                <c:pt idx="63">
                  <c:v>2.3836529306041618E-2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1.4206779053157545E-2</c:v>
                </c:pt>
                <c:pt idx="73">
                  <c:v>1.3081764647251927E-2</c:v>
                </c:pt>
                <c:pt idx="74">
                  <c:v>1.198575964430753E-2</c:v>
                </c:pt>
                <c:pt idx="75">
                  <c:v>1.0926808322542628E-2</c:v>
                </c:pt>
                <c:pt idx="76">
                  <c:v>9.9117334151098413E-3</c:v>
                </c:pt>
                <c:pt idx="77">
                  <c:v>8.9461140066540747E-3</c:v>
                </c:pt>
                <c:pt idx="78">
                  <c:v>8.0342949565443186E-3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8.1578000244624607E-6</c:v>
                </c:pt>
                <c:pt idx="1">
                  <c:v>1.0793828415453358E-5</c:v>
                </c:pt>
                <c:pt idx="2">
                  <c:v>1.4210406208202135E-5</c:v>
                </c:pt>
                <c:pt idx="3">
                  <c:v>1.8615126963223823E-5</c:v>
                </c:pt>
                <c:pt idx="4">
                  <c:v>2.4263533101913065E-5</c:v>
                </c:pt>
                <c:pt idx="5">
                  <c:v>3.1468106088681938E-5</c:v>
                </c:pt>
                <c:pt idx="6">
                  <c:v>4.0608383189000531E-5</c:v>
                </c:pt>
                <c:pt idx="7">
                  <c:v>5.2142196145272032E-5</c:v>
                </c:pt>
                <c:pt idx="8">
                  <c:v>6.6617981112509204E-5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1.3482458023077144E-4</c:v>
                </c:pt>
                <c:pt idx="12">
                  <c:v>1.688438845240276E-4</c:v>
                </c:pt>
                <c:pt idx="13">
                  <c:v>2.1039243560737398E-4</c:v>
                </c:pt>
                <c:pt idx="14">
                  <c:v>2.6085756431946797E-4</c:v>
                </c:pt>
                <c:pt idx="15">
                  <c:v>3.2181425387468291E-4</c:v>
                </c:pt>
                <c:pt idx="16">
                  <c:v>3.9503506289359681E-4</c:v>
                </c:pt>
                <c:pt idx="17">
                  <c:v>4.8249691538821565E-4</c:v>
                </c:pt>
                <c:pt idx="18">
                  <c:v>5.8638380221870401E-4</c:v>
                </c:pt>
                <c:pt idx="19">
                  <c:v>7.0908437690569753E-4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1.4422714242691675E-3</c:v>
                </c:pt>
                <c:pt idx="24">
                  <c:v>1.701004993097132E-3</c:v>
                </c:pt>
                <c:pt idx="25">
                  <c:v>1.9961478510108371E-3</c:v>
                </c:pt>
                <c:pt idx="26">
                  <c:v>2.3308179297756868E-3</c:v>
                </c:pt>
                <c:pt idx="27">
                  <c:v>2.7080240843784451E-3</c:v>
                </c:pt>
                <c:pt idx="28">
                  <c:v>3.1305829987803091E-3</c:v>
                </c:pt>
                <c:pt idx="29">
                  <c:v>3.6010275986448795E-3</c:v>
                </c:pt>
                <c:pt idx="30">
                  <c:v>4.121508548113338E-3</c:v>
                </c:pt>
                <c:pt idx="31">
                  <c:v>4.693690916706527E-3</c:v>
                </c:pt>
                <c:pt idx="32">
                  <c:v>5.3186486014398177E-3</c:v>
                </c:pt>
                <c:pt idx="33">
                  <c:v>5.9967595527804403E-3</c:v>
                </c:pt>
                <c:pt idx="34">
                  <c:v>6.7276052537701423E-3</c:v>
                </c:pt>
                <c:pt idx="35">
                  <c:v>7.5098782114875083E-3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1.3081764647251899E-2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1.9033855249807444E-2</c:v>
                </c:pt>
                <c:pt idx="48">
                  <c:v>1.9909942872768344E-2</c:v>
                </c:pt>
                <c:pt idx="49">
                  <c:v>2.0722483055532193E-2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2.2674008053880389E-2</c:v>
                </c:pt>
                <c:pt idx="53">
                  <c:v>2.3132053400346193E-2</c:v>
                </c:pt>
                <c:pt idx="54">
                  <c:v>2.3481649618079942E-2</c:v>
                </c:pt>
                <c:pt idx="55">
                  <c:v>2.3717644120153491E-2</c:v>
                </c:pt>
                <c:pt idx="56">
                  <c:v>2.383652930604159E-2</c:v>
                </c:pt>
                <c:pt idx="57">
                  <c:v>2.383652930604159E-2</c:v>
                </c:pt>
                <c:pt idx="58">
                  <c:v>2.3717644120153491E-2</c:v>
                </c:pt>
                <c:pt idx="59">
                  <c:v>2.3481649618079959E-2</c:v>
                </c:pt>
                <c:pt idx="60">
                  <c:v>2.3132053400346207E-2</c:v>
                </c:pt>
                <c:pt idx="61">
                  <c:v>2.2674008053880403E-2</c:v>
                </c:pt>
                <c:pt idx="62">
                  <c:v>2.211418480035978E-2</c:v>
                </c:pt>
                <c:pt idx="63">
                  <c:v>2.1460611867575485E-2</c:v>
                </c:pt>
                <c:pt idx="64">
                  <c:v>2.0722483055532214E-2</c:v>
                </c:pt>
                <c:pt idx="65">
                  <c:v>1.9909942872768382E-2</c:v>
                </c:pt>
                <c:pt idx="66">
                  <c:v>1.9033855249807476E-2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1.3081764647251927E-2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7.5098782114875039E-3</c:v>
                </c:pt>
                <c:pt idx="79">
                  <c:v>6.7276052537701483E-3</c:v>
                </c:pt>
                <c:pt idx="80">
                  <c:v>5.9967595527804403E-3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6.243085477875767E-6</c:v>
                </c:pt>
                <c:pt idx="1">
                  <c:v>8.2810893833542803E-6</c:v>
                </c:pt>
                <c:pt idx="2">
                  <c:v>1.0929598063115075E-5</c:v>
                </c:pt>
                <c:pt idx="3">
                  <c:v>1.4353223164928443E-5</c:v>
                </c:pt>
                <c:pt idx="4">
                  <c:v>1.8755265277227806E-5</c:v>
                </c:pt>
                <c:pt idx="5">
                  <c:v>2.4385154567709212E-5</c:v>
                </c:pt>
                <c:pt idx="6">
                  <c:v>3.1546874773734643E-5</c:v>
                </c:pt>
                <c:pt idx="7">
                  <c:v>4.0608383189000531E-5</c:v>
                </c:pt>
                <c:pt idx="8">
                  <c:v>5.201200346356959E-5</c:v>
                </c:pt>
                <c:pt idx="9">
                  <c:v>6.6285722545568929E-5</c:v>
                </c:pt>
                <c:pt idx="10">
                  <c:v>8.4055267404243124E-5</c:v>
                </c:pt>
                <c:pt idx="11">
                  <c:v>1.0605677116612762E-4</c:v>
                </c:pt>
                <c:pt idx="12">
                  <c:v>1.3314976239681606E-4</c:v>
                </c:pt>
                <c:pt idx="13">
                  <c:v>1.6633012657358035E-4</c:v>
                </c:pt>
                <c:pt idx="14">
                  <c:v>2.0674259721660581E-4</c:v>
                </c:pt>
                <c:pt idx="15">
                  <c:v>2.5569223846797396E-4</c:v>
                </c:pt>
                <c:pt idx="16">
                  <c:v>3.1465428487242208E-4</c:v>
                </c:pt>
                <c:pt idx="17">
                  <c:v>3.8528161243886038E-4</c:v>
                </c:pt>
                <c:pt idx="18">
                  <c:v>4.6940903339133115E-4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9.8385106390936282E-4</c:v>
                </c:pt>
                <c:pt idx="23">
                  <c:v>1.1690824949255726E-3</c:v>
                </c:pt>
                <c:pt idx="24">
                  <c:v>1.3822591817128874E-3</c:v>
                </c:pt>
                <c:pt idx="25">
                  <c:v>1.6261564899863906E-3</c:v>
                </c:pt>
                <c:pt idx="26">
                  <c:v>1.9035474966451172E-3</c:v>
                </c:pt>
                <c:pt idx="27">
                  <c:v>2.2171425979564769E-3</c:v>
                </c:pt>
                <c:pt idx="28">
                  <c:v>2.5695203539856659E-3</c:v>
                </c:pt>
                <c:pt idx="29">
                  <c:v>2.9630503127812419E-3</c:v>
                </c:pt>
                <c:pt idx="30">
                  <c:v>3.3998089837662736E-3</c:v>
                </c:pt>
                <c:pt idx="31">
                  <c:v>3.8814905754774587E-3</c:v>
                </c:pt>
                <c:pt idx="32">
                  <c:v>4.4093145599630708E-3</c:v>
                </c:pt>
                <c:pt idx="33">
                  <c:v>4.9839325535469764E-3</c:v>
                </c:pt>
                <c:pt idx="34">
                  <c:v>5.605337387852849E-3</c:v>
                </c:pt>
                <c:pt idx="35">
                  <c:v>6.2727775613820765E-3</c:v>
                </c:pt>
                <c:pt idx="36">
                  <c:v>6.9846804860948901E-3</c:v>
                </c:pt>
                <c:pt idx="37">
                  <c:v>7.7385880524660318E-3</c:v>
                </c:pt>
                <c:pt idx="38">
                  <c:v>8.531108010583802E-3</c:v>
                </c:pt>
                <c:pt idx="39">
                  <c:v>9.3578844888797651E-3</c:v>
                </c:pt>
                <c:pt idx="40">
                  <c:v>1.0213590636938484E-2</c:v>
                </c:pt>
                <c:pt idx="41">
                  <c:v>1.1091945882764746E-2</c:v>
                </c:pt>
                <c:pt idx="42">
                  <c:v>1.1985759644307507E-2</c:v>
                </c:pt>
                <c:pt idx="43">
                  <c:v>1.2887002545085093E-2</c:v>
                </c:pt>
                <c:pt idx="44">
                  <c:v>1.3786905278247209E-2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1.6382591035629213E-2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1.8610375519058101E-2</c:v>
                </c:pt>
                <c:pt idx="51">
                  <c:v>1.922514867532386E-2</c:v>
                </c:pt>
                <c:pt idx="52">
                  <c:v>1.9761176871068965E-2</c:v>
                </c:pt>
                <c:pt idx="53">
                  <c:v>2.0210843125899811E-2</c:v>
                </c:pt>
                <c:pt idx="54">
                  <c:v>2.0567645798129999E-2</c:v>
                </c:pt>
                <c:pt idx="55">
                  <c:v>2.0826354934106679E-2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2.0567645798130002E-2</c:v>
                </c:pt>
                <c:pt idx="61">
                  <c:v>2.0210843125899818E-2</c:v>
                </c:pt>
                <c:pt idx="62">
                  <c:v>1.9761176871068983E-2</c:v>
                </c:pt>
                <c:pt idx="63">
                  <c:v>1.9225148675323867E-2</c:v>
                </c:pt>
                <c:pt idx="64">
                  <c:v>1.8610375519058125E-2</c:v>
                </c:pt>
                <c:pt idx="65">
                  <c:v>1.7925409811645022E-2</c:v>
                </c:pt>
                <c:pt idx="66">
                  <c:v>1.7179541854036199E-2</c:v>
                </c:pt>
                <c:pt idx="67">
                  <c:v>1.6382591035629251E-2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1.3786905278247238E-2</c:v>
                </c:pt>
                <c:pt idx="71">
                  <c:v>1.2887002545085121E-2</c:v>
                </c:pt>
                <c:pt idx="72">
                  <c:v>1.1985759644307523E-2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9.3578844888797686E-3</c:v>
                </c:pt>
                <c:pt idx="76">
                  <c:v>8.531108010583802E-3</c:v>
                </c:pt>
                <c:pt idx="77">
                  <c:v>7.7385880524660318E-3</c:v>
                </c:pt>
                <c:pt idx="78">
                  <c:v>6.9846804860948918E-3</c:v>
                </c:pt>
                <c:pt idx="79">
                  <c:v>6.2727775613820765E-3</c:v>
                </c:pt>
                <c:pt idx="80">
                  <c:v>5.6053373878528464E-3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4.7539437074719868E-6</c:v>
                </c:pt>
                <c:pt idx="1">
                  <c:v>6.321613826023277E-6</c:v>
                </c:pt>
                <c:pt idx="2">
                  <c:v>8.3643157152959085E-6</c:v>
                </c:pt>
                <c:pt idx="3">
                  <c:v>1.1011878213464414E-5</c:v>
                </c:pt>
                <c:pt idx="4">
                  <c:v>1.4425168995442289E-5</c:v>
                </c:pt>
                <c:pt idx="5">
                  <c:v>1.880221209949723E-5</c:v>
                </c:pt>
                <c:pt idx="6">
                  <c:v>2.4385154567709178E-5</c:v>
                </c:pt>
                <c:pt idx="7">
                  <c:v>3.1468106088681938E-5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1.044777915515021E-4</c:v>
                </c:pt>
                <c:pt idx="13">
                  <c:v>1.3083991169750433E-4</c:v>
                </c:pt>
                <c:pt idx="14">
                  <c:v>1.6303656939836789E-4</c:v>
                </c:pt>
                <c:pt idx="15">
                  <c:v>2.0214283020909965E-4</c:v>
                </c:pt>
                <c:pt idx="16">
                  <c:v>2.4937917460652774E-4</c:v>
                </c:pt>
                <c:pt idx="17">
                  <c:v>3.0611918750934165E-4</c:v>
                </c:pt>
                <c:pt idx="18">
                  <c:v>3.7389481994965965E-4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7.9153534004482303E-4</c:v>
                </c:pt>
                <c:pt idx="23">
                  <c:v>9.4291347914337242E-4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1.5468479021178529E-3</c:v>
                </c:pt>
                <c:pt idx="27">
                  <c:v>1.8061892675266722E-3</c:v>
                </c:pt>
                <c:pt idx="28">
                  <c:v>2.0984925398608027E-3</c:v>
                </c:pt>
                <c:pt idx="29">
                  <c:v>2.4259404139913327E-3</c:v>
                </c:pt>
                <c:pt idx="30">
                  <c:v>2.790495695803084E-3</c:v>
                </c:pt>
                <c:pt idx="31">
                  <c:v>3.1938249704206475E-3</c:v>
                </c:pt>
                <c:pt idx="32">
                  <c:v>3.6372185276859564E-3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5.2133323029161334E-3</c:v>
                </c:pt>
                <c:pt idx="36">
                  <c:v>5.8195285237601212E-3</c:v>
                </c:pt>
                <c:pt idx="37">
                  <c:v>6.4638120786080396E-3</c:v>
                </c:pt>
                <c:pt idx="38">
                  <c:v>7.1436171291837103E-3</c:v>
                </c:pt>
                <c:pt idx="39">
                  <c:v>7.8555418337373714E-3</c:v>
                </c:pt>
                <c:pt idx="40">
                  <c:v>8.5953318590458912E-3</c:v>
                </c:pt>
                <c:pt idx="41">
                  <c:v>9.3578844888797426E-3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1.3279470201653444E-2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1.7925409811645022E-2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9.3578844888797617E-3</c:v>
                </c:pt>
                <c:pt idx="75">
                  <c:v>8.5953318590459276E-3</c:v>
                </c:pt>
                <c:pt idx="76">
                  <c:v>7.8555418337373784E-3</c:v>
                </c:pt>
                <c:pt idx="77">
                  <c:v>7.1436171291837103E-3</c:v>
                </c:pt>
                <c:pt idx="78">
                  <c:v>6.4638120786080396E-3</c:v>
                </c:pt>
                <c:pt idx="79">
                  <c:v>5.8195285237601186E-3</c:v>
                </c:pt>
                <c:pt idx="80">
                  <c:v>5.2133323029161377E-3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3.6019469826495944E-6</c:v>
                </c:pt>
                <c:pt idx="1">
                  <c:v>4.8017216360408069E-6</c:v>
                </c:pt>
                <c:pt idx="2">
                  <c:v>6.3692041704304397E-6</c:v>
                </c:pt>
                <c:pt idx="3">
                  <c:v>8.4062420222934523E-6</c:v>
                </c:pt>
                <c:pt idx="4">
                  <c:v>1.1039442349812171E-5</c:v>
                </c:pt>
                <c:pt idx="5">
                  <c:v>1.4425168995442289E-5</c:v>
                </c:pt>
                <c:pt idx="6">
                  <c:v>1.8755265277227769E-5</c:v>
                </c:pt>
                <c:pt idx="7">
                  <c:v>2.4263533101913032E-5</c:v>
                </c:pt>
                <c:pt idx="8">
                  <c:v>3.1232978125041793E-5</c:v>
                </c:pt>
                <c:pt idx="9">
                  <c:v>4.0003803127460738E-5</c:v>
                </c:pt>
                <c:pt idx="10">
                  <c:v>5.0982096791017225E-5</c:v>
                </c:pt>
                <c:pt idx="11">
                  <c:v>6.4649122224653274E-5</c:v>
                </c:pt>
                <c:pt idx="12">
                  <c:v>8.1571058823673155E-5</c:v>
                </c:pt>
                <c:pt idx="13">
                  <c:v>1.0240899266880222E-4</c:v>
                </c:pt>
                <c:pt idx="14">
                  <c:v>1.2792888553650185E-4</c:v>
                </c:pt>
                <c:pt idx="15">
                  <c:v>1.5901118215732365E-4</c:v>
                </c:pt>
                <c:pt idx="16">
                  <c:v>1.9665964177013434E-4</c:v>
                </c:pt>
                <c:pt idx="17">
                  <c:v>2.4200890615691818E-4</c:v>
                </c:pt>
                <c:pt idx="18">
                  <c:v>2.9633024583316164E-4</c:v>
                </c:pt>
                <c:pt idx="19">
                  <c:v>3.6103486325403904E-4</c:v>
                </c:pt>
                <c:pt idx="20">
                  <c:v>4.3767408174210124E-4</c:v>
                </c:pt>
                <c:pt idx="21">
                  <c:v>5.279357167848745E-4</c:v>
                </c:pt>
                <c:pt idx="22">
                  <c:v>6.3363591807902731E-4</c:v>
                </c:pt>
                <c:pt idx="23">
                  <c:v>7.567057918647568E-4</c:v>
                </c:pt>
                <c:pt idx="24">
                  <c:v>8.9917216896904031E-4</c:v>
                </c:pt>
                <c:pt idx="25">
                  <c:v>1.0631319790459076E-3</c:v>
                </c:pt>
                <c:pt idx="26">
                  <c:v>1.2507198290375857E-3</c:v>
                </c:pt>
                <c:pt idx="27">
                  <c:v>1.4640685654975524E-3</c:v>
                </c:pt>
                <c:pt idx="28">
                  <c:v>1.7052628256529481E-3</c:v>
                </c:pt>
                <c:pt idx="29">
                  <c:v>1.9762858480320365E-3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3.3913200768617962E-3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5.9519520941392554E-3</c:v>
                </c:pt>
                <c:pt idx="39">
                  <c:v>6.5615000882159004E-3</c:v>
                </c:pt>
                <c:pt idx="40">
                  <c:v>7.1973956751131074E-3</c:v>
                </c:pt>
                <c:pt idx="41">
                  <c:v>7.8555418337373523E-3</c:v>
                </c:pt>
                <c:pt idx="42">
                  <c:v>8.5311080105837708E-3</c:v>
                </c:pt>
                <c:pt idx="43">
                  <c:v>9.2185637394217191E-3</c:v>
                </c:pt>
                <c:pt idx="44">
                  <c:v>9.9117334151098083E-3</c:v>
                </c:pt>
                <c:pt idx="45">
                  <c:v>1.0603872332552132E-2</c:v>
                </c:pt>
                <c:pt idx="46">
                  <c:v>1.1287763341074133E-2</c:v>
                </c:pt>
                <c:pt idx="47">
                  <c:v>1.1955832669502181E-2</c:v>
                </c:pt>
                <c:pt idx="48">
                  <c:v>1.2600282682170606E-2</c:v>
                </c:pt>
                <c:pt idx="49">
                  <c:v>1.3213238567712537E-2</c:v>
                </c:pt>
                <c:pt idx="50">
                  <c:v>1.3786905278247209E-2</c:v>
                </c:pt>
                <c:pt idx="51">
                  <c:v>1.4313730462506979E-2</c:v>
                </c:pt>
                <c:pt idx="52">
                  <c:v>1.4786568705097076E-2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1.5198842122489533E-2</c:v>
                </c:pt>
                <c:pt idx="64">
                  <c:v>1.4786568705097083E-2</c:v>
                </c:pt>
                <c:pt idx="65">
                  <c:v>1.4313730462506998E-2</c:v>
                </c:pt>
                <c:pt idx="66">
                  <c:v>1.3786905278247231E-2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1.1955832669502202E-2</c:v>
                </c:pt>
                <c:pt idx="70">
                  <c:v>1.1287763341074149E-2</c:v>
                </c:pt>
                <c:pt idx="71">
                  <c:v>1.0603872332552156E-2</c:v>
                </c:pt>
                <c:pt idx="72">
                  <c:v>9.9117334151098292E-3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7.1973956751131265E-3</c:v>
                </c:pt>
                <c:pt idx="77">
                  <c:v>6.5615000882159004E-3</c:v>
                </c:pt>
                <c:pt idx="78">
                  <c:v>5.9519520941392554E-3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2.7154957347350358E-6</c:v>
                </c:pt>
                <c:pt idx="1">
                  <c:v>3.6290631435158239E-6</c:v>
                </c:pt>
                <c:pt idx="2">
                  <c:v>4.8257903659024917E-6</c:v>
                </c:pt>
                <c:pt idx="3">
                  <c:v>6.3851471012163878E-6</c:v>
                </c:pt>
                <c:pt idx="4">
                  <c:v>8.4062420222934523E-6</c:v>
                </c:pt>
                <c:pt idx="5">
                  <c:v>1.1011878213464393E-5</c:v>
                </c:pt>
                <c:pt idx="6">
                  <c:v>1.4353223164928421E-5</c:v>
                </c:pt>
                <c:pt idx="7">
                  <c:v>1.8615126963223823E-5</c:v>
                </c:pt>
                <c:pt idx="8">
                  <c:v>2.4022106913716451E-5</c:v>
                </c:pt>
                <c:pt idx="9">
                  <c:v>3.0844995839602219E-5</c:v>
                </c:pt>
                <c:pt idx="10">
                  <c:v>3.9408224090391845E-5</c:v>
                </c:pt>
                <c:pt idx="11">
                  <c:v>5.00976713905863E-5</c:v>
                </c:pt>
                <c:pt idx="12">
                  <c:v>6.3368983835051547E-5</c:v>
                </c:pt>
                <c:pt idx="13">
                  <c:v>7.9756203684016864E-5</c:v>
                </c:pt>
                <c:pt idx="14">
                  <c:v>9.9880505630719449E-5</c:v>
                </c:pt>
                <c:pt idx="15">
                  <c:v>1.2445877390574145E-4</c:v>
                </c:pt>
                <c:pt idx="16">
                  <c:v>1.5431169150884261E-4</c:v>
                </c:pt>
                <c:pt idx="17">
                  <c:v>1.903709482092725E-4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3.4687848378028412E-4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7.1980081491186925E-4</c:v>
                </c:pt>
                <c:pt idx="25">
                  <c:v>8.5318339789939234E-4</c:v>
                </c:pt>
                <c:pt idx="26">
                  <c:v>1.0062386284813453E-3</c:v>
                </c:pt>
                <c:pt idx="27">
                  <c:v>1.180831969334749E-3</c:v>
                </c:pt>
                <c:pt idx="28">
                  <c:v>1.3788078497211631E-3</c:v>
                </c:pt>
                <c:pt idx="29">
                  <c:v>1.6019461739485989E-3</c:v>
                </c:pt>
                <c:pt idx="30">
                  <c:v>1.8519131665240397E-3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2.776578040457538E-3</c:v>
                </c:pt>
                <c:pt idx="34">
                  <c:v>3.1462751113637741E-3</c:v>
                </c:pt>
                <c:pt idx="35">
                  <c:v>3.5474152822652064E-3</c:v>
                </c:pt>
                <c:pt idx="36">
                  <c:v>3.9797509772100956E-3</c:v>
                </c:pt>
                <c:pt idx="37">
                  <c:v>4.4425087417468935E-3</c:v>
                </c:pt>
                <c:pt idx="38">
                  <c:v>4.9343415960562478E-3</c:v>
                </c:pt>
                <c:pt idx="39">
                  <c:v>5.4532908318123434E-3</c:v>
                </c:pt>
                <c:pt idx="40">
                  <c:v>5.9967595527804134E-3</c:v>
                </c:pt>
                <c:pt idx="41">
                  <c:v>6.5615000882158917E-3</c:v>
                </c:pt>
                <c:pt idx="42">
                  <c:v>7.1436171291836921E-3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9.5469262953706991E-3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1.1259579177605034E-2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1.3081764647251899E-2</c:v>
                </c:pt>
                <c:pt idx="54">
                  <c:v>1.3412931095969291E-2</c:v>
                </c:pt>
                <c:pt idx="55">
                  <c:v>1.3683890277794401E-2</c:v>
                </c:pt>
                <c:pt idx="56">
                  <c:v>1.3890695795757141E-2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1.3890695795757151E-2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1.3081764647251911E-2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1.1259579177605063E-2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7.7385880524660205E-3</c:v>
                </c:pt>
                <c:pt idx="75">
                  <c:v>7.1436171291837077E-3</c:v>
                </c:pt>
                <c:pt idx="76">
                  <c:v>6.5615000882159004E-3</c:v>
                </c:pt>
                <c:pt idx="77">
                  <c:v>5.996759552780436E-3</c:v>
                </c:pt>
                <c:pt idx="78">
                  <c:v>5.4532908318123434E-3</c:v>
                </c:pt>
                <c:pt idx="79">
                  <c:v>4.9343415960562478E-3</c:v>
                </c:pt>
                <c:pt idx="80">
                  <c:v>4.4425087417468978E-3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2.0369926475353861E-6</c:v>
                </c:pt>
                <c:pt idx="1">
                  <c:v>2.7291072137490084E-6</c:v>
                </c:pt>
                <c:pt idx="2">
                  <c:v>3.6381471516535393E-6</c:v>
                </c:pt>
                <c:pt idx="3">
                  <c:v>4.8257903659024993E-6</c:v>
                </c:pt>
                <c:pt idx="4">
                  <c:v>6.3692041704304397E-6</c:v>
                </c:pt>
                <c:pt idx="5">
                  <c:v>8.3643157152959085E-6</c:v>
                </c:pt>
                <c:pt idx="6">
                  <c:v>1.0929598063115075E-5</c:v>
                </c:pt>
                <c:pt idx="7">
                  <c:v>1.4210406208202113E-5</c:v>
                </c:pt>
                <c:pt idx="8">
                  <c:v>1.8383886142254949E-5</c:v>
                </c:pt>
                <c:pt idx="9">
                  <c:v>2.3664464335123339E-5</c:v>
                </c:pt>
                <c:pt idx="10">
                  <c:v>3.0309904120865066E-5</c:v>
                </c:pt>
                <c:pt idx="11">
                  <c:v>3.8627888970777465E-5</c:v>
                </c:pt>
                <c:pt idx="12">
                  <c:v>4.8983060182650884E-5</c:v>
                </c:pt>
                <c:pt idx="13">
                  <c:v>6.1804398049488884E-5</c:v>
                </c:pt>
                <c:pt idx="14">
                  <c:v>7.7592791340756539E-5</c:v>
                </c:pt>
                <c:pt idx="15">
                  <c:v>9.6928590577898465E-5</c:v>
                </c:pt>
                <c:pt idx="16">
                  <c:v>1.2047888721923625E-4</c:v>
                </c:pt>
                <c:pt idx="17">
                  <c:v>1.4900420511280532E-4</c:v>
                </c:pt>
                <c:pt idx="18">
                  <c:v>1.8336423461139093E-4</c:v>
                </c:pt>
                <c:pt idx="19">
                  <c:v>2.245221863205786E-4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5.7333748808947112E-4</c:v>
                </c:pt>
                <c:pt idx="25">
                  <c:v>6.8128078079889855E-4</c:v>
                </c:pt>
                <c:pt idx="26">
                  <c:v>8.0550912247108572E-4</c:v>
                </c:pt>
                <c:pt idx="27">
                  <c:v>9.4763985262618766E-4</c:v>
                </c:pt>
                <c:pt idx="28">
                  <c:v>1.1092889769808258E-3</c:v>
                </c:pt>
                <c:pt idx="29">
                  <c:v>1.2920359742230631E-3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1.9812327436951856E-3</c:v>
                </c:pt>
                <c:pt idx="33">
                  <c:v>2.2619318494656007E-3</c:v>
                </c:pt>
                <c:pt idx="34">
                  <c:v>2.5695203539856629E-3</c:v>
                </c:pt>
                <c:pt idx="35">
                  <c:v>2.904377985529337E-3</c:v>
                </c:pt>
                <c:pt idx="36">
                  <c:v>3.2665005667378288E-3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4.5096486634168152E-3</c:v>
                </c:pt>
                <c:pt idx="40">
                  <c:v>4.9714882839814456E-3</c:v>
                </c:pt>
                <c:pt idx="41">
                  <c:v>5.4532908318123338E-3</c:v>
                </c:pt>
                <c:pt idx="42">
                  <c:v>5.9519520941392406E-3</c:v>
                </c:pt>
                <c:pt idx="43">
                  <c:v>6.4638120786080213E-3</c:v>
                </c:pt>
                <c:pt idx="44">
                  <c:v>6.9846804860948675E-3</c:v>
                </c:pt>
                <c:pt idx="45">
                  <c:v>7.5098782114874814E-3</c:v>
                </c:pt>
                <c:pt idx="46">
                  <c:v>8.0342949565442908E-3</c:v>
                </c:pt>
                <c:pt idx="47">
                  <c:v>8.5524624625531055E-3</c:v>
                </c:pt>
                <c:pt idx="48">
                  <c:v>9.0586422681637503E-3</c:v>
                </c:pt>
                <c:pt idx="49">
                  <c:v>9.5469262953706991E-3</c:v>
                </c:pt>
                <c:pt idx="50">
                  <c:v>1.0011347992025374E-2</c:v>
                </c:pt>
                <c:pt idx="51">
                  <c:v>1.0446001240823686E-2</c:v>
                </c:pt>
                <c:pt idx="52">
                  <c:v>1.0845163809754766E-2</c:v>
                </c:pt>
                <c:pt idx="53">
                  <c:v>1.1203421792175112E-2</c:v>
                </c:pt>
                <c:pt idx="54">
                  <c:v>1.151579128646874E-2</c:v>
                </c:pt>
                <c:pt idx="55">
                  <c:v>1.1777833510622941E-2</c:v>
                </c:pt>
                <c:pt idx="56">
                  <c:v>1.1985759644307507E-2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1.1985759644307514E-2</c:v>
                </c:pt>
                <c:pt idx="63">
                  <c:v>1.1777833510622946E-2</c:v>
                </c:pt>
                <c:pt idx="64">
                  <c:v>1.1515791286468749E-2</c:v>
                </c:pt>
                <c:pt idx="65">
                  <c:v>1.1203421792175124E-2</c:v>
                </c:pt>
                <c:pt idx="66">
                  <c:v>1.0845163809754784E-2</c:v>
                </c:pt>
                <c:pt idx="67">
                  <c:v>1.0446001240823705E-2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9.0586422681637763E-3</c:v>
                </c:pt>
                <c:pt idx="71">
                  <c:v>8.5524624625531211E-3</c:v>
                </c:pt>
                <c:pt idx="72">
                  <c:v>8.0342949565443151E-3</c:v>
                </c:pt>
                <c:pt idx="73">
                  <c:v>7.509878211487497E-3</c:v>
                </c:pt>
                <c:pt idx="74">
                  <c:v>6.9846804860948875E-3</c:v>
                </c:pt>
                <c:pt idx="75">
                  <c:v>6.4638120786080396E-3</c:v>
                </c:pt>
                <c:pt idx="76">
                  <c:v>5.9519520941392554E-3</c:v>
                </c:pt>
                <c:pt idx="77">
                  <c:v>5.453290831812346E-3</c:v>
                </c:pt>
                <c:pt idx="78">
                  <c:v>4.971488283981456E-3</c:v>
                </c:pt>
                <c:pt idx="79">
                  <c:v>4.5096486634168161E-3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1.5204016262934599E-6</c:v>
                </c:pt>
                <c:pt idx="1">
                  <c:v>2.0420915000642318E-6</c:v>
                </c:pt>
                <c:pt idx="2">
                  <c:v>2.7291072137490084E-6</c:v>
                </c:pt>
                <c:pt idx="3">
                  <c:v>3.6290631435158239E-6</c:v>
                </c:pt>
                <c:pt idx="4">
                  <c:v>4.8017216360408069E-6</c:v>
                </c:pt>
                <c:pt idx="5">
                  <c:v>6.3216138260232635E-6</c:v>
                </c:pt>
                <c:pt idx="6">
                  <c:v>8.2810893833542566E-6</c:v>
                </c:pt>
                <c:pt idx="7">
                  <c:v>1.0793828415453358E-5</c:v>
                </c:pt>
                <c:pt idx="8">
                  <c:v>1.3998840822309385E-5</c:v>
                </c:pt>
                <c:pt idx="9">
                  <c:v>1.8064966817898945E-5</c:v>
                </c:pt>
                <c:pt idx="10">
                  <c:v>2.3195876545802892E-5</c:v>
                </c:pt>
                <c:pt idx="11">
                  <c:v>2.9635546253387189E-5</c:v>
                </c:pt>
                <c:pt idx="12">
                  <c:v>3.7674162993929204E-5</c:v>
                </c:pt>
                <c:pt idx="13">
                  <c:v>4.7654379125693162E-5</c:v>
                </c:pt>
                <c:pt idx="14">
                  <c:v>5.9977802040780536E-5</c:v>
                </c:pt>
                <c:pt idx="15">
                  <c:v>7.5111563962928406E-5</c:v>
                </c:pt>
                <c:pt idx="16">
                  <c:v>9.3594772052230861E-5</c:v>
                </c:pt>
                <c:pt idx="17">
                  <c:v>1.1604459162278498E-4</c:v>
                </c:pt>
                <c:pt idx="18">
                  <c:v>1.4316166666166963E-4</c:v>
                </c:pt>
                <c:pt idx="19">
                  <c:v>1.7573453416910306E-4</c:v>
                </c:pt>
                <c:pt idx="20">
                  <c:v>2.1464264473813552E-4</c:v>
                </c:pt>
                <c:pt idx="21">
                  <c:v>2.6085756431946797E-4</c:v>
                </c:pt>
                <c:pt idx="22">
                  <c:v>3.1544190469916732E-4</c:v>
                </c:pt>
                <c:pt idx="23">
                  <c:v>3.7954551652304142E-4</c:v>
                </c:pt>
                <c:pt idx="24">
                  <c:v>4.5439848247642064E-4</c:v>
                </c:pt>
                <c:pt idx="25">
                  <c:v>5.4130047308443392E-4</c:v>
                </c:pt>
                <c:pt idx="26">
                  <c:v>6.416060767689887E-4</c:v>
                </c:pt>
                <c:pt idx="27">
                  <c:v>7.567057918647568E-4</c:v>
                </c:pt>
                <c:pt idx="28">
                  <c:v>8.8800247289575775E-4</c:v>
                </c:pt>
                <c:pt idx="29">
                  <c:v>1.0368831569577707E-3</c:v>
                </c:pt>
                <c:pt idx="30">
                  <c:v>1.204686357461742E-3</c:v>
                </c:pt>
                <c:pt idx="31">
                  <c:v>1.3926650989878207E-3</c:v>
                </c:pt>
                <c:pt idx="32">
                  <c:v>1.6019461739485979E-3</c:v>
                </c:pt>
                <c:pt idx="33">
                  <c:v>1.8334863226350197E-3</c:v>
                </c:pt>
                <c:pt idx="34">
                  <c:v>2.0880262646542449E-3</c:v>
                </c:pt>
                <c:pt idx="35">
                  <c:v>2.366043731755859E-3</c:v>
                </c:pt>
                <c:pt idx="36">
                  <c:v>2.6677068582538523E-3</c:v>
                </c:pt>
                <c:pt idx="37">
                  <c:v>2.9928294635034798E-3</c:v>
                </c:pt>
                <c:pt idx="38">
                  <c:v>3.3408298987321261E-3</c:v>
                </c:pt>
                <c:pt idx="39">
                  <c:v>3.7106952159153472E-3</c:v>
                </c:pt>
                <c:pt idx="40">
                  <c:v>4.1009524384720674E-3</c:v>
                </c:pt>
                <c:pt idx="41">
                  <c:v>4.5096486634167978E-3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5.819528523760103E-3</c:v>
                </c:pt>
                <c:pt idx="45">
                  <c:v>6.2727775613820504E-3</c:v>
                </c:pt>
                <c:pt idx="46">
                  <c:v>6.7276052537701293E-3</c:v>
                </c:pt>
                <c:pt idx="47">
                  <c:v>7.1794246590552906E-3</c:v>
                </c:pt>
                <c:pt idx="48">
                  <c:v>7.6233754861538723E-3</c:v>
                </c:pt>
                <c:pt idx="49">
                  <c:v>8.0544058220431095E-3</c:v>
                </c:pt>
                <c:pt idx="50">
                  <c:v>8.467364039196696E-3</c:v>
                </c:pt>
                <c:pt idx="51">
                  <c:v>8.8570986849889569E-3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1.0446001240823679E-2</c:v>
                </c:pt>
                <c:pt idx="58">
                  <c:v>1.0550985298655393E-2</c:v>
                </c:pt>
                <c:pt idx="59">
                  <c:v>1.0603872332552137E-2</c:v>
                </c:pt>
                <c:pt idx="60">
                  <c:v>1.0603872332552137E-2</c:v>
                </c:pt>
                <c:pt idx="61">
                  <c:v>1.0550985298655393E-2</c:v>
                </c:pt>
                <c:pt idx="62">
                  <c:v>1.0446001240823691E-2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9.2185637394217469E-3</c:v>
                </c:pt>
                <c:pt idx="68">
                  <c:v>8.8570986849889725E-3</c:v>
                </c:pt>
                <c:pt idx="69">
                  <c:v>8.4673640391967082E-3</c:v>
                </c:pt>
                <c:pt idx="70">
                  <c:v>8.0544058220431303E-3</c:v>
                </c:pt>
                <c:pt idx="71">
                  <c:v>7.6233754861538923E-3</c:v>
                </c:pt>
                <c:pt idx="72">
                  <c:v>7.1794246590553114E-3</c:v>
                </c:pt>
                <c:pt idx="73">
                  <c:v>6.7276052537701362E-3</c:v>
                </c:pt>
                <c:pt idx="74">
                  <c:v>6.2727775613820695E-3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4.9343415960562452E-3</c:v>
                </c:pt>
                <c:pt idx="78">
                  <c:v>4.5096486634168117E-3</c:v>
                </c:pt>
                <c:pt idx="79">
                  <c:v>4.1009524384720804E-3</c:v>
                </c:pt>
                <c:pt idx="80">
                  <c:v>3.7106952159153546E-3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-1.9500000000000011</c:v>
                </c:pt>
                <c:pt idx="2">
                  <c:v>-1.9000000000000001</c:v>
                </c:pt>
                <c:pt idx="3">
                  <c:v>-1.8499999999999988</c:v>
                </c:pt>
                <c:pt idx="4">
                  <c:v>-1.7999999999999985</c:v>
                </c:pt>
                <c:pt idx="5">
                  <c:v>-1.749999999999998</c:v>
                </c:pt>
                <c:pt idx="6">
                  <c:v>-1.6999999999999986</c:v>
                </c:pt>
                <c:pt idx="7">
                  <c:v>-1.6499999999999986</c:v>
                </c:pt>
                <c:pt idx="8">
                  <c:v>-1.5999999999999985</c:v>
                </c:pt>
                <c:pt idx="9">
                  <c:v>-1.549999999999998</c:v>
                </c:pt>
                <c:pt idx="10">
                  <c:v>-1.4999999999999976</c:v>
                </c:pt>
                <c:pt idx="11">
                  <c:v>-1.4499999999999973</c:v>
                </c:pt>
                <c:pt idx="12">
                  <c:v>-1.3999999999999984</c:v>
                </c:pt>
                <c:pt idx="13">
                  <c:v>-1.3499999999999981</c:v>
                </c:pt>
                <c:pt idx="14">
                  <c:v>-1.2999999999999976</c:v>
                </c:pt>
                <c:pt idx="15">
                  <c:v>-1.2499999999999973</c:v>
                </c:pt>
                <c:pt idx="16">
                  <c:v>-1.1999999999999982</c:v>
                </c:pt>
                <c:pt idx="17">
                  <c:v>-1.1499999999999981</c:v>
                </c:pt>
                <c:pt idx="18">
                  <c:v>-1.0999999999999976</c:v>
                </c:pt>
                <c:pt idx="19">
                  <c:v>-1.0499999999999974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-0.84999999999999953</c:v>
                </c:pt>
                <c:pt idx="24">
                  <c:v>-0.79999999999999893</c:v>
                </c:pt>
                <c:pt idx="25">
                  <c:v>-0.74999999999999944</c:v>
                </c:pt>
                <c:pt idx="26">
                  <c:v>-0.69999999999999885</c:v>
                </c:pt>
                <c:pt idx="27">
                  <c:v>-0.64999999999999936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-0.49999999999999928</c:v>
                </c:pt>
                <c:pt idx="31">
                  <c:v>-0.44999999999999907</c:v>
                </c:pt>
                <c:pt idx="32">
                  <c:v>-0.39999999999999941</c:v>
                </c:pt>
                <c:pt idx="33">
                  <c:v>-0.34999999999999915</c:v>
                </c:pt>
                <c:pt idx="34">
                  <c:v>-0.29999999999999927</c:v>
                </c:pt>
                <c:pt idx="35">
                  <c:v>-0.24999999999999906</c:v>
                </c:pt>
                <c:pt idx="36">
                  <c:v>-0.19999999999999898</c:v>
                </c:pt>
                <c:pt idx="37">
                  <c:v>-0.14999999999999902</c:v>
                </c:pt>
                <c:pt idx="38">
                  <c:v>-9.9999999999998798E-2</c:v>
                </c:pt>
                <c:pt idx="39">
                  <c:v>-4.9999999999998879E-2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0.15000000000000016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0.30000000000000027</c:v>
                </c:pt>
                <c:pt idx="47">
                  <c:v>0.35000000000000026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0.60000000000000053</c:v>
                </c:pt>
                <c:pt idx="53">
                  <c:v>0.6500000000000008</c:v>
                </c:pt>
                <c:pt idx="54">
                  <c:v>0.70000000000000062</c:v>
                </c:pt>
                <c:pt idx="55">
                  <c:v>0.75000000000000078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1.1500000000000015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1.6000000000000019</c:v>
                </c:pt>
                <c:pt idx="73">
                  <c:v>1.6500000000000019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1.9500000000000022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1.5204016262934625E-6</c:v>
                </c:pt>
                <c:pt idx="2">
                  <c:v>2.0369926475353861E-6</c:v>
                </c:pt>
                <c:pt idx="3">
                  <c:v>2.7154957347350358E-6</c:v>
                </c:pt>
                <c:pt idx="4">
                  <c:v>3.6019469826495944E-6</c:v>
                </c:pt>
                <c:pt idx="5">
                  <c:v>4.7539437074719945E-6</c:v>
                </c:pt>
                <c:pt idx="6">
                  <c:v>6.2430854778757788E-6</c:v>
                </c:pt>
                <c:pt idx="7">
                  <c:v>8.1578000244624759E-6</c:v>
                </c:pt>
                <c:pt idx="8">
                  <c:v>1.0606579623830462E-5</c:v>
                </c:pt>
                <c:pt idx="9">
                  <c:v>1.3721645201860144E-5</c:v>
                </c:pt>
                <c:pt idx="10">
                  <c:v>1.7663043656057288E-5</c:v>
                </c:pt>
                <c:pt idx="11">
                  <c:v>2.2623168313307163E-5</c:v>
                </c:pt>
                <c:pt idx="12">
                  <c:v>2.8831672653562345E-5</c:v>
                </c:pt>
                <c:pt idx="13">
                  <c:v>3.6560723207637083E-5</c:v>
                </c:pt>
                <c:pt idx="14">
                  <c:v>4.6130508826443443E-5</c:v>
                </c:pt>
                <c:pt idx="15">
                  <c:v>5.7914890505801973E-5</c:v>
                </c:pt>
                <c:pt idx="16">
                  <c:v>7.2347039115373108E-5</c:v>
                </c:pt>
                <c:pt idx="17">
                  <c:v>8.9924868547652719E-5</c:v>
                </c:pt>
                <c:pt idx="18">
                  <c:v>1.1121603018654912E-4</c:v>
                </c:pt>
                <c:pt idx="19">
                  <c:v>1.3686219282358625E-4</c:v>
                </c:pt>
                <c:pt idx="20">
                  <c:v>1.6758229227474038E-4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2.9856107783992063E-4</c:v>
                </c:pt>
                <c:pt idx="24">
                  <c:v>3.5833723054742487E-4</c:v>
                </c:pt>
                <c:pt idx="25">
                  <c:v>4.2793637491079795E-4</c:v>
                </c:pt>
                <c:pt idx="26">
                  <c:v>5.0850473532263114E-4</c:v>
                </c:pt>
                <c:pt idx="27">
                  <c:v>6.0122817884544386E-4</c:v>
                </c:pt>
                <c:pt idx="28">
                  <c:v>7.0731388000669099E-4</c:v>
                </c:pt>
                <c:pt idx="29">
                  <c:v>8.2796801778920576E-4</c:v>
                </c:pt>
                <c:pt idx="30">
                  <c:v>9.6436950757539607E-4</c:v>
                </c:pt>
                <c:pt idx="31">
                  <c:v>1.1176399212040021E-3</c:v>
                </c:pt>
                <c:pt idx="32">
                  <c:v>1.2888099185373479E-3</c:v>
                </c:pt>
                <c:pt idx="33">
                  <c:v>1.4787826992034806E-3</c:v>
                </c:pt>
                <c:pt idx="34">
                  <c:v>1.6882951770363398E-3</c:v>
                </c:pt>
                <c:pt idx="35">
                  <c:v>1.9178777742378144E-3</c:v>
                </c:pt>
                <c:pt idx="36">
                  <c:v>2.1678139181859919E-3</c:v>
                </c:pt>
                <c:pt idx="37">
                  <c:v>2.4381004909201239E-3</c:v>
                </c:pt>
                <c:pt idx="38">
                  <c:v>2.7284106189541459E-3</c:v>
                </c:pt>
                <c:pt idx="39">
                  <c:v>3.0380602885692392E-3</c:v>
                </c:pt>
                <c:pt idx="40">
                  <c:v>3.365980319156719E-3</c:v>
                </c:pt>
                <c:pt idx="41">
                  <c:v>3.710695215915342E-3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5.6053373878528334E-3</c:v>
                </c:pt>
                <c:pt idx="47">
                  <c:v>5.9967595527804221E-3</c:v>
                </c:pt>
                <c:pt idx="48">
                  <c:v>6.383517315397492E-3</c:v>
                </c:pt>
                <c:pt idx="49">
                  <c:v>6.7613275154384742E-3</c:v>
                </c:pt>
                <c:pt idx="50">
                  <c:v>7.1257803915727082E-3</c:v>
                </c:pt>
                <c:pt idx="51">
                  <c:v>7.4724225376472699E-3</c:v>
                </c:pt>
                <c:pt idx="52">
                  <c:v>7.7968456557897074E-3</c:v>
                </c:pt>
                <c:pt idx="53">
                  <c:v>8.0947786992361815E-3</c:v>
                </c:pt>
                <c:pt idx="54">
                  <c:v>8.3621807538108682E-3</c:v>
                </c:pt>
                <c:pt idx="55">
                  <c:v>8.5953318590459016E-3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9.0586422681637607E-3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9.0586422681637607E-3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8.5953318590459207E-3</c:v>
                </c:pt>
                <c:pt idx="66">
                  <c:v>8.3621807538108786E-3</c:v>
                </c:pt>
                <c:pt idx="67">
                  <c:v>8.0947786992361936E-3</c:v>
                </c:pt>
                <c:pt idx="68">
                  <c:v>7.7968456557897213E-3</c:v>
                </c:pt>
                <c:pt idx="69">
                  <c:v>7.472422537647282E-3</c:v>
                </c:pt>
                <c:pt idx="70">
                  <c:v>7.1257803915727247E-3</c:v>
                </c:pt>
                <c:pt idx="71">
                  <c:v>6.7613275154384863E-3</c:v>
                </c:pt>
                <c:pt idx="72">
                  <c:v>6.3835173153975093E-3</c:v>
                </c:pt>
                <c:pt idx="73">
                  <c:v>5.9967595527804333E-3</c:v>
                </c:pt>
                <c:pt idx="74">
                  <c:v>5.6053373878528464E-3</c:v>
                </c:pt>
                <c:pt idx="75">
                  <c:v>5.2133323029161308E-3</c:v>
                </c:pt>
                <c:pt idx="76">
                  <c:v>4.8245586002785305E-3</c:v>
                </c:pt>
                <c:pt idx="77">
                  <c:v>4.4425087417468952E-3</c:v>
                </c:pt>
                <c:pt idx="78">
                  <c:v>4.0703103466624936E-3</c:v>
                </c:pt>
                <c:pt idx="79">
                  <c:v>3.7106952159153546E-3</c:v>
                </c:pt>
                <c:pt idx="80">
                  <c:v>3.3659803191567251E-3</c:v>
                </c:pt>
              </c:numCache>
            </c:numRef>
          </c:val>
        </c:ser>
        <c:bandFmts/>
        <c:axId val="199169152"/>
        <c:axId val="199170688"/>
        <c:axId val="196148736"/>
      </c:surface3DChart>
      <c:catAx>
        <c:axId val="19916915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99170688"/>
        <c:crosses val="autoZero"/>
        <c:auto val="1"/>
        <c:lblAlgn val="ctr"/>
        <c:lblOffset val="100"/>
      </c:catAx>
      <c:valAx>
        <c:axId val="199170688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99169152"/>
        <c:crossesAt val="1"/>
        <c:crossBetween val="midCat"/>
      </c:valAx>
      <c:serAx>
        <c:axId val="196148736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99170688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9E-2"/>
          <c:w val="0.91508857461613369"/>
          <c:h val="0.93154764823947322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3.3659803191567472E-3</c:v>
                </c:pt>
                <c:pt idx="1">
                  <c:v>3.7106952159153776E-3</c:v>
                </c:pt>
                <c:pt idx="2">
                  <c:v>4.07031034666253E-3</c:v>
                </c:pt>
                <c:pt idx="3">
                  <c:v>4.4425087417469247E-3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6.383517315397551E-3</c:v>
                </c:pt>
                <c:pt idx="9">
                  <c:v>6.7613275154385314E-3</c:v>
                </c:pt>
                <c:pt idx="10">
                  <c:v>7.1257803915727785E-3</c:v>
                </c:pt>
                <c:pt idx="11">
                  <c:v>7.472422537647334E-3</c:v>
                </c:pt>
                <c:pt idx="12">
                  <c:v>7.7968456557897812E-3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8.5953318590459762E-3</c:v>
                </c:pt>
                <c:pt idx="16">
                  <c:v>8.7909189291532908E-3</c:v>
                </c:pt>
                <c:pt idx="17">
                  <c:v>8.946114006654125E-3</c:v>
                </c:pt>
                <c:pt idx="18">
                  <c:v>9.0586422681638249E-3</c:v>
                </c:pt>
                <c:pt idx="19">
                  <c:v>9.1268374976206726E-3</c:v>
                </c:pt>
                <c:pt idx="20">
                  <c:v>9.1496831365145588E-3</c:v>
                </c:pt>
                <c:pt idx="21">
                  <c:v>9.1268374976206726E-3</c:v>
                </c:pt>
                <c:pt idx="22">
                  <c:v>9.058642268163818E-3</c:v>
                </c:pt>
                <c:pt idx="23">
                  <c:v>8.9461140066541198E-3</c:v>
                </c:pt>
                <c:pt idx="24">
                  <c:v>8.7909189291532838E-3</c:v>
                </c:pt>
                <c:pt idx="25">
                  <c:v>8.5953318590459692E-3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5.9967595527804654E-3</c:v>
                </c:pt>
                <c:pt idx="34">
                  <c:v>5.6053373878528732E-3</c:v>
                </c:pt>
                <c:pt idx="35">
                  <c:v>5.2133323029161559E-3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3.7106952159153698E-3</c:v>
                </c:pt>
                <c:pt idx="40">
                  <c:v>3.3659803191567472E-3</c:v>
                </c:pt>
                <c:pt idx="41">
                  <c:v>3.0380602885692609E-3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2.1678139181860044E-3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1.1176399212040119E-3</c:v>
                </c:pt>
                <c:pt idx="50">
                  <c:v>9.6436950757540247E-4</c:v>
                </c:pt>
                <c:pt idx="51">
                  <c:v>8.2796801778921086E-4</c:v>
                </c:pt>
                <c:pt idx="52">
                  <c:v>7.0731388000669501E-4</c:v>
                </c:pt>
                <c:pt idx="53">
                  <c:v>6.0122817884544809E-4</c:v>
                </c:pt>
                <c:pt idx="54">
                  <c:v>5.0850473532263482E-4</c:v>
                </c:pt>
                <c:pt idx="55">
                  <c:v>4.2793637491080137E-4</c:v>
                </c:pt>
                <c:pt idx="56">
                  <c:v>3.5833723054742742E-4</c:v>
                </c:pt>
                <c:pt idx="57">
                  <c:v>2.9856107783992263E-4</c:v>
                </c:pt>
                <c:pt idx="58">
                  <c:v>2.4751582708462054E-4</c:v>
                </c:pt>
                <c:pt idx="59">
                  <c:v>2.0417439942756879E-4</c:v>
                </c:pt>
                <c:pt idx="60">
                  <c:v>1.6758229227474168E-4</c:v>
                </c:pt>
                <c:pt idx="61">
                  <c:v>1.3686219282358719E-4</c:v>
                </c:pt>
                <c:pt idx="62">
                  <c:v>1.1121603018654986E-4</c:v>
                </c:pt>
                <c:pt idx="63">
                  <c:v>8.9924868547653383E-5</c:v>
                </c:pt>
                <c:pt idx="64">
                  <c:v>7.2347039115373677E-5</c:v>
                </c:pt>
                <c:pt idx="65">
                  <c:v>5.7914890505802407E-5</c:v>
                </c:pt>
                <c:pt idx="66">
                  <c:v>4.6130508826443816E-5</c:v>
                </c:pt>
                <c:pt idx="67">
                  <c:v>3.6560723207637306E-5</c:v>
                </c:pt>
                <c:pt idx="68">
                  <c:v>2.8831672653562528E-5</c:v>
                </c:pt>
                <c:pt idx="69">
                  <c:v>2.2623168313307326E-5</c:v>
                </c:pt>
                <c:pt idx="70">
                  <c:v>1.7663043656057437E-5</c:v>
                </c:pt>
                <c:pt idx="71">
                  <c:v>1.3721645201860253E-5</c:v>
                </c:pt>
                <c:pt idx="72">
                  <c:v>1.0606579623830549E-5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3.6019469826496223E-6</c:v>
                </c:pt>
                <c:pt idx="77">
                  <c:v>2.7154957347350565E-6</c:v>
                </c:pt>
                <c:pt idx="78">
                  <c:v>2.036992647535403E-6</c:v>
                </c:pt>
                <c:pt idx="79">
                  <c:v>1.5204016262934739E-6</c:v>
                </c:pt>
                <c:pt idx="80">
                  <c:v>1.1291606033324522E-6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3.7106952159153776E-3</c:v>
                </c:pt>
                <c:pt idx="1">
                  <c:v>4.100952438472109E-3</c:v>
                </c:pt>
                <c:pt idx="2">
                  <c:v>4.5096486634168481E-3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5.8195285237601681E-3</c:v>
                </c:pt>
                <c:pt idx="6">
                  <c:v>6.2727775613821164E-3</c:v>
                </c:pt>
                <c:pt idx="7">
                  <c:v>6.7276052537701917E-3</c:v>
                </c:pt>
                <c:pt idx="8">
                  <c:v>7.1794246590553574E-3</c:v>
                </c:pt>
                <c:pt idx="9">
                  <c:v>7.6233754861539434E-3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9.2185637394218006E-3</c:v>
                </c:pt>
                <c:pt idx="14">
                  <c:v>9.5469262953707824E-3</c:v>
                </c:pt>
                <c:pt idx="15">
                  <c:v>9.8376734863848611E-3</c:v>
                </c:pt>
                <c:pt idx="16">
                  <c:v>1.0086715376372681E-2</c:v>
                </c:pt>
                <c:pt idx="17">
                  <c:v>1.029048054344388E-2</c:v>
                </c:pt>
                <c:pt idx="18">
                  <c:v>1.0446001240823771E-2</c:v>
                </c:pt>
                <c:pt idx="19">
                  <c:v>1.0550985298655483E-2</c:v>
                </c:pt>
                <c:pt idx="20">
                  <c:v>1.060387233255222E-2</c:v>
                </c:pt>
                <c:pt idx="21">
                  <c:v>1.060387233255222E-2</c:v>
                </c:pt>
                <c:pt idx="22">
                  <c:v>1.0550985298655476E-2</c:v>
                </c:pt>
                <c:pt idx="23">
                  <c:v>1.0446001240823767E-2</c:v>
                </c:pt>
                <c:pt idx="24">
                  <c:v>1.029048054344388E-2</c:v>
                </c:pt>
                <c:pt idx="25">
                  <c:v>1.0086715376372665E-2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9.2185637394217954E-3</c:v>
                </c:pt>
                <c:pt idx="29">
                  <c:v>8.8570986849890246E-3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7.179424659055347E-3</c:v>
                </c:pt>
                <c:pt idx="34">
                  <c:v>6.727605253770177E-3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4.5096486634168377E-3</c:v>
                </c:pt>
                <c:pt idx="40">
                  <c:v>4.100952438472109E-3</c:v>
                </c:pt>
                <c:pt idx="41">
                  <c:v>3.7106952159153797E-3</c:v>
                </c:pt>
                <c:pt idx="42">
                  <c:v>3.3408298987321547E-3</c:v>
                </c:pt>
                <c:pt idx="43">
                  <c:v>2.9928294635034997E-3</c:v>
                </c:pt>
                <c:pt idx="44">
                  <c:v>2.6677068582538726E-3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1.8334863226350327E-3</c:v>
                </c:pt>
                <c:pt idx="48">
                  <c:v>1.60194617394861E-3</c:v>
                </c:pt>
                <c:pt idx="49">
                  <c:v>1.3926650989878309E-3</c:v>
                </c:pt>
                <c:pt idx="50">
                  <c:v>1.2046863574617526E-3</c:v>
                </c:pt>
                <c:pt idx="51">
                  <c:v>1.0368831569577792E-3</c:v>
                </c:pt>
                <c:pt idx="52">
                  <c:v>8.8800247289576599E-4</c:v>
                </c:pt>
                <c:pt idx="53">
                  <c:v>7.5670579186476233E-4</c:v>
                </c:pt>
                <c:pt idx="54">
                  <c:v>6.4160607676899347E-4</c:v>
                </c:pt>
                <c:pt idx="55">
                  <c:v>5.4130047308443793E-4</c:v>
                </c:pt>
                <c:pt idx="56">
                  <c:v>4.5439848247642411E-4</c:v>
                </c:pt>
                <c:pt idx="57">
                  <c:v>3.7954551652304397E-4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1.7573453416910476E-4</c:v>
                </c:pt>
                <c:pt idx="62">
                  <c:v>1.4316166666167117E-4</c:v>
                </c:pt>
                <c:pt idx="63">
                  <c:v>1.1604459162278597E-4</c:v>
                </c:pt>
                <c:pt idx="64">
                  <c:v>9.359477205223166E-5</c:v>
                </c:pt>
                <c:pt idx="65">
                  <c:v>7.5111563962928935E-5</c:v>
                </c:pt>
                <c:pt idx="66">
                  <c:v>5.9977802040781003E-5</c:v>
                </c:pt>
                <c:pt idx="67">
                  <c:v>4.765437912569363E-5</c:v>
                </c:pt>
                <c:pt idx="68">
                  <c:v>3.7674162993929564E-5</c:v>
                </c:pt>
                <c:pt idx="69">
                  <c:v>2.9635546253387467E-5</c:v>
                </c:pt>
                <c:pt idx="70">
                  <c:v>2.3195876545803159E-5</c:v>
                </c:pt>
                <c:pt idx="71">
                  <c:v>1.8064966817899115E-5</c:v>
                </c:pt>
                <c:pt idx="72">
                  <c:v>1.3998840822309497E-5</c:v>
                </c:pt>
                <c:pt idx="73">
                  <c:v>1.0793828415453465E-5</c:v>
                </c:pt>
                <c:pt idx="74">
                  <c:v>8.2810893833543413E-6</c:v>
                </c:pt>
                <c:pt idx="75">
                  <c:v>6.3216138260233135E-6</c:v>
                </c:pt>
                <c:pt idx="76">
                  <c:v>4.8017216360408459E-6</c:v>
                </c:pt>
                <c:pt idx="77">
                  <c:v>3.6290631435158574E-6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4.07031034666253E-3</c:v>
                </c:pt>
                <c:pt idx="1">
                  <c:v>4.5096486634168481E-3</c:v>
                </c:pt>
                <c:pt idx="2">
                  <c:v>4.9714882839814924E-3</c:v>
                </c:pt>
                <c:pt idx="3">
                  <c:v>5.4532908318123859E-3</c:v>
                </c:pt>
                <c:pt idx="4">
                  <c:v>5.9519520941392927E-3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7.5098782114875534E-3</c:v>
                </c:pt>
                <c:pt idx="8">
                  <c:v>8.0342949565443689E-3</c:v>
                </c:pt>
                <c:pt idx="9">
                  <c:v>8.5524624625531679E-3</c:v>
                </c:pt>
                <c:pt idx="10">
                  <c:v>9.0586422681638318E-3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1.0446001240823767E-2</c:v>
                </c:pt>
                <c:pt idx="14">
                  <c:v>1.084516380975486E-2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1.1777833510623031E-2</c:v>
                </c:pt>
                <c:pt idx="18">
                  <c:v>1.1985759644307595E-2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1.2136521941171173E-2</c:v>
                </c:pt>
                <c:pt idx="24">
                  <c:v>1.198575964430759E-2</c:v>
                </c:pt>
                <c:pt idx="25">
                  <c:v>1.1777833510623021E-2</c:v>
                </c:pt>
                <c:pt idx="26">
                  <c:v>1.1515791286468824E-2</c:v>
                </c:pt>
                <c:pt idx="27">
                  <c:v>1.1203421792175193E-2</c:v>
                </c:pt>
                <c:pt idx="28">
                  <c:v>1.0845163809754839E-2</c:v>
                </c:pt>
                <c:pt idx="29">
                  <c:v>1.0446001240823758E-2</c:v>
                </c:pt>
                <c:pt idx="30">
                  <c:v>1.0011347992025443E-2</c:v>
                </c:pt>
                <c:pt idx="31">
                  <c:v>9.5469262953707546E-3</c:v>
                </c:pt>
                <c:pt idx="32">
                  <c:v>9.0586422681638145E-3</c:v>
                </c:pt>
                <c:pt idx="33">
                  <c:v>8.5524624625531523E-3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6.9846804860949118E-3</c:v>
                </c:pt>
                <c:pt idx="37">
                  <c:v>6.4638120786080638E-3</c:v>
                </c:pt>
                <c:pt idx="38">
                  <c:v>5.9519520941392814E-3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4.5096486634168481E-3</c:v>
                </c:pt>
                <c:pt idx="42">
                  <c:v>4.07031034666253E-3</c:v>
                </c:pt>
                <c:pt idx="43">
                  <c:v>3.6554501614262003E-3</c:v>
                </c:pt>
                <c:pt idx="44">
                  <c:v>3.2665005667378505E-3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2.2619318494656163E-3</c:v>
                </c:pt>
                <c:pt idx="48">
                  <c:v>1.9812327436951973E-3</c:v>
                </c:pt>
                <c:pt idx="49">
                  <c:v>1.726712391469481E-3</c:v>
                </c:pt>
                <c:pt idx="50">
                  <c:v>1.4973834957245497E-3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9.476398526261959E-4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5.7333748808947513E-4</c:v>
                </c:pt>
                <c:pt idx="57">
                  <c:v>4.8009045198325282E-4</c:v>
                </c:pt>
                <c:pt idx="58">
                  <c:v>4.0000399228905828E-4</c:v>
                </c:pt>
                <c:pt idx="59">
                  <c:v>3.3161495699603731E-4</c:v>
                </c:pt>
                <c:pt idx="60">
                  <c:v>2.7354729385736315E-4</c:v>
                </c:pt>
                <c:pt idx="61">
                  <c:v>2.245221863205806E-4</c:v>
                </c:pt>
                <c:pt idx="62">
                  <c:v>1.8336423461139264E-4</c:v>
                </c:pt>
                <c:pt idx="63">
                  <c:v>1.4900420511280646E-4</c:v>
                </c:pt>
                <c:pt idx="64">
                  <c:v>1.2047888721923721E-4</c:v>
                </c:pt>
                <c:pt idx="65">
                  <c:v>9.6928590577899197E-5</c:v>
                </c:pt>
                <c:pt idx="66">
                  <c:v>7.7592791340757135E-5</c:v>
                </c:pt>
                <c:pt idx="67">
                  <c:v>6.1804398049489386E-5</c:v>
                </c:pt>
                <c:pt idx="68">
                  <c:v>4.8983060182651311E-5</c:v>
                </c:pt>
                <c:pt idx="69">
                  <c:v>3.8627888970777763E-5</c:v>
                </c:pt>
                <c:pt idx="70">
                  <c:v>3.0309904120865303E-5</c:v>
                </c:pt>
                <c:pt idx="71">
                  <c:v>2.3664464335123508E-5</c:v>
                </c:pt>
                <c:pt idx="72">
                  <c:v>1.8383886142255108E-5</c:v>
                </c:pt>
                <c:pt idx="73">
                  <c:v>1.4210406208202223E-5</c:v>
                </c:pt>
                <c:pt idx="74">
                  <c:v>1.0929598063115163E-5</c:v>
                </c:pt>
                <c:pt idx="75">
                  <c:v>8.3643157152959813E-6</c:v>
                </c:pt>
                <c:pt idx="76">
                  <c:v>6.3692041704304855E-6</c:v>
                </c:pt>
                <c:pt idx="77">
                  <c:v>4.8257903659025425E-6</c:v>
                </c:pt>
                <c:pt idx="78">
                  <c:v>3.6381471516535655E-6</c:v>
                </c:pt>
                <c:pt idx="79">
                  <c:v>2.72910721374903E-6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4.4425087417469247E-3</c:v>
                </c:pt>
                <c:pt idx="1">
                  <c:v>4.9343415960562817E-3</c:v>
                </c:pt>
                <c:pt idx="2">
                  <c:v>5.4532908318123859E-3</c:v>
                </c:pt>
                <c:pt idx="3">
                  <c:v>5.9967595527804759E-3</c:v>
                </c:pt>
                <c:pt idx="4">
                  <c:v>6.5615000882159507E-3</c:v>
                </c:pt>
                <c:pt idx="5">
                  <c:v>7.1436171291837597E-3</c:v>
                </c:pt>
                <c:pt idx="6">
                  <c:v>7.7385880524660786E-3</c:v>
                </c:pt>
                <c:pt idx="7">
                  <c:v>8.3413014119783514E-3</c:v>
                </c:pt>
                <c:pt idx="8">
                  <c:v>8.946114006654125E-3</c:v>
                </c:pt>
                <c:pt idx="9">
                  <c:v>9.5469262953707824E-3</c:v>
                </c:pt>
                <c:pt idx="10">
                  <c:v>1.0137275247599603E-2</c:v>
                </c:pt>
                <c:pt idx="11">
                  <c:v>1.0710443021233539E-2</c:v>
                </c:pt>
                <c:pt idx="12">
                  <c:v>1.1259579177605146E-2</c:v>
                </c:pt>
                <c:pt idx="13">
                  <c:v>1.1777833510623045E-2</c:v>
                </c:pt>
                <c:pt idx="14">
                  <c:v>1.225849601450061E-2</c:v>
                </c:pt>
                <c:pt idx="15">
                  <c:v>1.2695140072858472E-2</c:v>
                </c:pt>
                <c:pt idx="16">
                  <c:v>1.3081764647252006E-2</c:v>
                </c:pt>
                <c:pt idx="17">
                  <c:v>1.3412931095969405E-2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1.4100626778875799E-2</c:v>
                </c:pt>
                <c:pt idx="22">
                  <c:v>1.4100626778875795E-2</c:v>
                </c:pt>
                <c:pt idx="23">
                  <c:v>1.4030299609419939E-2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1.3412931095969388E-2</c:v>
                </c:pt>
                <c:pt idx="27">
                  <c:v>1.3081764647252003E-2</c:v>
                </c:pt>
                <c:pt idx="28">
                  <c:v>1.2695140072858459E-2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1.1259579177605129E-2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7.7385880524660604E-3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5.4532908318123859E-3</c:v>
                </c:pt>
                <c:pt idx="42">
                  <c:v>4.9343415960562834E-3</c:v>
                </c:pt>
                <c:pt idx="43">
                  <c:v>4.4425087417469273E-3</c:v>
                </c:pt>
                <c:pt idx="44">
                  <c:v>3.9797509772101216E-3</c:v>
                </c:pt>
                <c:pt idx="45">
                  <c:v>3.5474152822652354E-3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1.8519131665240534E-3</c:v>
                </c:pt>
                <c:pt idx="51">
                  <c:v>1.6019461739486117E-3</c:v>
                </c:pt>
                <c:pt idx="52">
                  <c:v>1.3788078497211733E-3</c:v>
                </c:pt>
                <c:pt idx="53">
                  <c:v>1.1808319693347583E-3</c:v>
                </c:pt>
                <c:pt idx="54">
                  <c:v>1.0062386284813531E-3</c:v>
                </c:pt>
                <c:pt idx="55">
                  <c:v>8.5318339789939798E-4</c:v>
                </c:pt>
                <c:pt idx="56">
                  <c:v>7.1980081491187424E-4</c:v>
                </c:pt>
                <c:pt idx="57">
                  <c:v>6.0424184763317019E-4</c:v>
                </c:pt>
                <c:pt idx="58">
                  <c:v>5.0470521581609529E-4</c:v>
                </c:pt>
                <c:pt idx="59">
                  <c:v>4.194626669472683E-4</c:v>
                </c:pt>
                <c:pt idx="60">
                  <c:v>3.4687848378028673E-4</c:v>
                </c:pt>
                <c:pt idx="61">
                  <c:v>2.854236385883418E-4</c:v>
                </c:pt>
                <c:pt idx="62">
                  <c:v>2.336851105676908E-4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1.2445877390574242E-4</c:v>
                </c:pt>
                <c:pt idx="66">
                  <c:v>9.9880505630720208E-5</c:v>
                </c:pt>
                <c:pt idx="67">
                  <c:v>7.9756203684017447E-5</c:v>
                </c:pt>
                <c:pt idx="68">
                  <c:v>6.3368983835052062E-5</c:v>
                </c:pt>
                <c:pt idx="69">
                  <c:v>5.0097671390586666E-5</c:v>
                </c:pt>
                <c:pt idx="70">
                  <c:v>3.9408224090392231E-5</c:v>
                </c:pt>
                <c:pt idx="71">
                  <c:v>3.0844995839602517E-5</c:v>
                </c:pt>
                <c:pt idx="72">
                  <c:v>2.4022106913716651E-5</c:v>
                </c:pt>
                <c:pt idx="73">
                  <c:v>1.8615126963223969E-5</c:v>
                </c:pt>
                <c:pt idx="74">
                  <c:v>1.4353223164928561E-5</c:v>
                </c:pt>
                <c:pt idx="75">
                  <c:v>1.1011878213464502E-5</c:v>
                </c:pt>
                <c:pt idx="76">
                  <c:v>8.4062420222935048E-6</c:v>
                </c:pt>
                <c:pt idx="77">
                  <c:v>6.3851471012164454E-6</c:v>
                </c:pt>
                <c:pt idx="78">
                  <c:v>4.8257903659025425E-6</c:v>
                </c:pt>
                <c:pt idx="79">
                  <c:v>3.6290631435158574E-6</c:v>
                </c:pt>
                <c:pt idx="80">
                  <c:v>2.7154957347350608E-6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5.9519520941392927E-3</c:v>
                </c:pt>
                <c:pt idx="3">
                  <c:v>6.5615000882159507E-3</c:v>
                </c:pt>
                <c:pt idx="4">
                  <c:v>7.197395675113176E-3</c:v>
                </c:pt>
                <c:pt idx="5">
                  <c:v>7.8555418337374287E-3</c:v>
                </c:pt>
                <c:pt idx="6">
                  <c:v>8.5311080105838488E-3</c:v>
                </c:pt>
                <c:pt idx="7">
                  <c:v>9.2185637394218006E-3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1.1287763341074225E-2</c:v>
                </c:pt>
                <c:pt idx="11">
                  <c:v>1.1955832669502288E-2</c:v>
                </c:pt>
                <c:pt idx="12">
                  <c:v>1.260028268217072E-2</c:v>
                </c:pt>
                <c:pt idx="13">
                  <c:v>1.3213238567712643E-2</c:v>
                </c:pt>
                <c:pt idx="14">
                  <c:v>1.3786905278247325E-2</c:v>
                </c:pt>
                <c:pt idx="15">
                  <c:v>1.4313730462507107E-2</c:v>
                </c:pt>
                <c:pt idx="16">
                  <c:v>1.4786568705097189E-2</c:v>
                </c:pt>
                <c:pt idx="17">
                  <c:v>1.5198842122489637E-2</c:v>
                </c:pt>
                <c:pt idx="18">
                  <c:v>1.5544692294246919E-2</c:v>
                </c:pt>
                <c:pt idx="19">
                  <c:v>1.5819118636336341E-2</c:v>
                </c:pt>
                <c:pt idx="20">
                  <c:v>1.6018098653519035E-2</c:v>
                </c:pt>
                <c:pt idx="21">
                  <c:v>1.6138686030832555E-2</c:v>
                </c:pt>
                <c:pt idx="22">
                  <c:v>1.6179083221357603E-2</c:v>
                </c:pt>
                <c:pt idx="23">
                  <c:v>1.6138686030832541E-2</c:v>
                </c:pt>
                <c:pt idx="24">
                  <c:v>1.6018098653519035E-2</c:v>
                </c:pt>
                <c:pt idx="25">
                  <c:v>1.5819118636336327E-2</c:v>
                </c:pt>
                <c:pt idx="26">
                  <c:v>1.5544692294246902E-2</c:v>
                </c:pt>
                <c:pt idx="27">
                  <c:v>1.5198842122489613E-2</c:v>
                </c:pt>
                <c:pt idx="28">
                  <c:v>1.4786568705097175E-2</c:v>
                </c:pt>
                <c:pt idx="29">
                  <c:v>1.4313730462507081E-2</c:v>
                </c:pt>
                <c:pt idx="30">
                  <c:v>1.3786905278247311E-2</c:v>
                </c:pt>
                <c:pt idx="31">
                  <c:v>1.3213238567712627E-2</c:v>
                </c:pt>
                <c:pt idx="32">
                  <c:v>1.2600282682170699E-2</c:v>
                </c:pt>
                <c:pt idx="33">
                  <c:v>1.1955832669502267E-2</c:v>
                </c:pt>
                <c:pt idx="34">
                  <c:v>1.1287763341074201E-2</c:v>
                </c:pt>
                <c:pt idx="35">
                  <c:v>1.0603872332552208E-2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7.197395675113176E-3</c:v>
                </c:pt>
                <c:pt idx="41">
                  <c:v>6.5615000882159507E-3</c:v>
                </c:pt>
                <c:pt idx="42">
                  <c:v>5.9519520941392961E-3</c:v>
                </c:pt>
                <c:pt idx="43">
                  <c:v>5.3721019085462875E-3</c:v>
                </c:pt>
                <c:pt idx="44">
                  <c:v>4.8245586002785687E-3</c:v>
                </c:pt>
                <c:pt idx="45">
                  <c:v>4.3112127661785035E-3</c:v>
                </c:pt>
                <c:pt idx="46">
                  <c:v>3.8332739251677773E-3</c:v>
                </c:pt>
                <c:pt idx="47">
                  <c:v>3.3913200768618196E-3</c:v>
                </c:pt>
                <c:pt idx="48">
                  <c:v>2.9853567346478614E-3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1.7052628256529617E-3</c:v>
                </c:pt>
                <c:pt idx="53">
                  <c:v>1.4640685654975624E-3</c:v>
                </c:pt>
                <c:pt idx="54">
                  <c:v>1.2507198290375955E-3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7.5670579186476233E-4</c:v>
                </c:pt>
                <c:pt idx="58">
                  <c:v>6.3363591807903154E-4</c:v>
                </c:pt>
                <c:pt idx="59">
                  <c:v>5.2793571678487786E-4</c:v>
                </c:pt>
                <c:pt idx="60">
                  <c:v>4.3767408174210444E-4</c:v>
                </c:pt>
                <c:pt idx="61">
                  <c:v>3.6103486325404186E-4</c:v>
                </c:pt>
                <c:pt idx="62">
                  <c:v>2.9633024583316391E-4</c:v>
                </c:pt>
                <c:pt idx="63">
                  <c:v>2.4200890615692005E-4</c:v>
                </c:pt>
                <c:pt idx="64">
                  <c:v>1.9665964177013577E-4</c:v>
                </c:pt>
                <c:pt idx="65">
                  <c:v>1.5901118215732503E-4</c:v>
                </c:pt>
                <c:pt idx="66">
                  <c:v>1.2792888553650279E-4</c:v>
                </c:pt>
                <c:pt idx="67">
                  <c:v>1.0240899266880303E-4</c:v>
                </c:pt>
                <c:pt idx="68">
                  <c:v>8.1571058823673697E-5</c:v>
                </c:pt>
                <c:pt idx="69">
                  <c:v>6.4649122224653762E-5</c:v>
                </c:pt>
                <c:pt idx="70">
                  <c:v>5.0982096791017727E-5</c:v>
                </c:pt>
                <c:pt idx="71">
                  <c:v>4.0003803127461036E-5</c:v>
                </c:pt>
                <c:pt idx="72">
                  <c:v>3.1232978125042037E-5</c:v>
                </c:pt>
                <c:pt idx="73">
                  <c:v>2.4263533101913255E-5</c:v>
                </c:pt>
                <c:pt idx="74">
                  <c:v>1.8755265277227915E-5</c:v>
                </c:pt>
                <c:pt idx="75">
                  <c:v>1.4425168995442403E-5</c:v>
                </c:pt>
                <c:pt idx="76">
                  <c:v>1.1039442349812257E-5</c:v>
                </c:pt>
                <c:pt idx="77">
                  <c:v>8.4062420222935048E-6</c:v>
                </c:pt>
                <c:pt idx="78">
                  <c:v>6.3692041704304855E-6</c:v>
                </c:pt>
                <c:pt idx="79">
                  <c:v>4.8017216360408459E-6</c:v>
                </c:pt>
                <c:pt idx="80">
                  <c:v>3.601946982649627E-6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5.8195285237601681E-3</c:v>
                </c:pt>
                <c:pt idx="2">
                  <c:v>6.4638120786080734E-3</c:v>
                </c:pt>
                <c:pt idx="3">
                  <c:v>7.1436171291837597E-3</c:v>
                </c:pt>
                <c:pt idx="4">
                  <c:v>7.8555418337374287E-3</c:v>
                </c:pt>
                <c:pt idx="5">
                  <c:v>8.5953318590459779E-3</c:v>
                </c:pt>
                <c:pt idx="6">
                  <c:v>9.3578844888798259E-3</c:v>
                </c:pt>
                <c:pt idx="7">
                  <c:v>1.0137275247599602E-2</c:v>
                </c:pt>
                <c:pt idx="8">
                  <c:v>1.092680832254269E-2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1.3279470201653563E-2</c:v>
                </c:pt>
                <c:pt idx="12">
                  <c:v>1.4030299609419955E-2</c:v>
                </c:pt>
                <c:pt idx="13">
                  <c:v>1.4749648452878994E-2</c:v>
                </c:pt>
                <c:pt idx="14">
                  <c:v>1.5428543205570947E-2</c:v>
                </c:pt>
                <c:pt idx="15">
                  <c:v>1.6058193998451011E-2</c:v>
                </c:pt>
                <c:pt idx="16">
                  <c:v>1.6630182192523681E-2</c:v>
                </c:pt>
                <c:pt idx="17">
                  <c:v>1.713664664075908E-2</c:v>
                </c:pt>
                <c:pt idx="18">
                  <c:v>1.7570462915854439E-2</c:v>
                </c:pt>
                <c:pt idx="19">
                  <c:v>1.7925409811645147E-2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1.8196317688391739E-2</c:v>
                </c:pt>
                <c:pt idx="26">
                  <c:v>1.7925409811645129E-2</c:v>
                </c:pt>
                <c:pt idx="27">
                  <c:v>1.7570462915854422E-2</c:v>
                </c:pt>
                <c:pt idx="28">
                  <c:v>1.7136646640759062E-2</c:v>
                </c:pt>
                <c:pt idx="29">
                  <c:v>1.6630182192523681E-2</c:v>
                </c:pt>
                <c:pt idx="30">
                  <c:v>1.6058193998450987E-2</c:v>
                </c:pt>
                <c:pt idx="31">
                  <c:v>1.5428543205570936E-2</c:v>
                </c:pt>
                <c:pt idx="32">
                  <c:v>1.4749648452878978E-2</c:v>
                </c:pt>
                <c:pt idx="33">
                  <c:v>1.403029960941992E-2</c:v>
                </c:pt>
                <c:pt idx="34">
                  <c:v>1.3279470201653532E-2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9.3578844888798085E-3</c:v>
                </c:pt>
                <c:pt idx="40">
                  <c:v>8.5953318590459779E-3</c:v>
                </c:pt>
                <c:pt idx="41">
                  <c:v>7.8555418337374287E-3</c:v>
                </c:pt>
                <c:pt idx="42">
                  <c:v>7.1436171291837623E-3</c:v>
                </c:pt>
                <c:pt idx="43">
                  <c:v>6.4638120786080803E-3</c:v>
                </c:pt>
                <c:pt idx="44">
                  <c:v>5.8195285237601655E-3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3.6372185276859811E-3</c:v>
                </c:pt>
                <c:pt idx="49">
                  <c:v>3.1938249704206692E-3</c:v>
                </c:pt>
                <c:pt idx="50">
                  <c:v>2.7904956958031014E-3</c:v>
                </c:pt>
                <c:pt idx="51">
                  <c:v>2.4259404139913487E-3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1.5468479021178646E-3</c:v>
                </c:pt>
                <c:pt idx="55">
                  <c:v>1.3181368322651515E-3</c:v>
                </c:pt>
                <c:pt idx="56">
                  <c:v>1.1176399212040119E-3</c:v>
                </c:pt>
                <c:pt idx="57">
                  <c:v>9.4291347914337968E-4</c:v>
                </c:pt>
                <c:pt idx="58">
                  <c:v>7.9153534004482921E-4</c:v>
                </c:pt>
                <c:pt idx="59">
                  <c:v>6.6114589081873673E-4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3.7389481994966231E-4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2.0214283020910146E-4</c:v>
                </c:pt>
                <c:pt idx="66">
                  <c:v>1.6303656939836925E-4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8.3011116103007832E-5</c:v>
                </c:pt>
                <c:pt idx="70">
                  <c:v>6.562616858618448E-5</c:v>
                </c:pt>
                <c:pt idx="71">
                  <c:v>5.1623372624943397E-5</c:v>
                </c:pt>
                <c:pt idx="72">
                  <c:v>4.0405848032894087E-5</c:v>
                </c:pt>
                <c:pt idx="73">
                  <c:v>3.1468106088682189E-5</c:v>
                </c:pt>
                <c:pt idx="74">
                  <c:v>2.4385154567709361E-5</c:v>
                </c:pt>
                <c:pt idx="75">
                  <c:v>1.8802212099497386E-5</c:v>
                </c:pt>
                <c:pt idx="76">
                  <c:v>1.4425168995442403E-5</c:v>
                </c:pt>
                <c:pt idx="77">
                  <c:v>1.1011878213464502E-5</c:v>
                </c:pt>
                <c:pt idx="78">
                  <c:v>8.3643157152959813E-6</c:v>
                </c:pt>
                <c:pt idx="79">
                  <c:v>6.3216138260233135E-6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6.2727775613821164E-3</c:v>
                </c:pt>
                <c:pt idx="2">
                  <c:v>6.9846804860949309E-3</c:v>
                </c:pt>
                <c:pt idx="3">
                  <c:v>7.7385880524660786E-3</c:v>
                </c:pt>
                <c:pt idx="4">
                  <c:v>8.5311080105838488E-3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1.1091945882764839E-2</c:v>
                </c:pt>
                <c:pt idx="8">
                  <c:v>1.1985759644307611E-2</c:v>
                </c:pt>
                <c:pt idx="9">
                  <c:v>1.2887002545085185E-2</c:v>
                </c:pt>
                <c:pt idx="10">
                  <c:v>1.3786905278247327E-2</c:v>
                </c:pt>
                <c:pt idx="11">
                  <c:v>1.467608427431966E-2</c:v>
                </c:pt>
                <c:pt idx="12">
                  <c:v>1.5544692294246917E-2</c:v>
                </c:pt>
                <c:pt idx="13">
                  <c:v>1.6382591035629338E-2</c:v>
                </c:pt>
                <c:pt idx="14">
                  <c:v>1.7179541854036324E-2</c:v>
                </c:pt>
                <c:pt idx="15">
                  <c:v>1.7925409811645157E-2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2.056764579813013E-2</c:v>
                </c:pt>
                <c:pt idx="21">
                  <c:v>2.0826354934106818E-2</c:v>
                </c:pt>
                <c:pt idx="22">
                  <c:v>2.0983139804448013E-2</c:v>
                </c:pt>
                <c:pt idx="23">
                  <c:v>2.1035663280948802E-2</c:v>
                </c:pt>
                <c:pt idx="24">
                  <c:v>2.0983139804448003E-2</c:v>
                </c:pt>
                <c:pt idx="25">
                  <c:v>2.0826354934106818E-2</c:v>
                </c:pt>
                <c:pt idx="26">
                  <c:v>2.056764579813013E-2</c:v>
                </c:pt>
                <c:pt idx="27">
                  <c:v>2.0210843125899939E-2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1.8610375519058229E-2</c:v>
                </c:pt>
                <c:pt idx="31">
                  <c:v>1.7925409811645115E-2</c:v>
                </c:pt>
                <c:pt idx="32">
                  <c:v>1.71795418540363E-2</c:v>
                </c:pt>
                <c:pt idx="33">
                  <c:v>1.6382591035629321E-2</c:v>
                </c:pt>
                <c:pt idx="34">
                  <c:v>1.5544692294246891E-2</c:v>
                </c:pt>
                <c:pt idx="35">
                  <c:v>1.4676084274319622E-2</c:v>
                </c:pt>
                <c:pt idx="36">
                  <c:v>1.3786905278247306E-2</c:v>
                </c:pt>
                <c:pt idx="37">
                  <c:v>1.2887002545085176E-2</c:v>
                </c:pt>
                <c:pt idx="38">
                  <c:v>1.198575964430758E-2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7.7385880524660786E-3</c:v>
                </c:pt>
                <c:pt idx="44">
                  <c:v>6.9846804860949335E-3</c:v>
                </c:pt>
                <c:pt idx="45">
                  <c:v>6.2727775613821181E-3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4.4093145599630925E-3</c:v>
                </c:pt>
                <c:pt idx="49">
                  <c:v>3.8814905754774817E-3</c:v>
                </c:pt>
                <c:pt idx="50">
                  <c:v>3.3998089837662939E-3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1.3822591817128974E-3</c:v>
                </c:pt>
                <c:pt idx="57">
                  <c:v>1.1690824949255796E-3</c:v>
                </c:pt>
                <c:pt idx="58">
                  <c:v>9.8385106390936825E-4</c:v>
                </c:pt>
                <c:pt idx="59">
                  <c:v>8.2383851007269233E-4</c:v>
                </c:pt>
                <c:pt idx="60">
                  <c:v>6.8640959566936292E-4</c:v>
                </c:pt>
                <c:pt idx="61">
                  <c:v>5.6905354180833694E-4</c:v>
                </c:pt>
                <c:pt idx="62">
                  <c:v>4.6940903339133424E-4</c:v>
                </c:pt>
                <c:pt idx="63">
                  <c:v>3.8528161243886277E-4</c:v>
                </c:pt>
                <c:pt idx="64">
                  <c:v>3.1465428487242398E-4</c:v>
                </c:pt>
                <c:pt idx="65">
                  <c:v>2.5569223846797585E-4</c:v>
                </c:pt>
                <c:pt idx="66">
                  <c:v>2.0674259721660708E-4</c:v>
                </c:pt>
                <c:pt idx="67">
                  <c:v>1.663301265735816E-4</c:v>
                </c:pt>
                <c:pt idx="68">
                  <c:v>1.3314976239681695E-4</c:v>
                </c:pt>
                <c:pt idx="69">
                  <c:v>1.0605677116612835E-4</c:v>
                </c:pt>
                <c:pt idx="70">
                  <c:v>8.4055267404243761E-5</c:v>
                </c:pt>
                <c:pt idx="71">
                  <c:v>6.628572254556943E-5</c:v>
                </c:pt>
                <c:pt idx="72">
                  <c:v>5.2012003463569996E-5</c:v>
                </c:pt>
                <c:pt idx="73">
                  <c:v>4.0608383189000802E-5</c:v>
                </c:pt>
                <c:pt idx="74">
                  <c:v>3.1546874773734833E-5</c:v>
                </c:pt>
                <c:pt idx="75">
                  <c:v>2.4385154567709361E-5</c:v>
                </c:pt>
                <c:pt idx="76">
                  <c:v>1.8755265277227948E-5</c:v>
                </c:pt>
                <c:pt idx="77">
                  <c:v>1.4353223164928561E-5</c:v>
                </c:pt>
                <c:pt idx="78">
                  <c:v>1.0929598063115163E-5</c:v>
                </c:pt>
                <c:pt idx="79">
                  <c:v>8.2810893833543413E-6</c:v>
                </c:pt>
                <c:pt idx="80">
                  <c:v>6.2430854778758288E-6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6.7276052537701917E-3</c:v>
                </c:pt>
                <c:pt idx="2">
                  <c:v>7.5098782114875534E-3</c:v>
                </c:pt>
                <c:pt idx="3">
                  <c:v>8.3413014119783514E-3</c:v>
                </c:pt>
                <c:pt idx="4">
                  <c:v>9.2185637394218006E-3</c:v>
                </c:pt>
                <c:pt idx="5">
                  <c:v>1.0137275247599602E-2</c:v>
                </c:pt>
                <c:pt idx="6">
                  <c:v>1.1091945882764839E-2</c:v>
                </c:pt>
                <c:pt idx="7">
                  <c:v>1.2075990785461118E-2</c:v>
                </c:pt>
                <c:pt idx="8">
                  <c:v>1.3081764647252029E-2</c:v>
                </c:pt>
                <c:pt idx="9">
                  <c:v>1.4100626778875799E-2</c:v>
                </c:pt>
                <c:pt idx="10">
                  <c:v>1.5123037581156597E-2</c:v>
                </c:pt>
                <c:pt idx="11">
                  <c:v>1.6138686030832562E-2</c:v>
                </c:pt>
                <c:pt idx="12">
                  <c:v>1.713664664075908E-2</c:v>
                </c:pt>
                <c:pt idx="13">
                  <c:v>1.8105563175304342E-2</c:v>
                </c:pt>
                <c:pt idx="14">
                  <c:v>1.9033855249807604E-2</c:v>
                </c:pt>
                <c:pt idx="15">
                  <c:v>1.9909942872768517E-2</c:v>
                </c:pt>
                <c:pt idx="16">
                  <c:v>2.0722483055532367E-2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2.2674008053880569E-2</c:v>
                </c:pt>
                <c:pt idx="20">
                  <c:v>2.3132053400346353E-2</c:v>
                </c:pt>
                <c:pt idx="21">
                  <c:v>2.3481649618080091E-2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2.3481649618080077E-2</c:v>
                </c:pt>
                <c:pt idx="27">
                  <c:v>2.3132053400346346E-2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2.1460611867575603E-2</c:v>
                </c:pt>
                <c:pt idx="31">
                  <c:v>2.0722483055532356E-2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1.7136646640759055E-2</c:v>
                </c:pt>
                <c:pt idx="36">
                  <c:v>1.6138686030832523E-2</c:v>
                </c:pt>
                <c:pt idx="37">
                  <c:v>1.512303758115657E-2</c:v>
                </c:pt>
                <c:pt idx="38">
                  <c:v>1.410062677887578E-2</c:v>
                </c:pt>
                <c:pt idx="39">
                  <c:v>1.3081764647251989E-2</c:v>
                </c:pt>
                <c:pt idx="40">
                  <c:v>1.2075990785461118E-2</c:v>
                </c:pt>
                <c:pt idx="41">
                  <c:v>1.1091945882764839E-2</c:v>
                </c:pt>
                <c:pt idx="42">
                  <c:v>1.0137275247599603E-2</c:v>
                </c:pt>
                <c:pt idx="43">
                  <c:v>9.2185637394218006E-3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3.1305829987803326E-3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1.701004993097143E-3</c:v>
                </c:pt>
                <c:pt idx="57">
                  <c:v>1.442271424269177E-3</c:v>
                </c:pt>
                <c:pt idx="58">
                  <c:v>1.2167936566382597E-3</c:v>
                </c:pt>
                <c:pt idx="59">
                  <c:v>1.0214459778924241E-3</c:v>
                </c:pt>
                <c:pt idx="60">
                  <c:v>8.5318339789939798E-4</c:v>
                </c:pt>
                <c:pt idx="61">
                  <c:v>7.0908437690570317E-4</c:v>
                </c:pt>
                <c:pt idx="62">
                  <c:v>5.8638380221870813E-4</c:v>
                </c:pt>
                <c:pt idx="63">
                  <c:v>4.8249691538821901E-4</c:v>
                </c:pt>
                <c:pt idx="64">
                  <c:v>3.9503506289359979E-4</c:v>
                </c:pt>
                <c:pt idx="65">
                  <c:v>3.2181425387468535E-4</c:v>
                </c:pt>
                <c:pt idx="66">
                  <c:v>2.6085756431947014E-4</c:v>
                </c:pt>
                <c:pt idx="67">
                  <c:v>2.1039243560737534E-4</c:v>
                </c:pt>
                <c:pt idx="68">
                  <c:v>1.688438845240289E-4</c:v>
                </c:pt>
                <c:pt idx="69">
                  <c:v>1.3482458023077244E-4</c:v>
                </c:pt>
                <c:pt idx="70">
                  <c:v>1.0712265943675529E-4</c:v>
                </c:pt>
                <c:pt idx="71">
                  <c:v>8.4688051885405233E-5</c:v>
                </c:pt>
                <c:pt idx="72">
                  <c:v>6.6617981112509746E-5</c:v>
                </c:pt>
                <c:pt idx="73">
                  <c:v>5.2142196145272377E-5</c:v>
                </c:pt>
                <c:pt idx="74">
                  <c:v>4.0608383189000863E-5</c:v>
                </c:pt>
                <c:pt idx="75">
                  <c:v>3.1468106088682189E-5</c:v>
                </c:pt>
                <c:pt idx="76">
                  <c:v>2.4263533101913255E-5</c:v>
                </c:pt>
                <c:pt idx="77">
                  <c:v>1.8615126963223969E-5</c:v>
                </c:pt>
                <c:pt idx="78">
                  <c:v>1.4210406208202223E-5</c:v>
                </c:pt>
                <c:pt idx="79">
                  <c:v>1.0793828415453465E-5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6.383517315397551E-3</c:v>
                </c:pt>
                <c:pt idx="1">
                  <c:v>7.1794246590553574E-3</c:v>
                </c:pt>
                <c:pt idx="2">
                  <c:v>8.0342949565443689E-3</c:v>
                </c:pt>
                <c:pt idx="3">
                  <c:v>8.946114006654125E-3</c:v>
                </c:pt>
                <c:pt idx="4">
                  <c:v>9.911733415109902E-3</c:v>
                </c:pt>
                <c:pt idx="5">
                  <c:v>1.092680832254269E-2</c:v>
                </c:pt>
                <c:pt idx="6">
                  <c:v>1.1985759644307611E-2</c:v>
                </c:pt>
                <c:pt idx="7">
                  <c:v>1.3081764647252029E-2</c:v>
                </c:pt>
                <c:pt idx="8">
                  <c:v>1.4206779053157636E-2</c:v>
                </c:pt>
                <c:pt idx="9">
                  <c:v>1.5351593025306559E-2</c:v>
                </c:pt>
                <c:pt idx="10">
                  <c:v>1.6505922382833441E-2</c:v>
                </c:pt>
                <c:pt idx="11">
                  <c:v>1.7658535227729501E-2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2.0983139804448037E-2</c:v>
                </c:pt>
                <c:pt idx="15">
                  <c:v>2.2003889843531254E-2</c:v>
                </c:pt>
                <c:pt idx="16">
                  <c:v>2.2959211965418225E-2</c:v>
                </c:pt>
                <c:pt idx="17">
                  <c:v>2.3836529306041777E-2</c:v>
                </c:pt>
                <c:pt idx="18">
                  <c:v>2.46239426680608E-2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2.6875611745141647E-2</c:v>
                </c:pt>
                <c:pt idx="24">
                  <c:v>2.6942884830823532E-2</c:v>
                </c:pt>
                <c:pt idx="25">
                  <c:v>2.6875611745141647E-2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2.4623942668060773E-2</c:v>
                </c:pt>
                <c:pt idx="31">
                  <c:v>2.3836529306041739E-2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1.7658535227729481E-2</c:v>
                </c:pt>
                <c:pt idx="38">
                  <c:v>1.6505922382833403E-2</c:v>
                </c:pt>
                <c:pt idx="39">
                  <c:v>1.5351593025306531E-2</c:v>
                </c:pt>
                <c:pt idx="40">
                  <c:v>1.4206779053157636E-2</c:v>
                </c:pt>
                <c:pt idx="41">
                  <c:v>1.3081764647252025E-2</c:v>
                </c:pt>
                <c:pt idx="42">
                  <c:v>1.1985759644307611E-2</c:v>
                </c:pt>
                <c:pt idx="43">
                  <c:v>1.092680832254269E-2</c:v>
                </c:pt>
                <c:pt idx="44">
                  <c:v>9.9117334151099055E-3</c:v>
                </c:pt>
                <c:pt idx="45">
                  <c:v>8.9461140066541354E-3</c:v>
                </c:pt>
                <c:pt idx="46">
                  <c:v>8.0342949565443723E-3</c:v>
                </c:pt>
                <c:pt idx="47">
                  <c:v>7.1794246590553687E-3</c:v>
                </c:pt>
                <c:pt idx="48">
                  <c:v>6.383517315397557E-3</c:v>
                </c:pt>
                <c:pt idx="49">
                  <c:v>5.6475354632411915E-3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3.2910914214239399E-3</c:v>
                </c:pt>
                <c:pt idx="54">
                  <c:v>2.8397591686284175E-3</c:v>
                </c:pt>
                <c:pt idx="55">
                  <c:v>2.4381004909201443E-3</c:v>
                </c:pt>
                <c:pt idx="56">
                  <c:v>2.0828127186405332E-3</c:v>
                </c:pt>
                <c:pt idx="57">
                  <c:v>1.7704243237705573E-3</c:v>
                </c:pt>
                <c:pt idx="58">
                  <c:v>1.4973834957245497E-3</c:v>
                </c:pt>
                <c:pt idx="59">
                  <c:v>1.2601354923569427E-3</c:v>
                </c:pt>
                <c:pt idx="60">
                  <c:v>1.055188315178462E-3</c:v>
                </c:pt>
                <c:pt idx="61">
                  <c:v>8.7916670065930197E-4</c:v>
                </c:pt>
                <c:pt idx="62">
                  <c:v>7.2885479458115426E-4</c:v>
                </c:pt>
                <c:pt idx="63">
                  <c:v>6.0122817884544863E-4</c:v>
                </c:pt>
                <c:pt idx="64">
                  <c:v>4.9347614918211909E-4</c:v>
                </c:pt>
                <c:pt idx="65">
                  <c:v>4.0301530052160424E-4</c:v>
                </c:pt>
                <c:pt idx="66">
                  <c:v>3.2749556984101993E-4</c:v>
                </c:pt>
                <c:pt idx="67">
                  <c:v>2.6479992154452957E-4</c:v>
                </c:pt>
                <c:pt idx="68">
                  <c:v>2.130388466631784E-4</c:v>
                </c:pt>
                <c:pt idx="69">
                  <c:v>1.7054079377463535E-4</c:v>
                </c:pt>
                <c:pt idx="70">
                  <c:v>1.3583956602147688E-4</c:v>
                </c:pt>
                <c:pt idx="71">
                  <c:v>1.0765961400169657E-4</c:v>
                </c:pt>
                <c:pt idx="72">
                  <c:v>8.4900036885960707E-5</c:v>
                </c:pt>
                <c:pt idx="73">
                  <c:v>6.6617981112509665E-5</c:v>
                </c:pt>
                <c:pt idx="74">
                  <c:v>5.2012003463569996E-5</c:v>
                </c:pt>
                <c:pt idx="75">
                  <c:v>4.0405848032894087E-5</c:v>
                </c:pt>
                <c:pt idx="76">
                  <c:v>3.1232978125042037E-5</c:v>
                </c:pt>
                <c:pt idx="77">
                  <c:v>2.4022106913716651E-5</c:v>
                </c:pt>
                <c:pt idx="78">
                  <c:v>1.8383886142255071E-5</c:v>
                </c:pt>
                <c:pt idx="79">
                  <c:v>1.3998840822309497E-5</c:v>
                </c:pt>
                <c:pt idx="80">
                  <c:v>1.0606579623830549E-5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6.7613275154385314E-3</c:v>
                </c:pt>
                <c:pt idx="1">
                  <c:v>7.6233754861539434E-3</c:v>
                </c:pt>
                <c:pt idx="2">
                  <c:v>8.5524624625531679E-3</c:v>
                </c:pt>
                <c:pt idx="3">
                  <c:v>9.5469262953707824E-3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1.2887002545085185E-2</c:v>
                </c:pt>
                <c:pt idx="7">
                  <c:v>1.4100626778875799E-2</c:v>
                </c:pt>
                <c:pt idx="8">
                  <c:v>1.5351593025306559E-2</c:v>
                </c:pt>
                <c:pt idx="9">
                  <c:v>1.6630182192523695E-2</c:v>
                </c:pt>
                <c:pt idx="10">
                  <c:v>1.792540981164514E-2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2.3016681802696119E-2</c:v>
                </c:pt>
                <c:pt idx="15">
                  <c:v>2.4196772313658445E-2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2.8824313472876353E-2</c:v>
                </c:pt>
                <c:pt idx="21">
                  <c:v>2.9406603230379684E-2</c:v>
                </c:pt>
                <c:pt idx="22">
                  <c:v>2.9851027125129263E-2</c:v>
                </c:pt>
                <c:pt idx="23">
                  <c:v>3.0151034935370788E-2</c:v>
                </c:pt>
                <c:pt idx="24">
                  <c:v>3.0302167626916898E-2</c:v>
                </c:pt>
                <c:pt idx="25">
                  <c:v>3.0302167626916898E-2</c:v>
                </c:pt>
                <c:pt idx="26">
                  <c:v>3.0151034935370788E-2</c:v>
                </c:pt>
                <c:pt idx="27">
                  <c:v>2.9851027125129249E-2</c:v>
                </c:pt>
                <c:pt idx="28">
                  <c:v>2.9406603230379653E-2</c:v>
                </c:pt>
                <c:pt idx="29">
                  <c:v>2.8824313472876326E-2</c:v>
                </c:pt>
                <c:pt idx="30">
                  <c:v>2.8112638637508017E-2</c:v>
                </c:pt>
                <c:pt idx="31">
                  <c:v>2.7281784602032889E-2</c:v>
                </c:pt>
                <c:pt idx="32">
                  <c:v>2.6343438976895252E-2</c:v>
                </c:pt>
                <c:pt idx="33">
                  <c:v>2.5310497959954631E-2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2.1784947481423195E-2</c:v>
                </c:pt>
                <c:pt idx="37">
                  <c:v>2.0516290903999791E-2</c:v>
                </c:pt>
                <c:pt idx="38">
                  <c:v>1.9225148675323961E-2</c:v>
                </c:pt>
                <c:pt idx="39">
                  <c:v>1.7925409811645109E-2</c:v>
                </c:pt>
                <c:pt idx="40">
                  <c:v>1.6630182192523695E-2</c:v>
                </c:pt>
                <c:pt idx="41">
                  <c:v>1.5351593025306559E-2</c:v>
                </c:pt>
                <c:pt idx="42">
                  <c:v>1.4100626778875806E-2</c:v>
                </c:pt>
                <c:pt idx="43">
                  <c:v>1.2887002545085201E-2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9.5469262953707858E-3</c:v>
                </c:pt>
                <c:pt idx="47">
                  <c:v>8.5524624625531748E-3</c:v>
                </c:pt>
                <c:pt idx="48">
                  <c:v>7.6233754861539486E-3</c:v>
                </c:pt>
                <c:pt idx="49">
                  <c:v>6.7613275154385392E-3</c:v>
                </c:pt>
                <c:pt idx="50">
                  <c:v>5.9668505897345105E-3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3.4425733163160176E-3</c:v>
                </c:pt>
                <c:pt idx="55">
                  <c:v>2.9630503127812615E-3</c:v>
                </c:pt>
                <c:pt idx="56">
                  <c:v>2.537601259513442E-3</c:v>
                </c:pt>
                <c:pt idx="57">
                  <c:v>2.1624011521672146E-3</c:v>
                </c:pt>
                <c:pt idx="58">
                  <c:v>1.8334863226350327E-3</c:v>
                </c:pt>
                <c:pt idx="59">
                  <c:v>1.5468479021178635E-3</c:v>
                </c:pt>
                <c:pt idx="60">
                  <c:v>1.2985123314949603E-3</c:v>
                </c:pt>
                <c:pt idx="61">
                  <c:v>1.0846086696479399E-3</c:v>
                </c:pt>
                <c:pt idx="62">
                  <c:v>9.0142291164755555E-4</c:v>
                </c:pt>
                <c:pt idx="63">
                  <c:v>7.4543991033276845E-4</c:v>
                </c:pt>
                <c:pt idx="64">
                  <c:v>6.13373793719971E-4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3.3161495699603731E-4</c:v>
                </c:pt>
                <c:pt idx="68">
                  <c:v>2.6746120499992614E-4</c:v>
                </c:pt>
                <c:pt idx="69">
                  <c:v>2.1464264473813714E-4</c:v>
                </c:pt>
                <c:pt idx="70">
                  <c:v>1.7139563306080942E-4</c:v>
                </c:pt>
                <c:pt idx="71">
                  <c:v>1.3617958978914422E-4</c:v>
                </c:pt>
                <c:pt idx="72">
                  <c:v>1.076596140016965E-4</c:v>
                </c:pt>
                <c:pt idx="73">
                  <c:v>8.4688051885405165E-5</c:v>
                </c:pt>
                <c:pt idx="74">
                  <c:v>6.628572254556939E-5</c:v>
                </c:pt>
                <c:pt idx="75">
                  <c:v>5.1623372624943397E-5</c:v>
                </c:pt>
                <c:pt idx="76">
                  <c:v>4.0003803127461036E-5</c:v>
                </c:pt>
                <c:pt idx="77">
                  <c:v>3.0844995839602517E-5</c:v>
                </c:pt>
                <c:pt idx="78">
                  <c:v>2.3664464335123508E-5</c:v>
                </c:pt>
                <c:pt idx="79">
                  <c:v>1.8064966817899081E-5</c:v>
                </c:pt>
                <c:pt idx="80">
                  <c:v>1.3721645201860253E-5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7.1257803915727785E-3</c:v>
                </c:pt>
                <c:pt idx="1">
                  <c:v>8.0544058220431893E-3</c:v>
                </c:pt>
                <c:pt idx="2">
                  <c:v>9.0586422681638318E-3</c:v>
                </c:pt>
                <c:pt idx="3">
                  <c:v>1.0137275247599603E-2</c:v>
                </c:pt>
                <c:pt idx="4">
                  <c:v>1.1287763341074225E-2</c:v>
                </c:pt>
                <c:pt idx="5">
                  <c:v>1.2506134060706183E-2</c:v>
                </c:pt>
                <c:pt idx="6">
                  <c:v>1.3786905278247327E-2</c:v>
                </c:pt>
                <c:pt idx="7">
                  <c:v>1.5123037581156597E-2</c:v>
                </c:pt>
                <c:pt idx="8">
                  <c:v>1.6505922382833441E-2</c:v>
                </c:pt>
                <c:pt idx="9">
                  <c:v>1.792540981164514E-2</c:v>
                </c:pt>
                <c:pt idx="10">
                  <c:v>1.9369879352002094E-2</c:v>
                </c:pt>
                <c:pt idx="11">
                  <c:v>2.0826354934106818E-2</c:v>
                </c:pt>
                <c:pt idx="12">
                  <c:v>2.2280664705633592E-2</c:v>
                </c:pt>
                <c:pt idx="13">
                  <c:v>2.3717644120153671E-2</c:v>
                </c:pt>
                <c:pt idx="14">
                  <c:v>2.512137930669759E-2</c:v>
                </c:pt>
                <c:pt idx="15">
                  <c:v>2.6475486014275369E-2</c:v>
                </c:pt>
                <c:pt idx="16">
                  <c:v>2.7763417831709585E-2</c:v>
                </c:pt>
                <c:pt idx="17">
                  <c:v>2.8968795945416997E-2</c:v>
                </c:pt>
                <c:pt idx="18">
                  <c:v>3.007575149154729E-2</c:v>
                </c:pt>
                <c:pt idx="19">
                  <c:v>3.1069270652543779E-2</c:v>
                </c:pt>
                <c:pt idx="20">
                  <c:v>3.1935532098541011E-2</c:v>
                </c:pt>
                <c:pt idx="21">
                  <c:v>3.2662226222503095E-2</c:v>
                </c:pt>
                <c:pt idx="22">
                  <c:v>3.3238845887728387E-2</c:v>
                </c:pt>
                <c:pt idx="23">
                  <c:v>3.3656939099993746E-2</c:v>
                </c:pt>
                <c:pt idx="24">
                  <c:v>3.3910315115603294E-2</c:v>
                </c:pt>
                <c:pt idx="25">
                  <c:v>3.3995196961490351E-2</c:v>
                </c:pt>
                <c:pt idx="26">
                  <c:v>3.3910315115603294E-2</c:v>
                </c:pt>
                <c:pt idx="27">
                  <c:v>3.3656939099993712E-2</c:v>
                </c:pt>
                <c:pt idx="28">
                  <c:v>3.3238845887728366E-2</c:v>
                </c:pt>
                <c:pt idx="29">
                  <c:v>3.2662226222503088E-2</c:v>
                </c:pt>
                <c:pt idx="30">
                  <c:v>3.1935532098541004E-2</c:v>
                </c:pt>
                <c:pt idx="31">
                  <c:v>3.1069270652543758E-2</c:v>
                </c:pt>
                <c:pt idx="32">
                  <c:v>3.0075751491547249E-2</c:v>
                </c:pt>
                <c:pt idx="33">
                  <c:v>2.8968795945416969E-2</c:v>
                </c:pt>
                <c:pt idx="34">
                  <c:v>2.7763417831709516E-2</c:v>
                </c:pt>
                <c:pt idx="35">
                  <c:v>2.6475486014275313E-2</c:v>
                </c:pt>
                <c:pt idx="36">
                  <c:v>2.5121379306697542E-2</c:v>
                </c:pt>
                <c:pt idx="37">
                  <c:v>2.371764412015364E-2</c:v>
                </c:pt>
                <c:pt idx="38">
                  <c:v>2.2280664705633568E-2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1.7925409811645147E-2</c:v>
                </c:pt>
                <c:pt idx="42">
                  <c:v>1.6505922382833441E-2</c:v>
                </c:pt>
                <c:pt idx="43">
                  <c:v>1.5123037581156597E-2</c:v>
                </c:pt>
                <c:pt idx="44">
                  <c:v>1.3786905278247339E-2</c:v>
                </c:pt>
                <c:pt idx="45">
                  <c:v>1.2506134060706192E-2</c:v>
                </c:pt>
                <c:pt idx="46">
                  <c:v>1.1287763341074241E-2</c:v>
                </c:pt>
                <c:pt idx="47">
                  <c:v>1.0137275247599603E-2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7.125780391572782E-3</c:v>
                </c:pt>
                <c:pt idx="51">
                  <c:v>6.2727775613821259E-3</c:v>
                </c:pt>
                <c:pt idx="52">
                  <c:v>5.4943442710101518E-3</c:v>
                </c:pt>
                <c:pt idx="53">
                  <c:v>4.788509762895442E-3</c:v>
                </c:pt>
                <c:pt idx="54">
                  <c:v>4.1525360699898786E-3</c:v>
                </c:pt>
                <c:pt idx="55">
                  <c:v>3.5830673985689327E-3</c:v>
                </c:pt>
                <c:pt idx="56">
                  <c:v>3.0762743826865595E-3</c:v>
                </c:pt>
                <c:pt idx="57">
                  <c:v>2.6279898774268689E-3</c:v>
                </c:pt>
                <c:pt idx="58">
                  <c:v>2.2338336807623095E-3</c:v>
                </c:pt>
                <c:pt idx="59">
                  <c:v>1.889324294101031E-3</c:v>
                </c:pt>
                <c:pt idx="60">
                  <c:v>1.5899765199541744E-3</c:v>
                </c:pt>
                <c:pt idx="61">
                  <c:v>1.3313843276692113E-3</c:v>
                </c:pt>
                <c:pt idx="62">
                  <c:v>1.1092889769808343E-3</c:v>
                </c:pt>
                <c:pt idx="63">
                  <c:v>9.1963286239365592E-4</c:v>
                </c:pt>
                <c:pt idx="64">
                  <c:v>7.5859992302184439E-4</c:v>
                </c:pt>
                <c:pt idx="65">
                  <c:v>6.2264375149805029E-4</c:v>
                </c:pt>
                <c:pt idx="66">
                  <c:v>5.0850473532263482E-4</c:v>
                </c:pt>
                <c:pt idx="67">
                  <c:v>4.1321768142749723E-4</c:v>
                </c:pt>
                <c:pt idx="68">
                  <c:v>3.3411141920463466E-4</c:v>
                </c:pt>
                <c:pt idx="69">
                  <c:v>2.6880185986906895E-4</c:v>
                </c:pt>
                <c:pt idx="70">
                  <c:v>2.1517992266756214E-4</c:v>
                </c:pt>
                <c:pt idx="71">
                  <c:v>1.7139563306080942E-4</c:v>
                </c:pt>
                <c:pt idx="72">
                  <c:v>1.3583956602147688E-4</c:v>
                </c:pt>
                <c:pt idx="73">
                  <c:v>1.0712265943675507E-4</c:v>
                </c:pt>
                <c:pt idx="74">
                  <c:v>8.4055267404243666E-5</c:v>
                </c:pt>
                <c:pt idx="75">
                  <c:v>6.562616858618448E-5</c:v>
                </c:pt>
                <c:pt idx="76">
                  <c:v>5.0982096791017612E-5</c:v>
                </c:pt>
                <c:pt idx="77">
                  <c:v>3.940822409039219E-5</c:v>
                </c:pt>
                <c:pt idx="78">
                  <c:v>3.0309904120865249E-5</c:v>
                </c:pt>
                <c:pt idx="79">
                  <c:v>2.3195876545803159E-5</c:v>
                </c:pt>
                <c:pt idx="80">
                  <c:v>1.7663043656057465E-5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1.0710443021233539E-2</c:v>
                </c:pt>
                <c:pt idx="4">
                  <c:v>1.1955832669502288E-2</c:v>
                </c:pt>
                <c:pt idx="5">
                  <c:v>1.3279470201653563E-2</c:v>
                </c:pt>
                <c:pt idx="6">
                  <c:v>1.467608427431966E-2</c:v>
                </c:pt>
                <c:pt idx="7">
                  <c:v>1.6138686030832562E-2</c:v>
                </c:pt>
                <c:pt idx="8">
                  <c:v>1.7658535227729501E-2</c:v>
                </c:pt>
                <c:pt idx="9">
                  <c:v>1.9225148675324003E-2</c:v>
                </c:pt>
                <c:pt idx="10">
                  <c:v>2.0826354934106818E-2</c:v>
                </c:pt>
                <c:pt idx="11">
                  <c:v>2.2448397904171774E-2</c:v>
                </c:pt>
                <c:pt idx="12">
                  <c:v>2.4076090408274221E-2</c:v>
                </c:pt>
                <c:pt idx="13">
                  <c:v>2.5693017151079554E-2</c:v>
                </c:pt>
                <c:pt idx="14">
                  <c:v>2.7281784602032951E-2</c:v>
                </c:pt>
                <c:pt idx="15">
                  <c:v>2.8824313472876367E-2</c:v>
                </c:pt>
                <c:pt idx="16">
                  <c:v>3.0302167626916923E-2</c:v>
                </c:pt>
                <c:pt idx="17">
                  <c:v>3.1696911553379135E-2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3.6097342540718266E-2</c:v>
                </c:pt>
                <c:pt idx="22">
                  <c:v>3.6826557231445532E-2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3.7948092869041751E-2</c:v>
                </c:pt>
                <c:pt idx="26">
                  <c:v>3.7948092869041716E-2</c:v>
                </c:pt>
                <c:pt idx="27">
                  <c:v>3.775882596625936E-2</c:v>
                </c:pt>
                <c:pt idx="28">
                  <c:v>3.738311937045885E-2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3.5206095977844479E-2</c:v>
                </c:pt>
                <c:pt idx="32">
                  <c:v>3.4165598595379244E-2</c:v>
                </c:pt>
                <c:pt idx="33">
                  <c:v>3.2990487053380084E-2</c:v>
                </c:pt>
                <c:pt idx="34">
                  <c:v>3.1696911553379066E-2</c:v>
                </c:pt>
                <c:pt idx="35">
                  <c:v>3.0302167626916877E-2</c:v>
                </c:pt>
                <c:pt idx="36">
                  <c:v>2.8824313472876322E-2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2.4076090408274176E-2</c:v>
                </c:pt>
                <c:pt idx="40">
                  <c:v>2.2448397904171774E-2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1.7658535227729515E-2</c:v>
                </c:pt>
                <c:pt idx="44">
                  <c:v>1.6138686030832562E-2</c:v>
                </c:pt>
                <c:pt idx="45">
                  <c:v>1.467608427431966E-2</c:v>
                </c:pt>
                <c:pt idx="46">
                  <c:v>1.3279470201653563E-2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9.5469262953707858E-3</c:v>
                </c:pt>
                <c:pt idx="50">
                  <c:v>8.4673640391967845E-3</c:v>
                </c:pt>
                <c:pt idx="51">
                  <c:v>7.4724225376473488E-3</c:v>
                </c:pt>
                <c:pt idx="52">
                  <c:v>6.5615000882159515E-3</c:v>
                </c:pt>
                <c:pt idx="53">
                  <c:v>5.7328870316167213E-3</c:v>
                </c:pt>
                <c:pt idx="54">
                  <c:v>4.9839325535470094E-3</c:v>
                </c:pt>
                <c:pt idx="55">
                  <c:v>4.3112127661785104E-3</c:v>
                </c:pt>
                <c:pt idx="56">
                  <c:v>3.7106952159153815E-3</c:v>
                </c:pt>
                <c:pt idx="57">
                  <c:v>3.1778957019257658E-3</c:v>
                </c:pt>
                <c:pt idx="58">
                  <c:v>2.7080240843784615E-3</c:v>
                </c:pt>
                <c:pt idx="59">
                  <c:v>2.2961165716629439E-3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1.3582800751787544E-3</c:v>
                </c:pt>
                <c:pt idx="63">
                  <c:v>1.128872389152048E-3</c:v>
                </c:pt>
                <c:pt idx="64">
                  <c:v>9.3353133326575096E-4</c:v>
                </c:pt>
                <c:pt idx="65">
                  <c:v>7.6814193539230383E-4</c:v>
                </c:pt>
                <c:pt idx="66">
                  <c:v>6.2890142523451867E-4</c:v>
                </c:pt>
                <c:pt idx="67">
                  <c:v>5.1233285835461503E-4</c:v>
                </c:pt>
                <c:pt idx="68">
                  <c:v>4.1528894367512549E-4</c:v>
                </c:pt>
                <c:pt idx="69">
                  <c:v>3.3494774272145681E-4</c:v>
                </c:pt>
                <c:pt idx="70">
                  <c:v>2.6880185986906895E-4</c:v>
                </c:pt>
                <c:pt idx="71">
                  <c:v>2.1464264473813714E-4</c:v>
                </c:pt>
                <c:pt idx="72">
                  <c:v>1.7054079377463516E-4</c:v>
                </c:pt>
                <c:pt idx="73">
                  <c:v>1.3482458023077244E-4</c:v>
                </c:pt>
                <c:pt idx="74">
                  <c:v>1.0605677116612843E-4</c:v>
                </c:pt>
                <c:pt idx="75">
                  <c:v>8.3011116103007832E-5</c:v>
                </c:pt>
                <c:pt idx="76">
                  <c:v>6.4649122224653762E-5</c:v>
                </c:pt>
                <c:pt idx="77">
                  <c:v>5.0097671390586666E-5</c:v>
                </c:pt>
                <c:pt idx="78">
                  <c:v>3.8627888970777763E-5</c:v>
                </c:pt>
                <c:pt idx="79">
                  <c:v>2.9635546253387406E-5</c:v>
                </c:pt>
                <c:pt idx="80">
                  <c:v>2.2623168313307326E-5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7.7968456557897812E-3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1.1259579177605146E-2</c:v>
                </c:pt>
                <c:pt idx="4">
                  <c:v>1.260028268217072E-2</c:v>
                </c:pt>
                <c:pt idx="5">
                  <c:v>1.4030299609419955E-2</c:v>
                </c:pt>
                <c:pt idx="6">
                  <c:v>1.5544692294246917E-2</c:v>
                </c:pt>
                <c:pt idx="7">
                  <c:v>1.713664664075908E-2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2.4076090408274221E-2</c:v>
                </c:pt>
                <c:pt idx="12">
                  <c:v>2.5886439205752568E-2</c:v>
                </c:pt>
                <c:pt idx="13">
                  <c:v>2.7694095975555621E-2</c:v>
                </c:pt>
                <c:pt idx="14">
                  <c:v>2.9480211710718355E-2</c:v>
                </c:pt>
                <c:pt idx="15">
                  <c:v>3.1225006019776045E-2</c:v>
                </c:pt>
                <c:pt idx="16">
                  <c:v>3.2908113845159695E-2</c:v>
                </c:pt>
                <c:pt idx="17">
                  <c:v>3.4508968569793484E-2</c:v>
                </c:pt>
                <c:pt idx="18">
                  <c:v>3.6007211894617148E-2</c:v>
                </c:pt>
                <c:pt idx="19">
                  <c:v>3.7383119370458871E-2</c:v>
                </c:pt>
                <c:pt idx="20">
                  <c:v>3.8618029341130941E-2</c:v>
                </c:pt>
                <c:pt idx="21">
                  <c:v>3.9694762371421013E-2</c:v>
                </c:pt>
                <c:pt idx="22">
                  <c:v>4.0598018045332265E-2</c:v>
                </c:pt>
                <c:pt idx="23">
                  <c:v>4.1314736355181618E-2</c:v>
                </c:pt>
                <c:pt idx="24">
                  <c:v>4.1834411764339302E-2</c:v>
                </c:pt>
                <c:pt idx="25">
                  <c:v>4.2149349392408275E-2</c:v>
                </c:pt>
                <c:pt idx="26">
                  <c:v>4.2254854592438773E-2</c:v>
                </c:pt>
                <c:pt idx="27">
                  <c:v>4.2149349392408275E-2</c:v>
                </c:pt>
                <c:pt idx="28">
                  <c:v>4.1834411764339302E-2</c:v>
                </c:pt>
                <c:pt idx="29">
                  <c:v>4.1314736355181576E-2</c:v>
                </c:pt>
                <c:pt idx="30">
                  <c:v>4.0598018045332224E-2</c:v>
                </c:pt>
                <c:pt idx="31">
                  <c:v>3.9694762371420979E-2</c:v>
                </c:pt>
                <c:pt idx="32">
                  <c:v>3.8618029341130893E-2</c:v>
                </c:pt>
                <c:pt idx="33">
                  <c:v>3.738311937045885E-2</c:v>
                </c:pt>
                <c:pt idx="34">
                  <c:v>3.6007211894617086E-2</c:v>
                </c:pt>
                <c:pt idx="35">
                  <c:v>3.4508968569793443E-2</c:v>
                </c:pt>
                <c:pt idx="36">
                  <c:v>3.2908113845159646E-2</c:v>
                </c:pt>
                <c:pt idx="37">
                  <c:v>3.1225006019775983E-2</c:v>
                </c:pt>
                <c:pt idx="38">
                  <c:v>2.9480211710718292E-2</c:v>
                </c:pt>
                <c:pt idx="39">
                  <c:v>2.7694095975555586E-2</c:v>
                </c:pt>
                <c:pt idx="40">
                  <c:v>2.5886439205752568E-2</c:v>
                </c:pt>
                <c:pt idx="41">
                  <c:v>2.4076090408274228E-2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1.7136646640759097E-2</c:v>
                </c:pt>
                <c:pt idx="46">
                  <c:v>1.5544692294246928E-2</c:v>
                </c:pt>
                <c:pt idx="47">
                  <c:v>1.403029960941996E-2</c:v>
                </c:pt>
                <c:pt idx="48">
                  <c:v>1.2600282682170727E-2</c:v>
                </c:pt>
                <c:pt idx="49">
                  <c:v>1.1259579177605155E-2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7.7968456557897864E-3</c:v>
                </c:pt>
                <c:pt idx="53">
                  <c:v>6.82927998667948E-3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3.8237027093596279E-3</c:v>
                </c:pt>
                <c:pt idx="58">
                  <c:v>3.2665005667378583E-3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1.654864692681224E-3</c:v>
                </c:pt>
                <c:pt idx="63">
                  <c:v>1.3788078497211733E-3</c:v>
                </c:pt>
                <c:pt idx="64">
                  <c:v>1.1430718557945564E-3</c:v>
                </c:pt>
                <c:pt idx="65">
                  <c:v>9.4291347914337968E-4</c:v>
                </c:pt>
                <c:pt idx="66">
                  <c:v>7.7392465801108036E-4</c:v>
                </c:pt>
                <c:pt idx="67">
                  <c:v>6.3205380674701407E-4</c:v>
                </c:pt>
                <c:pt idx="68">
                  <c:v>5.1361529287571829E-4</c:v>
                </c:pt>
                <c:pt idx="69">
                  <c:v>4.1528894367512549E-4</c:v>
                </c:pt>
                <c:pt idx="70">
                  <c:v>3.3411141920463466E-4</c:v>
                </c:pt>
                <c:pt idx="71">
                  <c:v>2.6746120499992614E-4</c:v>
                </c:pt>
                <c:pt idx="72">
                  <c:v>2.130388466631784E-4</c:v>
                </c:pt>
                <c:pt idx="73">
                  <c:v>1.6884388452402877E-4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8.1571058823673697E-5</c:v>
                </c:pt>
                <c:pt idx="77">
                  <c:v>6.3368983835052062E-5</c:v>
                </c:pt>
                <c:pt idx="78">
                  <c:v>4.8983060182651311E-5</c:v>
                </c:pt>
                <c:pt idx="79">
                  <c:v>3.7674162993929489E-5</c:v>
                </c:pt>
                <c:pt idx="80">
                  <c:v>2.8831672653562576E-5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9.2185637394218006E-3</c:v>
                </c:pt>
                <c:pt idx="2">
                  <c:v>1.0446001240823767E-2</c:v>
                </c:pt>
                <c:pt idx="3">
                  <c:v>1.1777833510623045E-2</c:v>
                </c:pt>
                <c:pt idx="4">
                  <c:v>1.3213238567712643E-2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1.8105563175304342E-2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2.3717644120153671E-2</c:v>
                </c:pt>
                <c:pt idx="11">
                  <c:v>2.5693017151079554E-2</c:v>
                </c:pt>
                <c:pt idx="12">
                  <c:v>2.7694095975555621E-2</c:v>
                </c:pt>
                <c:pt idx="13">
                  <c:v>2.9702144506222852E-2</c:v>
                </c:pt>
                <c:pt idx="14">
                  <c:v>3.1696911553379149E-2</c:v>
                </c:pt>
                <c:pt idx="15">
                  <c:v>3.3656939099993781E-2</c:v>
                </c:pt>
                <c:pt idx="16">
                  <c:v>3.5559923124803092E-2</c:v>
                </c:pt>
                <c:pt idx="17">
                  <c:v>3.7383119370458871E-2</c:v>
                </c:pt>
                <c:pt idx="18">
                  <c:v>3.910378435179318E-2</c:v>
                </c:pt>
                <c:pt idx="19">
                  <c:v>4.0699640065042064E-2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4.6815729589737724E-2</c:v>
                </c:pt>
                <c:pt idx="27">
                  <c:v>4.6815729589737724E-2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4.3432988184598072E-2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3.7383119370458816E-2</c:v>
                </c:pt>
                <c:pt idx="37">
                  <c:v>3.555992312480305E-2</c:v>
                </c:pt>
                <c:pt idx="38">
                  <c:v>3.3656939099993691E-2</c:v>
                </c:pt>
                <c:pt idx="39">
                  <c:v>3.1696911553379066E-2</c:v>
                </c:pt>
                <c:pt idx="40">
                  <c:v>2.9702144506222852E-2</c:v>
                </c:pt>
                <c:pt idx="41">
                  <c:v>2.7694095975555621E-2</c:v>
                </c:pt>
                <c:pt idx="42">
                  <c:v>2.5693017151079554E-2</c:v>
                </c:pt>
                <c:pt idx="43">
                  <c:v>2.3717644120153671E-2</c:v>
                </c:pt>
                <c:pt idx="44">
                  <c:v>2.1784947481423237E-2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1.6382591035629362E-2</c:v>
                </c:pt>
                <c:pt idx="48">
                  <c:v>1.4749648452879009E-2</c:v>
                </c:pt>
                <c:pt idx="49">
                  <c:v>1.3213238567712659E-2</c:v>
                </c:pt>
                <c:pt idx="50">
                  <c:v>1.1777833510623057E-2</c:v>
                </c:pt>
                <c:pt idx="51">
                  <c:v>1.0446001240823786E-2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7.0725369511160886E-3</c:v>
                </c:pt>
                <c:pt idx="55">
                  <c:v>6.1485682436151368E-3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3.9205002042966546E-3</c:v>
                </c:pt>
                <c:pt idx="59">
                  <c:v>3.3408298987321595E-3</c:v>
                </c:pt>
                <c:pt idx="60">
                  <c:v>2.8326686375636572E-3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1.1516771241321256E-3</c:v>
                </c:pt>
                <c:pt idx="66">
                  <c:v>9.476398526261959E-4</c:v>
                </c:pt>
                <c:pt idx="67">
                  <c:v>7.758618901873536E-4</c:v>
                </c:pt>
                <c:pt idx="68">
                  <c:v>6.3205380674701407E-4</c:v>
                </c:pt>
                <c:pt idx="69">
                  <c:v>5.1233285835461503E-4</c:v>
                </c:pt>
                <c:pt idx="70">
                  <c:v>4.1321768142749723E-4</c:v>
                </c:pt>
                <c:pt idx="71">
                  <c:v>3.3161495699603731E-4</c:v>
                </c:pt>
                <c:pt idx="72">
                  <c:v>2.6479992154452957E-4</c:v>
                </c:pt>
                <c:pt idx="73">
                  <c:v>2.1039243560737507E-4</c:v>
                </c:pt>
                <c:pt idx="74">
                  <c:v>1.6633012657358128E-4</c:v>
                </c:pt>
                <c:pt idx="75">
                  <c:v>1.3083991169750533E-4</c:v>
                </c:pt>
                <c:pt idx="76">
                  <c:v>1.0240899266880303E-4</c:v>
                </c:pt>
                <c:pt idx="77">
                  <c:v>7.9756203684017447E-5</c:v>
                </c:pt>
                <c:pt idx="78">
                  <c:v>6.1804398049489332E-5</c:v>
                </c:pt>
                <c:pt idx="79">
                  <c:v>4.7654379125693514E-5</c:v>
                </c:pt>
                <c:pt idx="80">
                  <c:v>3.6560723207637394E-5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9.5469262953707824E-3</c:v>
                </c:pt>
                <c:pt idx="2">
                  <c:v>1.084516380975486E-2</c:v>
                </c:pt>
                <c:pt idx="3">
                  <c:v>1.225849601450061E-2</c:v>
                </c:pt>
                <c:pt idx="4">
                  <c:v>1.3786905278247325E-2</c:v>
                </c:pt>
                <c:pt idx="5">
                  <c:v>1.5428543205570947E-2</c:v>
                </c:pt>
                <c:pt idx="6">
                  <c:v>1.7179541854036324E-2</c:v>
                </c:pt>
                <c:pt idx="7">
                  <c:v>1.9033855249807604E-2</c:v>
                </c:pt>
                <c:pt idx="8">
                  <c:v>2.0983139804448037E-2</c:v>
                </c:pt>
                <c:pt idx="9">
                  <c:v>2.3016681802696119E-2</c:v>
                </c:pt>
                <c:pt idx="10">
                  <c:v>2.512137930669759E-2</c:v>
                </c:pt>
                <c:pt idx="11">
                  <c:v>2.7281784602032951E-2</c:v>
                </c:pt>
                <c:pt idx="12">
                  <c:v>2.9480211710718355E-2</c:v>
                </c:pt>
                <c:pt idx="13">
                  <c:v>3.1696911553379149E-2</c:v>
                </c:pt>
                <c:pt idx="14">
                  <c:v>3.3910315115603322E-2</c:v>
                </c:pt>
                <c:pt idx="15">
                  <c:v>3.6097342540718266E-2</c:v>
                </c:pt>
                <c:pt idx="16">
                  <c:v>3.8233773528907257E-2</c:v>
                </c:pt>
                <c:pt idx="17">
                  <c:v>4.0294671880045957E-2</c:v>
                </c:pt>
                <c:pt idx="18">
                  <c:v>4.2254854592438773E-2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4.7286235494281834E-2</c:v>
                </c:pt>
                <c:pt idx="22">
                  <c:v>4.8604652112204286E-2</c:v>
                </c:pt>
                <c:pt idx="23">
                  <c:v>4.9710652631568583E-2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5.1610195944861666E-2</c:v>
                </c:pt>
                <c:pt idx="27">
                  <c:v>5.1739382851071734E-2</c:v>
                </c:pt>
                <c:pt idx="28">
                  <c:v>5.1610195944861666E-2</c:v>
                </c:pt>
                <c:pt idx="29">
                  <c:v>5.1224567389988047E-2</c:v>
                </c:pt>
                <c:pt idx="30">
                  <c:v>5.0588245594254934E-2</c:v>
                </c:pt>
                <c:pt idx="31">
                  <c:v>4.9710652631568542E-2</c:v>
                </c:pt>
                <c:pt idx="32">
                  <c:v>4.8604652112204272E-2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4.4089393741485634E-2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3.8233773528907215E-2</c:v>
                </c:pt>
                <c:pt idx="39">
                  <c:v>3.6097342540718225E-2</c:v>
                </c:pt>
                <c:pt idx="40">
                  <c:v>3.3910315115603322E-2</c:v>
                </c:pt>
                <c:pt idx="41">
                  <c:v>3.1696911553379149E-2</c:v>
                </c:pt>
                <c:pt idx="42">
                  <c:v>2.9480211710718355E-2</c:v>
                </c:pt>
                <c:pt idx="43">
                  <c:v>2.7281784602032955E-2</c:v>
                </c:pt>
                <c:pt idx="44">
                  <c:v>2.512137930669759E-2</c:v>
                </c:pt>
                <c:pt idx="45">
                  <c:v>2.3016681802696143E-2</c:v>
                </c:pt>
                <c:pt idx="46">
                  <c:v>2.0983139804448037E-2</c:v>
                </c:pt>
                <c:pt idx="47">
                  <c:v>1.9033855249807604E-2</c:v>
                </c:pt>
                <c:pt idx="48">
                  <c:v>1.7179541854036341E-2</c:v>
                </c:pt>
                <c:pt idx="49">
                  <c:v>1.5428543205570969E-2</c:v>
                </c:pt>
                <c:pt idx="50">
                  <c:v>1.3786905278247342E-2</c:v>
                </c:pt>
                <c:pt idx="51">
                  <c:v>1.2258496014500632E-2</c:v>
                </c:pt>
                <c:pt idx="52">
                  <c:v>1.0845163809754864E-2</c:v>
                </c:pt>
                <c:pt idx="53">
                  <c:v>9.5469262953707893E-3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5.4532908318123911E-3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3.3998089837662957E-3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1.3996458618466706E-3</c:v>
                </c:pt>
                <c:pt idx="66">
                  <c:v>1.1545599189345035E-3</c:v>
                </c:pt>
                <c:pt idx="67">
                  <c:v>9.476398526261959E-4</c:v>
                </c:pt>
                <c:pt idx="68">
                  <c:v>7.7392465801108036E-4</c:v>
                </c:pt>
                <c:pt idx="69">
                  <c:v>6.2890142523451867E-4</c:v>
                </c:pt>
                <c:pt idx="70">
                  <c:v>5.0850473532263482E-4</c:v>
                </c:pt>
                <c:pt idx="71">
                  <c:v>4.0910609679951031E-4</c:v>
                </c:pt>
                <c:pt idx="72">
                  <c:v>3.2749556984101972E-4</c:v>
                </c:pt>
                <c:pt idx="73">
                  <c:v>2.6085756431946992E-4</c:v>
                </c:pt>
                <c:pt idx="74">
                  <c:v>2.0674259721660708E-4</c:v>
                </c:pt>
                <c:pt idx="75">
                  <c:v>1.6303656939836911E-4</c:v>
                </c:pt>
                <c:pt idx="76">
                  <c:v>1.2792888553650279E-4</c:v>
                </c:pt>
                <c:pt idx="77">
                  <c:v>9.9880505630720208E-5</c:v>
                </c:pt>
                <c:pt idx="78">
                  <c:v>7.7592791340757027E-5</c:v>
                </c:pt>
                <c:pt idx="79">
                  <c:v>5.9977802040781003E-5</c:v>
                </c:pt>
                <c:pt idx="80">
                  <c:v>4.6130508826443816E-5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8.5953318590459762E-3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1.2695140072858472E-2</c:v>
                </c:pt>
                <c:pt idx="4">
                  <c:v>1.4313730462507107E-2</c:v>
                </c:pt>
                <c:pt idx="5">
                  <c:v>1.6058193998451011E-2</c:v>
                </c:pt>
                <c:pt idx="6">
                  <c:v>1.7925409811645157E-2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2.4196772313658445E-2</c:v>
                </c:pt>
                <c:pt idx="10">
                  <c:v>2.6475486014275369E-2</c:v>
                </c:pt>
                <c:pt idx="11">
                  <c:v>2.8824313472876367E-2</c:v>
                </c:pt>
                <c:pt idx="12">
                  <c:v>3.1225006019776045E-2</c:v>
                </c:pt>
                <c:pt idx="13">
                  <c:v>3.3656939099993781E-2</c:v>
                </c:pt>
                <c:pt idx="14">
                  <c:v>3.6097342540718266E-2</c:v>
                </c:pt>
                <c:pt idx="15">
                  <c:v>3.8521604848614881E-2</c:v>
                </c:pt>
                <c:pt idx="16">
                  <c:v>4.0903647859838334E-2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4.9462719717223373E-2</c:v>
                </c:pt>
                <c:pt idx="21">
                  <c:v>5.1224567389988075E-2</c:v>
                </c:pt>
                <c:pt idx="22">
                  <c:v>5.2784587716820805E-2</c:v>
                </c:pt>
                <c:pt idx="23">
                  <c:v>5.412083591670433E-2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5.6895670510940723E-2</c:v>
                </c:pt>
                <c:pt idx="28">
                  <c:v>5.6895670510940709E-2</c:v>
                </c:pt>
                <c:pt idx="29">
                  <c:v>5.6611902170420975E-2</c:v>
                </c:pt>
                <c:pt idx="30">
                  <c:v>5.6048604332049501E-2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4.5432115680175682E-2</c:v>
                </c:pt>
                <c:pt idx="38">
                  <c:v>4.3216365252303393E-2</c:v>
                </c:pt>
                <c:pt idx="39">
                  <c:v>4.0903647859838271E-2</c:v>
                </c:pt>
                <c:pt idx="40">
                  <c:v>3.8521604848614881E-2</c:v>
                </c:pt>
                <c:pt idx="41">
                  <c:v>3.6097342540718287E-2</c:v>
                </c:pt>
                <c:pt idx="42">
                  <c:v>3.3656939099993781E-2</c:v>
                </c:pt>
                <c:pt idx="43">
                  <c:v>3.1225006019776038E-2</c:v>
                </c:pt>
                <c:pt idx="44">
                  <c:v>2.8824313472876388E-2</c:v>
                </c:pt>
                <c:pt idx="45">
                  <c:v>2.6475486014275393E-2</c:v>
                </c:pt>
                <c:pt idx="46">
                  <c:v>2.4196772313658473E-2</c:v>
                </c:pt>
                <c:pt idx="47">
                  <c:v>2.2003889843531278E-2</c:v>
                </c:pt>
                <c:pt idx="48">
                  <c:v>1.9909942872768517E-2</c:v>
                </c:pt>
                <c:pt idx="49">
                  <c:v>1.7925409811645164E-2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1.120342179217523E-2</c:v>
                </c:pt>
                <c:pt idx="54">
                  <c:v>9.837673486384875E-3</c:v>
                </c:pt>
                <c:pt idx="55">
                  <c:v>8.5953318590459987E-3</c:v>
                </c:pt>
                <c:pt idx="56">
                  <c:v>7.4724225376473488E-3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4.0601472799225626E-3</c:v>
                </c:pt>
                <c:pt idx="61">
                  <c:v>3.4425733163160215E-3</c:v>
                </c:pt>
                <c:pt idx="62">
                  <c:v>2.9043779855293592E-3</c:v>
                </c:pt>
                <c:pt idx="63">
                  <c:v>2.4381004909201443E-3</c:v>
                </c:pt>
                <c:pt idx="64">
                  <c:v>2.0364727124927958E-3</c:v>
                </c:pt>
                <c:pt idx="65">
                  <c:v>1.6925211953007216E-3</c:v>
                </c:pt>
                <c:pt idx="66">
                  <c:v>1.3996458618466706E-3</c:v>
                </c:pt>
                <c:pt idx="67">
                  <c:v>1.1516771241321256E-3</c:v>
                </c:pt>
                <c:pt idx="68">
                  <c:v>9.4291347914337838E-4</c:v>
                </c:pt>
                <c:pt idx="69">
                  <c:v>7.6814193539230383E-4</c:v>
                </c:pt>
                <c:pt idx="70">
                  <c:v>6.2264375149805029E-4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3.2181425387468502E-4</c:v>
                </c:pt>
                <c:pt idx="74">
                  <c:v>2.5569223846797585E-4</c:v>
                </c:pt>
                <c:pt idx="75">
                  <c:v>2.0214283020910097E-4</c:v>
                </c:pt>
                <c:pt idx="76">
                  <c:v>1.5901118215732476E-4</c:v>
                </c:pt>
                <c:pt idx="77">
                  <c:v>1.2445877390574242E-4</c:v>
                </c:pt>
                <c:pt idx="78">
                  <c:v>9.6928590577899197E-5</c:v>
                </c:pt>
                <c:pt idx="79">
                  <c:v>7.5111563962928935E-5</c:v>
                </c:pt>
                <c:pt idx="80">
                  <c:v>5.7914890505802407E-5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1.0086715376372681E-2</c:v>
                </c:pt>
                <c:pt idx="2">
                  <c:v>1.1515791286468827E-2</c:v>
                </c:pt>
                <c:pt idx="3">
                  <c:v>1.3081764647252006E-2</c:v>
                </c:pt>
                <c:pt idx="4">
                  <c:v>1.4786568705097189E-2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2.0722483055532367E-2</c:v>
                </c:pt>
                <c:pt idx="8">
                  <c:v>2.2959211965418225E-2</c:v>
                </c:pt>
                <c:pt idx="9">
                  <c:v>2.5310497959954645E-2</c:v>
                </c:pt>
                <c:pt idx="10">
                  <c:v>2.7763417831709585E-2</c:v>
                </c:pt>
                <c:pt idx="11">
                  <c:v>3.0302167626916923E-2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3.8233773528907257E-2</c:v>
                </c:pt>
                <c:pt idx="15">
                  <c:v>4.0903647859838334E-2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4.8604652112204286E-2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5.7038087634446927E-2</c:v>
                </c:pt>
                <c:pt idx="23">
                  <c:v>5.8628401640324186E-2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6.1788622699307183E-2</c:v>
                </c:pt>
                <c:pt idx="27">
                  <c:v>6.2253779527236174E-2</c:v>
                </c:pt>
                <c:pt idx="28">
                  <c:v>6.2409608681335826E-2</c:v>
                </c:pt>
                <c:pt idx="29">
                  <c:v>6.2253779527236132E-2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5.9962492922656735E-2</c:v>
                </c:pt>
                <c:pt idx="33">
                  <c:v>5.8628401640324117E-2</c:v>
                </c:pt>
                <c:pt idx="34">
                  <c:v>5.7038087634446878E-2</c:v>
                </c:pt>
                <c:pt idx="35">
                  <c:v>5.521414932558983E-2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4.6118734180078974E-2</c:v>
                </c:pt>
                <c:pt idx="40">
                  <c:v>4.3541706496325085E-2</c:v>
                </c:pt>
                <c:pt idx="41">
                  <c:v>4.0903647859838334E-2</c:v>
                </c:pt>
                <c:pt idx="42">
                  <c:v>3.8233773528907257E-2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3.0302167626916923E-2</c:v>
                </c:pt>
                <c:pt idx="46">
                  <c:v>2.7763417831709585E-2</c:v>
                </c:pt>
                <c:pt idx="47">
                  <c:v>2.5310497959954676E-2</c:v>
                </c:pt>
                <c:pt idx="48">
                  <c:v>2.2959211965418246E-2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1.6630182192523719E-2</c:v>
                </c:pt>
                <c:pt idx="52">
                  <c:v>1.4786568705097215E-2</c:v>
                </c:pt>
                <c:pt idx="53">
                  <c:v>1.3081764647252029E-2</c:v>
                </c:pt>
                <c:pt idx="54">
                  <c:v>1.1515791286468844E-2</c:v>
                </c:pt>
                <c:pt idx="55">
                  <c:v>1.00867153763727E-2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6.5779243602221964E-3</c:v>
                </c:pt>
                <c:pt idx="59">
                  <c:v>5.6475354632411915E-3</c:v>
                </c:pt>
                <c:pt idx="60">
                  <c:v>4.8245586002785765E-3</c:v>
                </c:pt>
                <c:pt idx="61">
                  <c:v>4.1009524384721134E-3</c:v>
                </c:pt>
                <c:pt idx="62">
                  <c:v>3.4684896810733812E-3</c:v>
                </c:pt>
                <c:pt idx="63">
                  <c:v>2.9189362407654098E-3</c:v>
                </c:pt>
                <c:pt idx="64">
                  <c:v>2.4442033675646691E-3</c:v>
                </c:pt>
                <c:pt idx="65">
                  <c:v>2.0364727124927958E-3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1.1430718557945555E-3</c:v>
                </c:pt>
                <c:pt idx="69">
                  <c:v>9.3353133326575042E-4</c:v>
                </c:pt>
                <c:pt idx="70">
                  <c:v>7.5859992302184374E-4</c:v>
                </c:pt>
                <c:pt idx="71">
                  <c:v>6.1337379371997122E-4</c:v>
                </c:pt>
                <c:pt idx="72">
                  <c:v>4.9347614918211844E-4</c:v>
                </c:pt>
                <c:pt idx="73">
                  <c:v>3.9503506289359936E-4</c:v>
                </c:pt>
                <c:pt idx="74">
                  <c:v>3.1465428487242398E-4</c:v>
                </c:pt>
                <c:pt idx="75">
                  <c:v>2.4937917460652963E-4</c:v>
                </c:pt>
                <c:pt idx="76">
                  <c:v>1.9665964177013577E-4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9.3594772052231606E-5</c:v>
                </c:pt>
                <c:pt idx="80">
                  <c:v>7.2347039115373677E-5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8.946114006654125E-3</c:v>
                </c:pt>
                <c:pt idx="1">
                  <c:v>1.029048054344388E-2</c:v>
                </c:pt>
                <c:pt idx="2">
                  <c:v>1.1777833510623031E-2</c:v>
                </c:pt>
                <c:pt idx="3">
                  <c:v>1.3412931095969405E-2</c:v>
                </c:pt>
                <c:pt idx="4">
                  <c:v>1.5198842122489637E-2</c:v>
                </c:pt>
                <c:pt idx="5">
                  <c:v>1.713664664075908E-2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3.1696911553379135E-2</c:v>
                </c:pt>
                <c:pt idx="12">
                  <c:v>3.4508968569793484E-2</c:v>
                </c:pt>
                <c:pt idx="13">
                  <c:v>3.7383119370458871E-2</c:v>
                </c:pt>
                <c:pt idx="14">
                  <c:v>4.0294671880045957E-2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5.1739382851071811E-2</c:v>
                </c:pt>
                <c:pt idx="19">
                  <c:v>5.439211773566513E-2</c:v>
                </c:pt>
                <c:pt idx="20">
                  <c:v>5.6895670510940737E-2</c:v>
                </c:pt>
                <c:pt idx="21">
                  <c:v>5.9217626872687251E-2</c:v>
                </c:pt>
                <c:pt idx="22">
                  <c:v>6.1326941497697032E-2</c:v>
                </c:pt>
                <c:pt idx="23">
                  <c:v>6.3194624919804113E-2</c:v>
                </c:pt>
                <c:pt idx="24">
                  <c:v>6.479440446614497E-2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6.8116484622155776E-2</c:v>
                </c:pt>
                <c:pt idx="29">
                  <c:v>6.8116484622155776E-2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6.3194624919804043E-2</c:v>
                </c:pt>
                <c:pt idx="35">
                  <c:v>6.1326941497697011E-2</c:v>
                </c:pt>
                <c:pt idx="36">
                  <c:v>5.9217626872687196E-2</c:v>
                </c:pt>
                <c:pt idx="37">
                  <c:v>5.6895670510940653E-2</c:v>
                </c:pt>
                <c:pt idx="38">
                  <c:v>5.4392117735665026E-2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4.0294671880045978E-2</c:v>
                </c:pt>
                <c:pt idx="44">
                  <c:v>3.7383119370458885E-2</c:v>
                </c:pt>
                <c:pt idx="45">
                  <c:v>3.4508968569793491E-2</c:v>
                </c:pt>
                <c:pt idx="46">
                  <c:v>3.1696911553379163E-2</c:v>
                </c:pt>
                <c:pt idx="47">
                  <c:v>2.8968795945417018E-2</c:v>
                </c:pt>
                <c:pt idx="48">
                  <c:v>2.6343438976895315E-2</c:v>
                </c:pt>
                <c:pt idx="49">
                  <c:v>2.3836529306041777E-2</c:v>
                </c:pt>
                <c:pt idx="50">
                  <c:v>2.1460611867575651E-2</c:v>
                </c:pt>
                <c:pt idx="51">
                  <c:v>1.9225148675324023E-2</c:v>
                </c:pt>
                <c:pt idx="52">
                  <c:v>1.7136646640759097E-2</c:v>
                </c:pt>
                <c:pt idx="53">
                  <c:v>1.5198842122489653E-2</c:v>
                </c:pt>
                <c:pt idx="54">
                  <c:v>1.3412931095969421E-2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8.9461140066541441E-3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5.7042941382605379E-3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2.9189362407654146E-3</c:v>
                </c:pt>
                <c:pt idx="65">
                  <c:v>2.4381004909201443E-3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9.1963286239365592E-4</c:v>
                </c:pt>
                <c:pt idx="71">
                  <c:v>7.4543991033276845E-4</c:v>
                </c:pt>
                <c:pt idx="72">
                  <c:v>6.0122817884544809E-4</c:v>
                </c:pt>
                <c:pt idx="73">
                  <c:v>4.8249691538821874E-4</c:v>
                </c:pt>
                <c:pt idx="74">
                  <c:v>3.8528161243886277E-4</c:v>
                </c:pt>
                <c:pt idx="75">
                  <c:v>3.0611918750934376E-4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1.4900420511280646E-4</c:v>
                </c:pt>
                <c:pt idx="79">
                  <c:v>1.1604459162278589E-4</c:v>
                </c:pt>
                <c:pt idx="80">
                  <c:v>8.9924868547653437E-5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9.0586422681638249E-3</c:v>
                </c:pt>
                <c:pt idx="1">
                  <c:v>1.0446001240823771E-2</c:v>
                </c:pt>
                <c:pt idx="2">
                  <c:v>1.1985759644307595E-2</c:v>
                </c:pt>
                <c:pt idx="3">
                  <c:v>1.3683890277794521E-2</c:v>
                </c:pt>
                <c:pt idx="4">
                  <c:v>1.5544692294246919E-2</c:v>
                </c:pt>
                <c:pt idx="5">
                  <c:v>1.7570462915854439E-2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2.46239426680608E-2</c:v>
                </c:pt>
                <c:pt idx="9">
                  <c:v>2.7281784602032941E-2</c:v>
                </c:pt>
                <c:pt idx="10">
                  <c:v>3.007575149154729E-2</c:v>
                </c:pt>
                <c:pt idx="11">
                  <c:v>3.2990487053380112E-2</c:v>
                </c:pt>
                <c:pt idx="12">
                  <c:v>3.6007211894617148E-2</c:v>
                </c:pt>
                <c:pt idx="13">
                  <c:v>3.910378435179318E-2</c:v>
                </c:pt>
                <c:pt idx="14">
                  <c:v>4.2254854592438773E-2</c:v>
                </c:pt>
                <c:pt idx="15">
                  <c:v>4.5432115680175716E-2</c:v>
                </c:pt>
                <c:pt idx="16">
                  <c:v>4.8604652112204286E-2</c:v>
                </c:pt>
                <c:pt idx="17">
                  <c:v>5.1739382851071811E-2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6.3194624919804113E-2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6.9666477556894896E-2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7.3421679188198363E-2</c:v>
                </c:pt>
                <c:pt idx="28">
                  <c:v>7.397441193899304E-2</c:v>
                </c:pt>
                <c:pt idx="29">
                  <c:v>7.4159579331639913E-2</c:v>
                </c:pt>
                <c:pt idx="30">
                  <c:v>7.397441193899304E-2</c:v>
                </c:pt>
                <c:pt idx="31">
                  <c:v>7.3421679188198363E-2</c:v>
                </c:pt>
                <c:pt idx="32">
                  <c:v>7.2509620441248424E-2</c:v>
                </c:pt>
                <c:pt idx="33">
                  <c:v>7.1251740633818478E-2</c:v>
                </c:pt>
                <c:pt idx="34">
                  <c:v>6.9666477556894868E-2</c:v>
                </c:pt>
                <c:pt idx="35">
                  <c:v>6.7776752237781387E-2</c:v>
                </c:pt>
                <c:pt idx="36">
                  <c:v>6.5609417742826567E-2</c:v>
                </c:pt>
                <c:pt idx="37">
                  <c:v>6.3194624919804016E-2</c:v>
                </c:pt>
                <c:pt idx="38">
                  <c:v>6.0565125995312497E-2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5.1739382851071797E-2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4.2254854592438787E-2</c:v>
                </c:pt>
                <c:pt idx="45">
                  <c:v>3.910378435179318E-2</c:v>
                </c:pt>
                <c:pt idx="46">
                  <c:v>3.6007211894617148E-2</c:v>
                </c:pt>
                <c:pt idx="47">
                  <c:v>3.2990487053380146E-2</c:v>
                </c:pt>
                <c:pt idx="48">
                  <c:v>3.0075751491547311E-2</c:v>
                </c:pt>
                <c:pt idx="49">
                  <c:v>2.7281784602032972E-2</c:v>
                </c:pt>
                <c:pt idx="50">
                  <c:v>2.4623942668060825E-2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1.757046291585446E-2</c:v>
                </c:pt>
                <c:pt idx="54">
                  <c:v>1.5544692294246928E-2</c:v>
                </c:pt>
                <c:pt idx="55">
                  <c:v>1.3683890277794541E-2</c:v>
                </c:pt>
                <c:pt idx="56">
                  <c:v>1.198575964430762E-2</c:v>
                </c:pt>
                <c:pt idx="57">
                  <c:v>1.0446001240823786E-2</c:v>
                </c:pt>
                <c:pt idx="58">
                  <c:v>9.0586422681638423E-3</c:v>
                </c:pt>
                <c:pt idx="59">
                  <c:v>7.8163621553889208E-3</c:v>
                </c:pt>
                <c:pt idx="60">
                  <c:v>6.7108072468933314E-3</c:v>
                </c:pt>
                <c:pt idx="61">
                  <c:v>5.7328870316167239E-3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3.4684896810733812E-3</c:v>
                </c:pt>
                <c:pt idx="65">
                  <c:v>2.9043779855293592E-3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1.654864692681224E-3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7.2885479458115372E-4</c:v>
                </c:pt>
                <c:pt idx="73">
                  <c:v>5.8638380221870791E-4</c:v>
                </c:pt>
                <c:pt idx="74">
                  <c:v>4.6940903339133392E-4</c:v>
                </c:pt>
                <c:pt idx="75">
                  <c:v>3.7389481994966209E-4</c:v>
                </c:pt>
                <c:pt idx="76">
                  <c:v>2.9633024583316391E-4</c:v>
                </c:pt>
                <c:pt idx="77">
                  <c:v>2.3368511056769039E-4</c:v>
                </c:pt>
                <c:pt idx="78">
                  <c:v>1.8336423461139231E-4</c:v>
                </c:pt>
                <c:pt idx="79">
                  <c:v>1.4316166666167087E-4</c:v>
                </c:pt>
                <c:pt idx="80">
                  <c:v>1.1121603018655E-4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9.1268374976206726E-3</c:v>
                </c:pt>
                <c:pt idx="1">
                  <c:v>1.0550985298655483E-2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1.5819118636336341E-2</c:v>
                </c:pt>
                <c:pt idx="5">
                  <c:v>1.7925409811645147E-2</c:v>
                </c:pt>
                <c:pt idx="6">
                  <c:v>2.0210843125899949E-2</c:v>
                </c:pt>
                <c:pt idx="7">
                  <c:v>2.2674008053880569E-2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3.7383119370458871E-2</c:v>
                </c:pt>
                <c:pt idx="13">
                  <c:v>4.0699640065042064E-2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5.439211773566513E-2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6.414968936958311E-2</c:v>
                </c:pt>
                <c:pt idx="21">
                  <c:v>6.7102362285073991E-2</c:v>
                </c:pt>
                <c:pt idx="22">
                  <c:v>6.9840861640065963E-2</c:v>
                </c:pt>
                <c:pt idx="23">
                  <c:v>7.2328572793999873E-2</c:v>
                </c:pt>
                <c:pt idx="24">
                  <c:v>7.4531305769964099E-2</c:v>
                </c:pt>
                <c:pt idx="25">
                  <c:v>7.6418074758373922E-2</c:v>
                </c:pt>
                <c:pt idx="26">
                  <c:v>7.7961822270757805E-2</c:v>
                </c:pt>
                <c:pt idx="27">
                  <c:v>7.9140064328294984E-2</c:v>
                </c:pt>
                <c:pt idx="28">
                  <c:v>7.9935435197846308E-2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7.9935435197846252E-2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6.9840861640065893E-2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5.4392117735665116E-2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4.4089393741485731E-2</c:v>
                </c:pt>
                <c:pt idx="46">
                  <c:v>4.0699640065042064E-2</c:v>
                </c:pt>
                <c:pt idx="47">
                  <c:v>3.7383119370458885E-2</c:v>
                </c:pt>
                <c:pt idx="48">
                  <c:v>3.4165598595379321E-2</c:v>
                </c:pt>
                <c:pt idx="49">
                  <c:v>3.106927065254381E-2</c:v>
                </c:pt>
                <c:pt idx="50">
                  <c:v>2.8112638637508076E-2</c:v>
                </c:pt>
                <c:pt idx="51">
                  <c:v>2.5310497959954683E-2</c:v>
                </c:pt>
                <c:pt idx="52">
                  <c:v>2.267400805388059E-2</c:v>
                </c:pt>
                <c:pt idx="53">
                  <c:v>2.0210843125899977E-2</c:v>
                </c:pt>
                <c:pt idx="54">
                  <c:v>1.7925409811645164E-2</c:v>
                </c:pt>
                <c:pt idx="55">
                  <c:v>1.5819118636336366E-2</c:v>
                </c:pt>
                <c:pt idx="56">
                  <c:v>1.3890695795757274E-2</c:v>
                </c:pt>
                <c:pt idx="57">
                  <c:v>1.2136521941171197E-2</c:v>
                </c:pt>
                <c:pt idx="58">
                  <c:v>1.0550985298655497E-2</c:v>
                </c:pt>
                <c:pt idx="59">
                  <c:v>9.1268374976206847E-3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5.7328870316167213E-3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3.4425733163160215E-3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1.3313843276692113E-3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7.0908437690570165E-4</c:v>
                </c:pt>
                <c:pt idx="74">
                  <c:v>5.6905354180833672E-4</c:v>
                </c:pt>
                <c:pt idx="75">
                  <c:v>4.5439848247642411E-4</c:v>
                </c:pt>
                <c:pt idx="76">
                  <c:v>3.6103486325404148E-4</c:v>
                </c:pt>
                <c:pt idx="77">
                  <c:v>2.854236385883418E-4</c:v>
                </c:pt>
                <c:pt idx="78">
                  <c:v>2.2452218632058036E-4</c:v>
                </c:pt>
                <c:pt idx="79">
                  <c:v>1.7573453416910444E-4</c:v>
                </c:pt>
                <c:pt idx="80">
                  <c:v>1.3686219282358728E-4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1.060387233255222E-2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1.6018098653519035E-2</c:v>
                </c:pt>
                <c:pt idx="5">
                  <c:v>1.8196317688391746E-2</c:v>
                </c:pt>
                <c:pt idx="6">
                  <c:v>2.056764579813013E-2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2.8824313472876353E-2</c:v>
                </c:pt>
                <c:pt idx="10">
                  <c:v>3.1935532098541011E-2</c:v>
                </c:pt>
                <c:pt idx="11">
                  <c:v>3.5206095977844486E-2</c:v>
                </c:pt>
                <c:pt idx="12">
                  <c:v>3.8618029341130941E-2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4.9462719717223373E-2</c:v>
                </c:pt>
                <c:pt idx="16">
                  <c:v>5.3181960409612053E-2</c:v>
                </c:pt>
                <c:pt idx="17">
                  <c:v>5.6895670510940737E-2</c:v>
                </c:pt>
                <c:pt idx="18">
                  <c:v>6.0565125995312573E-2</c:v>
                </c:pt>
                <c:pt idx="19">
                  <c:v>6.414968936958311E-2</c:v>
                </c:pt>
                <c:pt idx="20">
                  <c:v>6.7607521983146068E-2</c:v>
                </c:pt>
                <c:pt idx="21">
                  <c:v>7.0896371094849905E-2</c:v>
                </c:pt>
                <c:pt idx="22">
                  <c:v>7.3974411938993054E-2</c:v>
                </c:pt>
                <c:pt idx="23">
                  <c:v>7.6801121952135579E-2</c:v>
                </c:pt>
                <c:pt idx="24">
                  <c:v>7.9338162008039614E-2</c:v>
                </c:pt>
                <c:pt idx="25">
                  <c:v>8.155023810446474E-2</c:v>
                </c:pt>
                <c:pt idx="26">
                  <c:v>8.3405916558650525E-2</c:v>
                </c:pt>
                <c:pt idx="27">
                  <c:v>8.4878366457081522E-2</c:v>
                </c:pt>
                <c:pt idx="28">
                  <c:v>8.5946004876410007E-2</c:v>
                </c:pt>
                <c:pt idx="29">
                  <c:v>8.6593023198796623E-2</c:v>
                </c:pt>
                <c:pt idx="30">
                  <c:v>8.6809776585634643E-2</c:v>
                </c:pt>
                <c:pt idx="31">
                  <c:v>8.6593023198796623E-2</c:v>
                </c:pt>
                <c:pt idx="32">
                  <c:v>8.5946004876409965E-2</c:v>
                </c:pt>
                <c:pt idx="33">
                  <c:v>8.4878366457081522E-2</c:v>
                </c:pt>
                <c:pt idx="34">
                  <c:v>8.340591655865047E-2</c:v>
                </c:pt>
                <c:pt idx="35">
                  <c:v>8.1550238104464684E-2</c:v>
                </c:pt>
                <c:pt idx="36">
                  <c:v>7.9338162008039517E-2</c:v>
                </c:pt>
                <c:pt idx="37">
                  <c:v>7.6801121952135523E-2</c:v>
                </c:pt>
                <c:pt idx="38">
                  <c:v>7.3974411938992984E-2</c:v>
                </c:pt>
                <c:pt idx="39">
                  <c:v>7.0896371094849808E-2</c:v>
                </c:pt>
                <c:pt idx="40">
                  <c:v>6.7607521983146068E-2</c:v>
                </c:pt>
                <c:pt idx="41">
                  <c:v>6.414968936958311E-2</c:v>
                </c:pt>
                <c:pt idx="42">
                  <c:v>6.0565125995312573E-2</c:v>
                </c:pt>
                <c:pt idx="43">
                  <c:v>5.6895670510940737E-2</c:v>
                </c:pt>
                <c:pt idx="44">
                  <c:v>5.3181960409612095E-2</c:v>
                </c:pt>
                <c:pt idx="45">
                  <c:v>4.9462719717223373E-2</c:v>
                </c:pt>
                <c:pt idx="46">
                  <c:v>4.5774137526474773E-2</c:v>
                </c:pt>
                <c:pt idx="47">
                  <c:v>4.2149349392408282E-2</c:v>
                </c:pt>
                <c:pt idx="48">
                  <c:v>3.8618029341130969E-2</c:v>
                </c:pt>
                <c:pt idx="49">
                  <c:v>3.5206095977844541E-2</c:v>
                </c:pt>
                <c:pt idx="50">
                  <c:v>3.1935532098541046E-2</c:v>
                </c:pt>
                <c:pt idx="51">
                  <c:v>2.8824313472876398E-2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1.601809865351906E-2</c:v>
                </c:pt>
                <c:pt idx="57">
                  <c:v>1.403029960941996E-2</c:v>
                </c:pt>
                <c:pt idx="58">
                  <c:v>1.2227888050361208E-2</c:v>
                </c:pt>
                <c:pt idx="59">
                  <c:v>1.060387233255224E-2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6.7108072468933279E-3</c:v>
                </c:pt>
                <c:pt idx="63">
                  <c:v>5.7042941382605379E-3</c:v>
                </c:pt>
                <c:pt idx="64">
                  <c:v>4.8245586002785695E-3</c:v>
                </c:pt>
                <c:pt idx="65">
                  <c:v>4.0601472799225626E-3</c:v>
                </c:pt>
                <c:pt idx="66">
                  <c:v>3.3998089837662939E-3</c:v>
                </c:pt>
                <c:pt idx="67">
                  <c:v>2.8326686375636559E-3</c:v>
                </c:pt>
                <c:pt idx="68">
                  <c:v>2.3483647826966826E-3</c:v>
                </c:pt>
                <c:pt idx="69">
                  <c:v>1.9371527663159312E-3</c:v>
                </c:pt>
                <c:pt idx="70">
                  <c:v>1.5899765199541744E-3</c:v>
                </c:pt>
                <c:pt idx="71">
                  <c:v>1.2985123314949603E-3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6.8640959566936292E-4</c:v>
                </c:pt>
                <c:pt idx="75">
                  <c:v>5.4948118211068091E-4</c:v>
                </c:pt>
                <c:pt idx="76">
                  <c:v>4.3767408174210444E-4</c:v>
                </c:pt>
                <c:pt idx="77">
                  <c:v>3.4687848378028646E-4</c:v>
                </c:pt>
                <c:pt idx="78">
                  <c:v>2.7354729385736294E-4</c:v>
                </c:pt>
                <c:pt idx="79">
                  <c:v>2.1464264473813714E-4</c:v>
                </c:pt>
                <c:pt idx="80">
                  <c:v>1.6758229227474149E-4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9.1268374976206726E-3</c:v>
                </c:pt>
                <c:pt idx="1">
                  <c:v>1.060387233255222E-2</c:v>
                </c:pt>
                <c:pt idx="2">
                  <c:v>1.2258496014500599E-2</c:v>
                </c:pt>
                <c:pt idx="3">
                  <c:v>1.4100626778875799E-2</c:v>
                </c:pt>
                <c:pt idx="4">
                  <c:v>1.6138686030832555E-2</c:v>
                </c:pt>
                <c:pt idx="5">
                  <c:v>1.8379193721476682E-2</c:v>
                </c:pt>
                <c:pt idx="6">
                  <c:v>2.0826354934106818E-2</c:v>
                </c:pt>
                <c:pt idx="7">
                  <c:v>2.3481649618080091E-2</c:v>
                </c:pt>
                <c:pt idx="8">
                  <c:v>2.6343438976895291E-2</c:v>
                </c:pt>
                <c:pt idx="9">
                  <c:v>2.9406603230379684E-2</c:v>
                </c:pt>
                <c:pt idx="10">
                  <c:v>3.2662226222503095E-2</c:v>
                </c:pt>
                <c:pt idx="11">
                  <c:v>3.6097342540718266E-2</c:v>
                </c:pt>
                <c:pt idx="12">
                  <c:v>3.9694762371421013E-2</c:v>
                </c:pt>
                <c:pt idx="13">
                  <c:v>4.3432988184598113E-2</c:v>
                </c:pt>
                <c:pt idx="14">
                  <c:v>4.7286235494281834E-2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5.9217626872687251E-2</c:v>
                </c:pt>
                <c:pt idx="18">
                  <c:v>6.3194624919804113E-2</c:v>
                </c:pt>
                <c:pt idx="19">
                  <c:v>6.7102362285073991E-2</c:v>
                </c:pt>
                <c:pt idx="20">
                  <c:v>7.0896371094849905E-2</c:v>
                </c:pt>
                <c:pt idx="21">
                  <c:v>7.4531305769964126E-2</c:v>
                </c:pt>
                <c:pt idx="22">
                  <c:v>7.7961822270757819E-2</c:v>
                </c:pt>
                <c:pt idx="23">
                  <c:v>8.1143504595076854E-2</c:v>
                </c:pt>
                <c:pt idx="24">
                  <c:v>8.4033812599734511E-2</c:v>
                </c:pt>
                <c:pt idx="25">
                  <c:v>8.6593023198796651E-2</c:v>
                </c:pt>
                <c:pt idx="26">
                  <c:v>8.8785136017648647E-2</c:v>
                </c:pt>
                <c:pt idx="27">
                  <c:v>9.0578714739663002E-2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9.2871725820245263E-2</c:v>
                </c:pt>
                <c:pt idx="33">
                  <c:v>9.1947636708332198E-2</c:v>
                </c:pt>
                <c:pt idx="34">
                  <c:v>9.0578714739662947E-2</c:v>
                </c:pt>
                <c:pt idx="35">
                  <c:v>8.8785136017648564E-2</c:v>
                </c:pt>
                <c:pt idx="36">
                  <c:v>8.6593023198796581E-2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7.4531305769964126E-2</c:v>
                </c:pt>
                <c:pt idx="41">
                  <c:v>7.0896371094849905E-2</c:v>
                </c:pt>
                <c:pt idx="42">
                  <c:v>6.7102362285073991E-2</c:v>
                </c:pt>
                <c:pt idx="43">
                  <c:v>6.3194624919804113E-2</c:v>
                </c:pt>
                <c:pt idx="44">
                  <c:v>5.9217626872687272E-2</c:v>
                </c:pt>
                <c:pt idx="45">
                  <c:v>5.5214149325589872E-2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4.343298818459812E-2</c:v>
                </c:pt>
                <c:pt idx="49">
                  <c:v>3.9694762371421027E-2</c:v>
                </c:pt>
                <c:pt idx="50">
                  <c:v>3.6097342540718301E-2</c:v>
                </c:pt>
                <c:pt idx="51">
                  <c:v>3.2662226222503164E-2</c:v>
                </c:pt>
                <c:pt idx="52">
                  <c:v>2.9406603230379733E-2</c:v>
                </c:pt>
                <c:pt idx="53">
                  <c:v>2.6343438976895325E-2</c:v>
                </c:pt>
                <c:pt idx="54">
                  <c:v>2.3481649618080115E-2</c:v>
                </c:pt>
                <c:pt idx="55">
                  <c:v>2.0826354934106825E-2</c:v>
                </c:pt>
                <c:pt idx="56">
                  <c:v>1.83791937214767E-2</c:v>
                </c:pt>
                <c:pt idx="57">
                  <c:v>1.6138686030832565E-2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5.6475354632411915E-3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3.3408298987321595E-3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1.5468479021178635E-3</c:v>
                </c:pt>
                <c:pt idx="72">
                  <c:v>1.2601354923569427E-3</c:v>
                </c:pt>
                <c:pt idx="73">
                  <c:v>1.0214459778924235E-3</c:v>
                </c:pt>
                <c:pt idx="74">
                  <c:v>8.2383851007269136E-4</c:v>
                </c:pt>
                <c:pt idx="75">
                  <c:v>6.6114589081873673E-4</c:v>
                </c:pt>
                <c:pt idx="76">
                  <c:v>5.2793571678487786E-4</c:v>
                </c:pt>
                <c:pt idx="77">
                  <c:v>4.1946266694726803E-4</c:v>
                </c:pt>
                <c:pt idx="78">
                  <c:v>3.3161495699603731E-4</c:v>
                </c:pt>
                <c:pt idx="79">
                  <c:v>2.6085756431946982E-4</c:v>
                </c:pt>
                <c:pt idx="80">
                  <c:v>2.0417439942756906E-4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1.0550985298655476E-2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1.6179083221357603E-2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2.9851027125129263E-2</c:v>
                </c:pt>
                <c:pt idx="10">
                  <c:v>3.3238845887728387E-2</c:v>
                </c:pt>
                <c:pt idx="11">
                  <c:v>3.6826557231445532E-2</c:v>
                </c:pt>
                <c:pt idx="12">
                  <c:v>4.0598018045332265E-2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5.2784587716820805E-2</c:v>
                </c:pt>
                <c:pt idx="16">
                  <c:v>5.7038087634446927E-2</c:v>
                </c:pt>
                <c:pt idx="17">
                  <c:v>6.1326941497697032E-2</c:v>
                </c:pt>
                <c:pt idx="18">
                  <c:v>6.5609417742826637E-2</c:v>
                </c:pt>
                <c:pt idx="19">
                  <c:v>6.9840861640065963E-2</c:v>
                </c:pt>
                <c:pt idx="20">
                  <c:v>7.3974411938993054E-2</c:v>
                </c:pt>
                <c:pt idx="21">
                  <c:v>7.7961822270757819E-2</c:v>
                </c:pt>
                <c:pt idx="22">
                  <c:v>8.1754368756723303E-2</c:v>
                </c:pt>
                <c:pt idx="23">
                  <c:v>8.5303821039459368E-2</c:v>
                </c:pt>
                <c:pt idx="24">
                  <c:v>8.856345040008784E-2</c:v>
                </c:pt>
                <c:pt idx="25">
                  <c:v>9.1489045957065709E-2</c:v>
                </c:pt>
                <c:pt idx="26">
                  <c:v>9.4039908322970558E-2</c:v>
                </c:pt>
                <c:pt idx="27">
                  <c:v>9.617978964968088E-2</c:v>
                </c:pt>
                <c:pt idx="28">
                  <c:v>9.7877749786612164E-2</c:v>
                </c:pt>
                <c:pt idx="29">
                  <c:v>9.9108900319209423E-2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9.9108900319209381E-2</c:v>
                </c:pt>
                <c:pt idx="34">
                  <c:v>9.7877749786611998E-2</c:v>
                </c:pt>
                <c:pt idx="35">
                  <c:v>9.6179789649680839E-2</c:v>
                </c:pt>
                <c:pt idx="36">
                  <c:v>9.4039908322970503E-2</c:v>
                </c:pt>
                <c:pt idx="37">
                  <c:v>9.1489045957065654E-2</c:v>
                </c:pt>
                <c:pt idx="38">
                  <c:v>8.8563450400087784E-2</c:v>
                </c:pt>
                <c:pt idx="39">
                  <c:v>8.5303821039459327E-2</c:v>
                </c:pt>
                <c:pt idx="40">
                  <c:v>8.1754368756723303E-2</c:v>
                </c:pt>
                <c:pt idx="41">
                  <c:v>7.7961822270757819E-2</c:v>
                </c:pt>
                <c:pt idx="42">
                  <c:v>7.3974411938993068E-2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6.1326941497697074E-2</c:v>
                </c:pt>
                <c:pt idx="46">
                  <c:v>5.7038087634446934E-2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4.4532499515227413E-2</c:v>
                </c:pt>
                <c:pt idx="50">
                  <c:v>4.0598018045332321E-2</c:v>
                </c:pt>
                <c:pt idx="51">
                  <c:v>3.6826557231445581E-2</c:v>
                </c:pt>
                <c:pt idx="52">
                  <c:v>3.3238845887728428E-2</c:v>
                </c:pt>
                <c:pt idx="53">
                  <c:v>2.9851027125129308E-2</c:v>
                </c:pt>
                <c:pt idx="54">
                  <c:v>2.6674798647479882E-2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1.8471319813384589E-2</c:v>
                </c:pt>
                <c:pt idx="58">
                  <c:v>1.6179083221357613E-2</c:v>
                </c:pt>
                <c:pt idx="59">
                  <c:v>1.410062677887582E-2</c:v>
                </c:pt>
                <c:pt idx="60">
                  <c:v>1.2227888050361208E-2</c:v>
                </c:pt>
                <c:pt idx="61">
                  <c:v>1.0550985298655497E-2</c:v>
                </c:pt>
                <c:pt idx="62">
                  <c:v>9.0586422681638423E-3</c:v>
                </c:pt>
                <c:pt idx="63">
                  <c:v>7.7385880524660829E-3</c:v>
                </c:pt>
                <c:pt idx="64">
                  <c:v>6.5779243602221964E-3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3.9205002042966564E-3</c:v>
                </c:pt>
                <c:pt idx="68">
                  <c:v>3.2665005667378583E-3</c:v>
                </c:pt>
                <c:pt idx="69">
                  <c:v>2.7080240843784615E-3</c:v>
                </c:pt>
                <c:pt idx="70">
                  <c:v>2.2338336807623095E-3</c:v>
                </c:pt>
                <c:pt idx="71">
                  <c:v>1.8334863226350327E-3</c:v>
                </c:pt>
                <c:pt idx="72">
                  <c:v>1.4973834957245497E-3</c:v>
                </c:pt>
                <c:pt idx="73">
                  <c:v>1.2167936566382588E-3</c:v>
                </c:pt>
                <c:pt idx="74">
                  <c:v>9.8385106390936825E-4</c:v>
                </c:pt>
                <c:pt idx="75">
                  <c:v>7.9153534004482834E-4</c:v>
                </c:pt>
                <c:pt idx="76">
                  <c:v>6.33635918079031E-4</c:v>
                </c:pt>
                <c:pt idx="77">
                  <c:v>5.0470521581609507E-4</c:v>
                </c:pt>
                <c:pt idx="78">
                  <c:v>4.0000399228905828E-4</c:v>
                </c:pt>
                <c:pt idx="79">
                  <c:v>3.1544190469916982E-4</c:v>
                </c:pt>
                <c:pt idx="80">
                  <c:v>2.4751582708462054E-4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1.0446001240823767E-2</c:v>
                </c:pt>
                <c:pt idx="2">
                  <c:v>1.2136521941171173E-2</c:v>
                </c:pt>
                <c:pt idx="3">
                  <c:v>1.4030299609419939E-2</c:v>
                </c:pt>
                <c:pt idx="4">
                  <c:v>1.6138686030832541E-2</c:v>
                </c:pt>
                <c:pt idx="5">
                  <c:v>1.8471319813384561E-2</c:v>
                </c:pt>
                <c:pt idx="6">
                  <c:v>2.1035663280948802E-2</c:v>
                </c:pt>
                <c:pt idx="7">
                  <c:v>2.3836529306041767E-2</c:v>
                </c:pt>
                <c:pt idx="8">
                  <c:v>2.6875611745141647E-2</c:v>
                </c:pt>
                <c:pt idx="9">
                  <c:v>3.0151034935370788E-2</c:v>
                </c:pt>
                <c:pt idx="10">
                  <c:v>3.3656939099993746E-2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4.9710652631568583E-2</c:v>
                </c:pt>
                <c:pt idx="15">
                  <c:v>5.412083591670433E-2</c:v>
                </c:pt>
                <c:pt idx="16">
                  <c:v>5.8628401640324186E-2</c:v>
                </c:pt>
                <c:pt idx="17">
                  <c:v>6.3194624919804113E-2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7.6801121952135579E-2</c:v>
                </c:pt>
                <c:pt idx="21">
                  <c:v>8.1143504595076854E-2</c:v>
                </c:pt>
                <c:pt idx="22">
                  <c:v>8.5303821039459368E-2</c:v>
                </c:pt>
                <c:pt idx="23">
                  <c:v>8.9230173363941928E-2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9.9108900319209423E-2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9.9108900319209381E-2</c:v>
                </c:pt>
                <c:pt idx="38">
                  <c:v>9.6179789649680839E-2</c:v>
                </c:pt>
                <c:pt idx="39">
                  <c:v>9.2871725820245207E-2</c:v>
                </c:pt>
                <c:pt idx="40">
                  <c:v>8.9230173363941928E-2</c:v>
                </c:pt>
                <c:pt idx="41">
                  <c:v>8.5303821039459368E-2</c:v>
                </c:pt>
                <c:pt idx="42">
                  <c:v>8.1143504595076854E-2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6.7776752237781457E-2</c:v>
                </c:pt>
                <c:pt idx="46">
                  <c:v>6.3194624919804127E-2</c:v>
                </c:pt>
                <c:pt idx="47">
                  <c:v>5.8628401640324256E-2</c:v>
                </c:pt>
                <c:pt idx="48">
                  <c:v>5.4120835916704371E-2</c:v>
                </c:pt>
                <c:pt idx="49">
                  <c:v>4.9710652631568604E-2</c:v>
                </c:pt>
                <c:pt idx="50">
                  <c:v>4.5432115680175744E-2</c:v>
                </c:pt>
                <c:pt idx="51">
                  <c:v>4.1314736355181673E-2</c:v>
                </c:pt>
                <c:pt idx="52">
                  <c:v>3.7383119370458892E-2</c:v>
                </c:pt>
                <c:pt idx="53">
                  <c:v>3.3656939099993795E-2</c:v>
                </c:pt>
                <c:pt idx="54">
                  <c:v>3.0151034935370826E-2</c:v>
                </c:pt>
                <c:pt idx="55">
                  <c:v>2.6875611745141692E-2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1.8471319813384603E-2</c:v>
                </c:pt>
                <c:pt idx="59">
                  <c:v>1.6138686030832565E-2</c:v>
                </c:pt>
                <c:pt idx="60">
                  <c:v>1.403029960941996E-2</c:v>
                </c:pt>
                <c:pt idx="61">
                  <c:v>1.2136521941171197E-2</c:v>
                </c:pt>
                <c:pt idx="62">
                  <c:v>1.0446001240823786E-2</c:v>
                </c:pt>
                <c:pt idx="63">
                  <c:v>8.9461140066541441E-3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5.4532908318123893E-3</c:v>
                </c:pt>
                <c:pt idx="67">
                  <c:v>4.5778032750612534E-3</c:v>
                </c:pt>
                <c:pt idx="68">
                  <c:v>3.8237027093596279E-3</c:v>
                </c:pt>
                <c:pt idx="69">
                  <c:v>3.1778957019257658E-3</c:v>
                </c:pt>
                <c:pt idx="70">
                  <c:v>2.6279898774268689E-3</c:v>
                </c:pt>
                <c:pt idx="71">
                  <c:v>2.1624011521672146E-3</c:v>
                </c:pt>
                <c:pt idx="72">
                  <c:v>1.7704243237705551E-3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9.4291347914337784E-4</c:v>
                </c:pt>
                <c:pt idx="76">
                  <c:v>7.5670579186476136E-4</c:v>
                </c:pt>
                <c:pt idx="77">
                  <c:v>6.0424184763316964E-4</c:v>
                </c:pt>
                <c:pt idx="78">
                  <c:v>4.8009045198325228E-4</c:v>
                </c:pt>
                <c:pt idx="79">
                  <c:v>3.7954551652304397E-4</c:v>
                </c:pt>
                <c:pt idx="80">
                  <c:v>2.9856107783992263E-4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1.198575964430759E-2</c:v>
                </c:pt>
                <c:pt idx="3">
                  <c:v>1.3890695795757234E-2</c:v>
                </c:pt>
                <c:pt idx="4">
                  <c:v>1.6018098653519035E-2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2.6942884830823532E-2</c:v>
                </c:pt>
                <c:pt idx="9">
                  <c:v>3.0302167626916898E-2</c:v>
                </c:pt>
                <c:pt idx="10">
                  <c:v>3.3910315115603294E-2</c:v>
                </c:pt>
                <c:pt idx="11">
                  <c:v>3.7758825966259381E-2</c:v>
                </c:pt>
                <c:pt idx="12">
                  <c:v>4.1834411764339302E-2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6.479440446614497E-2</c:v>
                </c:pt>
                <c:pt idx="18">
                  <c:v>6.9666477556894896E-2</c:v>
                </c:pt>
                <c:pt idx="19">
                  <c:v>7.4531305769964099E-2</c:v>
                </c:pt>
                <c:pt idx="20">
                  <c:v>7.9338162008039614E-2</c:v>
                </c:pt>
                <c:pt idx="21">
                  <c:v>8.4033812599734511E-2</c:v>
                </c:pt>
                <c:pt idx="22">
                  <c:v>8.856345040008784E-2</c:v>
                </c:pt>
                <c:pt idx="23">
                  <c:v>9.2871725820245332E-2</c:v>
                </c:pt>
                <c:pt idx="24">
                  <c:v>9.6903849903977948E-2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0.11118764269508587</c:v>
                </c:pt>
                <c:pt idx="30">
                  <c:v>0.11258621107064347</c:v>
                </c:pt>
                <c:pt idx="31">
                  <c:v>0.11343378207194282</c:v>
                </c:pt>
                <c:pt idx="32">
                  <c:v>0.11371772130327673</c:v>
                </c:pt>
                <c:pt idx="33">
                  <c:v>0.11343378207194277</c:v>
                </c:pt>
                <c:pt idx="34">
                  <c:v>0.1125862110706434</c:v>
                </c:pt>
                <c:pt idx="35">
                  <c:v>0.11118764269508574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9.6903849903977948E-2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8.4033812599734511E-2</c:v>
                </c:pt>
                <c:pt idx="44">
                  <c:v>7.9338162008039614E-2</c:v>
                </c:pt>
                <c:pt idx="45">
                  <c:v>7.4531305769964126E-2</c:v>
                </c:pt>
                <c:pt idx="46">
                  <c:v>6.966647755689491E-2</c:v>
                </c:pt>
                <c:pt idx="47">
                  <c:v>6.4794404466145011E-2</c:v>
                </c:pt>
                <c:pt idx="48">
                  <c:v>5.9962492922656825E-2</c:v>
                </c:pt>
                <c:pt idx="49">
                  <c:v>5.5214149325589872E-2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4.1834411764339323E-2</c:v>
                </c:pt>
                <c:pt idx="53">
                  <c:v>3.7758825966259402E-2</c:v>
                </c:pt>
                <c:pt idx="54">
                  <c:v>3.391031511560335E-2</c:v>
                </c:pt>
                <c:pt idx="55">
                  <c:v>3.0302167626916943E-2</c:v>
                </c:pt>
                <c:pt idx="56">
                  <c:v>2.6942884830823556E-2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1.601809865351906E-2</c:v>
                </c:pt>
                <c:pt idx="61">
                  <c:v>1.3890695795757274E-2</c:v>
                </c:pt>
                <c:pt idx="62">
                  <c:v>1.1985759644307613E-2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7.4724225376473427E-3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3.7106952159153815E-3</c:v>
                </c:pt>
                <c:pt idx="70">
                  <c:v>3.0762743826865595E-3</c:v>
                </c:pt>
                <c:pt idx="71">
                  <c:v>2.537601259513442E-3</c:v>
                </c:pt>
                <c:pt idx="72">
                  <c:v>2.0828127186405306E-3</c:v>
                </c:pt>
                <c:pt idx="73">
                  <c:v>1.7010049930971413E-3</c:v>
                </c:pt>
                <c:pt idx="74">
                  <c:v>1.3822591817128974E-3</c:v>
                </c:pt>
                <c:pt idx="75">
                  <c:v>1.1176399212040103E-3</c:v>
                </c:pt>
                <c:pt idx="76">
                  <c:v>8.9917216896904617E-4</c:v>
                </c:pt>
                <c:pt idx="77">
                  <c:v>7.1980081491187424E-4</c:v>
                </c:pt>
                <c:pt idx="78">
                  <c:v>5.7333748808947513E-4</c:v>
                </c:pt>
                <c:pt idx="79">
                  <c:v>4.5439848247642373E-4</c:v>
                </c:pt>
                <c:pt idx="80">
                  <c:v>3.5833723054742742E-4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8.5953318590459692E-3</c:v>
                </c:pt>
                <c:pt idx="1">
                  <c:v>1.0086715376372665E-2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1.5819118636336327E-2</c:v>
                </c:pt>
                <c:pt idx="5">
                  <c:v>1.8196317688391739E-2</c:v>
                </c:pt>
                <c:pt idx="6">
                  <c:v>2.0826354934106818E-2</c:v>
                </c:pt>
                <c:pt idx="7">
                  <c:v>2.371764412015365E-2</c:v>
                </c:pt>
                <c:pt idx="8">
                  <c:v>2.6875611745141647E-2</c:v>
                </c:pt>
                <c:pt idx="9">
                  <c:v>3.0302167626916898E-2</c:v>
                </c:pt>
                <c:pt idx="10">
                  <c:v>3.3995196961490351E-2</c:v>
                </c:pt>
                <c:pt idx="11">
                  <c:v>3.7948092869041751E-2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7.6418074758373922E-2</c:v>
                </c:pt>
                <c:pt idx="20">
                  <c:v>8.155023810446474E-2</c:v>
                </c:pt>
                <c:pt idx="21">
                  <c:v>8.6593023198796651E-2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0.11174497307340271</c:v>
                </c:pt>
                <c:pt idx="28">
                  <c:v>0.11457381053475485</c:v>
                </c:pt>
                <c:pt idx="29">
                  <c:v>0.11688835503952842</c:v>
                </c:pt>
                <c:pt idx="30">
                  <c:v>0.11865489630206594</c:v>
                </c:pt>
                <c:pt idx="31">
                  <c:v>0.11984739783525634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0.11984739783525632</c:v>
                </c:pt>
                <c:pt idx="35">
                  <c:v>0.1186548963020659</c:v>
                </c:pt>
                <c:pt idx="36">
                  <c:v>0.11688835503952839</c:v>
                </c:pt>
                <c:pt idx="37">
                  <c:v>0.11457381053475472</c:v>
                </c:pt>
                <c:pt idx="38">
                  <c:v>0.11174497307340263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8.6593023198796651E-2</c:v>
                </c:pt>
                <c:pt idx="45">
                  <c:v>8.155023810446474E-2</c:v>
                </c:pt>
                <c:pt idx="46">
                  <c:v>7.6418074758373963E-2</c:v>
                </c:pt>
                <c:pt idx="47">
                  <c:v>7.1251740633818561E-2</c:v>
                </c:pt>
                <c:pt idx="48">
                  <c:v>6.6103338262596664E-2</c:v>
                </c:pt>
                <c:pt idx="49">
                  <c:v>6.1021072100928116E-2</c:v>
                </c:pt>
                <c:pt idx="50">
                  <c:v>5.6048604332049584E-2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3.7948092869041793E-2</c:v>
                </c:pt>
                <c:pt idx="55">
                  <c:v>3.3995196961490372E-2</c:v>
                </c:pt>
                <c:pt idx="56">
                  <c:v>3.0302167626916954E-2</c:v>
                </c:pt>
                <c:pt idx="57">
                  <c:v>2.6875611745141678E-2</c:v>
                </c:pt>
                <c:pt idx="58">
                  <c:v>2.3717644120153682E-2</c:v>
                </c:pt>
                <c:pt idx="59">
                  <c:v>2.0826354934106825E-2</c:v>
                </c:pt>
                <c:pt idx="60">
                  <c:v>1.8196317688391771E-2</c:v>
                </c:pt>
                <c:pt idx="61">
                  <c:v>1.5819118636336366E-2</c:v>
                </c:pt>
                <c:pt idx="62">
                  <c:v>1.3683890277794529E-2</c:v>
                </c:pt>
                <c:pt idx="63">
                  <c:v>1.1777833510623045E-2</c:v>
                </c:pt>
                <c:pt idx="64">
                  <c:v>1.0086715376372691E-2</c:v>
                </c:pt>
                <c:pt idx="65">
                  <c:v>8.5953318590459935E-3</c:v>
                </c:pt>
                <c:pt idx="66">
                  <c:v>7.2879277678313606E-3</c:v>
                </c:pt>
                <c:pt idx="67">
                  <c:v>6.1485682436151368E-3</c:v>
                </c:pt>
                <c:pt idx="68">
                  <c:v>5.1614587797813184E-3</c:v>
                </c:pt>
                <c:pt idx="69">
                  <c:v>4.3112127661785104E-3</c:v>
                </c:pt>
                <c:pt idx="70">
                  <c:v>3.5830673985689327E-3</c:v>
                </c:pt>
                <c:pt idx="71">
                  <c:v>2.9630503127812597E-3</c:v>
                </c:pt>
                <c:pt idx="72">
                  <c:v>2.4381004909201408E-3</c:v>
                </c:pt>
                <c:pt idx="73">
                  <c:v>1.9961478510108479E-3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4.2793637491080137E-4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1.1515791286468824E-2</c:v>
                </c:pt>
                <c:pt idx="3">
                  <c:v>1.3412931095969388E-2</c:v>
                </c:pt>
                <c:pt idx="4">
                  <c:v>1.5544692294246902E-2</c:v>
                </c:pt>
                <c:pt idx="5">
                  <c:v>1.7925409811645129E-2</c:v>
                </c:pt>
                <c:pt idx="6">
                  <c:v>2.056764579813013E-2</c:v>
                </c:pt>
                <c:pt idx="7">
                  <c:v>2.3481649618080077E-2</c:v>
                </c:pt>
                <c:pt idx="8">
                  <c:v>2.6674798647479844E-2</c:v>
                </c:pt>
                <c:pt idx="9">
                  <c:v>3.0151034935370788E-2</c:v>
                </c:pt>
                <c:pt idx="10">
                  <c:v>3.3910315115603294E-2</c:v>
                </c:pt>
                <c:pt idx="11">
                  <c:v>3.7948092869041716E-2</c:v>
                </c:pt>
                <c:pt idx="12">
                  <c:v>4.2254854592438773E-2</c:v>
                </c:pt>
                <c:pt idx="13">
                  <c:v>4.6815729589737724E-2</c:v>
                </c:pt>
                <c:pt idx="14">
                  <c:v>5.1610195944861666E-2</c:v>
                </c:pt>
                <c:pt idx="15">
                  <c:v>5.6611902170421016E-2</c:v>
                </c:pt>
                <c:pt idx="16">
                  <c:v>6.1788622699307183E-2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8.3405916558650525E-2</c:v>
                </c:pt>
                <c:pt idx="21">
                  <c:v>8.8785136017648647E-2</c:v>
                </c:pt>
                <c:pt idx="22">
                  <c:v>9.4039908322970558E-2</c:v>
                </c:pt>
                <c:pt idx="23">
                  <c:v>9.9108900319209423E-2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0.1125862110706435</c:v>
                </c:pt>
                <c:pt idx="27">
                  <c:v>0.11630537193663594</c:v>
                </c:pt>
                <c:pt idx="28">
                  <c:v>0.11954815355187896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0.11954815355187889</c:v>
                </c:pt>
                <c:pt idx="39">
                  <c:v>0.11630537193663577</c:v>
                </c:pt>
                <c:pt idx="40">
                  <c:v>0.1125862110706435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9.9108900319209423E-2</c:v>
                </c:pt>
                <c:pt idx="44">
                  <c:v>9.4039908322970572E-2</c:v>
                </c:pt>
                <c:pt idx="45">
                  <c:v>8.8785136017648647E-2</c:v>
                </c:pt>
                <c:pt idx="46">
                  <c:v>8.3405916558650539E-2</c:v>
                </c:pt>
                <c:pt idx="47">
                  <c:v>7.7961822270757861E-2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6.178862269930728E-2</c:v>
                </c:pt>
                <c:pt idx="51">
                  <c:v>5.6611902170421086E-2</c:v>
                </c:pt>
                <c:pt idx="52">
                  <c:v>5.1610195944861714E-2</c:v>
                </c:pt>
                <c:pt idx="53">
                  <c:v>4.681572958973778E-2</c:v>
                </c:pt>
                <c:pt idx="54">
                  <c:v>4.2254854592438787E-2</c:v>
                </c:pt>
                <c:pt idx="55">
                  <c:v>3.7948092869041786E-2</c:v>
                </c:pt>
                <c:pt idx="56">
                  <c:v>3.391031511560335E-2</c:v>
                </c:pt>
                <c:pt idx="57">
                  <c:v>3.0151034935370809E-2</c:v>
                </c:pt>
                <c:pt idx="58">
                  <c:v>2.6674798647479882E-2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1.7925409811645164E-2</c:v>
                </c:pt>
                <c:pt idx="62">
                  <c:v>1.5544692294246928E-2</c:v>
                </c:pt>
                <c:pt idx="63">
                  <c:v>1.3412931095969412E-2</c:v>
                </c:pt>
                <c:pt idx="64">
                  <c:v>1.1515791286468843E-2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4.1525360699898742E-3</c:v>
                </c:pt>
                <c:pt idx="71">
                  <c:v>3.4425733163160176E-3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1.5468479021178635E-3</c:v>
                </c:pt>
                <c:pt idx="76">
                  <c:v>1.2507198290375944E-3</c:v>
                </c:pt>
                <c:pt idx="77">
                  <c:v>1.0062386284813525E-3</c:v>
                </c:pt>
                <c:pt idx="78">
                  <c:v>8.0550912247109125E-4</c:v>
                </c:pt>
                <c:pt idx="79">
                  <c:v>6.4160607676899293E-4</c:v>
                </c:pt>
                <c:pt idx="80">
                  <c:v>5.0850473532263482E-4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1.1203421792175193E-2</c:v>
                </c:pt>
                <c:pt idx="3">
                  <c:v>1.3081764647252003E-2</c:v>
                </c:pt>
                <c:pt idx="4">
                  <c:v>1.5198842122489613E-2</c:v>
                </c:pt>
                <c:pt idx="5">
                  <c:v>1.7570462915854422E-2</c:v>
                </c:pt>
                <c:pt idx="6">
                  <c:v>2.0210843125899939E-2</c:v>
                </c:pt>
                <c:pt idx="7">
                  <c:v>2.3132053400346346E-2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3.3656939099993712E-2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4.6815729589737724E-2</c:v>
                </c:pt>
                <c:pt idx="14">
                  <c:v>5.1739382851071734E-2</c:v>
                </c:pt>
                <c:pt idx="15">
                  <c:v>5.6895670510940723E-2</c:v>
                </c:pt>
                <c:pt idx="16">
                  <c:v>6.2253779527236174E-2</c:v>
                </c:pt>
                <c:pt idx="17">
                  <c:v>6.7776752237781429E-2</c:v>
                </c:pt>
                <c:pt idx="18">
                  <c:v>7.3421679188198363E-2</c:v>
                </c:pt>
                <c:pt idx="19">
                  <c:v>7.9140064328294984E-2</c:v>
                </c:pt>
                <c:pt idx="20">
                  <c:v>8.4878366457081522E-2</c:v>
                </c:pt>
                <c:pt idx="21">
                  <c:v>9.0578714739663002E-2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0.11174497307340271</c:v>
                </c:pt>
                <c:pt idx="26">
                  <c:v>0.11630537193663594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0.11630537193663594</c:v>
                </c:pt>
                <c:pt idx="42">
                  <c:v>0.11174497307340274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9.0578714739663002E-2</c:v>
                </c:pt>
                <c:pt idx="47">
                  <c:v>8.4878366457081564E-2</c:v>
                </c:pt>
                <c:pt idx="48">
                  <c:v>7.9140064328295082E-2</c:v>
                </c:pt>
                <c:pt idx="49">
                  <c:v>7.3421679188198419E-2</c:v>
                </c:pt>
                <c:pt idx="50">
                  <c:v>6.7776752237781471E-2</c:v>
                </c:pt>
                <c:pt idx="51">
                  <c:v>6.2253779527236271E-2</c:v>
                </c:pt>
                <c:pt idx="52">
                  <c:v>5.689567051094075E-2</c:v>
                </c:pt>
                <c:pt idx="53">
                  <c:v>5.1739382851071825E-2</c:v>
                </c:pt>
                <c:pt idx="54">
                  <c:v>4.681572958973778E-2</c:v>
                </c:pt>
                <c:pt idx="55">
                  <c:v>4.2149349392408282E-2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2.6343438976895315E-2</c:v>
                </c:pt>
                <c:pt idx="60">
                  <c:v>2.3132053400346381E-2</c:v>
                </c:pt>
                <c:pt idx="61">
                  <c:v>2.0210843125899977E-2</c:v>
                </c:pt>
                <c:pt idx="62">
                  <c:v>1.757046291585446E-2</c:v>
                </c:pt>
                <c:pt idx="63">
                  <c:v>1.5198842122489653E-2</c:v>
                </c:pt>
                <c:pt idx="64">
                  <c:v>1.3081764647252029E-2</c:v>
                </c:pt>
                <c:pt idx="65">
                  <c:v>1.1203421792175223E-2</c:v>
                </c:pt>
                <c:pt idx="66">
                  <c:v>9.5469262953707858E-3</c:v>
                </c:pt>
                <c:pt idx="67">
                  <c:v>8.0947786992362561E-3</c:v>
                </c:pt>
                <c:pt idx="68">
                  <c:v>6.8292799866794774E-3</c:v>
                </c:pt>
                <c:pt idx="69">
                  <c:v>5.7328870316167187E-3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3.2910914214239377E-3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1.8061892675266826E-3</c:v>
                </c:pt>
                <c:pt idx="76">
                  <c:v>1.4640685654975611E-3</c:v>
                </c:pt>
                <c:pt idx="77">
                  <c:v>1.180831969334757E-3</c:v>
                </c:pt>
                <c:pt idx="78">
                  <c:v>9.4763985262619514E-4</c:v>
                </c:pt>
                <c:pt idx="79">
                  <c:v>7.5670579186476136E-4</c:v>
                </c:pt>
                <c:pt idx="80">
                  <c:v>6.0122817884544809E-4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9.2185637394217954E-3</c:v>
                </c:pt>
                <c:pt idx="2">
                  <c:v>1.0845163809754839E-2</c:v>
                </c:pt>
                <c:pt idx="3">
                  <c:v>1.2695140072858459E-2</c:v>
                </c:pt>
                <c:pt idx="4">
                  <c:v>1.4786568705097175E-2</c:v>
                </c:pt>
                <c:pt idx="5">
                  <c:v>1.7136646640759062E-2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2.9406603230379653E-2</c:v>
                </c:pt>
                <c:pt idx="10">
                  <c:v>3.3238845887728366E-2</c:v>
                </c:pt>
                <c:pt idx="11">
                  <c:v>3.738311937045885E-2</c:v>
                </c:pt>
                <c:pt idx="12">
                  <c:v>4.1834411764339302E-2</c:v>
                </c:pt>
                <c:pt idx="13">
                  <c:v>4.6582235164299095E-2</c:v>
                </c:pt>
                <c:pt idx="14">
                  <c:v>5.1610195944861666E-2</c:v>
                </c:pt>
                <c:pt idx="15">
                  <c:v>5.6895670510940709E-2</c:v>
                </c:pt>
                <c:pt idx="16">
                  <c:v>6.2409608681335826E-2</c:v>
                </c:pt>
                <c:pt idx="17">
                  <c:v>6.8116484622155776E-2</c:v>
                </c:pt>
                <c:pt idx="18">
                  <c:v>7.397441193899304E-2</c:v>
                </c:pt>
                <c:pt idx="19">
                  <c:v>7.9935435197846308E-2</c:v>
                </c:pt>
                <c:pt idx="20">
                  <c:v>8.5946004876410007E-2</c:v>
                </c:pt>
                <c:pt idx="21">
                  <c:v>9.1947636708332212E-2</c:v>
                </c:pt>
                <c:pt idx="22">
                  <c:v>9.7877749786612164E-2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0.11954815355187896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0.11954815355187896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9.7877749786612178E-2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7.993543519784635E-2</c:v>
                </c:pt>
                <c:pt idx="50">
                  <c:v>7.3974411938993123E-2</c:v>
                </c:pt>
                <c:pt idx="51">
                  <c:v>6.8116484622155818E-2</c:v>
                </c:pt>
                <c:pt idx="52">
                  <c:v>6.2409608681335903E-2</c:v>
                </c:pt>
                <c:pt idx="53">
                  <c:v>5.689567051094075E-2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4.1834411764339323E-2</c:v>
                </c:pt>
                <c:pt idx="57">
                  <c:v>3.7383119370458885E-2</c:v>
                </c:pt>
                <c:pt idx="58">
                  <c:v>3.3238845887728415E-2</c:v>
                </c:pt>
                <c:pt idx="59">
                  <c:v>2.9406603230379712E-2</c:v>
                </c:pt>
                <c:pt idx="60">
                  <c:v>2.5886439205752589E-2</c:v>
                </c:pt>
                <c:pt idx="61">
                  <c:v>2.2674008053880583E-2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1.478656870509721E-2</c:v>
                </c:pt>
                <c:pt idx="65">
                  <c:v>1.2695140072858475E-2</c:v>
                </c:pt>
                <c:pt idx="66">
                  <c:v>1.0845163809754864E-2</c:v>
                </c:pt>
                <c:pt idx="67">
                  <c:v>9.2185637394218128E-3</c:v>
                </c:pt>
                <c:pt idx="68">
                  <c:v>7.7968456557897864E-3</c:v>
                </c:pt>
                <c:pt idx="69">
                  <c:v>6.5615000882159515E-3</c:v>
                </c:pt>
                <c:pt idx="70">
                  <c:v>5.4943442710101492E-3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1.7052628256529604E-3</c:v>
                </c:pt>
                <c:pt idx="77">
                  <c:v>1.3788078497211725E-3</c:v>
                </c:pt>
                <c:pt idx="78">
                  <c:v>1.1092889769808325E-3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8.8570986849890246E-3</c:v>
                </c:pt>
                <c:pt idx="2">
                  <c:v>1.0446001240823758E-2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1.6630182192523681E-2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2.8824313472876326E-2</c:v>
                </c:pt>
                <c:pt idx="10">
                  <c:v>3.2662226222503088E-2</c:v>
                </c:pt>
                <c:pt idx="11">
                  <c:v>3.6826557231445504E-2</c:v>
                </c:pt>
                <c:pt idx="12">
                  <c:v>4.1314736355181576E-2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6.2253779527236132E-2</c:v>
                </c:pt>
                <c:pt idx="17">
                  <c:v>6.8116484622155776E-2</c:v>
                </c:pt>
                <c:pt idx="18">
                  <c:v>7.4159579331639913E-2</c:v>
                </c:pt>
                <c:pt idx="19">
                  <c:v>8.0336113234180634E-2</c:v>
                </c:pt>
                <c:pt idx="20">
                  <c:v>8.6593023198796623E-2</c:v>
                </c:pt>
                <c:pt idx="21">
                  <c:v>9.2871725820245332E-2</c:v>
                </c:pt>
                <c:pt idx="22">
                  <c:v>9.9108900319209423E-2</c:v>
                </c:pt>
                <c:pt idx="23">
                  <c:v>0.10523745244685753</c:v>
                </c:pt>
                <c:pt idx="24">
                  <c:v>0.11118764269508587</c:v>
                </c:pt>
                <c:pt idx="25">
                  <c:v>0.11688835503952842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0.11688835503952842</c:v>
                </c:pt>
                <c:pt idx="45">
                  <c:v>0.11118764269508588</c:v>
                </c:pt>
                <c:pt idx="46">
                  <c:v>0.10523745244685755</c:v>
                </c:pt>
                <c:pt idx="47">
                  <c:v>9.910890031920945E-2</c:v>
                </c:pt>
                <c:pt idx="48">
                  <c:v>9.2871725820245332E-2</c:v>
                </c:pt>
                <c:pt idx="49">
                  <c:v>8.6593023198796693E-2</c:v>
                </c:pt>
                <c:pt idx="50">
                  <c:v>8.0336113234180703E-2</c:v>
                </c:pt>
                <c:pt idx="51">
                  <c:v>7.4159579331639983E-2</c:v>
                </c:pt>
                <c:pt idx="52">
                  <c:v>6.8116484622155818E-2</c:v>
                </c:pt>
                <c:pt idx="53">
                  <c:v>6.225377952723625E-2</c:v>
                </c:pt>
                <c:pt idx="54">
                  <c:v>5.6611902170421079E-2</c:v>
                </c:pt>
                <c:pt idx="55">
                  <c:v>5.1224567389988075E-2</c:v>
                </c:pt>
                <c:pt idx="56">
                  <c:v>4.6118734180079064E-2</c:v>
                </c:pt>
                <c:pt idx="57">
                  <c:v>4.1314736355181646E-2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2.8824313472876398E-2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1.6630182192523709E-2</c:v>
                </c:pt>
                <c:pt idx="65">
                  <c:v>1.4313730462507107E-2</c:v>
                </c:pt>
                <c:pt idx="66">
                  <c:v>1.2258496014500618E-2</c:v>
                </c:pt>
                <c:pt idx="67">
                  <c:v>1.0446001240823781E-2</c:v>
                </c:pt>
                <c:pt idx="68">
                  <c:v>8.8570986849890385E-3</c:v>
                </c:pt>
                <c:pt idx="69">
                  <c:v>7.4724225376473427E-3</c:v>
                </c:pt>
                <c:pt idx="70">
                  <c:v>6.2727775613821207E-3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3.6010275986448977E-3</c:v>
                </c:pt>
                <c:pt idx="74">
                  <c:v>2.9630503127812597E-3</c:v>
                </c:pt>
                <c:pt idx="75">
                  <c:v>2.425940413991347E-3</c:v>
                </c:pt>
                <c:pt idx="76">
                  <c:v>1.9762858480320486E-3</c:v>
                </c:pt>
                <c:pt idx="77">
                  <c:v>1.60194617394861E-3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8.2796801778921086E-4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1.0011347992025443E-2</c:v>
                </c:pt>
                <c:pt idx="3">
                  <c:v>1.1777833510623021E-2</c:v>
                </c:pt>
                <c:pt idx="4">
                  <c:v>1.3786905278247311E-2</c:v>
                </c:pt>
                <c:pt idx="5">
                  <c:v>1.6058193998450987E-2</c:v>
                </c:pt>
                <c:pt idx="6">
                  <c:v>1.8610375519058229E-2</c:v>
                </c:pt>
                <c:pt idx="7">
                  <c:v>2.1460611867575603E-2</c:v>
                </c:pt>
                <c:pt idx="8">
                  <c:v>2.4623942668060773E-2</c:v>
                </c:pt>
                <c:pt idx="9">
                  <c:v>2.8112638637508017E-2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4.0598018045332224E-2</c:v>
                </c:pt>
                <c:pt idx="13">
                  <c:v>4.5432115680175682E-2</c:v>
                </c:pt>
                <c:pt idx="14">
                  <c:v>5.0588245594254934E-2</c:v>
                </c:pt>
                <c:pt idx="15">
                  <c:v>5.6048604332049501E-2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7.397441193899304E-2</c:v>
                </c:pt>
                <c:pt idx="19">
                  <c:v>8.0336113234180634E-2</c:v>
                </c:pt>
                <c:pt idx="20">
                  <c:v>8.6809776585634643E-2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0.11258621107064347</c:v>
                </c:pt>
                <c:pt idx="25">
                  <c:v>0.11865489630206594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0.11865489630206595</c:v>
                </c:pt>
                <c:pt idx="46">
                  <c:v>0.1125862110706435</c:v>
                </c:pt>
                <c:pt idx="47">
                  <c:v>0.10629510642746071</c:v>
                </c:pt>
                <c:pt idx="48">
                  <c:v>9.9855011491105164E-2</c:v>
                </c:pt>
                <c:pt idx="49">
                  <c:v>9.3337247283168001E-2</c:v>
                </c:pt>
                <c:pt idx="50">
                  <c:v>8.6809776585634713E-2</c:v>
                </c:pt>
                <c:pt idx="51">
                  <c:v>8.0336113234180703E-2</c:v>
                </c:pt>
                <c:pt idx="52">
                  <c:v>7.3974411938993068E-2</c:v>
                </c:pt>
                <c:pt idx="53">
                  <c:v>6.7776752237781457E-2</c:v>
                </c:pt>
                <c:pt idx="54">
                  <c:v>6.1788622699307232E-2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4.05980180453323E-2</c:v>
                </c:pt>
                <c:pt idx="59">
                  <c:v>3.6097342540718287E-2</c:v>
                </c:pt>
                <c:pt idx="60">
                  <c:v>3.1935532098541046E-2</c:v>
                </c:pt>
                <c:pt idx="61">
                  <c:v>2.8112638637508076E-2</c:v>
                </c:pt>
                <c:pt idx="62">
                  <c:v>2.4623942668060818E-2</c:v>
                </c:pt>
                <c:pt idx="63">
                  <c:v>2.1460611867575637E-2</c:v>
                </c:pt>
                <c:pt idx="64">
                  <c:v>1.8610375519058257E-2</c:v>
                </c:pt>
                <c:pt idx="65">
                  <c:v>1.6058193998451022E-2</c:v>
                </c:pt>
                <c:pt idx="66">
                  <c:v>1.3786905278247339E-2</c:v>
                </c:pt>
                <c:pt idx="67">
                  <c:v>1.1777833510623045E-2</c:v>
                </c:pt>
                <c:pt idx="68">
                  <c:v>1.001134799202546E-2</c:v>
                </c:pt>
                <c:pt idx="69">
                  <c:v>8.467364039196781E-3</c:v>
                </c:pt>
                <c:pt idx="70">
                  <c:v>7.1257803915727785E-3</c:v>
                </c:pt>
                <c:pt idx="71">
                  <c:v>5.9668505897344992E-3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3.3998089837662913E-3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1.4973834957245477E-3</c:v>
                </c:pt>
                <c:pt idx="79">
                  <c:v>1.2046863574617503E-3</c:v>
                </c:pt>
                <c:pt idx="80">
                  <c:v>9.6436950757540182E-4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1.1259579177605129E-2</c:v>
                </c:pt>
                <c:pt idx="4">
                  <c:v>1.3213238567712627E-2</c:v>
                </c:pt>
                <c:pt idx="5">
                  <c:v>1.5428543205570936E-2</c:v>
                </c:pt>
                <c:pt idx="6">
                  <c:v>1.7925409811645115E-2</c:v>
                </c:pt>
                <c:pt idx="7">
                  <c:v>2.0722483055532356E-2</c:v>
                </c:pt>
                <c:pt idx="8">
                  <c:v>2.3836529306041739E-2</c:v>
                </c:pt>
                <c:pt idx="9">
                  <c:v>2.7281784602032889E-2</c:v>
                </c:pt>
                <c:pt idx="10">
                  <c:v>3.1069270652543758E-2</c:v>
                </c:pt>
                <c:pt idx="11">
                  <c:v>3.5206095977844479E-2</c:v>
                </c:pt>
                <c:pt idx="12">
                  <c:v>3.9694762371420979E-2</c:v>
                </c:pt>
                <c:pt idx="13">
                  <c:v>4.453249951522735E-2</c:v>
                </c:pt>
                <c:pt idx="14">
                  <c:v>4.9710652631568542E-2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7.3421679188198363E-2</c:v>
                </c:pt>
                <c:pt idx="19">
                  <c:v>7.9935435197846252E-2</c:v>
                </c:pt>
                <c:pt idx="20">
                  <c:v>8.6593023198796623E-2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0.11343378207194282</c:v>
                </c:pt>
                <c:pt idx="25">
                  <c:v>0.11984739783525634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0.11984739783525636</c:v>
                </c:pt>
                <c:pt idx="47">
                  <c:v>0.11343378207194287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9.3337247283168001E-2</c:v>
                </c:pt>
                <c:pt idx="51">
                  <c:v>8.6593023198796651E-2</c:v>
                </c:pt>
                <c:pt idx="52">
                  <c:v>7.9935435197846336E-2</c:v>
                </c:pt>
                <c:pt idx="53">
                  <c:v>7.3421679188198391E-2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4.9710652631568583E-2</c:v>
                </c:pt>
                <c:pt idx="58">
                  <c:v>4.4532499515227392E-2</c:v>
                </c:pt>
                <c:pt idx="59">
                  <c:v>3.969476237142102E-2</c:v>
                </c:pt>
                <c:pt idx="60">
                  <c:v>3.520609597784452E-2</c:v>
                </c:pt>
                <c:pt idx="61">
                  <c:v>3.1069270652543803E-2</c:v>
                </c:pt>
                <c:pt idx="62">
                  <c:v>2.7281784602032955E-2</c:v>
                </c:pt>
                <c:pt idx="63">
                  <c:v>2.3836529306041777E-2</c:v>
                </c:pt>
                <c:pt idx="64">
                  <c:v>2.0722483055532367E-2</c:v>
                </c:pt>
                <c:pt idx="65">
                  <c:v>1.7925409811645147E-2</c:v>
                </c:pt>
                <c:pt idx="66">
                  <c:v>1.5428543205570957E-2</c:v>
                </c:pt>
                <c:pt idx="67">
                  <c:v>1.3213238567712652E-2</c:v>
                </c:pt>
                <c:pt idx="68">
                  <c:v>1.1259579177605145E-2</c:v>
                </c:pt>
                <c:pt idx="69">
                  <c:v>9.5469262953707824E-3</c:v>
                </c:pt>
                <c:pt idx="70">
                  <c:v>8.0544058220431945E-3</c:v>
                </c:pt>
                <c:pt idx="71">
                  <c:v>6.761327515438534E-3</c:v>
                </c:pt>
                <c:pt idx="72">
                  <c:v>5.647535463241188E-3</c:v>
                </c:pt>
                <c:pt idx="73">
                  <c:v>4.6936909167065478E-3</c:v>
                </c:pt>
                <c:pt idx="74">
                  <c:v>3.8814905754774786E-3</c:v>
                </c:pt>
                <c:pt idx="75">
                  <c:v>3.1938249704206666E-3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1.7267123914694793E-3</c:v>
                </c:pt>
                <c:pt idx="79">
                  <c:v>1.3926650989878298E-3</c:v>
                </c:pt>
                <c:pt idx="80">
                  <c:v>1.1176399212040103E-3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9.0586422681638145E-3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1.71795418540363E-2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2.6343438976895252E-2</c:v>
                </c:pt>
                <c:pt idx="10">
                  <c:v>3.0075751491547249E-2</c:v>
                </c:pt>
                <c:pt idx="11">
                  <c:v>3.4165598595379244E-2</c:v>
                </c:pt>
                <c:pt idx="12">
                  <c:v>3.8618029341130893E-2</c:v>
                </c:pt>
                <c:pt idx="13">
                  <c:v>4.3432988184598072E-2</c:v>
                </c:pt>
                <c:pt idx="14">
                  <c:v>4.8604652112204272E-2</c:v>
                </c:pt>
                <c:pt idx="15">
                  <c:v>5.4120835916704323E-2</c:v>
                </c:pt>
                <c:pt idx="16">
                  <c:v>5.9962492922656735E-2</c:v>
                </c:pt>
                <c:pt idx="17">
                  <c:v>6.6103338262596567E-2</c:v>
                </c:pt>
                <c:pt idx="18">
                  <c:v>7.2509620441248424E-2</c:v>
                </c:pt>
                <c:pt idx="19">
                  <c:v>7.9140064328294929E-2</c:v>
                </c:pt>
                <c:pt idx="20">
                  <c:v>8.5946004876409965E-2</c:v>
                </c:pt>
                <c:pt idx="21">
                  <c:v>9.2871725820245263E-2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0.11371772130327673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0.16137312800145193</c:v>
                </c:pt>
                <c:pt idx="35">
                  <c:v>0.16258797644854267</c:v>
                </c:pt>
                <c:pt idx="36">
                  <c:v>0.1629949549007616</c:v>
                </c:pt>
                <c:pt idx="37">
                  <c:v>0.16258797644854267</c:v>
                </c:pt>
                <c:pt idx="38">
                  <c:v>0.1613731280014519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0.11371772130327677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8.5946004876410007E-2</c:v>
                </c:pt>
                <c:pt idx="53">
                  <c:v>7.9140064328295082E-2</c:v>
                </c:pt>
                <c:pt idx="54">
                  <c:v>7.2509620441248437E-2</c:v>
                </c:pt>
                <c:pt idx="55">
                  <c:v>6.6103338262596623E-2</c:v>
                </c:pt>
                <c:pt idx="56">
                  <c:v>5.9962492922656777E-2</c:v>
                </c:pt>
                <c:pt idx="57">
                  <c:v>5.412083591670433E-2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3.8618029341130941E-2</c:v>
                </c:pt>
                <c:pt idx="61">
                  <c:v>3.4165598595379286E-2</c:v>
                </c:pt>
                <c:pt idx="62">
                  <c:v>3.0075751491547308E-2</c:v>
                </c:pt>
                <c:pt idx="63">
                  <c:v>2.6343438976895291E-2</c:v>
                </c:pt>
                <c:pt idx="64">
                  <c:v>2.2959211965418235E-2</c:v>
                </c:pt>
                <c:pt idx="65">
                  <c:v>1.9909942872768493E-2</c:v>
                </c:pt>
                <c:pt idx="66">
                  <c:v>1.7179541854036324E-2</c:v>
                </c:pt>
                <c:pt idx="67">
                  <c:v>1.4749648452878994E-2</c:v>
                </c:pt>
                <c:pt idx="68">
                  <c:v>1.260028268217072E-2</c:v>
                </c:pt>
                <c:pt idx="69">
                  <c:v>1.0710443021233539E-2</c:v>
                </c:pt>
                <c:pt idx="70">
                  <c:v>9.0586422681638353E-3</c:v>
                </c:pt>
                <c:pt idx="71">
                  <c:v>7.6233754861539434E-3</c:v>
                </c:pt>
                <c:pt idx="72">
                  <c:v>6.383517315397551E-3</c:v>
                </c:pt>
                <c:pt idx="73">
                  <c:v>5.3186486014398489E-3</c:v>
                </c:pt>
                <c:pt idx="74">
                  <c:v>4.4093145599630908E-3</c:v>
                </c:pt>
                <c:pt idx="75">
                  <c:v>3.6372185276859763E-3</c:v>
                </c:pt>
                <c:pt idx="76">
                  <c:v>2.9853567346478601E-3</c:v>
                </c:pt>
                <c:pt idx="77">
                  <c:v>2.4381004909201391E-3</c:v>
                </c:pt>
                <c:pt idx="78">
                  <c:v>1.9812327436951956E-3</c:v>
                </c:pt>
                <c:pt idx="79">
                  <c:v>1.601946173948607E-3</c:v>
                </c:pt>
                <c:pt idx="80">
                  <c:v>1.2888099185373544E-3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5.9967595527804654E-3</c:v>
                </c:pt>
                <c:pt idx="1">
                  <c:v>7.179424659055347E-3</c:v>
                </c:pt>
                <c:pt idx="2">
                  <c:v>8.5524624625531523E-3</c:v>
                </c:pt>
                <c:pt idx="3">
                  <c:v>1.0137275247599581E-2</c:v>
                </c:pt>
                <c:pt idx="4">
                  <c:v>1.1955832669502267E-2</c:v>
                </c:pt>
                <c:pt idx="5">
                  <c:v>1.403029960941992E-2</c:v>
                </c:pt>
                <c:pt idx="6">
                  <c:v>1.6382591035629321E-2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2.5310497959954631E-2</c:v>
                </c:pt>
                <c:pt idx="10">
                  <c:v>2.8968795945416969E-2</c:v>
                </c:pt>
                <c:pt idx="11">
                  <c:v>3.2990487053380084E-2</c:v>
                </c:pt>
                <c:pt idx="12">
                  <c:v>3.738311937045885E-2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8.4878366457081522E-2</c:v>
                </c:pt>
                <c:pt idx="21">
                  <c:v>9.1947636708332198E-2</c:v>
                </c:pt>
                <c:pt idx="22">
                  <c:v>9.9108900319209381E-2</c:v>
                </c:pt>
                <c:pt idx="23">
                  <c:v>0.10629510642746064</c:v>
                </c:pt>
                <c:pt idx="24">
                  <c:v>0.11343378207194277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0.16504517904234883</c:v>
                </c:pt>
                <c:pt idx="35">
                  <c:v>0.16670391066816073</c:v>
                </c:pt>
                <c:pt idx="36">
                  <c:v>0.16753951749772872</c:v>
                </c:pt>
                <c:pt idx="37">
                  <c:v>0.16753951749772866</c:v>
                </c:pt>
                <c:pt idx="38">
                  <c:v>0.16670391066816073</c:v>
                </c:pt>
                <c:pt idx="39">
                  <c:v>0.16504517904234878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0.11343378207194287</c:v>
                </c:pt>
                <c:pt idx="50">
                  <c:v>0.10629510642746068</c:v>
                </c:pt>
                <c:pt idx="51">
                  <c:v>9.9108900319209423E-2</c:v>
                </c:pt>
                <c:pt idx="52">
                  <c:v>9.1947636708332212E-2</c:v>
                </c:pt>
                <c:pt idx="53">
                  <c:v>8.4878366457081536E-2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6.479440446614497E-2</c:v>
                </c:pt>
                <c:pt idx="57">
                  <c:v>5.8628401640324172E-2</c:v>
                </c:pt>
                <c:pt idx="58">
                  <c:v>5.2784587716820791E-2</c:v>
                </c:pt>
                <c:pt idx="59">
                  <c:v>4.7286235494281834E-2</c:v>
                </c:pt>
                <c:pt idx="60">
                  <c:v>4.2149349392408275E-2</c:v>
                </c:pt>
                <c:pt idx="61">
                  <c:v>3.7383119370458871E-2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1.1955832669502283E-2</c:v>
                </c:pt>
                <c:pt idx="70">
                  <c:v>1.0137275247599602E-2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5.9967595527804724E-3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3.3913200768618148E-3</c:v>
                </c:pt>
                <c:pt idx="77">
                  <c:v>2.7765780404575536E-3</c:v>
                </c:pt>
                <c:pt idx="78">
                  <c:v>2.2619318494656124E-3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6.727605253770177E-3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1.3279470201653532E-2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2.7763417831709516E-2</c:v>
                </c:pt>
                <c:pt idx="11">
                  <c:v>3.1696911553379066E-2</c:v>
                </c:pt>
                <c:pt idx="12">
                  <c:v>3.6007211894617086E-2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5.7038087634446878E-2</c:v>
                </c:pt>
                <c:pt idx="17">
                  <c:v>6.3194624919804043E-2</c:v>
                </c:pt>
                <c:pt idx="18">
                  <c:v>6.9666477556894868E-2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9.0578714739662947E-2</c:v>
                </c:pt>
                <c:pt idx="22">
                  <c:v>9.7877749786611998E-2</c:v>
                </c:pt>
                <c:pt idx="23">
                  <c:v>0.10523745244685752</c:v>
                </c:pt>
                <c:pt idx="24">
                  <c:v>0.1125862110706434</c:v>
                </c:pt>
                <c:pt idx="25">
                  <c:v>0.11984739783525632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0.16137312800145193</c:v>
                </c:pt>
                <c:pt idx="33">
                  <c:v>0.16504517904234883</c:v>
                </c:pt>
                <c:pt idx="34">
                  <c:v>0.16795889028903876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0.16795889028903876</c:v>
                </c:pt>
                <c:pt idx="41">
                  <c:v>0.16504517904234883</c:v>
                </c:pt>
                <c:pt idx="42">
                  <c:v>0.16137312800145193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0.11984739783525634</c:v>
                </c:pt>
                <c:pt idx="50">
                  <c:v>0.11258621107064347</c:v>
                </c:pt>
                <c:pt idx="51">
                  <c:v>0.10523745244685753</c:v>
                </c:pt>
                <c:pt idx="52">
                  <c:v>9.7877749786612178E-2</c:v>
                </c:pt>
                <c:pt idx="53">
                  <c:v>9.0578714739663002E-2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6.3194624919804113E-2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4.5774137526474773E-2</c:v>
                </c:pt>
                <c:pt idx="61">
                  <c:v>4.0699640065042064E-2</c:v>
                </c:pt>
                <c:pt idx="62">
                  <c:v>3.6007211894617121E-2</c:v>
                </c:pt>
                <c:pt idx="63">
                  <c:v>3.1696911553379135E-2</c:v>
                </c:pt>
                <c:pt idx="64">
                  <c:v>2.7763417831709571E-2</c:v>
                </c:pt>
                <c:pt idx="65">
                  <c:v>2.4196772313658445E-2</c:v>
                </c:pt>
                <c:pt idx="66">
                  <c:v>2.098313980444803E-2</c:v>
                </c:pt>
                <c:pt idx="67">
                  <c:v>1.8105563175304335E-2</c:v>
                </c:pt>
                <c:pt idx="68">
                  <c:v>1.5544692294246917E-2</c:v>
                </c:pt>
                <c:pt idx="69">
                  <c:v>1.3279470201653548E-2</c:v>
                </c:pt>
                <c:pt idx="70">
                  <c:v>1.1287763341074225E-2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2.5695203539856789E-3</c:v>
                </c:pt>
                <c:pt idx="79">
                  <c:v>2.0880262646542575E-3</c:v>
                </c:pt>
                <c:pt idx="80">
                  <c:v>1.68829517703635E-3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5.2133323029161559E-3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1.0603872332552208E-2</c:v>
                </c:pt>
                <c:pt idx="5">
                  <c:v>1.2506134060706161E-2</c:v>
                </c:pt>
                <c:pt idx="6">
                  <c:v>1.4676084274319622E-2</c:v>
                </c:pt>
                <c:pt idx="7">
                  <c:v>1.7136646640759055E-2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2.6475486014275313E-2</c:v>
                </c:pt>
                <c:pt idx="11">
                  <c:v>3.0302167626916877E-2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4.4089393741485634E-2</c:v>
                </c:pt>
                <c:pt idx="15">
                  <c:v>4.9462719717223318E-2</c:v>
                </c:pt>
                <c:pt idx="16">
                  <c:v>5.521414932558983E-2</c:v>
                </c:pt>
                <c:pt idx="17">
                  <c:v>6.1326941497697011E-2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8.1550238104464684E-2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0.11118764269508574</c:v>
                </c:pt>
                <c:pt idx="25">
                  <c:v>0.1186548963020659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0.16670391066816073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0.16670391066816073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0.11865489630206592</c:v>
                </c:pt>
                <c:pt idx="51">
                  <c:v>0.11118764269508587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8.8785136017648647E-2</c:v>
                </c:pt>
                <c:pt idx="55">
                  <c:v>8.1550238104464712E-2</c:v>
                </c:pt>
                <c:pt idx="56">
                  <c:v>7.4531305769964099E-2</c:v>
                </c:pt>
                <c:pt idx="57">
                  <c:v>6.7776752237781415E-2</c:v>
                </c:pt>
                <c:pt idx="58">
                  <c:v>6.1326941497697018E-2</c:v>
                </c:pt>
                <c:pt idx="59">
                  <c:v>5.5214149325589865E-2</c:v>
                </c:pt>
                <c:pt idx="60">
                  <c:v>4.9462719717223345E-2</c:v>
                </c:pt>
                <c:pt idx="61">
                  <c:v>4.4089393741485704E-2</c:v>
                </c:pt>
                <c:pt idx="62">
                  <c:v>3.9103784351793174E-2</c:v>
                </c:pt>
                <c:pt idx="63">
                  <c:v>3.4508968569793456E-2</c:v>
                </c:pt>
                <c:pt idx="64">
                  <c:v>3.0302167626916905E-2</c:v>
                </c:pt>
                <c:pt idx="65">
                  <c:v>2.6475486014275362E-2</c:v>
                </c:pt>
                <c:pt idx="66">
                  <c:v>2.3016681802696119E-2</c:v>
                </c:pt>
                <c:pt idx="67">
                  <c:v>1.9909942872768486E-2</c:v>
                </c:pt>
                <c:pt idx="68">
                  <c:v>1.7136646640759076E-2</c:v>
                </c:pt>
                <c:pt idx="69">
                  <c:v>1.4676084274319641E-2</c:v>
                </c:pt>
                <c:pt idx="70">
                  <c:v>1.2506134060706183E-2</c:v>
                </c:pt>
                <c:pt idx="71">
                  <c:v>1.060387233255222E-2</c:v>
                </c:pt>
                <c:pt idx="72">
                  <c:v>8.9461140066541215E-3</c:v>
                </c:pt>
                <c:pt idx="73">
                  <c:v>7.5098782114875464E-3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4.3112127661784965E-3</c:v>
                </c:pt>
                <c:pt idx="77">
                  <c:v>3.5474152822652276E-3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6.9846804860949118E-3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1.3786905278247306E-2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2.1784947481423195E-2</c:v>
                </c:pt>
                <c:pt idx="10">
                  <c:v>2.5121379306697542E-2</c:v>
                </c:pt>
                <c:pt idx="11">
                  <c:v>2.8824313472876322E-2</c:v>
                </c:pt>
                <c:pt idx="12">
                  <c:v>3.2908113845159646E-2</c:v>
                </c:pt>
                <c:pt idx="13">
                  <c:v>3.7383119370458816E-2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5.9217626872687196E-2</c:v>
                </c:pt>
                <c:pt idx="18">
                  <c:v>6.5609417742826567E-2</c:v>
                </c:pt>
                <c:pt idx="19">
                  <c:v>7.2328572793999818E-2</c:v>
                </c:pt>
                <c:pt idx="20">
                  <c:v>7.9338162008039517E-2</c:v>
                </c:pt>
                <c:pt idx="21">
                  <c:v>8.6593023198796581E-2</c:v>
                </c:pt>
                <c:pt idx="22">
                  <c:v>9.4039908322970503E-2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0.11688835503952839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0.1629949549007616</c:v>
                </c:pt>
                <c:pt idx="33">
                  <c:v>0.16753951749772872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0.16753951749772866</c:v>
                </c:pt>
                <c:pt idx="44">
                  <c:v>0.1629949549007616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0.11688835503952842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9.4039908322970503E-2</c:v>
                </c:pt>
                <c:pt idx="55">
                  <c:v>8.6593023198796623E-2</c:v>
                </c:pt>
                <c:pt idx="56">
                  <c:v>7.9338162008039573E-2</c:v>
                </c:pt>
                <c:pt idx="57">
                  <c:v>7.232857279399986E-2</c:v>
                </c:pt>
                <c:pt idx="58">
                  <c:v>6.5609417742826595E-2</c:v>
                </c:pt>
                <c:pt idx="59">
                  <c:v>5.921762687268721E-2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3.2908113845159674E-2</c:v>
                </c:pt>
                <c:pt idx="65">
                  <c:v>2.8824313472876336E-2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1.6138686030832541E-2</c:v>
                </c:pt>
                <c:pt idx="70">
                  <c:v>1.3786905278247323E-2</c:v>
                </c:pt>
                <c:pt idx="71">
                  <c:v>1.1719091320923677E-2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5.8195285237601533E-3</c:v>
                </c:pt>
                <c:pt idx="76">
                  <c:v>4.82455860027856E-3</c:v>
                </c:pt>
                <c:pt idx="77">
                  <c:v>3.9797509772101182E-3</c:v>
                </c:pt>
                <c:pt idx="78">
                  <c:v>3.2665005667378484E-3</c:v>
                </c:pt>
                <c:pt idx="79">
                  <c:v>2.6677068582538674E-3</c:v>
                </c:pt>
                <c:pt idx="80">
                  <c:v>2.1678139181860044E-3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6.4638120786080638E-3</c:v>
                </c:pt>
                <c:pt idx="3">
                  <c:v>7.7385880524660604E-3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1.2887002545085176E-2</c:v>
                </c:pt>
                <c:pt idx="7">
                  <c:v>1.512303758115657E-2</c:v>
                </c:pt>
                <c:pt idx="8">
                  <c:v>1.7658535227729481E-2</c:v>
                </c:pt>
                <c:pt idx="9">
                  <c:v>2.0516290903999791E-2</c:v>
                </c:pt>
                <c:pt idx="10">
                  <c:v>2.371764412015364E-2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3.555992312480305E-2</c:v>
                </c:pt>
                <c:pt idx="14">
                  <c:v>4.0294671880045901E-2</c:v>
                </c:pt>
                <c:pt idx="15">
                  <c:v>4.5432115680175682E-2</c:v>
                </c:pt>
                <c:pt idx="16">
                  <c:v>5.0969083794284609E-2</c:v>
                </c:pt>
                <c:pt idx="17">
                  <c:v>5.6895670510940653E-2</c:v>
                </c:pt>
                <c:pt idx="18">
                  <c:v>6.3194624919804016E-2</c:v>
                </c:pt>
                <c:pt idx="19">
                  <c:v>6.9840861640065893E-2</c:v>
                </c:pt>
                <c:pt idx="20">
                  <c:v>7.6801121952135523E-2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9.9108900319209381E-2</c:v>
                </c:pt>
                <c:pt idx="24">
                  <c:v>0.10682791286568044</c:v>
                </c:pt>
                <c:pt idx="25">
                  <c:v>0.11457381053475472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0.16753951749772866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0.16753951749772866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0.11457381053475472</c:v>
                </c:pt>
                <c:pt idx="53">
                  <c:v>0.10682791286568045</c:v>
                </c:pt>
                <c:pt idx="54">
                  <c:v>9.9108900319209381E-2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7.6801121952135565E-2</c:v>
                </c:pt>
                <c:pt idx="58">
                  <c:v>6.9840861640065921E-2</c:v>
                </c:pt>
                <c:pt idx="59">
                  <c:v>6.3194624919804043E-2</c:v>
                </c:pt>
                <c:pt idx="60">
                  <c:v>5.6895670510940702E-2</c:v>
                </c:pt>
                <c:pt idx="61">
                  <c:v>5.0969083794284664E-2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3.1225006019776003E-2</c:v>
                </c:pt>
                <c:pt idx="66">
                  <c:v>2.7281784602032916E-2</c:v>
                </c:pt>
                <c:pt idx="67">
                  <c:v>2.371764412015365E-2</c:v>
                </c:pt>
                <c:pt idx="68">
                  <c:v>2.0516290903999791E-2</c:v>
                </c:pt>
                <c:pt idx="69">
                  <c:v>1.7658535227729491E-2</c:v>
                </c:pt>
                <c:pt idx="70">
                  <c:v>1.512303758115658E-2</c:v>
                </c:pt>
                <c:pt idx="71">
                  <c:v>1.2887002545085185E-2</c:v>
                </c:pt>
                <c:pt idx="72">
                  <c:v>1.0926808322542681E-2</c:v>
                </c:pt>
                <c:pt idx="73">
                  <c:v>9.2185637394217954E-3</c:v>
                </c:pt>
                <c:pt idx="74">
                  <c:v>7.7385880524660691E-3</c:v>
                </c:pt>
                <c:pt idx="75">
                  <c:v>6.4638120786080734E-3</c:v>
                </c:pt>
                <c:pt idx="76">
                  <c:v>5.3721019085462805E-3</c:v>
                </c:pt>
                <c:pt idx="77">
                  <c:v>4.4425087417469125E-3</c:v>
                </c:pt>
                <c:pt idx="78">
                  <c:v>3.6554501614261977E-3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5.9519520941392814E-3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1.198575964430758E-2</c:v>
                </c:pt>
                <c:pt idx="7">
                  <c:v>1.410062677887578E-2</c:v>
                </c:pt>
                <c:pt idx="8">
                  <c:v>1.6505922382833403E-2</c:v>
                </c:pt>
                <c:pt idx="9">
                  <c:v>1.9225148675323961E-2</c:v>
                </c:pt>
                <c:pt idx="10">
                  <c:v>2.2280664705633568E-2</c:v>
                </c:pt>
                <c:pt idx="11">
                  <c:v>2.5693017151079498E-2</c:v>
                </c:pt>
                <c:pt idx="12">
                  <c:v>2.9480211710718292E-2</c:v>
                </c:pt>
                <c:pt idx="13">
                  <c:v>3.3656939099993691E-2</c:v>
                </c:pt>
                <c:pt idx="14">
                  <c:v>3.8233773528907215E-2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5.4392117735665026E-2</c:v>
                </c:pt>
                <c:pt idx="18">
                  <c:v>6.0565125995312497E-2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8.8563450400087784E-2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0.11174497307340263</c:v>
                </c:pt>
                <c:pt idx="26">
                  <c:v>0.11954815355187889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0.1613731280014519</c:v>
                </c:pt>
                <c:pt idx="33">
                  <c:v>0.16670391066816073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0.16670391066816073</c:v>
                </c:pt>
                <c:pt idx="46">
                  <c:v>0.1613731280014519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0.11954815355187889</c:v>
                </c:pt>
                <c:pt idx="53">
                  <c:v>0.11174497307340266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8.8563450400087784E-2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5.439211773566506E-2</c:v>
                </c:pt>
                <c:pt idx="62">
                  <c:v>4.8604652112204272E-2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3.3656939099993712E-2</c:v>
                </c:pt>
                <c:pt idx="66">
                  <c:v>2.9480211710718292E-2</c:v>
                </c:pt>
                <c:pt idx="67">
                  <c:v>2.5693017151079522E-2</c:v>
                </c:pt>
                <c:pt idx="68">
                  <c:v>2.2280664705633578E-2</c:v>
                </c:pt>
                <c:pt idx="69">
                  <c:v>1.9225148675323971E-2</c:v>
                </c:pt>
                <c:pt idx="70">
                  <c:v>1.6505922382833417E-2</c:v>
                </c:pt>
                <c:pt idx="71">
                  <c:v>1.4100626778875795E-2</c:v>
                </c:pt>
                <c:pt idx="72">
                  <c:v>1.198575964430759E-2</c:v>
                </c:pt>
                <c:pt idx="73">
                  <c:v>1.0137275247599581E-2</c:v>
                </c:pt>
                <c:pt idx="74">
                  <c:v>8.5311080105838471E-3</c:v>
                </c:pt>
                <c:pt idx="75">
                  <c:v>7.1436171291837476E-3</c:v>
                </c:pt>
                <c:pt idx="76">
                  <c:v>5.951952094139284E-3</c:v>
                </c:pt>
                <c:pt idx="77">
                  <c:v>4.9343415960562765E-3</c:v>
                </c:pt>
                <c:pt idx="78">
                  <c:v>4.0703103466625179E-3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3.7106952159153698E-3</c:v>
                </c:pt>
                <c:pt idx="1">
                  <c:v>4.5096486634168377E-3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9.3578844888798085E-3</c:v>
                </c:pt>
                <c:pt idx="6">
                  <c:v>1.1091945882764812E-2</c:v>
                </c:pt>
                <c:pt idx="7">
                  <c:v>1.3081764647251989E-2</c:v>
                </c:pt>
                <c:pt idx="8">
                  <c:v>1.5351593025306531E-2</c:v>
                </c:pt>
                <c:pt idx="9">
                  <c:v>1.7925409811645109E-2</c:v>
                </c:pt>
                <c:pt idx="10">
                  <c:v>2.0826354934106787E-2</c:v>
                </c:pt>
                <c:pt idx="11">
                  <c:v>2.4076090408274176E-2</c:v>
                </c:pt>
                <c:pt idx="12">
                  <c:v>2.7694095975555586E-2</c:v>
                </c:pt>
                <c:pt idx="13">
                  <c:v>3.1696911553379066E-2</c:v>
                </c:pt>
                <c:pt idx="14">
                  <c:v>3.6097342540718225E-2</c:v>
                </c:pt>
                <c:pt idx="15">
                  <c:v>4.0903647859838271E-2</c:v>
                </c:pt>
                <c:pt idx="16">
                  <c:v>4.6118734180078974E-2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7.0896371094849808E-2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9.2871725820245207E-2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0.11630537193663577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0.16504517904234878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0.16504517904234878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0.11630537193663577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9.2871725820245207E-2</c:v>
                </c:pt>
                <c:pt idx="57">
                  <c:v>8.5303821039459368E-2</c:v>
                </c:pt>
                <c:pt idx="58">
                  <c:v>7.7961822270757763E-2</c:v>
                </c:pt>
                <c:pt idx="59">
                  <c:v>7.0896371094849822E-2</c:v>
                </c:pt>
                <c:pt idx="60">
                  <c:v>6.4149689369583054E-2</c:v>
                </c:pt>
                <c:pt idx="61">
                  <c:v>5.7755538455727132E-2</c:v>
                </c:pt>
                <c:pt idx="62">
                  <c:v>5.1739382851071734E-2</c:v>
                </c:pt>
                <c:pt idx="63">
                  <c:v>4.6118734180078974E-2</c:v>
                </c:pt>
                <c:pt idx="64">
                  <c:v>4.0903647859838285E-2</c:v>
                </c:pt>
                <c:pt idx="65">
                  <c:v>3.6097342540718239E-2</c:v>
                </c:pt>
                <c:pt idx="66">
                  <c:v>3.1696911553379115E-2</c:v>
                </c:pt>
                <c:pt idx="67">
                  <c:v>2.7694095975555597E-2</c:v>
                </c:pt>
                <c:pt idx="68">
                  <c:v>2.4076090408274197E-2</c:v>
                </c:pt>
                <c:pt idx="69">
                  <c:v>2.0826354934106787E-2</c:v>
                </c:pt>
                <c:pt idx="70">
                  <c:v>1.7925409811645122E-2</c:v>
                </c:pt>
                <c:pt idx="71">
                  <c:v>1.5351593025306542E-2</c:v>
                </c:pt>
                <c:pt idx="72">
                  <c:v>1.3081764647251994E-2</c:v>
                </c:pt>
                <c:pt idx="73">
                  <c:v>1.1091945882764817E-2</c:v>
                </c:pt>
                <c:pt idx="74">
                  <c:v>9.3578844888798154E-3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4.5096486634168403E-3</c:v>
                </c:pt>
                <c:pt idx="79">
                  <c:v>3.7106952159153715E-3</c:v>
                </c:pt>
                <c:pt idx="80">
                  <c:v>3.0380602885692579E-3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3.3659803191567472E-3</c:v>
                </c:pt>
                <c:pt idx="1">
                  <c:v>4.100952438472109E-3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7.197395675113176E-3</c:v>
                </c:pt>
                <c:pt idx="5">
                  <c:v>8.5953318590459779E-3</c:v>
                </c:pt>
                <c:pt idx="6">
                  <c:v>1.0213590636938569E-2</c:v>
                </c:pt>
                <c:pt idx="7">
                  <c:v>1.2075990785461118E-2</c:v>
                </c:pt>
                <c:pt idx="8">
                  <c:v>1.4206779053157636E-2</c:v>
                </c:pt>
                <c:pt idx="9">
                  <c:v>1.6630182192523695E-2</c:v>
                </c:pt>
                <c:pt idx="10">
                  <c:v>1.9369879352002094E-2</c:v>
                </c:pt>
                <c:pt idx="11">
                  <c:v>2.2448397904171774E-2</c:v>
                </c:pt>
                <c:pt idx="12">
                  <c:v>2.5886439205752568E-2</c:v>
                </c:pt>
                <c:pt idx="13">
                  <c:v>2.9702144506222852E-2</c:v>
                </c:pt>
                <c:pt idx="14">
                  <c:v>3.3910315115603322E-2</c:v>
                </c:pt>
                <c:pt idx="15">
                  <c:v>3.8521604848614881E-2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6.7607521983146068E-2</c:v>
                </c:pt>
                <c:pt idx="21">
                  <c:v>7.4531305769964126E-2</c:v>
                </c:pt>
                <c:pt idx="22">
                  <c:v>8.1754368756723303E-2</c:v>
                </c:pt>
                <c:pt idx="23">
                  <c:v>8.9230173363941928E-2</c:v>
                </c:pt>
                <c:pt idx="24">
                  <c:v>9.6903849903977948E-2</c:v>
                </c:pt>
                <c:pt idx="25">
                  <c:v>0.10471257846306978</c:v>
                </c:pt>
                <c:pt idx="26">
                  <c:v>0.1125862110706435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0.16795889028903876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0.16795889028903865</c:v>
                </c:pt>
                <c:pt idx="47">
                  <c:v>0.1625879764485425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0.11258621107064323</c:v>
                </c:pt>
                <c:pt idx="55">
                  <c:v>0.1047125784630696</c:v>
                </c:pt>
                <c:pt idx="56">
                  <c:v>9.6903849903977712E-2</c:v>
                </c:pt>
                <c:pt idx="57">
                  <c:v>8.9230173363941706E-2</c:v>
                </c:pt>
                <c:pt idx="58">
                  <c:v>8.1754368756723192E-2</c:v>
                </c:pt>
                <c:pt idx="59">
                  <c:v>7.453130576996396E-2</c:v>
                </c:pt>
                <c:pt idx="60">
                  <c:v>6.7607521983145916E-2</c:v>
                </c:pt>
                <c:pt idx="61">
                  <c:v>6.1021072100927956E-2</c:v>
                </c:pt>
                <c:pt idx="62">
                  <c:v>5.4801592228621146E-2</c:v>
                </c:pt>
                <c:pt idx="63">
                  <c:v>4.8970557432818425E-2</c:v>
                </c:pt>
                <c:pt idx="64">
                  <c:v>4.3541706496324918E-2</c:v>
                </c:pt>
                <c:pt idx="65">
                  <c:v>3.8521604848614756E-2</c:v>
                </c:pt>
                <c:pt idx="66">
                  <c:v>3.3910315115603232E-2</c:v>
                </c:pt>
                <c:pt idx="67">
                  <c:v>2.9702144506222786E-2</c:v>
                </c:pt>
                <c:pt idx="68">
                  <c:v>2.5886439205752478E-2</c:v>
                </c:pt>
                <c:pt idx="69">
                  <c:v>2.2448397904171691E-2</c:v>
                </c:pt>
                <c:pt idx="70">
                  <c:v>1.9369879352002028E-2</c:v>
                </c:pt>
                <c:pt idx="71">
                  <c:v>1.6630182192523643E-2</c:v>
                </c:pt>
                <c:pt idx="72">
                  <c:v>1.4206779053157585E-2</c:v>
                </c:pt>
                <c:pt idx="73">
                  <c:v>1.2075990785461068E-2</c:v>
                </c:pt>
                <c:pt idx="74">
                  <c:v>1.0213590636938535E-2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5.9967595527804507E-3</c:v>
                </c:pt>
                <c:pt idx="78">
                  <c:v>4.9714882839814742E-3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3.0380602885692522E-3</c:v>
                </c:pt>
                <c:pt idx="1">
                  <c:v>3.7106952159153698E-3</c:v>
                </c:pt>
                <c:pt idx="2">
                  <c:v>4.5096486634168377E-3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9.3578844888798085E-3</c:v>
                </c:pt>
                <c:pt idx="7">
                  <c:v>1.1091945882764822E-2</c:v>
                </c:pt>
                <c:pt idx="8">
                  <c:v>1.3081764647251994E-2</c:v>
                </c:pt>
                <c:pt idx="9">
                  <c:v>1.5351593025306531E-2</c:v>
                </c:pt>
                <c:pt idx="10">
                  <c:v>1.7925409811645115E-2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3.6097342540718225E-2</c:v>
                </c:pt>
                <c:pt idx="16">
                  <c:v>4.0903647859838264E-2</c:v>
                </c:pt>
                <c:pt idx="17">
                  <c:v>4.6118734180078974E-2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7.0896371094849808E-2</c:v>
                </c:pt>
                <c:pt idx="22">
                  <c:v>7.7961822270757708E-2</c:v>
                </c:pt>
                <c:pt idx="23">
                  <c:v>8.5303821039459327E-2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0.11630537193663577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0.16504517904234875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0.16504517904234875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0.11630537193663577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8.5303821039459327E-2</c:v>
                </c:pt>
                <c:pt idx="59">
                  <c:v>7.7961822270757708E-2</c:v>
                </c:pt>
                <c:pt idx="60">
                  <c:v>7.0896371094849822E-2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4.6118734180078974E-2</c:v>
                </c:pt>
                <c:pt idx="65">
                  <c:v>4.0903647859838271E-2</c:v>
                </c:pt>
                <c:pt idx="66">
                  <c:v>3.6097342540718225E-2</c:v>
                </c:pt>
                <c:pt idx="67">
                  <c:v>3.1696911553379087E-2</c:v>
                </c:pt>
                <c:pt idx="68">
                  <c:v>2.7694095975555586E-2</c:v>
                </c:pt>
                <c:pt idx="69">
                  <c:v>2.4076090408274197E-2</c:v>
                </c:pt>
                <c:pt idx="70">
                  <c:v>2.082635493410679E-2</c:v>
                </c:pt>
                <c:pt idx="71">
                  <c:v>1.7925409811645122E-2</c:v>
                </c:pt>
                <c:pt idx="72">
                  <c:v>1.5351593025306542E-2</c:v>
                </c:pt>
                <c:pt idx="73">
                  <c:v>1.3081764647251994E-2</c:v>
                </c:pt>
                <c:pt idx="74">
                  <c:v>1.1091945882764822E-2</c:v>
                </c:pt>
                <c:pt idx="75">
                  <c:v>9.3578844888798154E-3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4.5096486634168403E-3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2.7284106189541567E-3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5.9519520941392831E-3</c:v>
                </c:pt>
                <c:pt idx="5">
                  <c:v>7.1436171291837441E-3</c:v>
                </c:pt>
                <c:pt idx="6">
                  <c:v>8.5311080105838349E-3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1.410062677887578E-2</c:v>
                </c:pt>
                <c:pt idx="10">
                  <c:v>1.6505922382833403E-2</c:v>
                </c:pt>
                <c:pt idx="11">
                  <c:v>1.9225148675323961E-2</c:v>
                </c:pt>
                <c:pt idx="12">
                  <c:v>2.2280664705633568E-2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3.8233773528907208E-2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5.4392117735665005E-2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0.11174497307340263</c:v>
                </c:pt>
                <c:pt idx="28">
                  <c:v>0.11954815355187882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0.16670391066816059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0.16670391066816059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0.11954815355187878</c:v>
                </c:pt>
                <c:pt idx="55">
                  <c:v>0.1117449730734026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6.0565125995312497E-2</c:v>
                </c:pt>
                <c:pt idx="63">
                  <c:v>5.4392117735665005E-2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3.8233773528907215E-2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2.2280664705633568E-2</c:v>
                </c:pt>
                <c:pt idx="71">
                  <c:v>1.9225148675323961E-2</c:v>
                </c:pt>
                <c:pt idx="72">
                  <c:v>1.6505922382833403E-2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1.0137275247599576E-2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5.9519520941392831E-3</c:v>
                </c:pt>
                <c:pt idx="79">
                  <c:v>4.9343415960562704E-3</c:v>
                </c:pt>
                <c:pt idx="80">
                  <c:v>4.0703103466625161E-3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3.6554501614261894E-3</c:v>
                </c:pt>
                <c:pt idx="3">
                  <c:v>4.4425087417469117E-3</c:v>
                </c:pt>
                <c:pt idx="4">
                  <c:v>5.3721019085462719E-3</c:v>
                </c:pt>
                <c:pt idx="5">
                  <c:v>6.4638120786080673E-3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1.0926808322542668E-2</c:v>
                </c:pt>
                <c:pt idx="9">
                  <c:v>1.288700254508517E-2</c:v>
                </c:pt>
                <c:pt idx="10">
                  <c:v>1.5123037581156559E-2</c:v>
                </c:pt>
                <c:pt idx="11">
                  <c:v>1.7658535227729481E-2</c:v>
                </c:pt>
                <c:pt idx="12">
                  <c:v>2.0516290903999791E-2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3.555992312480305E-2</c:v>
                </c:pt>
                <c:pt idx="17">
                  <c:v>4.0294671880045901E-2</c:v>
                </c:pt>
                <c:pt idx="18">
                  <c:v>4.5432115680175682E-2</c:v>
                </c:pt>
                <c:pt idx="19">
                  <c:v>5.0969083794284609E-2</c:v>
                </c:pt>
                <c:pt idx="20">
                  <c:v>5.6895670510940625E-2</c:v>
                </c:pt>
                <c:pt idx="21">
                  <c:v>6.3194624919804016E-2</c:v>
                </c:pt>
                <c:pt idx="22">
                  <c:v>6.9840861640065893E-2</c:v>
                </c:pt>
                <c:pt idx="23">
                  <c:v>7.6801121952135495E-2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9.9108900319209312E-2</c:v>
                </c:pt>
                <c:pt idx="27">
                  <c:v>0.10682791286568041</c:v>
                </c:pt>
                <c:pt idx="28">
                  <c:v>0.11457381053475467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0.16258797644854253</c:v>
                </c:pt>
                <c:pt idx="36">
                  <c:v>0.16753951749772855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0.16753951749772855</c:v>
                </c:pt>
                <c:pt idx="48">
                  <c:v>0.16258797644854253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0.11457381053475464</c:v>
                </c:pt>
                <c:pt idx="56">
                  <c:v>0.10682791286568039</c:v>
                </c:pt>
                <c:pt idx="57">
                  <c:v>9.910890031920927E-2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7.6801121952135495E-2</c:v>
                </c:pt>
                <c:pt idx="61">
                  <c:v>6.9840861640065893E-2</c:v>
                </c:pt>
                <c:pt idx="62">
                  <c:v>6.3194624919804016E-2</c:v>
                </c:pt>
                <c:pt idx="63">
                  <c:v>5.6895670510940625E-2</c:v>
                </c:pt>
                <c:pt idx="64">
                  <c:v>5.0969083794284574E-2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3.555992312480305E-2</c:v>
                </c:pt>
                <c:pt idx="68">
                  <c:v>3.1225006019775983E-2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2.0516290903999791E-2</c:v>
                </c:pt>
                <c:pt idx="72">
                  <c:v>1.7658535227729481E-2</c:v>
                </c:pt>
                <c:pt idx="73">
                  <c:v>1.5123037581156559E-2</c:v>
                </c:pt>
                <c:pt idx="74">
                  <c:v>1.288700254508517E-2</c:v>
                </c:pt>
                <c:pt idx="75">
                  <c:v>1.0926808322542668E-2</c:v>
                </c:pt>
                <c:pt idx="76">
                  <c:v>9.218563739421785E-3</c:v>
                </c:pt>
                <c:pt idx="77">
                  <c:v>7.7385880524660604E-3</c:v>
                </c:pt>
                <c:pt idx="78">
                  <c:v>6.4638120786080638E-3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5.8195285237601499E-3</c:v>
                </c:pt>
                <c:pt idx="6">
                  <c:v>6.9846804860949118E-3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1.171909132092366E-2</c:v>
                </c:pt>
                <c:pt idx="10">
                  <c:v>1.3786905278247306E-2</c:v>
                </c:pt>
                <c:pt idx="11">
                  <c:v>1.6138686030832523E-2</c:v>
                </c:pt>
                <c:pt idx="12">
                  <c:v>1.8797412902523826E-2</c:v>
                </c:pt>
                <c:pt idx="13">
                  <c:v>2.1784947481423195E-2</c:v>
                </c:pt>
                <c:pt idx="14">
                  <c:v>2.5121379306697542E-2</c:v>
                </c:pt>
                <c:pt idx="15">
                  <c:v>2.8824313472876322E-2</c:v>
                </c:pt>
                <c:pt idx="16">
                  <c:v>3.2908113845159639E-2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5.9217626872687168E-2</c:v>
                </c:pt>
                <c:pt idx="22">
                  <c:v>6.5609417742826512E-2</c:v>
                </c:pt>
                <c:pt idx="23">
                  <c:v>7.232857279399979E-2</c:v>
                </c:pt>
                <c:pt idx="24">
                  <c:v>7.9338162008039503E-2</c:v>
                </c:pt>
                <c:pt idx="25">
                  <c:v>8.6593023198796568E-2</c:v>
                </c:pt>
                <c:pt idx="26">
                  <c:v>9.403990832297042E-2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0.11688835503952834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0.16299495490076144</c:v>
                </c:pt>
                <c:pt idx="37">
                  <c:v>0.16753951749772855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0.16753951749772855</c:v>
                </c:pt>
                <c:pt idx="48">
                  <c:v>0.16299495490076146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0.11688835503952832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9.403990832297042E-2</c:v>
                </c:pt>
                <c:pt idx="59">
                  <c:v>8.6593023198796568E-2</c:v>
                </c:pt>
                <c:pt idx="60">
                  <c:v>7.9338162008039503E-2</c:v>
                </c:pt>
                <c:pt idx="61">
                  <c:v>7.232857279399979E-2</c:v>
                </c:pt>
                <c:pt idx="62">
                  <c:v>6.5609417742826512E-2</c:v>
                </c:pt>
                <c:pt idx="63">
                  <c:v>5.9217626872687168E-2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2.8824313472876301E-2</c:v>
                </c:pt>
                <c:pt idx="70">
                  <c:v>2.5121379306697542E-2</c:v>
                </c:pt>
                <c:pt idx="71">
                  <c:v>2.1784947481423195E-2</c:v>
                </c:pt>
                <c:pt idx="72">
                  <c:v>1.8797412902523826E-2</c:v>
                </c:pt>
                <c:pt idx="73">
                  <c:v>1.6138686030832523E-2</c:v>
                </c:pt>
                <c:pt idx="74">
                  <c:v>1.3786905278247299E-2</c:v>
                </c:pt>
                <c:pt idx="75">
                  <c:v>1.171909132092366E-2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6.9846804860949118E-3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1.9178777742378198E-3</c:v>
                </c:pt>
                <c:pt idx="1">
                  <c:v>2.3660437317558681E-3</c:v>
                </c:pt>
                <c:pt idx="2">
                  <c:v>2.9043779855293483E-3</c:v>
                </c:pt>
                <c:pt idx="3">
                  <c:v>3.5474152822652246E-3</c:v>
                </c:pt>
                <c:pt idx="4">
                  <c:v>4.3112127661784896E-3</c:v>
                </c:pt>
                <c:pt idx="5">
                  <c:v>5.2133323029161559E-3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1.0603872332552203E-2</c:v>
                </c:pt>
                <c:pt idx="10">
                  <c:v>1.2506134060706161E-2</c:v>
                </c:pt>
                <c:pt idx="11">
                  <c:v>1.4676084274319622E-2</c:v>
                </c:pt>
                <c:pt idx="12">
                  <c:v>1.7136646640759055E-2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2.6475486014275313E-2</c:v>
                </c:pt>
                <c:pt idx="16">
                  <c:v>3.0302167626916877E-2</c:v>
                </c:pt>
                <c:pt idx="17">
                  <c:v>3.4508968569793429E-2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4.9462719717223248E-2</c:v>
                </c:pt>
                <c:pt idx="21">
                  <c:v>5.5214149325589788E-2</c:v>
                </c:pt>
                <c:pt idx="22">
                  <c:v>6.1326941497696984E-2</c:v>
                </c:pt>
                <c:pt idx="23">
                  <c:v>6.7776752237781374E-2</c:v>
                </c:pt>
                <c:pt idx="24">
                  <c:v>7.4531305769964057E-2</c:v>
                </c:pt>
                <c:pt idx="25">
                  <c:v>8.1550238104464615E-2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0.11118764269508567</c:v>
                </c:pt>
                <c:pt idx="30">
                  <c:v>0.11865489630206583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0.1625879764485425</c:v>
                </c:pt>
                <c:pt idx="38">
                  <c:v>0.16670391066816051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0.16670391066816051</c:v>
                </c:pt>
                <c:pt idx="48">
                  <c:v>0.1625879764485425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0.11865489630206578</c:v>
                </c:pt>
                <c:pt idx="56">
                  <c:v>0.11118764269508566</c:v>
                </c:pt>
                <c:pt idx="57">
                  <c:v>0.10367067089880862</c:v>
                </c:pt>
                <c:pt idx="58">
                  <c:v>9.6179789649680741E-2</c:v>
                </c:pt>
                <c:pt idx="59">
                  <c:v>8.8785136017648508E-2</c:v>
                </c:pt>
                <c:pt idx="60">
                  <c:v>8.1550238104464615E-2</c:v>
                </c:pt>
                <c:pt idx="61">
                  <c:v>7.4531305769964057E-2</c:v>
                </c:pt>
                <c:pt idx="62">
                  <c:v>6.7776752237781346E-2</c:v>
                </c:pt>
                <c:pt idx="63">
                  <c:v>6.1326941497696956E-2</c:v>
                </c:pt>
                <c:pt idx="64">
                  <c:v>5.5214149325589774E-2</c:v>
                </c:pt>
                <c:pt idx="65">
                  <c:v>4.9462719717223248E-2</c:v>
                </c:pt>
                <c:pt idx="66">
                  <c:v>4.4089393741485593E-2</c:v>
                </c:pt>
                <c:pt idx="67">
                  <c:v>3.910378435179309E-2</c:v>
                </c:pt>
                <c:pt idx="68">
                  <c:v>3.4508968569793429E-2</c:v>
                </c:pt>
                <c:pt idx="69">
                  <c:v>3.0302167626916877E-2</c:v>
                </c:pt>
                <c:pt idx="70">
                  <c:v>2.6475486014275313E-2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1.4676084274319622E-2</c:v>
                </c:pt>
                <c:pt idx="75">
                  <c:v>1.2506134060706157E-2</c:v>
                </c:pt>
                <c:pt idx="76">
                  <c:v>1.0603872332552203E-2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5.2133323029161559E-3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1.6882951770363452E-3</c:v>
                </c:pt>
                <c:pt idx="1">
                  <c:v>2.0880262646542562E-3</c:v>
                </c:pt>
                <c:pt idx="2">
                  <c:v>2.5695203539856729E-3</c:v>
                </c:pt>
                <c:pt idx="3">
                  <c:v>3.1462751113637837E-3</c:v>
                </c:pt>
                <c:pt idx="4">
                  <c:v>3.833273925167763E-3</c:v>
                </c:pt>
                <c:pt idx="5">
                  <c:v>4.6469879117552858E-3</c:v>
                </c:pt>
                <c:pt idx="6">
                  <c:v>5.6053373878528724E-3</c:v>
                </c:pt>
                <c:pt idx="7">
                  <c:v>6.727605253770177E-3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1.327947020165353E-2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2.7763417831709505E-2</c:v>
                </c:pt>
                <c:pt idx="17">
                  <c:v>3.1696911553379066E-2</c:v>
                </c:pt>
                <c:pt idx="18">
                  <c:v>3.6007211894617079E-2</c:v>
                </c:pt>
                <c:pt idx="19">
                  <c:v>4.0699640065041974E-2</c:v>
                </c:pt>
                <c:pt idx="20">
                  <c:v>4.5774137526474704E-2</c:v>
                </c:pt>
                <c:pt idx="21">
                  <c:v>5.1224567389987978E-2</c:v>
                </c:pt>
                <c:pt idx="22">
                  <c:v>5.7038087634446837E-2</c:v>
                </c:pt>
                <c:pt idx="23">
                  <c:v>6.3194624919804016E-2</c:v>
                </c:pt>
                <c:pt idx="24">
                  <c:v>6.9666477556894826E-2</c:v>
                </c:pt>
                <c:pt idx="25">
                  <c:v>7.6418074758373866E-2</c:v>
                </c:pt>
                <c:pt idx="26">
                  <c:v>8.34059165586504E-2</c:v>
                </c:pt>
                <c:pt idx="27">
                  <c:v>9.0578714739662794E-2</c:v>
                </c:pt>
                <c:pt idx="28">
                  <c:v>9.7877749786611942E-2</c:v>
                </c:pt>
                <c:pt idx="29">
                  <c:v>0.10523745244685744</c:v>
                </c:pt>
                <c:pt idx="30">
                  <c:v>0.11258621107064327</c:v>
                </c:pt>
                <c:pt idx="31">
                  <c:v>0.11984739783525619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0.16504517904234861</c:v>
                </c:pt>
                <c:pt idx="40">
                  <c:v>0.16795889028903849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0.16795889028903851</c:v>
                </c:pt>
                <c:pt idx="47">
                  <c:v>0.16504517904234861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0.11984739783525614</c:v>
                </c:pt>
                <c:pt idx="56">
                  <c:v>0.11258621107064326</c:v>
                </c:pt>
                <c:pt idx="57">
                  <c:v>0.10523745244685737</c:v>
                </c:pt>
                <c:pt idx="58">
                  <c:v>9.7877749786611928E-2</c:v>
                </c:pt>
                <c:pt idx="59">
                  <c:v>9.0578714739662752E-2</c:v>
                </c:pt>
                <c:pt idx="60">
                  <c:v>8.3405916558650331E-2</c:v>
                </c:pt>
                <c:pt idx="61">
                  <c:v>7.6418074758373852E-2</c:v>
                </c:pt>
                <c:pt idx="62">
                  <c:v>6.9666477556894826E-2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5.1224567389987923E-2</c:v>
                </c:pt>
                <c:pt idx="66">
                  <c:v>4.577413752647469E-2</c:v>
                </c:pt>
                <c:pt idx="67">
                  <c:v>4.0699640065041974E-2</c:v>
                </c:pt>
                <c:pt idx="68">
                  <c:v>3.6007211894617079E-2</c:v>
                </c:pt>
                <c:pt idx="69">
                  <c:v>3.1696911553379052E-2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2.0983139804447989E-2</c:v>
                </c:pt>
                <c:pt idx="73">
                  <c:v>1.81055631753043E-2</c:v>
                </c:pt>
                <c:pt idx="74">
                  <c:v>1.5544692294246879E-2</c:v>
                </c:pt>
                <c:pt idx="75">
                  <c:v>1.327947020165353E-2</c:v>
                </c:pt>
                <c:pt idx="76">
                  <c:v>1.1287763341074201E-2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6.7276052537701726E-3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1.4787826992034843E-3</c:v>
                </c:pt>
                <c:pt idx="1">
                  <c:v>1.833486322635026E-3</c:v>
                </c:pt>
                <c:pt idx="2">
                  <c:v>2.2619318494656081E-3</c:v>
                </c:pt>
                <c:pt idx="3">
                  <c:v>2.7765780404575488E-3</c:v>
                </c:pt>
                <c:pt idx="4">
                  <c:v>3.3913200768618079E-3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7.179424659055347E-3</c:v>
                </c:pt>
                <c:pt idx="9">
                  <c:v>8.5524624625531523E-3</c:v>
                </c:pt>
                <c:pt idx="10">
                  <c:v>1.0137275247599576E-2</c:v>
                </c:pt>
                <c:pt idx="11">
                  <c:v>1.195583266950226E-2</c:v>
                </c:pt>
                <c:pt idx="12">
                  <c:v>1.403029960941992E-2</c:v>
                </c:pt>
                <c:pt idx="13">
                  <c:v>1.6382591035629317E-2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2.8968795945416952E-2</c:v>
                </c:pt>
                <c:pt idx="18">
                  <c:v>3.299048705338007E-2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4.7286235494281813E-2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6.47944044661449E-2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8.4878366457081425E-2</c:v>
                </c:pt>
                <c:pt idx="28">
                  <c:v>9.1947636708332128E-2</c:v>
                </c:pt>
                <c:pt idx="29">
                  <c:v>9.9108900319209312E-2</c:v>
                </c:pt>
                <c:pt idx="30">
                  <c:v>0.10629510642746058</c:v>
                </c:pt>
                <c:pt idx="31">
                  <c:v>0.11343378207194268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0.16670391066816045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0.16670391066816048</c:v>
                </c:pt>
                <c:pt idx="46">
                  <c:v>0.16504517904234861</c:v>
                </c:pt>
                <c:pt idx="47">
                  <c:v>0.16258797644854245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0.11343378207194266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8.487836645708137E-2</c:v>
                </c:pt>
                <c:pt idx="61">
                  <c:v>7.796182227075768E-2</c:v>
                </c:pt>
                <c:pt idx="62">
                  <c:v>7.1251740633818408E-2</c:v>
                </c:pt>
                <c:pt idx="63">
                  <c:v>6.4794404466144873E-2</c:v>
                </c:pt>
                <c:pt idx="64">
                  <c:v>5.8628401640324082E-2</c:v>
                </c:pt>
                <c:pt idx="65">
                  <c:v>5.2784587716820687E-2</c:v>
                </c:pt>
                <c:pt idx="66">
                  <c:v>4.7286235494281778E-2</c:v>
                </c:pt>
                <c:pt idx="67">
                  <c:v>4.2149349392408199E-2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2.5310497959954607E-2</c:v>
                </c:pt>
                <c:pt idx="72">
                  <c:v>2.2003889843531205E-2</c:v>
                </c:pt>
                <c:pt idx="73">
                  <c:v>1.9033855249807548E-2</c:v>
                </c:pt>
                <c:pt idx="74">
                  <c:v>1.6382591035629307E-2</c:v>
                </c:pt>
                <c:pt idx="75">
                  <c:v>1.4030299609419905E-2</c:v>
                </c:pt>
                <c:pt idx="76">
                  <c:v>1.1955832669502257E-2</c:v>
                </c:pt>
                <c:pt idx="77">
                  <c:v>1.0137275247599574E-2</c:v>
                </c:pt>
                <c:pt idx="78">
                  <c:v>8.5524624625531506E-3</c:v>
                </c:pt>
                <c:pt idx="79">
                  <c:v>7.1794246590553392E-3</c:v>
                </c:pt>
                <c:pt idx="80">
                  <c:v>5.9967595527804654E-3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3.6372185276859685E-3</c:v>
                </c:pt>
                <c:pt idx="6">
                  <c:v>4.4093145599630804E-3</c:v>
                </c:pt>
                <c:pt idx="7">
                  <c:v>5.3186486014398394E-3</c:v>
                </c:pt>
                <c:pt idx="8">
                  <c:v>6.3835173153975397E-3</c:v>
                </c:pt>
                <c:pt idx="9">
                  <c:v>7.6233754861539235E-3</c:v>
                </c:pt>
                <c:pt idx="10">
                  <c:v>9.058642268163811E-3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1.4749648452878969E-2</c:v>
                </c:pt>
                <c:pt idx="14">
                  <c:v>1.7179541854036286E-2</c:v>
                </c:pt>
                <c:pt idx="15">
                  <c:v>1.9909942872768462E-2</c:v>
                </c:pt>
                <c:pt idx="16">
                  <c:v>2.2959211965418211E-2</c:v>
                </c:pt>
                <c:pt idx="17">
                  <c:v>2.6343438976895246E-2</c:v>
                </c:pt>
                <c:pt idx="18">
                  <c:v>3.0075751491547242E-2</c:v>
                </c:pt>
                <c:pt idx="19">
                  <c:v>3.416559859537923E-2</c:v>
                </c:pt>
                <c:pt idx="20">
                  <c:v>3.8618029341130872E-2</c:v>
                </c:pt>
                <c:pt idx="21">
                  <c:v>4.3432988184598023E-2</c:v>
                </c:pt>
                <c:pt idx="22">
                  <c:v>4.8604652112204216E-2</c:v>
                </c:pt>
                <c:pt idx="23">
                  <c:v>5.4120835916704295E-2</c:v>
                </c:pt>
                <c:pt idx="24">
                  <c:v>5.9962492922656707E-2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7.9140064328294901E-2</c:v>
                </c:pt>
                <c:pt idx="28">
                  <c:v>8.5946004876409868E-2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0.11371772130327663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0.16258797644854239</c:v>
                </c:pt>
                <c:pt idx="44">
                  <c:v>0.16299495490076141</c:v>
                </c:pt>
                <c:pt idx="45">
                  <c:v>0.16258797644854242</c:v>
                </c:pt>
                <c:pt idx="46">
                  <c:v>0.1613731280014517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0.11371772130327659</c:v>
                </c:pt>
                <c:pt idx="57">
                  <c:v>0.10682791286568023</c:v>
                </c:pt>
                <c:pt idx="58">
                  <c:v>9.9855011491104997E-2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7.9140064328294887E-2</c:v>
                </c:pt>
                <c:pt idx="62">
                  <c:v>7.2509620441248326E-2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3.8618029341130858E-2</c:v>
                </c:pt>
                <c:pt idx="69">
                  <c:v>3.4165598595379196E-2</c:v>
                </c:pt>
                <c:pt idx="70">
                  <c:v>3.0075751491547231E-2</c:v>
                </c:pt>
                <c:pt idx="71">
                  <c:v>2.6343438976895232E-2</c:v>
                </c:pt>
                <c:pt idx="72">
                  <c:v>2.2959211965418197E-2</c:v>
                </c:pt>
                <c:pt idx="73">
                  <c:v>1.9909942872768441E-2</c:v>
                </c:pt>
                <c:pt idx="74">
                  <c:v>1.7179541854036279E-2</c:v>
                </c:pt>
                <c:pt idx="75">
                  <c:v>1.4749648452878954E-2</c:v>
                </c:pt>
                <c:pt idx="76">
                  <c:v>1.260028268217068E-2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7.6233754861539139E-3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1.392665098987827E-3</c:v>
                </c:pt>
                <c:pt idx="2">
                  <c:v>1.7267123914694743E-3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3.1938249704206614E-3</c:v>
                </c:pt>
                <c:pt idx="6">
                  <c:v>3.8814905754774691E-3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1.1259579177605115E-2</c:v>
                </c:pt>
                <c:pt idx="13">
                  <c:v>1.321323856771262E-2</c:v>
                </c:pt>
                <c:pt idx="14">
                  <c:v>1.5428543205570923E-2</c:v>
                </c:pt>
                <c:pt idx="15">
                  <c:v>1.7925409811645115E-2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3.1069270652543723E-2</c:v>
                </c:pt>
                <c:pt idx="20">
                  <c:v>3.5206095977844451E-2</c:v>
                </c:pt>
                <c:pt idx="21">
                  <c:v>3.9694762371420916E-2</c:v>
                </c:pt>
                <c:pt idx="22">
                  <c:v>4.4532499515227315E-2</c:v>
                </c:pt>
                <c:pt idx="23">
                  <c:v>4.9710652631568521E-2</c:v>
                </c:pt>
                <c:pt idx="24">
                  <c:v>5.5214149325589774E-2</c:v>
                </c:pt>
                <c:pt idx="25">
                  <c:v>6.1021072100928012E-2</c:v>
                </c:pt>
                <c:pt idx="26">
                  <c:v>6.710236228507388E-2</c:v>
                </c:pt>
                <c:pt idx="27">
                  <c:v>7.3421679188198294E-2</c:v>
                </c:pt>
                <c:pt idx="28">
                  <c:v>7.9935435197846183E-2</c:v>
                </c:pt>
                <c:pt idx="29">
                  <c:v>8.6593023198796568E-2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0.11343378207194266</c:v>
                </c:pt>
                <c:pt idx="34">
                  <c:v>0.11984739783525614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0.11984739783525612</c:v>
                </c:pt>
                <c:pt idx="56">
                  <c:v>0.11343378207194263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7.9935435197846141E-2</c:v>
                </c:pt>
                <c:pt idx="62">
                  <c:v>7.3421679188198238E-2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4.9710652631568486E-2</c:v>
                </c:pt>
                <c:pt idx="67">
                  <c:v>4.4532499515227253E-2</c:v>
                </c:pt>
                <c:pt idx="68">
                  <c:v>3.9694762371420896E-2</c:v>
                </c:pt>
                <c:pt idx="69">
                  <c:v>3.5206095977844402E-2</c:v>
                </c:pt>
                <c:pt idx="70">
                  <c:v>3.1069270652543699E-2</c:v>
                </c:pt>
                <c:pt idx="71">
                  <c:v>2.7281784602032871E-2</c:v>
                </c:pt>
                <c:pt idx="72">
                  <c:v>2.3836529306041698E-2</c:v>
                </c:pt>
                <c:pt idx="73">
                  <c:v>2.0722483055532301E-2</c:v>
                </c:pt>
                <c:pt idx="74">
                  <c:v>1.7925409811645102E-2</c:v>
                </c:pt>
                <c:pt idx="75">
                  <c:v>1.5428543205570905E-2</c:v>
                </c:pt>
                <c:pt idx="76">
                  <c:v>1.3213238567712605E-2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9.6436950757539889E-4</c:v>
                </c:pt>
                <c:pt idx="1">
                  <c:v>1.2046863574617461E-3</c:v>
                </c:pt>
                <c:pt idx="2">
                  <c:v>1.4973834957245442E-3</c:v>
                </c:pt>
                <c:pt idx="3">
                  <c:v>1.8519131665240465E-3</c:v>
                </c:pt>
                <c:pt idx="4">
                  <c:v>2.2789601145105985E-3</c:v>
                </c:pt>
                <c:pt idx="5">
                  <c:v>2.7904956958030931E-3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4.9714882839814838E-3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1.0011347992025443E-2</c:v>
                </c:pt>
                <c:pt idx="13">
                  <c:v>1.1777833510623021E-2</c:v>
                </c:pt>
                <c:pt idx="14">
                  <c:v>1.3786905278247306E-2</c:v>
                </c:pt>
                <c:pt idx="15">
                  <c:v>1.6058193998450973E-2</c:v>
                </c:pt>
                <c:pt idx="16">
                  <c:v>1.8610375519058218E-2</c:v>
                </c:pt>
                <c:pt idx="17">
                  <c:v>2.1460611867575596E-2</c:v>
                </c:pt>
                <c:pt idx="18">
                  <c:v>2.4623942668060752E-2</c:v>
                </c:pt>
                <c:pt idx="19">
                  <c:v>2.8112638637508007E-2</c:v>
                </c:pt>
                <c:pt idx="20">
                  <c:v>3.1935532098540997E-2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5.0588245594254871E-2</c:v>
                </c:pt>
                <c:pt idx="25">
                  <c:v>5.6048604332049431E-2</c:v>
                </c:pt>
                <c:pt idx="26">
                  <c:v>6.1788622699307107E-2</c:v>
                </c:pt>
                <c:pt idx="27">
                  <c:v>6.7776752237781346E-2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8.6809776585634518E-2</c:v>
                </c:pt>
                <c:pt idx="31">
                  <c:v>9.3337247283167737E-2</c:v>
                </c:pt>
                <c:pt idx="32">
                  <c:v>9.9855011491104997E-2</c:v>
                </c:pt>
                <c:pt idx="33">
                  <c:v>0.10629510642746053</c:v>
                </c:pt>
                <c:pt idx="34">
                  <c:v>0.11258621107064322</c:v>
                </c:pt>
                <c:pt idx="35">
                  <c:v>0.11865489630206566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0.11865489630206565</c:v>
                </c:pt>
                <c:pt idx="56">
                  <c:v>0.11258621107064322</c:v>
                </c:pt>
                <c:pt idx="57">
                  <c:v>0.1062951064274605</c:v>
                </c:pt>
                <c:pt idx="58">
                  <c:v>9.9855011491104984E-2</c:v>
                </c:pt>
                <c:pt idx="59">
                  <c:v>9.333724728316771E-2</c:v>
                </c:pt>
                <c:pt idx="60">
                  <c:v>8.6809776585634504E-2</c:v>
                </c:pt>
                <c:pt idx="61">
                  <c:v>8.0336113234180509E-2</c:v>
                </c:pt>
                <c:pt idx="62">
                  <c:v>7.3974411938992915E-2</c:v>
                </c:pt>
                <c:pt idx="63">
                  <c:v>6.7776752237781332E-2</c:v>
                </c:pt>
                <c:pt idx="64">
                  <c:v>6.1788622699307093E-2</c:v>
                </c:pt>
                <c:pt idx="65">
                  <c:v>5.6048604332049411E-2</c:v>
                </c:pt>
                <c:pt idx="66">
                  <c:v>5.058824559425483E-2</c:v>
                </c:pt>
                <c:pt idx="67">
                  <c:v>4.5432115680175612E-2</c:v>
                </c:pt>
                <c:pt idx="68">
                  <c:v>4.0598018045332133E-2</c:v>
                </c:pt>
                <c:pt idx="69">
                  <c:v>3.6097342540718197E-2</c:v>
                </c:pt>
                <c:pt idx="70">
                  <c:v>3.1935532098540956E-2</c:v>
                </c:pt>
                <c:pt idx="71">
                  <c:v>2.8112638637507986E-2</c:v>
                </c:pt>
                <c:pt idx="72">
                  <c:v>2.4623942668060738E-2</c:v>
                </c:pt>
                <c:pt idx="73">
                  <c:v>2.1460611867575564E-2</c:v>
                </c:pt>
                <c:pt idx="74">
                  <c:v>1.8610375519058191E-2</c:v>
                </c:pt>
                <c:pt idx="75">
                  <c:v>1.6058193998450963E-2</c:v>
                </c:pt>
                <c:pt idx="76">
                  <c:v>1.3786905278247287E-2</c:v>
                </c:pt>
                <c:pt idx="77">
                  <c:v>1.1777833510623005E-2</c:v>
                </c:pt>
                <c:pt idx="78">
                  <c:v>1.0011347992025429E-2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1.0368831569577746E-3</c:v>
                </c:pt>
                <c:pt idx="2">
                  <c:v>1.2920359742230668E-3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3.6010275986448868E-3</c:v>
                </c:pt>
                <c:pt idx="8">
                  <c:v>4.3545411748139853E-3</c:v>
                </c:pt>
                <c:pt idx="9">
                  <c:v>5.2394642398315098E-3</c:v>
                </c:pt>
                <c:pt idx="10">
                  <c:v>6.272777561382099E-3</c:v>
                </c:pt>
                <c:pt idx="11">
                  <c:v>7.4724225376473176E-3</c:v>
                </c:pt>
                <c:pt idx="12">
                  <c:v>8.8570986849890246E-3</c:v>
                </c:pt>
                <c:pt idx="13">
                  <c:v>1.044600124082375E-2</c:v>
                </c:pt>
                <c:pt idx="14">
                  <c:v>1.2258496014500599E-2</c:v>
                </c:pt>
                <c:pt idx="15">
                  <c:v>1.4313730462507081E-2</c:v>
                </c:pt>
                <c:pt idx="16">
                  <c:v>1.6630182192523664E-2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2.8824313472876301E-2</c:v>
                </c:pt>
                <c:pt idx="21">
                  <c:v>3.2662226222503046E-2</c:v>
                </c:pt>
                <c:pt idx="22">
                  <c:v>3.682655723144547E-2</c:v>
                </c:pt>
                <c:pt idx="23">
                  <c:v>4.1314736355181542E-2</c:v>
                </c:pt>
                <c:pt idx="24">
                  <c:v>4.6118734180078974E-2</c:v>
                </c:pt>
                <c:pt idx="25">
                  <c:v>5.1224567389987978E-2</c:v>
                </c:pt>
                <c:pt idx="26">
                  <c:v>5.6611902170420905E-2</c:v>
                </c:pt>
                <c:pt idx="27">
                  <c:v>6.2253779527236097E-2</c:v>
                </c:pt>
                <c:pt idx="28">
                  <c:v>6.8116484622155651E-2</c:v>
                </c:pt>
                <c:pt idx="29">
                  <c:v>7.415957933163983E-2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9.9108900319209242E-2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0.11688835503952816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0.11688835503952816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9.9108900319209201E-2</c:v>
                </c:pt>
                <c:pt idx="59">
                  <c:v>9.2871725820245152E-2</c:v>
                </c:pt>
                <c:pt idx="60">
                  <c:v>8.6593023198796443E-2</c:v>
                </c:pt>
                <c:pt idx="61">
                  <c:v>8.0336113234180509E-2</c:v>
                </c:pt>
                <c:pt idx="62">
                  <c:v>7.4159579331639802E-2</c:v>
                </c:pt>
                <c:pt idx="63">
                  <c:v>6.811648462215561E-2</c:v>
                </c:pt>
                <c:pt idx="64">
                  <c:v>6.2253779527236035E-2</c:v>
                </c:pt>
                <c:pt idx="65">
                  <c:v>5.6611902170420877E-2</c:v>
                </c:pt>
                <c:pt idx="66">
                  <c:v>5.1224567389987902E-2</c:v>
                </c:pt>
                <c:pt idx="67">
                  <c:v>4.6118734180078932E-2</c:v>
                </c:pt>
                <c:pt idx="68">
                  <c:v>4.1314736355181521E-2</c:v>
                </c:pt>
                <c:pt idx="69">
                  <c:v>3.6826557231445435E-2</c:v>
                </c:pt>
                <c:pt idx="70">
                  <c:v>3.2662226222503012E-2</c:v>
                </c:pt>
                <c:pt idx="71">
                  <c:v>2.8824313472876277E-2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1.6630182192523643E-2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1.0446001240823743E-2</c:v>
                </c:pt>
                <c:pt idx="79">
                  <c:v>8.857098684989009E-3</c:v>
                </c:pt>
                <c:pt idx="80">
                  <c:v>7.4724225376473236E-3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7.073138800066924E-4</c:v>
                </c:pt>
                <c:pt idx="1">
                  <c:v>8.8800247289576219E-4</c:v>
                </c:pt>
                <c:pt idx="2">
                  <c:v>1.1092889769808289E-3</c:v>
                </c:pt>
                <c:pt idx="3">
                  <c:v>1.3788078497211675E-3</c:v>
                </c:pt>
                <c:pt idx="4">
                  <c:v>1.7052628256529541E-3</c:v>
                </c:pt>
                <c:pt idx="5">
                  <c:v>2.0984925398608084E-3</c:v>
                </c:pt>
                <c:pt idx="6">
                  <c:v>2.5695203539856729E-3</c:v>
                </c:pt>
                <c:pt idx="7">
                  <c:v>3.13058299878032E-3</c:v>
                </c:pt>
                <c:pt idx="8">
                  <c:v>3.7951322123273745E-3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7.7968456557897629E-3</c:v>
                </c:pt>
                <c:pt idx="13">
                  <c:v>9.218563739421785E-3</c:v>
                </c:pt>
                <c:pt idx="14">
                  <c:v>1.0845163809754839E-2</c:v>
                </c:pt>
                <c:pt idx="15">
                  <c:v>1.2695140072858439E-2</c:v>
                </c:pt>
                <c:pt idx="16">
                  <c:v>1.4786568705097165E-2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2.2674008053880496E-2</c:v>
                </c:pt>
                <c:pt idx="20">
                  <c:v>2.5886439205752513E-2</c:v>
                </c:pt>
                <c:pt idx="21">
                  <c:v>2.9406603230379635E-2</c:v>
                </c:pt>
                <c:pt idx="22">
                  <c:v>3.3238845887728338E-2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5.6895670510940605E-2</c:v>
                </c:pt>
                <c:pt idx="28">
                  <c:v>6.2409608681335764E-2</c:v>
                </c:pt>
                <c:pt idx="29">
                  <c:v>6.8116484622155637E-2</c:v>
                </c:pt>
                <c:pt idx="30">
                  <c:v>7.3974411938992929E-2</c:v>
                </c:pt>
                <c:pt idx="31">
                  <c:v>7.9935435197846141E-2</c:v>
                </c:pt>
                <c:pt idx="32">
                  <c:v>8.5946004876409784E-2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0.11457381053475454</c:v>
                </c:pt>
                <c:pt idx="38">
                  <c:v>0.11954815355187864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0.11954815355187864</c:v>
                </c:pt>
                <c:pt idx="55">
                  <c:v>0.11457381053475452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9.1947636708331948E-2</c:v>
                </c:pt>
                <c:pt idx="60">
                  <c:v>8.5946004876409743E-2</c:v>
                </c:pt>
                <c:pt idx="61">
                  <c:v>7.9935435197846127E-2</c:v>
                </c:pt>
                <c:pt idx="62">
                  <c:v>7.3974411938992832E-2</c:v>
                </c:pt>
                <c:pt idx="63">
                  <c:v>6.8116484622155582E-2</c:v>
                </c:pt>
                <c:pt idx="64">
                  <c:v>6.2409608681335722E-2</c:v>
                </c:pt>
                <c:pt idx="65">
                  <c:v>5.6895670510940542E-2</c:v>
                </c:pt>
                <c:pt idx="66">
                  <c:v>5.1610195944861513E-2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3.7383119370458795E-2</c:v>
                </c:pt>
                <c:pt idx="70">
                  <c:v>3.323884588772829E-2</c:v>
                </c:pt>
                <c:pt idx="71">
                  <c:v>2.9406603230379611E-2</c:v>
                </c:pt>
                <c:pt idx="72">
                  <c:v>2.5886439205752478E-2</c:v>
                </c:pt>
                <c:pt idx="73">
                  <c:v>2.2674008053880479E-2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1.4786568705097151E-2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7.7968456557897595E-3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6.0122817884544527E-4</c:v>
                </c:pt>
                <c:pt idx="1">
                  <c:v>7.5670579186475832E-4</c:v>
                </c:pt>
                <c:pt idx="2">
                  <c:v>9.4763985262619243E-4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2.2171425979564826E-3</c:v>
                </c:pt>
                <c:pt idx="7">
                  <c:v>2.708024084378452E-3</c:v>
                </c:pt>
                <c:pt idx="8">
                  <c:v>3.2910914214239239E-3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1.1203421792175185E-2</c:v>
                </c:pt>
                <c:pt idx="16">
                  <c:v>1.3081764647251979E-2</c:v>
                </c:pt>
                <c:pt idx="17">
                  <c:v>1.5198842122489601E-2</c:v>
                </c:pt>
                <c:pt idx="18">
                  <c:v>1.7570462915854398E-2</c:v>
                </c:pt>
                <c:pt idx="19">
                  <c:v>2.0210843125899908E-2</c:v>
                </c:pt>
                <c:pt idx="20">
                  <c:v>2.3132053400346315E-2</c:v>
                </c:pt>
                <c:pt idx="21">
                  <c:v>2.6343438976895242E-2</c:v>
                </c:pt>
                <c:pt idx="22">
                  <c:v>2.9851027125129232E-2</c:v>
                </c:pt>
                <c:pt idx="23">
                  <c:v>3.3656939099993691E-2</c:v>
                </c:pt>
                <c:pt idx="24">
                  <c:v>3.7758825966259311E-2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5.1739382851071686E-2</c:v>
                </c:pt>
                <c:pt idx="28">
                  <c:v>5.6895670510940591E-2</c:v>
                </c:pt>
                <c:pt idx="29">
                  <c:v>6.2253779527236097E-2</c:v>
                </c:pt>
                <c:pt idx="30">
                  <c:v>6.7776752237781332E-2</c:v>
                </c:pt>
                <c:pt idx="31">
                  <c:v>7.3421679188198183E-2</c:v>
                </c:pt>
                <c:pt idx="32">
                  <c:v>7.9140064328294804E-2</c:v>
                </c:pt>
                <c:pt idx="33">
                  <c:v>8.4878366457081342E-2</c:v>
                </c:pt>
                <c:pt idx="34">
                  <c:v>9.0578714739662725E-2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0.11174497307340248</c:v>
                </c:pt>
                <c:pt idx="39">
                  <c:v>0.11630537193663563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0.11630537193663565</c:v>
                </c:pt>
                <c:pt idx="55">
                  <c:v>0.11174497307340248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9.0578714739662725E-2</c:v>
                </c:pt>
                <c:pt idx="60">
                  <c:v>8.4878366457081342E-2</c:v>
                </c:pt>
                <c:pt idx="61">
                  <c:v>7.9140064328294804E-2</c:v>
                </c:pt>
                <c:pt idx="62">
                  <c:v>7.3421679188198183E-2</c:v>
                </c:pt>
                <c:pt idx="63">
                  <c:v>6.7776752237781249E-2</c:v>
                </c:pt>
                <c:pt idx="64">
                  <c:v>6.2253779527236028E-2</c:v>
                </c:pt>
                <c:pt idx="65">
                  <c:v>5.6895670510940514E-2</c:v>
                </c:pt>
                <c:pt idx="66">
                  <c:v>5.173938285107163E-2</c:v>
                </c:pt>
                <c:pt idx="67">
                  <c:v>4.6815729589737599E-2</c:v>
                </c:pt>
                <c:pt idx="68">
                  <c:v>4.2149349392408178E-2</c:v>
                </c:pt>
                <c:pt idx="69">
                  <c:v>3.7758825966259291E-2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2.6343438976895214E-2</c:v>
                </c:pt>
                <c:pt idx="73">
                  <c:v>2.3132053400346287E-2</c:v>
                </c:pt>
                <c:pt idx="74">
                  <c:v>2.0210843125899901E-2</c:v>
                </c:pt>
                <c:pt idx="75">
                  <c:v>1.7570462915854394E-2</c:v>
                </c:pt>
                <c:pt idx="76">
                  <c:v>1.5198842122489592E-2</c:v>
                </c:pt>
                <c:pt idx="77">
                  <c:v>1.3081764647251975E-2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5.0850473532263265E-4</c:v>
                </c:pt>
                <c:pt idx="1">
                  <c:v>6.4160607676899044E-4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2.8397591686284071E-3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4.9839325535469886E-3</c:v>
                </c:pt>
                <c:pt idx="12">
                  <c:v>5.9519520941392831E-3</c:v>
                </c:pt>
                <c:pt idx="13">
                  <c:v>7.0725369511160634E-3</c:v>
                </c:pt>
                <c:pt idx="14">
                  <c:v>8.3621807538109307E-3</c:v>
                </c:pt>
                <c:pt idx="15">
                  <c:v>9.8376734863848438E-3</c:v>
                </c:pt>
                <c:pt idx="16">
                  <c:v>1.1515791286468808E-2</c:v>
                </c:pt>
                <c:pt idx="17">
                  <c:v>1.3412931095969373E-2</c:v>
                </c:pt>
                <c:pt idx="18">
                  <c:v>1.5544692294246879E-2</c:v>
                </c:pt>
                <c:pt idx="19">
                  <c:v>1.7925409811645109E-2</c:v>
                </c:pt>
                <c:pt idx="20">
                  <c:v>2.0567645798130078E-2</c:v>
                </c:pt>
                <c:pt idx="21">
                  <c:v>2.3481649618080028E-2</c:v>
                </c:pt>
                <c:pt idx="22">
                  <c:v>2.6674798647479816E-2</c:v>
                </c:pt>
                <c:pt idx="23">
                  <c:v>3.0151034935370746E-2</c:v>
                </c:pt>
                <c:pt idx="24">
                  <c:v>3.3910315115603239E-2</c:v>
                </c:pt>
                <c:pt idx="25">
                  <c:v>3.7948092869041682E-2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6.1788622699307093E-2</c:v>
                </c:pt>
                <c:pt idx="31">
                  <c:v>6.7102362285073824E-2</c:v>
                </c:pt>
                <c:pt idx="32">
                  <c:v>7.2509620441248299E-2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8.8785136017648508E-2</c:v>
                </c:pt>
                <c:pt idx="36">
                  <c:v>9.4039908322970267E-2</c:v>
                </c:pt>
                <c:pt idx="37">
                  <c:v>9.9108900319209173E-2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0.11258621107064308</c:v>
                </c:pt>
                <c:pt idx="41">
                  <c:v>0.11630537193663554</c:v>
                </c:pt>
                <c:pt idx="42">
                  <c:v>0.11954815355187856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0.1195481535518786</c:v>
                </c:pt>
                <c:pt idx="53">
                  <c:v>0.11630537193663561</c:v>
                </c:pt>
                <c:pt idx="54">
                  <c:v>0.11258621107064316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9.9108900319209173E-2</c:v>
                </c:pt>
                <c:pt idx="58">
                  <c:v>9.4039908322970267E-2</c:v>
                </c:pt>
                <c:pt idx="59">
                  <c:v>8.8785136017648508E-2</c:v>
                </c:pt>
                <c:pt idx="60">
                  <c:v>8.3405916558650248E-2</c:v>
                </c:pt>
                <c:pt idx="61">
                  <c:v>7.7961822270757639E-2</c:v>
                </c:pt>
                <c:pt idx="62">
                  <c:v>7.2509620441248243E-2</c:v>
                </c:pt>
                <c:pt idx="63">
                  <c:v>6.7102362285073783E-2</c:v>
                </c:pt>
                <c:pt idx="64">
                  <c:v>6.1788622699307023E-2</c:v>
                </c:pt>
                <c:pt idx="65">
                  <c:v>5.6611902170420877E-2</c:v>
                </c:pt>
                <c:pt idx="66">
                  <c:v>5.1610195944861513E-2</c:v>
                </c:pt>
                <c:pt idx="67">
                  <c:v>4.6815729589737634E-2</c:v>
                </c:pt>
                <c:pt idx="68">
                  <c:v>4.2254854592438683E-2</c:v>
                </c:pt>
                <c:pt idx="69">
                  <c:v>3.794809286904164E-2</c:v>
                </c:pt>
                <c:pt idx="70">
                  <c:v>3.3910315115603232E-2</c:v>
                </c:pt>
                <c:pt idx="71">
                  <c:v>3.0151034935370708E-2</c:v>
                </c:pt>
                <c:pt idx="72">
                  <c:v>2.6674798647479799E-2</c:v>
                </c:pt>
                <c:pt idx="73">
                  <c:v>2.3481649618080025E-2</c:v>
                </c:pt>
                <c:pt idx="74">
                  <c:v>2.0567645798130071E-2</c:v>
                </c:pt>
                <c:pt idx="75">
                  <c:v>1.7925409811645081E-2</c:v>
                </c:pt>
                <c:pt idx="76">
                  <c:v>1.5544692294246864E-2</c:v>
                </c:pt>
                <c:pt idx="77">
                  <c:v>1.3412931095969355E-2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8.3621807538109272E-3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4.2793637491079925E-4</c:v>
                </c:pt>
                <c:pt idx="1">
                  <c:v>5.4130047308443533E-4</c:v>
                </c:pt>
                <c:pt idx="2">
                  <c:v>6.8128078079890061E-4</c:v>
                </c:pt>
                <c:pt idx="3">
                  <c:v>8.5318339789939516E-4</c:v>
                </c:pt>
                <c:pt idx="4">
                  <c:v>1.0631319790459089E-3</c:v>
                </c:pt>
                <c:pt idx="5">
                  <c:v>1.318136832265146E-3</c:v>
                </c:pt>
                <c:pt idx="6">
                  <c:v>1.6261564899863945E-3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3.5830673985689219E-3</c:v>
                </c:pt>
                <c:pt idx="11">
                  <c:v>4.3112127661784879E-3</c:v>
                </c:pt>
                <c:pt idx="12">
                  <c:v>5.1614587797812975E-3</c:v>
                </c:pt>
                <c:pt idx="13">
                  <c:v>6.1485682436151134E-3</c:v>
                </c:pt>
                <c:pt idx="14">
                  <c:v>7.287927767831338E-3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1.3683890277794489E-2</c:v>
                </c:pt>
                <c:pt idx="19">
                  <c:v>1.5819118636336303E-2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2.3717644120153602E-2</c:v>
                </c:pt>
                <c:pt idx="23">
                  <c:v>2.6875611745141605E-2</c:v>
                </c:pt>
                <c:pt idx="24">
                  <c:v>3.0302167626916843E-2</c:v>
                </c:pt>
                <c:pt idx="25">
                  <c:v>3.3995196961490275E-2</c:v>
                </c:pt>
                <c:pt idx="26">
                  <c:v>3.7948092869041654E-2</c:v>
                </c:pt>
                <c:pt idx="27">
                  <c:v>4.2149349392408199E-2</c:v>
                </c:pt>
                <c:pt idx="28">
                  <c:v>4.6582235164299025E-2</c:v>
                </c:pt>
                <c:pt idx="29">
                  <c:v>5.1224567389987902E-2</c:v>
                </c:pt>
                <c:pt idx="30">
                  <c:v>5.6048604332049411E-2</c:v>
                </c:pt>
                <c:pt idx="31">
                  <c:v>6.1021072100927949E-2</c:v>
                </c:pt>
                <c:pt idx="32">
                  <c:v>6.610333826259647E-2</c:v>
                </c:pt>
                <c:pt idx="33">
                  <c:v>7.1251740633818353E-2</c:v>
                </c:pt>
                <c:pt idx="34">
                  <c:v>7.6418074758373769E-2</c:v>
                </c:pt>
                <c:pt idx="35">
                  <c:v>8.155023810446449E-2</c:v>
                </c:pt>
                <c:pt idx="36">
                  <c:v>8.6593023198796401E-2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0.11174497307340232</c:v>
                </c:pt>
                <c:pt idx="43">
                  <c:v>0.11457381053475445</c:v>
                </c:pt>
                <c:pt idx="44">
                  <c:v>0.11688835503952799</c:v>
                </c:pt>
                <c:pt idx="45">
                  <c:v>0.11865489630206552</c:v>
                </c:pt>
                <c:pt idx="46">
                  <c:v>0.11984739783525597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0.119847397835256</c:v>
                </c:pt>
                <c:pt idx="50">
                  <c:v>0.11865489630206558</c:v>
                </c:pt>
                <c:pt idx="51">
                  <c:v>0.11688835503952803</c:v>
                </c:pt>
                <c:pt idx="52">
                  <c:v>0.11457381053475446</c:v>
                </c:pt>
                <c:pt idx="53">
                  <c:v>0.11174497307340245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9.1489045957065501E-2</c:v>
                </c:pt>
                <c:pt idx="59">
                  <c:v>8.6593023198796401E-2</c:v>
                </c:pt>
                <c:pt idx="60">
                  <c:v>8.155023810446449E-2</c:v>
                </c:pt>
                <c:pt idx="61">
                  <c:v>7.6418074758373769E-2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6.1021072100927921E-2</c:v>
                </c:pt>
                <c:pt idx="65">
                  <c:v>5.6048604332049404E-2</c:v>
                </c:pt>
                <c:pt idx="66">
                  <c:v>5.1224567389987888E-2</c:v>
                </c:pt>
                <c:pt idx="67">
                  <c:v>4.6582235164299025E-2</c:v>
                </c:pt>
                <c:pt idx="68">
                  <c:v>4.2149349392408178E-2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3.0302167626916836E-2</c:v>
                </c:pt>
                <c:pt idx="72">
                  <c:v>2.6875611745141595E-2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1.3683890277794482E-2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3.5833723054742579E-4</c:v>
                </c:pt>
                <c:pt idx="1">
                  <c:v>4.5439848247642173E-4</c:v>
                </c:pt>
                <c:pt idx="2">
                  <c:v>5.7333748808947231E-4</c:v>
                </c:pt>
                <c:pt idx="3">
                  <c:v>7.1980081491187207E-4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1.7010049930971354E-3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3.0762743826865447E-3</c:v>
                </c:pt>
                <c:pt idx="11">
                  <c:v>3.7106952159153689E-3</c:v>
                </c:pt>
                <c:pt idx="12">
                  <c:v>4.4536289080173708E-3</c:v>
                </c:pt>
                <c:pt idx="13">
                  <c:v>5.3186486014398359E-3</c:v>
                </c:pt>
                <c:pt idx="14">
                  <c:v>6.3200002568442604E-3</c:v>
                </c:pt>
                <c:pt idx="15">
                  <c:v>7.4724225376473176E-3</c:v>
                </c:pt>
                <c:pt idx="16">
                  <c:v>8.7909189291532717E-3</c:v>
                </c:pt>
                <c:pt idx="17">
                  <c:v>1.0290480543443866E-2</c:v>
                </c:pt>
                <c:pt idx="18">
                  <c:v>1.198575964430758E-2</c:v>
                </c:pt>
                <c:pt idx="19">
                  <c:v>1.3890695795757226E-2</c:v>
                </c:pt>
                <c:pt idx="20">
                  <c:v>1.6018098653519004E-2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2.3836529306041698E-2</c:v>
                </c:pt>
                <c:pt idx="24">
                  <c:v>2.6942884830823449E-2</c:v>
                </c:pt>
                <c:pt idx="25">
                  <c:v>3.0302167626916857E-2</c:v>
                </c:pt>
                <c:pt idx="26">
                  <c:v>3.3910315115603239E-2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4.6118734180078932E-2</c:v>
                </c:pt>
                <c:pt idx="30">
                  <c:v>5.0588245594254844E-2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6.4794404466144831E-2</c:v>
                </c:pt>
                <c:pt idx="34">
                  <c:v>6.9666477556894715E-2</c:v>
                </c:pt>
                <c:pt idx="35">
                  <c:v>7.453130576996396E-2</c:v>
                </c:pt>
                <c:pt idx="36">
                  <c:v>7.9338162008039392E-2</c:v>
                </c:pt>
                <c:pt idx="37">
                  <c:v>8.4033812599734206E-2</c:v>
                </c:pt>
                <c:pt idx="38">
                  <c:v>8.8563450400087604E-2</c:v>
                </c:pt>
                <c:pt idx="39">
                  <c:v>9.2871725820245027E-2</c:v>
                </c:pt>
                <c:pt idx="40">
                  <c:v>9.6903849903977546E-2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0.11258621107064308</c:v>
                </c:pt>
                <c:pt idx="47">
                  <c:v>0.11343378207194248</c:v>
                </c:pt>
                <c:pt idx="48">
                  <c:v>0.11371772130327648</c:v>
                </c:pt>
                <c:pt idx="49">
                  <c:v>0.11343378207194252</c:v>
                </c:pt>
                <c:pt idx="50">
                  <c:v>0.11258621107064309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9.6903849903977698E-2</c:v>
                </c:pt>
                <c:pt idx="57">
                  <c:v>9.2871725820245027E-2</c:v>
                </c:pt>
                <c:pt idx="58">
                  <c:v>8.8563450400087604E-2</c:v>
                </c:pt>
                <c:pt idx="59">
                  <c:v>8.4033812599734206E-2</c:v>
                </c:pt>
                <c:pt idx="60">
                  <c:v>7.9338162008039392E-2</c:v>
                </c:pt>
                <c:pt idx="61">
                  <c:v>7.453130576996396E-2</c:v>
                </c:pt>
                <c:pt idx="62">
                  <c:v>6.9666477556894715E-2</c:v>
                </c:pt>
                <c:pt idx="63">
                  <c:v>6.4794404466144831E-2</c:v>
                </c:pt>
                <c:pt idx="64">
                  <c:v>5.9962492922656589E-2</c:v>
                </c:pt>
                <c:pt idx="65">
                  <c:v>5.5214149325589747E-2</c:v>
                </c:pt>
                <c:pt idx="66">
                  <c:v>5.0588245594254809E-2</c:v>
                </c:pt>
                <c:pt idx="67">
                  <c:v>4.6118734180078912E-2</c:v>
                </c:pt>
                <c:pt idx="68">
                  <c:v>4.1834411764339129E-2</c:v>
                </c:pt>
                <c:pt idx="69">
                  <c:v>3.7758825966259284E-2</c:v>
                </c:pt>
                <c:pt idx="70">
                  <c:v>3.3910315115603232E-2</c:v>
                </c:pt>
                <c:pt idx="71">
                  <c:v>3.0302167626916836E-2</c:v>
                </c:pt>
                <c:pt idx="72">
                  <c:v>2.6942884830823442E-2</c:v>
                </c:pt>
                <c:pt idx="73">
                  <c:v>2.3836529306041666E-2</c:v>
                </c:pt>
                <c:pt idx="74">
                  <c:v>2.0983139804447982E-2</c:v>
                </c:pt>
                <c:pt idx="75">
                  <c:v>1.8379193721476637E-2</c:v>
                </c:pt>
                <c:pt idx="76">
                  <c:v>1.6018098653518983E-2</c:v>
                </c:pt>
                <c:pt idx="77">
                  <c:v>1.3890695795757219E-2</c:v>
                </c:pt>
                <c:pt idx="78">
                  <c:v>1.1985759644307564E-2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2.9856107783992101E-4</c:v>
                </c:pt>
                <c:pt idx="1">
                  <c:v>3.795455165230425E-4</c:v>
                </c:pt>
                <c:pt idx="2">
                  <c:v>4.8009045198325027E-4</c:v>
                </c:pt>
                <c:pt idx="3">
                  <c:v>6.0424184763316737E-4</c:v>
                </c:pt>
                <c:pt idx="4">
                  <c:v>7.567057918647581E-4</c:v>
                </c:pt>
                <c:pt idx="5">
                  <c:v>9.4291347914337469E-4</c:v>
                </c:pt>
                <c:pt idx="6">
                  <c:v>1.1690824949255759E-3</c:v>
                </c:pt>
                <c:pt idx="7">
                  <c:v>1.4422714242691701E-3</c:v>
                </c:pt>
                <c:pt idx="8">
                  <c:v>1.7704243237705495E-3</c:v>
                </c:pt>
                <c:pt idx="9">
                  <c:v>2.1624011521672029E-3</c:v>
                </c:pt>
                <c:pt idx="10">
                  <c:v>2.6279898774268576E-3</c:v>
                </c:pt>
                <c:pt idx="11">
                  <c:v>3.1778957019257558E-3</c:v>
                </c:pt>
                <c:pt idx="12">
                  <c:v>3.823702709359614E-3</c:v>
                </c:pt>
                <c:pt idx="13">
                  <c:v>4.5778032750612334E-3</c:v>
                </c:pt>
                <c:pt idx="14">
                  <c:v>5.4532908318123694E-3</c:v>
                </c:pt>
                <c:pt idx="15">
                  <c:v>6.4638120786080604E-3</c:v>
                </c:pt>
                <c:pt idx="16">
                  <c:v>7.6233754861539235E-3</c:v>
                </c:pt>
                <c:pt idx="17">
                  <c:v>8.9461140066541024E-3</c:v>
                </c:pt>
                <c:pt idx="18">
                  <c:v>1.0446001240823745E-2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1.8471319813384533E-2</c:v>
                </c:pt>
                <c:pt idx="23">
                  <c:v>2.1035663280948781E-2</c:v>
                </c:pt>
                <c:pt idx="24">
                  <c:v>2.3836529306041698E-2</c:v>
                </c:pt>
                <c:pt idx="25">
                  <c:v>2.6875611745141605E-2</c:v>
                </c:pt>
                <c:pt idx="26">
                  <c:v>3.0151034935370736E-2</c:v>
                </c:pt>
                <c:pt idx="27">
                  <c:v>3.3656939099993656E-2</c:v>
                </c:pt>
                <c:pt idx="28">
                  <c:v>3.7383119370458795E-2</c:v>
                </c:pt>
                <c:pt idx="29">
                  <c:v>4.1314736355181514E-2</c:v>
                </c:pt>
                <c:pt idx="30">
                  <c:v>4.5432115680175585E-2</c:v>
                </c:pt>
                <c:pt idx="31">
                  <c:v>4.9710652631568458E-2</c:v>
                </c:pt>
                <c:pt idx="32">
                  <c:v>5.4120835916704184E-2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7.2328572793999693E-2</c:v>
                </c:pt>
                <c:pt idx="37">
                  <c:v>7.6801121952135384E-2</c:v>
                </c:pt>
                <c:pt idx="38">
                  <c:v>8.1143504595076577E-2</c:v>
                </c:pt>
                <c:pt idx="39">
                  <c:v>8.5303821039459202E-2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9.9108900319209006E-2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9.9108900319209076E-2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7.6801121952135398E-2</c:v>
                </c:pt>
                <c:pt idx="61">
                  <c:v>7.2328572793999693E-2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5.8628401640324013E-2</c:v>
                </c:pt>
                <c:pt idx="65">
                  <c:v>5.4120835916704163E-2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4.13147363551815E-2</c:v>
                </c:pt>
                <c:pt idx="69">
                  <c:v>3.7383119370458767E-2</c:v>
                </c:pt>
                <c:pt idx="70">
                  <c:v>3.3656939099993642E-2</c:v>
                </c:pt>
                <c:pt idx="71">
                  <c:v>3.0151034935370708E-2</c:v>
                </c:pt>
                <c:pt idx="72">
                  <c:v>2.6875611745141581E-2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1.8471319813384523E-2</c:v>
                </c:pt>
                <c:pt idx="76">
                  <c:v>1.6138686030832503E-2</c:v>
                </c:pt>
                <c:pt idx="77">
                  <c:v>1.40302996094199E-2</c:v>
                </c:pt>
                <c:pt idx="78">
                  <c:v>1.213652194117114E-2</c:v>
                </c:pt>
                <c:pt idx="79">
                  <c:v>1.0446001240823743E-2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3.1544190469916852E-4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6.3363591807902818E-4</c:v>
                </c:pt>
                <c:pt idx="5">
                  <c:v>7.9153534004482542E-4</c:v>
                </c:pt>
                <c:pt idx="6">
                  <c:v>9.8385106390936543E-4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1.833486322635026E-3</c:v>
                </c:pt>
                <c:pt idx="10">
                  <c:v>2.2338336807622991E-3</c:v>
                </c:pt>
                <c:pt idx="11">
                  <c:v>2.708024084378452E-3</c:v>
                </c:pt>
                <c:pt idx="12">
                  <c:v>3.2665005667378427E-3</c:v>
                </c:pt>
                <c:pt idx="13">
                  <c:v>3.9205002042966399E-3</c:v>
                </c:pt>
                <c:pt idx="14">
                  <c:v>4.6819713449833761E-3</c:v>
                </c:pt>
                <c:pt idx="15">
                  <c:v>5.5634546141705892E-3</c:v>
                </c:pt>
                <c:pt idx="16">
                  <c:v>6.5779243602221704E-3</c:v>
                </c:pt>
                <c:pt idx="17">
                  <c:v>7.7385880524660534E-3</c:v>
                </c:pt>
                <c:pt idx="18">
                  <c:v>9.0586422681638076E-3</c:v>
                </c:pt>
                <c:pt idx="19">
                  <c:v>1.055098529865546E-2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1.6179083221357561E-2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2.3717644120153602E-2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3.323884588772829E-2</c:v>
                </c:pt>
                <c:pt idx="29">
                  <c:v>3.6826557231445435E-2</c:v>
                </c:pt>
                <c:pt idx="30">
                  <c:v>4.059801804533212E-2</c:v>
                </c:pt>
                <c:pt idx="31">
                  <c:v>4.4532499515227246E-2</c:v>
                </c:pt>
                <c:pt idx="32">
                  <c:v>4.860465211220414E-2</c:v>
                </c:pt>
                <c:pt idx="33">
                  <c:v>5.2784587716820631E-2</c:v>
                </c:pt>
                <c:pt idx="34">
                  <c:v>5.7038087634446746E-2</c:v>
                </c:pt>
                <c:pt idx="35">
                  <c:v>6.132694149769688E-2</c:v>
                </c:pt>
                <c:pt idx="36">
                  <c:v>6.5609417742826429E-2</c:v>
                </c:pt>
                <c:pt idx="37">
                  <c:v>6.9840861640065782E-2</c:v>
                </c:pt>
                <c:pt idx="38">
                  <c:v>7.3974411938992818E-2</c:v>
                </c:pt>
                <c:pt idx="39">
                  <c:v>7.7961822270757555E-2</c:v>
                </c:pt>
                <c:pt idx="40">
                  <c:v>8.1754368756722984E-2</c:v>
                </c:pt>
                <c:pt idx="41">
                  <c:v>8.5303821039459063E-2</c:v>
                </c:pt>
                <c:pt idx="42">
                  <c:v>8.8563450400087521E-2</c:v>
                </c:pt>
                <c:pt idx="43">
                  <c:v>9.1489045957065362E-2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9.7877749786611665E-2</c:v>
                </c:pt>
                <c:pt idx="47">
                  <c:v>9.9108900319209034E-2</c:v>
                </c:pt>
                <c:pt idx="48">
                  <c:v>9.9855011491104706E-2</c:v>
                </c:pt>
                <c:pt idx="49">
                  <c:v>0.10010496132694507</c:v>
                </c:pt>
                <c:pt idx="50">
                  <c:v>9.9855011491104734E-2</c:v>
                </c:pt>
                <c:pt idx="51">
                  <c:v>9.9108900319209034E-2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9.4039908322970225E-2</c:v>
                </c:pt>
                <c:pt idx="55">
                  <c:v>9.1489045957065446E-2</c:v>
                </c:pt>
                <c:pt idx="56">
                  <c:v>8.856345040008759E-2</c:v>
                </c:pt>
                <c:pt idx="57">
                  <c:v>8.530382103945916E-2</c:v>
                </c:pt>
                <c:pt idx="58">
                  <c:v>8.1754368756723095E-2</c:v>
                </c:pt>
                <c:pt idx="59">
                  <c:v>7.7961822270757555E-2</c:v>
                </c:pt>
                <c:pt idx="60">
                  <c:v>7.3974411938992832E-2</c:v>
                </c:pt>
                <c:pt idx="61">
                  <c:v>6.9840861640065782E-2</c:v>
                </c:pt>
                <c:pt idx="62">
                  <c:v>6.5609417742826429E-2</c:v>
                </c:pt>
                <c:pt idx="63">
                  <c:v>6.1326941497696831E-2</c:v>
                </c:pt>
                <c:pt idx="64">
                  <c:v>5.7038087634446732E-2</c:v>
                </c:pt>
                <c:pt idx="65">
                  <c:v>5.278458771682059E-2</c:v>
                </c:pt>
                <c:pt idx="66">
                  <c:v>4.860465211220414E-2</c:v>
                </c:pt>
                <c:pt idx="67">
                  <c:v>4.4532499515227204E-2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3.3238845887728283E-2</c:v>
                </c:pt>
                <c:pt idx="71">
                  <c:v>2.9851027125129201E-2</c:v>
                </c:pt>
                <c:pt idx="72">
                  <c:v>2.6674798647479799E-2</c:v>
                </c:pt>
                <c:pt idx="73">
                  <c:v>2.3717644120153591E-2</c:v>
                </c:pt>
                <c:pt idx="74">
                  <c:v>2.0983139804447971E-2</c:v>
                </c:pt>
                <c:pt idx="75">
                  <c:v>1.8471319813384523E-2</c:v>
                </c:pt>
                <c:pt idx="76">
                  <c:v>1.617908322135754E-2</c:v>
                </c:pt>
                <c:pt idx="77">
                  <c:v>1.4100626778875755E-2</c:v>
                </c:pt>
                <c:pt idx="78">
                  <c:v>1.2227888050361145E-2</c:v>
                </c:pt>
                <c:pt idx="79">
                  <c:v>1.0550985298655448E-2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2.0417439942756782E-4</c:v>
                </c:pt>
                <c:pt idx="1">
                  <c:v>2.6085756431946846E-4</c:v>
                </c:pt>
                <c:pt idx="2">
                  <c:v>3.3161495699603552E-4</c:v>
                </c:pt>
                <c:pt idx="3">
                  <c:v>4.1946266694726624E-4</c:v>
                </c:pt>
                <c:pt idx="4">
                  <c:v>5.2793571678487537E-4</c:v>
                </c:pt>
                <c:pt idx="5">
                  <c:v>6.611458908187338E-4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1.5468479021178566E-3</c:v>
                </c:pt>
                <c:pt idx="10">
                  <c:v>1.8893242941010213E-3</c:v>
                </c:pt>
                <c:pt idx="11">
                  <c:v>2.2961165716629327E-3</c:v>
                </c:pt>
                <c:pt idx="12">
                  <c:v>2.7765780404575453E-3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7.816362155388893E-3</c:v>
                </c:pt>
                <c:pt idx="19">
                  <c:v>9.1268374976206535E-3</c:v>
                </c:pt>
                <c:pt idx="20">
                  <c:v>1.0603872332552201E-2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1.6138686030832503E-2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2.3481649618080025E-2</c:v>
                </c:pt>
                <c:pt idx="27">
                  <c:v>2.6343438976895214E-2</c:v>
                </c:pt>
                <c:pt idx="28">
                  <c:v>2.9406603230379611E-2</c:v>
                </c:pt>
                <c:pt idx="29">
                  <c:v>3.2662226222502991E-2</c:v>
                </c:pt>
                <c:pt idx="30">
                  <c:v>3.6097342540718183E-2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4.7286235494281743E-2</c:v>
                </c:pt>
                <c:pt idx="34">
                  <c:v>5.122456738998786E-2</c:v>
                </c:pt>
                <c:pt idx="35">
                  <c:v>5.5214149325589705E-2</c:v>
                </c:pt>
                <c:pt idx="36">
                  <c:v>5.9217626872687057E-2</c:v>
                </c:pt>
                <c:pt idx="37">
                  <c:v>6.3194624919803891E-2</c:v>
                </c:pt>
                <c:pt idx="38">
                  <c:v>6.7102362285073783E-2</c:v>
                </c:pt>
                <c:pt idx="39">
                  <c:v>7.0896371094849614E-2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8.1143504595076507E-2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9.0578714739662627E-2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9.3337247283167543E-2</c:v>
                </c:pt>
                <c:pt idx="50">
                  <c:v>9.3337247283167543E-2</c:v>
                </c:pt>
                <c:pt idx="51">
                  <c:v>9.2871725820245013E-2</c:v>
                </c:pt>
                <c:pt idx="52">
                  <c:v>9.1947636708331879E-2</c:v>
                </c:pt>
                <c:pt idx="53">
                  <c:v>9.0578714739662683E-2</c:v>
                </c:pt>
                <c:pt idx="54">
                  <c:v>8.8785136017648328E-2</c:v>
                </c:pt>
                <c:pt idx="55">
                  <c:v>8.6593023198796304E-2</c:v>
                </c:pt>
                <c:pt idx="56">
                  <c:v>8.4033812599734206E-2</c:v>
                </c:pt>
                <c:pt idx="57">
                  <c:v>8.1143504595076563E-2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6.7102362285073783E-2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5.1224567389987853E-2</c:v>
                </c:pt>
                <c:pt idx="66">
                  <c:v>4.728623549428173E-2</c:v>
                </c:pt>
                <c:pt idx="67">
                  <c:v>4.3432988184597912E-2</c:v>
                </c:pt>
                <c:pt idx="68">
                  <c:v>3.9694762371420861E-2</c:v>
                </c:pt>
                <c:pt idx="69">
                  <c:v>3.6097342540718162E-2</c:v>
                </c:pt>
                <c:pt idx="70">
                  <c:v>3.2662226222502991E-2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1.2258496014500561E-2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1.6758229227474046E-4</c:v>
                </c:pt>
                <c:pt idx="1">
                  <c:v>2.1464264473813617E-4</c:v>
                </c:pt>
                <c:pt idx="2">
                  <c:v>2.7354729385736185E-4</c:v>
                </c:pt>
                <c:pt idx="3">
                  <c:v>3.4687848378028461E-4</c:v>
                </c:pt>
                <c:pt idx="4">
                  <c:v>4.376740817421032E-4</c:v>
                </c:pt>
                <c:pt idx="5">
                  <c:v>5.4948118211067896E-4</c:v>
                </c:pt>
                <c:pt idx="6">
                  <c:v>6.8640959566935891E-4</c:v>
                </c:pt>
                <c:pt idx="7">
                  <c:v>8.5318339789939516E-4</c:v>
                </c:pt>
                <c:pt idx="8">
                  <c:v>1.0551883151784576E-3</c:v>
                </c:pt>
                <c:pt idx="9">
                  <c:v>1.2985123314949542E-3</c:v>
                </c:pt>
                <c:pt idx="10">
                  <c:v>1.5899765199541671E-3</c:v>
                </c:pt>
                <c:pt idx="11">
                  <c:v>1.937152766315923E-3</c:v>
                </c:pt>
                <c:pt idx="12">
                  <c:v>2.3483647826966752E-3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6.7108072468932984E-3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1.0603872332552201E-2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1.6018098653519001E-2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3.8618029341130816E-2</c:v>
                </c:pt>
                <c:pt idx="33">
                  <c:v>4.2149349392408129E-2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6.0565125995312392E-2</c:v>
                </c:pt>
                <c:pt idx="39">
                  <c:v>6.414968936958286E-2</c:v>
                </c:pt>
                <c:pt idx="40">
                  <c:v>6.7607521983145735E-2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7.6801121952135246E-2</c:v>
                </c:pt>
                <c:pt idx="44">
                  <c:v>7.9338162008039254E-2</c:v>
                </c:pt>
                <c:pt idx="45">
                  <c:v>8.1550238104464268E-2</c:v>
                </c:pt>
                <c:pt idx="46">
                  <c:v>8.3405916558650178E-2</c:v>
                </c:pt>
                <c:pt idx="47">
                  <c:v>8.4878366457081175E-2</c:v>
                </c:pt>
                <c:pt idx="48">
                  <c:v>8.5946004876409646E-2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8.5946004876409701E-2</c:v>
                </c:pt>
                <c:pt idx="53">
                  <c:v>8.4878366457081203E-2</c:v>
                </c:pt>
                <c:pt idx="54">
                  <c:v>8.3405916558650206E-2</c:v>
                </c:pt>
                <c:pt idx="55">
                  <c:v>8.1550238104464448E-2</c:v>
                </c:pt>
                <c:pt idx="56">
                  <c:v>7.9338162008039323E-2</c:v>
                </c:pt>
                <c:pt idx="57">
                  <c:v>7.6801121952135343E-2</c:v>
                </c:pt>
                <c:pt idx="58">
                  <c:v>7.3974411938992804E-2</c:v>
                </c:pt>
                <c:pt idx="59">
                  <c:v>7.0896371094849614E-2</c:v>
                </c:pt>
                <c:pt idx="60">
                  <c:v>6.7607521983145819E-2</c:v>
                </c:pt>
                <c:pt idx="61">
                  <c:v>6.4149689369582874E-2</c:v>
                </c:pt>
                <c:pt idx="62">
                  <c:v>6.0565125995312399E-2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4.9462719717223158E-2</c:v>
                </c:pt>
                <c:pt idx="66">
                  <c:v>4.5774137526474579E-2</c:v>
                </c:pt>
                <c:pt idx="67">
                  <c:v>4.2149349392408116E-2</c:v>
                </c:pt>
                <c:pt idx="68">
                  <c:v>3.8618029341130809E-2</c:v>
                </c:pt>
                <c:pt idx="69">
                  <c:v>3.5206095977844395E-2</c:v>
                </c:pt>
                <c:pt idx="70">
                  <c:v>3.1935532098540942E-2</c:v>
                </c:pt>
                <c:pt idx="71">
                  <c:v>2.8824313472876253E-2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1.601809865351898E-2</c:v>
                </c:pt>
                <c:pt idx="77">
                  <c:v>1.40302996094199E-2</c:v>
                </c:pt>
                <c:pt idx="78">
                  <c:v>1.2227888050361154E-2</c:v>
                </c:pt>
                <c:pt idx="79">
                  <c:v>1.0603872332552187E-2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1.3686219282358649E-4</c:v>
                </c:pt>
                <c:pt idx="1">
                  <c:v>1.7573453416910379E-4</c:v>
                </c:pt>
                <c:pt idx="2">
                  <c:v>2.2452218632057944E-4</c:v>
                </c:pt>
                <c:pt idx="3">
                  <c:v>2.854236385883405E-4</c:v>
                </c:pt>
                <c:pt idx="4">
                  <c:v>3.6103486325403991E-4</c:v>
                </c:pt>
                <c:pt idx="5">
                  <c:v>4.5439848247642178E-4</c:v>
                </c:pt>
                <c:pt idx="6">
                  <c:v>5.6905354180833401E-4</c:v>
                </c:pt>
                <c:pt idx="7">
                  <c:v>7.0908437690569894E-4</c:v>
                </c:pt>
                <c:pt idx="8">
                  <c:v>8.7916670065929742E-4</c:v>
                </c:pt>
                <c:pt idx="9">
                  <c:v>1.0846086696479338E-3</c:v>
                </c:pt>
                <c:pt idx="10">
                  <c:v>1.3313843276692061E-3</c:v>
                </c:pt>
                <c:pt idx="11">
                  <c:v>1.6261564899863945E-3</c:v>
                </c:pt>
                <c:pt idx="12">
                  <c:v>1.9762858480320412E-3</c:v>
                </c:pt>
                <c:pt idx="13">
                  <c:v>2.3898228665884661E-3</c:v>
                </c:pt>
                <c:pt idx="14">
                  <c:v>2.8754789417180667E-3</c:v>
                </c:pt>
                <c:pt idx="15">
                  <c:v>3.4425733163160029E-3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7.8555418337373974E-3</c:v>
                </c:pt>
                <c:pt idx="21">
                  <c:v>9.1268374976206535E-3</c:v>
                </c:pt>
                <c:pt idx="22">
                  <c:v>1.0550985298655448E-2</c:v>
                </c:pt>
                <c:pt idx="23">
                  <c:v>1.2136521941171145E-2</c:v>
                </c:pt>
                <c:pt idx="24">
                  <c:v>1.3890695795757219E-2</c:v>
                </c:pt>
                <c:pt idx="25">
                  <c:v>1.5819118636336303E-2</c:v>
                </c:pt>
                <c:pt idx="26">
                  <c:v>1.7925409811645102E-2</c:v>
                </c:pt>
                <c:pt idx="27">
                  <c:v>2.0210843125899901E-2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3.1069270652543682E-2</c:v>
                </c:pt>
                <c:pt idx="32">
                  <c:v>3.4165598595379182E-2</c:v>
                </c:pt>
                <c:pt idx="33">
                  <c:v>3.7383119370458767E-2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5.439211773566488E-2</c:v>
                </c:pt>
                <c:pt idx="39">
                  <c:v>5.7755538455726979E-2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6.7102362285073699E-2</c:v>
                </c:pt>
                <c:pt idx="43">
                  <c:v>6.9840861640065671E-2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7.6418074758373589E-2</c:v>
                </c:pt>
                <c:pt idx="47">
                  <c:v>7.7961822270757472E-2</c:v>
                </c:pt>
                <c:pt idx="48">
                  <c:v>7.9140064328294693E-2</c:v>
                </c:pt>
                <c:pt idx="49">
                  <c:v>7.9935435197845919E-2</c:v>
                </c:pt>
                <c:pt idx="50">
                  <c:v>8.0336113234180329E-2</c:v>
                </c:pt>
                <c:pt idx="51">
                  <c:v>8.0336113234180329E-2</c:v>
                </c:pt>
                <c:pt idx="52">
                  <c:v>7.9935435197845919E-2</c:v>
                </c:pt>
                <c:pt idx="53">
                  <c:v>7.9140064328294721E-2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6.9840861640065713E-2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5.7755538455726993E-2</c:v>
                </c:pt>
                <c:pt idx="63">
                  <c:v>5.439211773566488E-2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4.4089393741485502E-2</c:v>
                </c:pt>
                <c:pt idx="67">
                  <c:v>4.0699640065041912E-2</c:v>
                </c:pt>
                <c:pt idx="68">
                  <c:v>3.7383119370458753E-2</c:v>
                </c:pt>
                <c:pt idx="69">
                  <c:v>3.4165598595379168E-2</c:v>
                </c:pt>
                <c:pt idx="70">
                  <c:v>3.1069270652543651E-2</c:v>
                </c:pt>
                <c:pt idx="71">
                  <c:v>2.8112638637507969E-2</c:v>
                </c:pt>
                <c:pt idx="72">
                  <c:v>2.5310497959954572E-2</c:v>
                </c:pt>
                <c:pt idx="73">
                  <c:v>2.2674008053880451E-2</c:v>
                </c:pt>
                <c:pt idx="74">
                  <c:v>2.021084312589988E-2</c:v>
                </c:pt>
                <c:pt idx="75">
                  <c:v>1.7925409811645081E-2</c:v>
                </c:pt>
                <c:pt idx="76">
                  <c:v>1.5819118636336289E-2</c:v>
                </c:pt>
                <c:pt idx="77">
                  <c:v>1.3890695795757206E-2</c:v>
                </c:pt>
                <c:pt idx="78">
                  <c:v>1.2136521941171123E-2</c:v>
                </c:pt>
                <c:pt idx="79">
                  <c:v>1.0550985298655443E-2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1.4316166666167044E-4</c:v>
                </c:pt>
                <c:pt idx="2">
                  <c:v>1.8336423461139131E-4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3.7389481994966036E-4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7.2885479458115003E-4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1.3582800751787477E-3</c:v>
                </c:pt>
                <c:pt idx="12">
                  <c:v>1.6548646926812162E-3</c:v>
                </c:pt>
                <c:pt idx="13">
                  <c:v>2.0061535837524809E-3</c:v>
                </c:pt>
                <c:pt idx="14">
                  <c:v>2.4198831377065448E-3</c:v>
                </c:pt>
                <c:pt idx="15">
                  <c:v>2.9043779855293483E-3</c:v>
                </c:pt>
                <c:pt idx="16">
                  <c:v>3.4684896810733652E-3</c:v>
                </c:pt>
                <c:pt idx="17">
                  <c:v>4.1215085481133475E-3</c:v>
                </c:pt>
                <c:pt idx="18">
                  <c:v>4.8730462203187153E-3</c:v>
                </c:pt>
                <c:pt idx="19">
                  <c:v>5.7328870316167013E-3</c:v>
                </c:pt>
                <c:pt idx="20">
                  <c:v>6.7108072468932984E-3</c:v>
                </c:pt>
                <c:pt idx="21">
                  <c:v>7.816362155388893E-3</c:v>
                </c:pt>
                <c:pt idx="22">
                  <c:v>9.0586422681638024E-3</c:v>
                </c:pt>
                <c:pt idx="23">
                  <c:v>1.0446001240823743E-2</c:v>
                </c:pt>
                <c:pt idx="24">
                  <c:v>1.1985759644307571E-2</c:v>
                </c:pt>
                <c:pt idx="25">
                  <c:v>1.3683890277794482E-2</c:v>
                </c:pt>
                <c:pt idx="26">
                  <c:v>1.5544692294246877E-2</c:v>
                </c:pt>
                <c:pt idx="27">
                  <c:v>1.7570462915854394E-2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2.4623942668060721E-2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3.600721189461701E-2</c:v>
                </c:pt>
                <c:pt idx="35">
                  <c:v>3.9103784351793035E-2</c:v>
                </c:pt>
                <c:pt idx="36">
                  <c:v>4.2254854592438613E-2</c:v>
                </c:pt>
                <c:pt idx="37">
                  <c:v>4.5432115680175494E-2</c:v>
                </c:pt>
                <c:pt idx="38">
                  <c:v>4.8604652112204084E-2</c:v>
                </c:pt>
                <c:pt idx="39">
                  <c:v>5.1739382851071533E-2</c:v>
                </c:pt>
                <c:pt idx="40">
                  <c:v>5.4801592228620973E-2</c:v>
                </c:pt>
                <c:pt idx="41">
                  <c:v>5.7755538455726937E-2</c:v>
                </c:pt>
                <c:pt idx="42">
                  <c:v>6.0565125995312302E-2</c:v>
                </c:pt>
                <c:pt idx="43">
                  <c:v>6.3194624919803835E-2</c:v>
                </c:pt>
                <c:pt idx="44">
                  <c:v>6.5609417742826345E-2</c:v>
                </c:pt>
                <c:pt idx="45">
                  <c:v>6.777675223778111E-2</c:v>
                </c:pt>
                <c:pt idx="46">
                  <c:v>6.9666477556894577E-2</c:v>
                </c:pt>
                <c:pt idx="47">
                  <c:v>7.12517406338182E-2</c:v>
                </c:pt>
                <c:pt idx="48">
                  <c:v>7.2509620441248104E-2</c:v>
                </c:pt>
                <c:pt idx="49">
                  <c:v>7.3421679188198072E-2</c:v>
                </c:pt>
                <c:pt idx="50">
                  <c:v>7.3974411938992748E-2</c:v>
                </c:pt>
                <c:pt idx="51">
                  <c:v>7.4159579331639594E-2</c:v>
                </c:pt>
                <c:pt idx="52">
                  <c:v>7.3974411938992776E-2</c:v>
                </c:pt>
                <c:pt idx="53">
                  <c:v>7.3421679188198072E-2</c:v>
                </c:pt>
                <c:pt idx="54">
                  <c:v>7.2509620441248118E-2</c:v>
                </c:pt>
                <c:pt idx="55">
                  <c:v>7.1251740633818283E-2</c:v>
                </c:pt>
                <c:pt idx="56">
                  <c:v>6.9666477556894618E-2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6.0565125995312372E-2</c:v>
                </c:pt>
                <c:pt idx="61">
                  <c:v>5.7755538455726993E-2</c:v>
                </c:pt>
                <c:pt idx="62">
                  <c:v>5.480159222862107E-2</c:v>
                </c:pt>
                <c:pt idx="63">
                  <c:v>5.1739382851071589E-2</c:v>
                </c:pt>
                <c:pt idx="64">
                  <c:v>4.8604652112204078E-2</c:v>
                </c:pt>
                <c:pt idx="65">
                  <c:v>4.5432115680175522E-2</c:v>
                </c:pt>
                <c:pt idx="66">
                  <c:v>4.2254854592438613E-2</c:v>
                </c:pt>
                <c:pt idx="67">
                  <c:v>3.9103784351793014E-2</c:v>
                </c:pt>
                <c:pt idx="68">
                  <c:v>3.6007211894616996E-2</c:v>
                </c:pt>
                <c:pt idx="69">
                  <c:v>3.2990487053380001E-2</c:v>
                </c:pt>
                <c:pt idx="70">
                  <c:v>3.00757514915472E-2</c:v>
                </c:pt>
                <c:pt idx="71">
                  <c:v>2.728178460203284E-2</c:v>
                </c:pt>
                <c:pt idx="72">
                  <c:v>2.4623942668060696E-2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1.7570462915854384E-2</c:v>
                </c:pt>
                <c:pt idx="76">
                  <c:v>1.5544692294246864E-2</c:v>
                </c:pt>
                <c:pt idx="77">
                  <c:v>1.3683890277794463E-2</c:v>
                </c:pt>
                <c:pt idx="78">
                  <c:v>1.1985759644307557E-2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8.9924868547652977E-5</c:v>
                </c:pt>
                <c:pt idx="1">
                  <c:v>1.1604459162278535E-4</c:v>
                </c:pt>
                <c:pt idx="2">
                  <c:v>1.490042051128057E-4</c:v>
                </c:pt>
                <c:pt idx="3">
                  <c:v>1.9037094820927294E-4</c:v>
                </c:pt>
                <c:pt idx="4">
                  <c:v>2.4200890615691845E-4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4.8249691538821668E-4</c:v>
                </c:pt>
                <c:pt idx="8">
                  <c:v>6.0122817884544527E-4</c:v>
                </c:pt>
                <c:pt idx="9">
                  <c:v>7.4543991033276487E-4</c:v>
                </c:pt>
                <c:pt idx="10">
                  <c:v>9.196328623936518E-4</c:v>
                </c:pt>
                <c:pt idx="11">
                  <c:v>1.1288723891520421E-3</c:v>
                </c:pt>
                <c:pt idx="12">
                  <c:v>1.3788078497211675E-3</c:v>
                </c:pt>
                <c:pt idx="13">
                  <c:v>1.6756803280244146E-3</c:v>
                </c:pt>
                <c:pt idx="14">
                  <c:v>2.0263157624656964E-3</c:v>
                </c:pt>
                <c:pt idx="15">
                  <c:v>2.4381004909201352E-3</c:v>
                </c:pt>
                <c:pt idx="16">
                  <c:v>2.918936240765399E-3</c:v>
                </c:pt>
                <c:pt idx="17">
                  <c:v>3.4771717533444799E-3</c:v>
                </c:pt>
                <c:pt idx="18">
                  <c:v>4.1215085481133475E-3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1.1777833510623005E-2</c:v>
                </c:pt>
                <c:pt idx="26">
                  <c:v>1.3412931095969366E-2</c:v>
                </c:pt>
                <c:pt idx="27">
                  <c:v>1.5198842122489592E-2</c:v>
                </c:pt>
                <c:pt idx="28">
                  <c:v>1.7136646640759017E-2</c:v>
                </c:pt>
                <c:pt idx="29">
                  <c:v>1.9225148675323944E-2</c:v>
                </c:pt>
                <c:pt idx="30">
                  <c:v>2.1460611867575564E-2</c:v>
                </c:pt>
                <c:pt idx="31">
                  <c:v>2.3836529306041673E-2</c:v>
                </c:pt>
                <c:pt idx="32">
                  <c:v>2.6343438976895211E-2</c:v>
                </c:pt>
                <c:pt idx="33">
                  <c:v>2.8968795945416907E-2</c:v>
                </c:pt>
                <c:pt idx="34">
                  <c:v>3.1696911553379004E-2</c:v>
                </c:pt>
                <c:pt idx="35">
                  <c:v>3.4508968569793359E-2</c:v>
                </c:pt>
                <c:pt idx="36">
                  <c:v>3.7383119370458746E-2</c:v>
                </c:pt>
                <c:pt idx="37">
                  <c:v>4.0294671880045818E-2</c:v>
                </c:pt>
                <c:pt idx="38">
                  <c:v>4.3216365252303296E-2</c:v>
                </c:pt>
                <c:pt idx="39">
                  <c:v>4.6118734180078884E-2</c:v>
                </c:pt>
                <c:pt idx="40">
                  <c:v>4.8970557432818314E-2</c:v>
                </c:pt>
                <c:pt idx="41">
                  <c:v>5.1739382851071505E-2</c:v>
                </c:pt>
                <c:pt idx="42">
                  <c:v>5.4392117735664804E-2</c:v>
                </c:pt>
                <c:pt idx="43">
                  <c:v>5.6895670510940431E-2</c:v>
                </c:pt>
                <c:pt idx="44">
                  <c:v>5.9217626872686988E-2</c:v>
                </c:pt>
                <c:pt idx="45">
                  <c:v>6.1326941497696796E-2</c:v>
                </c:pt>
                <c:pt idx="46">
                  <c:v>6.3194624919803807E-2</c:v>
                </c:pt>
                <c:pt idx="47">
                  <c:v>6.4794404466144678E-2</c:v>
                </c:pt>
                <c:pt idx="48">
                  <c:v>6.6103338262596303E-2</c:v>
                </c:pt>
                <c:pt idx="49">
                  <c:v>6.7102362285073699E-2</c:v>
                </c:pt>
                <c:pt idx="50">
                  <c:v>6.777675223778111E-2</c:v>
                </c:pt>
                <c:pt idx="51">
                  <c:v>6.8116484622155471E-2</c:v>
                </c:pt>
                <c:pt idx="52">
                  <c:v>6.8116484622155485E-2</c:v>
                </c:pt>
                <c:pt idx="53">
                  <c:v>6.7776752237781124E-2</c:v>
                </c:pt>
                <c:pt idx="54">
                  <c:v>6.7102362285073713E-2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6.3194624919803863E-2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5.439211773566488E-2</c:v>
                </c:pt>
                <c:pt idx="62">
                  <c:v>5.1739382851071568E-2</c:v>
                </c:pt>
                <c:pt idx="63">
                  <c:v>4.8970557432818383E-2</c:v>
                </c:pt>
                <c:pt idx="64">
                  <c:v>4.6118734180078884E-2</c:v>
                </c:pt>
                <c:pt idx="65">
                  <c:v>4.3216365252303296E-2</c:v>
                </c:pt>
                <c:pt idx="66">
                  <c:v>4.0294671880045818E-2</c:v>
                </c:pt>
                <c:pt idx="67">
                  <c:v>3.7383119370458753E-2</c:v>
                </c:pt>
                <c:pt idx="68">
                  <c:v>3.4508968569793359E-2</c:v>
                </c:pt>
                <c:pt idx="69">
                  <c:v>3.169691155337899E-2</c:v>
                </c:pt>
                <c:pt idx="70">
                  <c:v>2.8968795945416886E-2</c:v>
                </c:pt>
                <c:pt idx="71">
                  <c:v>2.6343438976895211E-2</c:v>
                </c:pt>
                <c:pt idx="72">
                  <c:v>2.3836529306041666E-2</c:v>
                </c:pt>
                <c:pt idx="73">
                  <c:v>2.1460611867575516E-2</c:v>
                </c:pt>
                <c:pt idx="74">
                  <c:v>1.9225148675323919E-2</c:v>
                </c:pt>
                <c:pt idx="75">
                  <c:v>1.7136646640759017E-2</c:v>
                </c:pt>
                <c:pt idx="76">
                  <c:v>1.5198842122489573E-2</c:v>
                </c:pt>
                <c:pt idx="77">
                  <c:v>1.341293109596935E-2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1.2047888721923656E-4</c:v>
                </c:pt>
                <c:pt idx="3">
                  <c:v>1.5431169150884307E-4</c:v>
                </c:pt>
                <c:pt idx="4">
                  <c:v>1.9665964177013488E-4</c:v>
                </c:pt>
                <c:pt idx="5">
                  <c:v>2.4937917460652833E-4</c:v>
                </c:pt>
                <c:pt idx="6">
                  <c:v>3.1465428487242219E-4</c:v>
                </c:pt>
                <c:pt idx="7">
                  <c:v>3.9503506289359768E-4</c:v>
                </c:pt>
                <c:pt idx="8">
                  <c:v>4.9347614918211606E-4</c:v>
                </c:pt>
                <c:pt idx="9">
                  <c:v>6.1337379371996872E-4</c:v>
                </c:pt>
                <c:pt idx="10">
                  <c:v>7.5859992302183994E-4</c:v>
                </c:pt>
                <c:pt idx="11">
                  <c:v>9.3353133326574598E-4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2.918936240765399E-3</c:v>
                </c:pt>
                <c:pt idx="18">
                  <c:v>3.4684896810733652E-3</c:v>
                </c:pt>
                <c:pt idx="19">
                  <c:v>4.1009524384720926E-3</c:v>
                </c:pt>
                <c:pt idx="20">
                  <c:v>4.824558600278547E-3</c:v>
                </c:pt>
                <c:pt idx="21">
                  <c:v>5.6475354632411707E-3</c:v>
                </c:pt>
                <c:pt idx="22">
                  <c:v>6.5779243602221704E-3</c:v>
                </c:pt>
                <c:pt idx="23">
                  <c:v>7.6233754861539139E-3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1.308176464725197E-2</c:v>
                </c:pt>
                <c:pt idx="28">
                  <c:v>1.4786568705097151E-2</c:v>
                </c:pt>
                <c:pt idx="29">
                  <c:v>1.6630182192523643E-2</c:v>
                </c:pt>
                <c:pt idx="30">
                  <c:v>1.8610375519058184E-2</c:v>
                </c:pt>
                <c:pt idx="31">
                  <c:v>2.0722483055532284E-2</c:v>
                </c:pt>
                <c:pt idx="32">
                  <c:v>2.2959211965418166E-2</c:v>
                </c:pt>
                <c:pt idx="33">
                  <c:v>2.5310497959954575E-2</c:v>
                </c:pt>
                <c:pt idx="34">
                  <c:v>2.776341783170946E-2</c:v>
                </c:pt>
                <c:pt idx="35">
                  <c:v>3.0302167626916812E-2</c:v>
                </c:pt>
                <c:pt idx="36">
                  <c:v>3.2908113845159563E-2</c:v>
                </c:pt>
                <c:pt idx="37">
                  <c:v>3.5559923124802932E-2</c:v>
                </c:pt>
                <c:pt idx="38">
                  <c:v>3.8233773528907104E-2</c:v>
                </c:pt>
                <c:pt idx="39">
                  <c:v>4.0903647859838146E-2</c:v>
                </c:pt>
                <c:pt idx="40">
                  <c:v>4.3541706496324835E-2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5.318196040961181E-2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5.8628401640323902E-2</c:v>
                </c:pt>
                <c:pt idx="48">
                  <c:v>5.9962492922656464E-2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6.2253779527235896E-2</c:v>
                </c:pt>
                <c:pt idx="52">
                  <c:v>6.2409608681335563E-2</c:v>
                </c:pt>
                <c:pt idx="53">
                  <c:v>6.2253779527235896E-2</c:v>
                </c:pt>
                <c:pt idx="54">
                  <c:v>6.1788622699306933E-2</c:v>
                </c:pt>
                <c:pt idx="55">
                  <c:v>6.1021072100927796E-2</c:v>
                </c:pt>
                <c:pt idx="56">
                  <c:v>5.9962492922656506E-2</c:v>
                </c:pt>
                <c:pt idx="57">
                  <c:v>5.8628401640323964E-2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4.611873418007887E-2</c:v>
                </c:pt>
                <c:pt idx="64">
                  <c:v>4.3541706496324849E-2</c:v>
                </c:pt>
                <c:pt idx="65">
                  <c:v>4.0903647859838153E-2</c:v>
                </c:pt>
                <c:pt idx="66">
                  <c:v>3.8233773528907118E-2</c:v>
                </c:pt>
                <c:pt idx="67">
                  <c:v>3.5559923124802932E-2</c:v>
                </c:pt>
                <c:pt idx="68">
                  <c:v>3.2908113845159563E-2</c:v>
                </c:pt>
                <c:pt idx="69">
                  <c:v>3.0302167626916812E-2</c:v>
                </c:pt>
                <c:pt idx="70">
                  <c:v>2.776341783170946E-2</c:v>
                </c:pt>
                <c:pt idx="71">
                  <c:v>2.5310497959954551E-2</c:v>
                </c:pt>
                <c:pt idx="72">
                  <c:v>2.2959211965418162E-2</c:v>
                </c:pt>
                <c:pt idx="73">
                  <c:v>2.072248305553227E-2</c:v>
                </c:pt>
                <c:pt idx="74">
                  <c:v>1.861037551905817E-2</c:v>
                </c:pt>
                <c:pt idx="75">
                  <c:v>1.6630182192523622E-2</c:v>
                </c:pt>
                <c:pt idx="76">
                  <c:v>1.4786568705097126E-2</c:v>
                </c:pt>
                <c:pt idx="77">
                  <c:v>1.3081764647251954E-2</c:v>
                </c:pt>
                <c:pt idx="78">
                  <c:v>1.1515791286468787E-2</c:v>
                </c:pt>
                <c:pt idx="79">
                  <c:v>1.0086715376372637E-2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5.7914890505802075E-5</c:v>
                </c:pt>
                <c:pt idx="1">
                  <c:v>7.5111563962928596E-5</c:v>
                </c:pt>
                <c:pt idx="2">
                  <c:v>9.6928590577898547E-5</c:v>
                </c:pt>
                <c:pt idx="3">
                  <c:v>1.2445877390574177E-4</c:v>
                </c:pt>
                <c:pt idx="4">
                  <c:v>1.5901118215732392E-4</c:v>
                </c:pt>
                <c:pt idx="5">
                  <c:v>2.0214283020910013E-4</c:v>
                </c:pt>
                <c:pt idx="6">
                  <c:v>2.5569223846797417E-4</c:v>
                </c:pt>
                <c:pt idx="7">
                  <c:v>3.2181425387468339E-4</c:v>
                </c:pt>
                <c:pt idx="8">
                  <c:v>4.0301530052160218E-4</c:v>
                </c:pt>
                <c:pt idx="9">
                  <c:v>5.0218798805064832E-4</c:v>
                </c:pt>
                <c:pt idx="10">
                  <c:v>6.2264375149804726E-4</c:v>
                </c:pt>
                <c:pt idx="11">
                  <c:v>7.6814193539229939E-4</c:v>
                </c:pt>
                <c:pt idx="12">
                  <c:v>9.4291347914337469E-4</c:v>
                </c:pt>
                <c:pt idx="13">
                  <c:v>1.1516771241321196E-3</c:v>
                </c:pt>
                <c:pt idx="14">
                  <c:v>1.3996458618466628E-3</c:v>
                </c:pt>
                <c:pt idx="15">
                  <c:v>1.6925211953007142E-3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2.9043779855293444E-3</c:v>
                </c:pt>
                <c:pt idx="19">
                  <c:v>3.442573316316002E-3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6.4638120786080578E-3</c:v>
                </c:pt>
                <c:pt idx="24">
                  <c:v>7.4724225376473115E-3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1.2695140072858421E-2</c:v>
                </c:pt>
                <c:pt idx="29">
                  <c:v>1.4313730462507054E-2</c:v>
                </c:pt>
                <c:pt idx="30">
                  <c:v>1.6058193998450942E-2</c:v>
                </c:pt>
                <c:pt idx="31">
                  <c:v>1.7925409811645081E-2</c:v>
                </c:pt>
                <c:pt idx="32">
                  <c:v>1.9909942872768413E-2</c:v>
                </c:pt>
                <c:pt idx="33">
                  <c:v>2.2003889843531185E-2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2.8824313472876228E-2</c:v>
                </c:pt>
                <c:pt idx="37">
                  <c:v>3.1225006019775878E-2</c:v>
                </c:pt>
                <c:pt idx="38">
                  <c:v>3.3656939099993601E-2</c:v>
                </c:pt>
                <c:pt idx="39">
                  <c:v>3.6097342540718114E-2</c:v>
                </c:pt>
                <c:pt idx="40">
                  <c:v>3.8521604848614631E-2</c:v>
                </c:pt>
                <c:pt idx="41">
                  <c:v>4.0903647859838042E-2</c:v>
                </c:pt>
                <c:pt idx="42">
                  <c:v>4.3216365252303192E-2</c:v>
                </c:pt>
                <c:pt idx="43">
                  <c:v>4.5432115680175453E-2</c:v>
                </c:pt>
                <c:pt idx="44">
                  <c:v>4.7523258736059164E-2</c:v>
                </c:pt>
                <c:pt idx="45">
                  <c:v>4.9462719717223026E-2</c:v>
                </c:pt>
                <c:pt idx="46">
                  <c:v>5.1224567389987756E-2</c:v>
                </c:pt>
                <c:pt idx="47">
                  <c:v>5.27845877168205E-2</c:v>
                </c:pt>
                <c:pt idx="48">
                  <c:v>5.4120835916704024E-2</c:v>
                </c:pt>
                <c:pt idx="49">
                  <c:v>5.5214149325589608E-2</c:v>
                </c:pt>
                <c:pt idx="50">
                  <c:v>5.6048604332049279E-2</c:v>
                </c:pt>
                <c:pt idx="51">
                  <c:v>5.6611902170420725E-2</c:v>
                </c:pt>
                <c:pt idx="52">
                  <c:v>5.6895670510940431E-2</c:v>
                </c:pt>
                <c:pt idx="53">
                  <c:v>5.6895670510940431E-2</c:v>
                </c:pt>
                <c:pt idx="54">
                  <c:v>5.6611902170420753E-2</c:v>
                </c:pt>
                <c:pt idx="55">
                  <c:v>5.6048604332049307E-2</c:v>
                </c:pt>
                <c:pt idx="56">
                  <c:v>5.5214149325589656E-2</c:v>
                </c:pt>
                <c:pt idx="57">
                  <c:v>5.4120835916704094E-2</c:v>
                </c:pt>
                <c:pt idx="58">
                  <c:v>5.2784587716820534E-2</c:v>
                </c:pt>
                <c:pt idx="59">
                  <c:v>5.1224567389987818E-2</c:v>
                </c:pt>
                <c:pt idx="60">
                  <c:v>4.9462719717223103E-2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4.3216365252303268E-2</c:v>
                </c:pt>
                <c:pt idx="64">
                  <c:v>4.0903647859838126E-2</c:v>
                </c:pt>
                <c:pt idx="65">
                  <c:v>3.8521604848614693E-2</c:v>
                </c:pt>
                <c:pt idx="66">
                  <c:v>3.6097342540718114E-2</c:v>
                </c:pt>
                <c:pt idx="67">
                  <c:v>3.3656939099993601E-2</c:v>
                </c:pt>
                <c:pt idx="68">
                  <c:v>3.1225006019775878E-2</c:v>
                </c:pt>
                <c:pt idx="69">
                  <c:v>2.8824313472876228E-2</c:v>
                </c:pt>
                <c:pt idx="70">
                  <c:v>2.6475486014275244E-2</c:v>
                </c:pt>
                <c:pt idx="71">
                  <c:v>2.4196772313658372E-2</c:v>
                </c:pt>
                <c:pt idx="72">
                  <c:v>2.2003889843531185E-2</c:v>
                </c:pt>
                <c:pt idx="73">
                  <c:v>1.9909942872768406E-2</c:v>
                </c:pt>
                <c:pt idx="74">
                  <c:v>1.7925409811645063E-2</c:v>
                </c:pt>
                <c:pt idx="75">
                  <c:v>1.6058193998450942E-2</c:v>
                </c:pt>
                <c:pt idx="76">
                  <c:v>1.4313730462507045E-2</c:v>
                </c:pt>
                <c:pt idx="77">
                  <c:v>1.2695140072858406E-2</c:v>
                </c:pt>
                <c:pt idx="78">
                  <c:v>1.1203421792175153E-2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5.9977802040780726E-5</c:v>
                </c:pt>
                <c:pt idx="2">
                  <c:v>7.7592791340756688E-5</c:v>
                </c:pt>
                <c:pt idx="3">
                  <c:v>9.988050563071972E-5</c:v>
                </c:pt>
                <c:pt idx="4">
                  <c:v>1.2792888553650214E-4</c:v>
                </c:pt>
                <c:pt idx="5">
                  <c:v>1.6303656939836825E-4</c:v>
                </c:pt>
                <c:pt idx="6">
                  <c:v>2.067425972166061E-4</c:v>
                </c:pt>
                <c:pt idx="7">
                  <c:v>2.6085756431946846E-4</c:v>
                </c:pt>
                <c:pt idx="8">
                  <c:v>3.274955698410182E-4</c:v>
                </c:pt>
                <c:pt idx="9">
                  <c:v>4.0910609679950793E-4</c:v>
                </c:pt>
                <c:pt idx="10">
                  <c:v>5.0850473532263222E-4</c:v>
                </c:pt>
                <c:pt idx="11">
                  <c:v>6.289014252345152E-4</c:v>
                </c:pt>
                <c:pt idx="12">
                  <c:v>7.7392465801107613E-4</c:v>
                </c:pt>
                <c:pt idx="13">
                  <c:v>9.4763985262619047E-4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2.0263157624656964E-3</c:v>
                </c:pt>
                <c:pt idx="18">
                  <c:v>2.4198831377065448E-3</c:v>
                </c:pt>
                <c:pt idx="19">
                  <c:v>2.8754789417180641E-3</c:v>
                </c:pt>
                <c:pt idx="20">
                  <c:v>3.3998089837662775E-3</c:v>
                </c:pt>
                <c:pt idx="21">
                  <c:v>3.9996995619985976E-3</c:v>
                </c:pt>
                <c:pt idx="22">
                  <c:v>4.6819713449833709E-3</c:v>
                </c:pt>
                <c:pt idx="23">
                  <c:v>5.4532908318123607E-3</c:v>
                </c:pt>
                <c:pt idx="24">
                  <c:v>6.3200002568442552E-3</c:v>
                </c:pt>
                <c:pt idx="25">
                  <c:v>7.287927767831332E-3</c:v>
                </c:pt>
                <c:pt idx="26">
                  <c:v>8.3621807538109168E-3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1.3786905278247283E-2</c:v>
                </c:pt>
                <c:pt idx="31">
                  <c:v>1.5428543205570898E-2</c:v>
                </c:pt>
                <c:pt idx="32">
                  <c:v>1.7179541854036254E-2</c:v>
                </c:pt>
                <c:pt idx="33">
                  <c:v>1.9033855249807514E-2</c:v>
                </c:pt>
                <c:pt idx="34">
                  <c:v>2.0983139804447951E-2</c:v>
                </c:pt>
                <c:pt idx="35">
                  <c:v>2.3016681802696014E-2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2.9480211710718202E-2</c:v>
                </c:pt>
                <c:pt idx="39">
                  <c:v>3.1696911553378969E-2</c:v>
                </c:pt>
                <c:pt idx="40">
                  <c:v>3.39103151156031E-2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4.0294671880045735E-2</c:v>
                </c:pt>
                <c:pt idx="44">
                  <c:v>4.2254854592438496E-2</c:v>
                </c:pt>
                <c:pt idx="45">
                  <c:v>4.4089393741485419E-2</c:v>
                </c:pt>
                <c:pt idx="46">
                  <c:v>4.5774137526474482E-2</c:v>
                </c:pt>
                <c:pt idx="47">
                  <c:v>4.7286235494281563E-2</c:v>
                </c:pt>
                <c:pt idx="48">
                  <c:v>4.8604652112204015E-2</c:v>
                </c:pt>
                <c:pt idx="49">
                  <c:v>4.9710652631568333E-2</c:v>
                </c:pt>
                <c:pt idx="50">
                  <c:v>5.0588245594254712E-2</c:v>
                </c:pt>
                <c:pt idx="51">
                  <c:v>5.1224567389987777E-2</c:v>
                </c:pt>
                <c:pt idx="52">
                  <c:v>5.1610195944861402E-2</c:v>
                </c:pt>
                <c:pt idx="53">
                  <c:v>5.1739382851071505E-2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5.0588245594254733E-2</c:v>
                </c:pt>
                <c:pt idx="57">
                  <c:v>4.9710652631568375E-2</c:v>
                </c:pt>
                <c:pt idx="58">
                  <c:v>4.860465211220405E-2</c:v>
                </c:pt>
                <c:pt idx="59">
                  <c:v>4.7286235494281625E-2</c:v>
                </c:pt>
                <c:pt idx="60">
                  <c:v>4.5774137526474516E-2</c:v>
                </c:pt>
                <c:pt idx="61">
                  <c:v>4.4089393741485482E-2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3.8233773528907077E-2</c:v>
                </c:pt>
                <c:pt idx="65">
                  <c:v>3.6097342540718114E-2</c:v>
                </c:pt>
                <c:pt idx="66">
                  <c:v>3.3910315115603169E-2</c:v>
                </c:pt>
                <c:pt idx="67">
                  <c:v>3.1696911553378969E-2</c:v>
                </c:pt>
                <c:pt idx="68">
                  <c:v>2.9480211710718202E-2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2.3016681802696021E-2</c:v>
                </c:pt>
                <c:pt idx="72">
                  <c:v>2.0983139804447951E-2</c:v>
                </c:pt>
                <c:pt idx="73">
                  <c:v>1.9033855249807507E-2</c:v>
                </c:pt>
                <c:pt idx="74">
                  <c:v>1.7179541854036254E-2</c:v>
                </c:pt>
                <c:pt idx="75">
                  <c:v>1.5428543205570877E-2</c:v>
                </c:pt>
                <c:pt idx="76">
                  <c:v>1.3786905278247259E-2</c:v>
                </c:pt>
                <c:pt idx="77">
                  <c:v>1.2258496014500561E-2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8.3621807538109081E-3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3.656072320763711E-5</c:v>
                </c:pt>
                <c:pt idx="1">
                  <c:v>4.7654379125693304E-5</c:v>
                </c:pt>
                <c:pt idx="2">
                  <c:v>6.1804398049489034E-5</c:v>
                </c:pt>
                <c:pt idx="3">
                  <c:v>7.9756203684016986E-5</c:v>
                </c:pt>
                <c:pt idx="4">
                  <c:v>1.024089926688024E-4</c:v>
                </c:pt>
                <c:pt idx="5">
                  <c:v>1.3083991169750463E-4</c:v>
                </c:pt>
                <c:pt idx="6">
                  <c:v>1.6633012657358057E-4</c:v>
                </c:pt>
                <c:pt idx="7">
                  <c:v>2.1039243560737426E-4</c:v>
                </c:pt>
                <c:pt idx="8">
                  <c:v>2.6479992154452821E-4</c:v>
                </c:pt>
                <c:pt idx="9">
                  <c:v>3.3161495699603552E-4</c:v>
                </c:pt>
                <c:pt idx="10">
                  <c:v>4.132176814274949E-4</c:v>
                </c:pt>
                <c:pt idx="11">
                  <c:v>5.1233285835461221E-4</c:v>
                </c:pt>
                <c:pt idx="12">
                  <c:v>6.320538067470106E-4</c:v>
                </c:pt>
                <c:pt idx="13">
                  <c:v>7.758618901873484E-4</c:v>
                </c:pt>
                <c:pt idx="14">
                  <c:v>9.4763985262619047E-4</c:v>
                </c:pt>
                <c:pt idx="15">
                  <c:v>1.1516771241321196E-3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2.0061535837524801E-3</c:v>
                </c:pt>
                <c:pt idx="19">
                  <c:v>2.3898228665884609E-3</c:v>
                </c:pt>
                <c:pt idx="20">
                  <c:v>2.8326686375636425E-3</c:v>
                </c:pt>
                <c:pt idx="21">
                  <c:v>3.3408298987321408E-3</c:v>
                </c:pt>
                <c:pt idx="22">
                  <c:v>3.9205002042966347E-3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6.148568243615103E-3</c:v>
                </c:pt>
                <c:pt idx="26">
                  <c:v>7.0725369511160496E-3</c:v>
                </c:pt>
                <c:pt idx="27">
                  <c:v>8.0947786992362249E-3</c:v>
                </c:pt>
                <c:pt idx="28">
                  <c:v>9.2185637394217677E-3</c:v>
                </c:pt>
                <c:pt idx="29">
                  <c:v>1.0446001240823734E-2</c:v>
                </c:pt>
                <c:pt idx="30">
                  <c:v>1.1777833510622993E-2</c:v>
                </c:pt>
                <c:pt idx="31">
                  <c:v>1.32132385677126E-2</c:v>
                </c:pt>
                <c:pt idx="32">
                  <c:v>1.4749648452878938E-2</c:v>
                </c:pt>
                <c:pt idx="33">
                  <c:v>1.6382591035629276E-2</c:v>
                </c:pt>
                <c:pt idx="34">
                  <c:v>1.8105563175304255E-2</c:v>
                </c:pt>
                <c:pt idx="35">
                  <c:v>1.9909942872768406E-2</c:v>
                </c:pt>
                <c:pt idx="36">
                  <c:v>2.1784947481423126E-2</c:v>
                </c:pt>
                <c:pt idx="37">
                  <c:v>2.3717644120153571E-2</c:v>
                </c:pt>
                <c:pt idx="38">
                  <c:v>2.5693017151079422E-2</c:v>
                </c:pt>
                <c:pt idx="39">
                  <c:v>2.7694095975555479E-2</c:v>
                </c:pt>
                <c:pt idx="40">
                  <c:v>2.970214450622265E-2</c:v>
                </c:pt>
                <c:pt idx="41">
                  <c:v>3.1696911553378899E-2</c:v>
                </c:pt>
                <c:pt idx="42">
                  <c:v>3.3656939099993545E-2</c:v>
                </c:pt>
                <c:pt idx="43">
                  <c:v>3.5559923124802842E-2</c:v>
                </c:pt>
                <c:pt idx="44">
                  <c:v>3.7383119370458642E-2</c:v>
                </c:pt>
                <c:pt idx="45">
                  <c:v>3.9103784351792917E-2</c:v>
                </c:pt>
                <c:pt idx="46">
                  <c:v>4.0699640065041814E-2</c:v>
                </c:pt>
                <c:pt idx="47">
                  <c:v>4.2149349392408018E-2</c:v>
                </c:pt>
                <c:pt idx="48">
                  <c:v>4.3432988184597822E-2</c:v>
                </c:pt>
                <c:pt idx="49">
                  <c:v>4.4532499515227107E-2</c:v>
                </c:pt>
                <c:pt idx="50">
                  <c:v>4.5432115680175425E-2</c:v>
                </c:pt>
                <c:pt idx="51">
                  <c:v>4.6118734180078814E-2</c:v>
                </c:pt>
                <c:pt idx="52">
                  <c:v>4.6582235164298894E-2</c:v>
                </c:pt>
                <c:pt idx="53">
                  <c:v>4.6815729589737502E-2</c:v>
                </c:pt>
                <c:pt idx="54">
                  <c:v>4.6815729589737488E-2</c:v>
                </c:pt>
                <c:pt idx="55">
                  <c:v>4.6582235164298907E-2</c:v>
                </c:pt>
                <c:pt idx="56">
                  <c:v>4.6118734180078814E-2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4.3432988184597864E-2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3.555992312480289E-2</c:v>
                </c:pt>
                <c:pt idx="65">
                  <c:v>3.3656939099993601E-2</c:v>
                </c:pt>
                <c:pt idx="66">
                  <c:v>3.1696911553378969E-2</c:v>
                </c:pt>
                <c:pt idx="67">
                  <c:v>2.9702144506222692E-2</c:v>
                </c:pt>
                <c:pt idx="68">
                  <c:v>2.7694095975555479E-2</c:v>
                </c:pt>
                <c:pt idx="69">
                  <c:v>2.5693017151079422E-2</c:v>
                </c:pt>
                <c:pt idx="70">
                  <c:v>2.3717644120153585E-2</c:v>
                </c:pt>
                <c:pt idx="71">
                  <c:v>2.1784947481423126E-2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1.6382591035629276E-2</c:v>
                </c:pt>
                <c:pt idx="75">
                  <c:v>1.4749648452878917E-2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1.0446001240823725E-2</c:v>
                </c:pt>
                <c:pt idx="79">
                  <c:v>9.2185637394217625E-3</c:v>
                </c:pt>
                <c:pt idx="80">
                  <c:v>8.0947786992362197E-3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2.8831672653562373E-5</c:v>
                </c:pt>
                <c:pt idx="1">
                  <c:v>3.7674162993929286E-5</c:v>
                </c:pt>
                <c:pt idx="2">
                  <c:v>4.8983060182650904E-5</c:v>
                </c:pt>
                <c:pt idx="3">
                  <c:v>6.3368983835051696E-5</c:v>
                </c:pt>
                <c:pt idx="4">
                  <c:v>8.1571058823673263E-5</c:v>
                </c:pt>
                <c:pt idx="5">
                  <c:v>1.0447779155150228E-4</c:v>
                </c:pt>
                <c:pt idx="6">
                  <c:v>1.3314976239681611E-4</c:v>
                </c:pt>
                <c:pt idx="7">
                  <c:v>1.6884388452402784E-4</c:v>
                </c:pt>
                <c:pt idx="8">
                  <c:v>2.1303884666317696E-4</c:v>
                </c:pt>
                <c:pt idx="9">
                  <c:v>2.6746120499992446E-4</c:v>
                </c:pt>
                <c:pt idx="10">
                  <c:v>3.3411141920463254E-4</c:v>
                </c:pt>
                <c:pt idx="11">
                  <c:v>4.1528894367512327E-4</c:v>
                </c:pt>
                <c:pt idx="12">
                  <c:v>5.1361529287571514E-4</c:v>
                </c:pt>
                <c:pt idx="13">
                  <c:v>6.3205380674700962E-4</c:v>
                </c:pt>
                <c:pt idx="14">
                  <c:v>7.7392465801107558E-4</c:v>
                </c:pt>
                <c:pt idx="15">
                  <c:v>9.4291347914337339E-4</c:v>
                </c:pt>
                <c:pt idx="16">
                  <c:v>1.1430718557945501E-3</c:v>
                </c:pt>
                <c:pt idx="17">
                  <c:v>1.3788078497211662E-3</c:v>
                </c:pt>
                <c:pt idx="18">
                  <c:v>1.6548646926812147E-3</c:v>
                </c:pt>
                <c:pt idx="19">
                  <c:v>1.9762858480320399E-3</c:v>
                </c:pt>
                <c:pt idx="20">
                  <c:v>2.3483647826966717E-3</c:v>
                </c:pt>
                <c:pt idx="21">
                  <c:v>2.7765780404575436E-3</c:v>
                </c:pt>
                <c:pt idx="22">
                  <c:v>3.266500566737841E-3</c:v>
                </c:pt>
                <c:pt idx="23">
                  <c:v>3.8237027093596075E-3</c:v>
                </c:pt>
                <c:pt idx="24">
                  <c:v>4.453628908017363E-3</c:v>
                </c:pt>
                <c:pt idx="25">
                  <c:v>5.1614587797812915E-3</c:v>
                </c:pt>
                <c:pt idx="26">
                  <c:v>5.9519520941392736E-3</c:v>
                </c:pt>
                <c:pt idx="27">
                  <c:v>6.8292799866794436E-3</c:v>
                </c:pt>
                <c:pt idx="28">
                  <c:v>7.7968456557897482E-3</c:v>
                </c:pt>
                <c:pt idx="29">
                  <c:v>8.8570986849890055E-3</c:v>
                </c:pt>
                <c:pt idx="30">
                  <c:v>1.001134799202542E-2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1.7136646640759E-2</c:v>
                </c:pt>
                <c:pt idx="36">
                  <c:v>1.879741290252377E-2</c:v>
                </c:pt>
                <c:pt idx="37">
                  <c:v>2.0516290903999711E-2</c:v>
                </c:pt>
                <c:pt idx="38">
                  <c:v>2.2280664705633481E-2</c:v>
                </c:pt>
                <c:pt idx="39">
                  <c:v>2.4076090408274093E-2</c:v>
                </c:pt>
                <c:pt idx="40">
                  <c:v>2.5886439205752388E-2</c:v>
                </c:pt>
                <c:pt idx="41">
                  <c:v>2.7694095975555444E-2</c:v>
                </c:pt>
                <c:pt idx="42">
                  <c:v>2.9480211710718154E-2</c:v>
                </c:pt>
                <c:pt idx="43">
                  <c:v>3.1225006019775823E-2</c:v>
                </c:pt>
                <c:pt idx="44">
                  <c:v>3.2908113845159487E-2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3.7383119370458642E-2</c:v>
                </c:pt>
                <c:pt idx="48">
                  <c:v>3.8618029341130684E-2</c:v>
                </c:pt>
                <c:pt idx="49">
                  <c:v>3.9694762371420764E-2</c:v>
                </c:pt>
                <c:pt idx="50">
                  <c:v>4.0598018045332022E-2</c:v>
                </c:pt>
                <c:pt idx="51">
                  <c:v>4.1314736355181403E-2</c:v>
                </c:pt>
                <c:pt idx="52">
                  <c:v>4.1834411764339031E-2</c:v>
                </c:pt>
                <c:pt idx="53">
                  <c:v>4.2149349392408039E-2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4.1314736355181431E-2</c:v>
                </c:pt>
                <c:pt idx="58">
                  <c:v>4.0598018045332022E-2</c:v>
                </c:pt>
                <c:pt idx="59">
                  <c:v>3.9694762371420798E-2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3.600721189461694E-2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2.9480211710718202E-2</c:v>
                </c:pt>
                <c:pt idx="67">
                  <c:v>2.7694095975555479E-2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1.7136646640758993E-2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1.1259579177605079E-2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7.7968456557897465E-3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2.262316831330719E-5</c:v>
                </c:pt>
                <c:pt idx="1">
                  <c:v>2.963554625338726E-5</c:v>
                </c:pt>
                <c:pt idx="2">
                  <c:v>3.8627888970777566E-5</c:v>
                </c:pt>
                <c:pt idx="3">
                  <c:v>5.0097671390586442E-5</c:v>
                </c:pt>
                <c:pt idx="4">
                  <c:v>6.4649122224653423E-5</c:v>
                </c:pt>
                <c:pt idx="5">
                  <c:v>8.3011116103007385E-5</c:v>
                </c:pt>
                <c:pt idx="6">
                  <c:v>1.060567711661277E-4</c:v>
                </c:pt>
                <c:pt idx="7">
                  <c:v>1.3482458023077163E-4</c:v>
                </c:pt>
                <c:pt idx="8">
                  <c:v>1.7054079377463427E-4</c:v>
                </c:pt>
                <c:pt idx="9">
                  <c:v>2.1464264473813609E-4</c:v>
                </c:pt>
                <c:pt idx="10">
                  <c:v>2.6880185986906765E-4</c:v>
                </c:pt>
                <c:pt idx="11">
                  <c:v>3.3494774272145459E-4</c:v>
                </c:pt>
                <c:pt idx="12">
                  <c:v>4.1528894367512284E-4</c:v>
                </c:pt>
                <c:pt idx="13">
                  <c:v>5.1233285835461221E-4</c:v>
                </c:pt>
                <c:pt idx="14">
                  <c:v>6.289014252345152E-4</c:v>
                </c:pt>
                <c:pt idx="15">
                  <c:v>7.6814193539229939E-4</c:v>
                </c:pt>
                <c:pt idx="16">
                  <c:v>9.3353133326574598E-4</c:v>
                </c:pt>
                <c:pt idx="17">
                  <c:v>1.1288723891520413E-3</c:v>
                </c:pt>
                <c:pt idx="18">
                  <c:v>1.3582800751787459E-3</c:v>
                </c:pt>
                <c:pt idx="19">
                  <c:v>1.6261564899863925E-3</c:v>
                </c:pt>
                <c:pt idx="20">
                  <c:v>1.937152766315921E-3</c:v>
                </c:pt>
                <c:pt idx="21">
                  <c:v>2.2961165716629301E-3</c:v>
                </c:pt>
                <c:pt idx="22">
                  <c:v>2.7080240843784455E-3</c:v>
                </c:pt>
                <c:pt idx="23">
                  <c:v>3.1778957019257489E-3</c:v>
                </c:pt>
                <c:pt idx="24">
                  <c:v>3.7106952159153615E-3</c:v>
                </c:pt>
                <c:pt idx="25">
                  <c:v>4.3112127661784818E-3</c:v>
                </c:pt>
                <c:pt idx="26">
                  <c:v>4.9839325535469825E-3</c:v>
                </c:pt>
                <c:pt idx="27">
                  <c:v>5.7328870316166935E-3</c:v>
                </c:pt>
                <c:pt idx="28">
                  <c:v>6.5615000882159186E-3</c:v>
                </c:pt>
                <c:pt idx="29">
                  <c:v>7.472422537647308E-3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1.1955832669502228E-2</c:v>
                </c:pt>
                <c:pt idx="34">
                  <c:v>1.3279470201653491E-2</c:v>
                </c:pt>
                <c:pt idx="35">
                  <c:v>1.4676084274319569E-2</c:v>
                </c:pt>
                <c:pt idx="36">
                  <c:v>1.6138686030832471E-2</c:v>
                </c:pt>
                <c:pt idx="37">
                  <c:v>1.7658535227729425E-2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2.2448397904171608E-2</c:v>
                </c:pt>
                <c:pt idx="41">
                  <c:v>2.4076090408274055E-2</c:v>
                </c:pt>
                <c:pt idx="42">
                  <c:v>2.5693017151079391E-2</c:v>
                </c:pt>
                <c:pt idx="43">
                  <c:v>2.728178460203275E-2</c:v>
                </c:pt>
                <c:pt idx="44">
                  <c:v>2.8824313472876176E-2</c:v>
                </c:pt>
                <c:pt idx="45">
                  <c:v>3.0302167626916721E-2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3.416559859537905E-2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3.7383119370458642E-2</c:v>
                </c:pt>
                <c:pt idx="53">
                  <c:v>3.775882596625918E-2</c:v>
                </c:pt>
                <c:pt idx="54">
                  <c:v>3.7948092869041515E-2</c:v>
                </c:pt>
                <c:pt idx="55">
                  <c:v>3.7948092869041515E-2</c:v>
                </c:pt>
                <c:pt idx="56">
                  <c:v>3.7758825966259187E-2</c:v>
                </c:pt>
                <c:pt idx="57">
                  <c:v>3.7383119370458642E-2</c:v>
                </c:pt>
                <c:pt idx="58">
                  <c:v>3.6826557231445331E-2</c:v>
                </c:pt>
                <c:pt idx="59">
                  <c:v>3.6097342540718072E-2</c:v>
                </c:pt>
                <c:pt idx="60">
                  <c:v>3.5206095977844291E-2</c:v>
                </c:pt>
                <c:pt idx="61">
                  <c:v>3.4165598595379092E-2</c:v>
                </c:pt>
                <c:pt idx="62">
                  <c:v>3.2990487053379994E-2</c:v>
                </c:pt>
                <c:pt idx="63">
                  <c:v>3.1696911553378927E-2</c:v>
                </c:pt>
                <c:pt idx="64">
                  <c:v>3.0302167626916784E-2</c:v>
                </c:pt>
                <c:pt idx="65">
                  <c:v>2.8824313472876211E-2</c:v>
                </c:pt>
                <c:pt idx="66">
                  <c:v>2.7281784602032799E-2</c:v>
                </c:pt>
                <c:pt idx="67">
                  <c:v>2.5693017151079422E-2</c:v>
                </c:pt>
                <c:pt idx="68">
                  <c:v>2.4076090408274093E-2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1.7658535227729411E-2</c:v>
                </c:pt>
                <c:pt idx="73">
                  <c:v>1.6138686030832471E-2</c:v>
                </c:pt>
                <c:pt idx="74">
                  <c:v>1.4676084274319582E-2</c:v>
                </c:pt>
                <c:pt idx="75">
                  <c:v>1.3279470201653487E-2</c:v>
                </c:pt>
                <c:pt idx="76">
                  <c:v>1.1955832669502228E-2</c:v>
                </c:pt>
                <c:pt idx="77">
                  <c:v>1.0710443021233486E-2</c:v>
                </c:pt>
                <c:pt idx="78">
                  <c:v>9.5469262953707373E-3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1.7663043656057309E-5</c:v>
                </c:pt>
                <c:pt idx="1">
                  <c:v>2.319587654580297E-5</c:v>
                </c:pt>
                <c:pt idx="2">
                  <c:v>3.0309904120865086E-5</c:v>
                </c:pt>
                <c:pt idx="3">
                  <c:v>3.9408224090391974E-5</c:v>
                </c:pt>
                <c:pt idx="4">
                  <c:v>5.0982096791017381E-5</c:v>
                </c:pt>
                <c:pt idx="5">
                  <c:v>6.5626168586184019E-5</c:v>
                </c:pt>
                <c:pt idx="6">
                  <c:v>8.4055267404243165E-5</c:v>
                </c:pt>
                <c:pt idx="7">
                  <c:v>1.0712265943675445E-4</c:v>
                </c:pt>
                <c:pt idx="8">
                  <c:v>1.3583956602147588E-4</c:v>
                </c:pt>
                <c:pt idx="9">
                  <c:v>1.713956330608082E-4</c:v>
                </c:pt>
                <c:pt idx="10">
                  <c:v>2.1517992266756054E-4</c:v>
                </c:pt>
                <c:pt idx="11">
                  <c:v>2.6880185986906765E-4</c:v>
                </c:pt>
                <c:pt idx="12">
                  <c:v>3.3411141920463287E-4</c:v>
                </c:pt>
                <c:pt idx="13">
                  <c:v>4.1321768142749409E-4</c:v>
                </c:pt>
                <c:pt idx="14">
                  <c:v>5.0850473532263124E-4</c:v>
                </c:pt>
                <c:pt idx="15">
                  <c:v>6.2264375149804639E-4</c:v>
                </c:pt>
                <c:pt idx="16">
                  <c:v>7.5859992302183918E-4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1.5899765199541645E-3</c:v>
                </c:pt>
                <c:pt idx="21">
                  <c:v>1.8893242941010187E-3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3.0762743826865412E-3</c:v>
                </c:pt>
                <c:pt idx="25">
                  <c:v>3.5830673985689141E-3</c:v>
                </c:pt>
                <c:pt idx="26">
                  <c:v>4.1525360699898482E-3</c:v>
                </c:pt>
                <c:pt idx="27">
                  <c:v>4.7885097628954107E-3</c:v>
                </c:pt>
                <c:pt idx="28">
                  <c:v>5.494344271010118E-3</c:v>
                </c:pt>
                <c:pt idx="29">
                  <c:v>6.2727775613820834E-3</c:v>
                </c:pt>
                <c:pt idx="30">
                  <c:v>7.1257803915727421E-3</c:v>
                </c:pt>
                <c:pt idx="31">
                  <c:v>8.0544058220431581E-3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1.3786905278247259E-2</c:v>
                </c:pt>
                <c:pt idx="37">
                  <c:v>1.5123037581156519E-2</c:v>
                </c:pt>
                <c:pt idx="38">
                  <c:v>1.6505922382833323E-2</c:v>
                </c:pt>
                <c:pt idx="39">
                  <c:v>1.7925409811645043E-2</c:v>
                </c:pt>
                <c:pt idx="40">
                  <c:v>1.9369879352001927E-2</c:v>
                </c:pt>
                <c:pt idx="41">
                  <c:v>2.0826354934106662E-2</c:v>
                </c:pt>
                <c:pt idx="42">
                  <c:v>2.2280664705633432E-2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2.6475486014275188E-2</c:v>
                </c:pt>
                <c:pt idx="46">
                  <c:v>2.7763417831709387E-2</c:v>
                </c:pt>
                <c:pt idx="47">
                  <c:v>2.8968795945416785E-2</c:v>
                </c:pt>
                <c:pt idx="48">
                  <c:v>3.0075751491547082E-2</c:v>
                </c:pt>
                <c:pt idx="49">
                  <c:v>3.1069270652543567E-2</c:v>
                </c:pt>
                <c:pt idx="50">
                  <c:v>3.193553209854081E-2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3.3656939099993552E-2</c:v>
                </c:pt>
                <c:pt idx="54">
                  <c:v>3.39103151156031E-2</c:v>
                </c:pt>
                <c:pt idx="55">
                  <c:v>3.399519696149015E-2</c:v>
                </c:pt>
                <c:pt idx="56">
                  <c:v>3.3910315115603107E-2</c:v>
                </c:pt>
                <c:pt idx="57">
                  <c:v>3.3656939099993552E-2</c:v>
                </c:pt>
                <c:pt idx="58">
                  <c:v>3.3238845887728193E-2</c:v>
                </c:pt>
                <c:pt idx="59">
                  <c:v>3.2662226222502887E-2</c:v>
                </c:pt>
                <c:pt idx="60">
                  <c:v>3.1935532098540845E-2</c:v>
                </c:pt>
                <c:pt idx="61">
                  <c:v>3.1069270652543605E-2</c:v>
                </c:pt>
                <c:pt idx="62">
                  <c:v>3.0075751491547089E-2</c:v>
                </c:pt>
                <c:pt idx="63">
                  <c:v>2.8968795945416834E-2</c:v>
                </c:pt>
                <c:pt idx="64">
                  <c:v>2.7763417831709412E-2</c:v>
                </c:pt>
                <c:pt idx="65">
                  <c:v>2.6475486014275216E-2</c:v>
                </c:pt>
                <c:pt idx="66">
                  <c:v>2.5121379306697431E-2</c:v>
                </c:pt>
                <c:pt idx="67">
                  <c:v>2.3717644120153546E-2</c:v>
                </c:pt>
                <c:pt idx="68">
                  <c:v>2.2280664705633467E-2</c:v>
                </c:pt>
                <c:pt idx="69">
                  <c:v>2.0826354934106728E-2</c:v>
                </c:pt>
                <c:pt idx="70">
                  <c:v>1.9369879352001972E-2</c:v>
                </c:pt>
                <c:pt idx="71">
                  <c:v>1.7925409811645043E-2</c:v>
                </c:pt>
                <c:pt idx="72">
                  <c:v>1.6505922382833341E-2</c:v>
                </c:pt>
                <c:pt idx="73">
                  <c:v>1.5123037581156504E-2</c:v>
                </c:pt>
                <c:pt idx="74">
                  <c:v>1.378690527824725E-2</c:v>
                </c:pt>
                <c:pt idx="75">
                  <c:v>1.2506134060706123E-2</c:v>
                </c:pt>
                <c:pt idx="76">
                  <c:v>1.1287763341074173E-2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8.0544058220431442E-3</c:v>
                </c:pt>
                <c:pt idx="80">
                  <c:v>7.1257803915727403E-3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1.3721645201860131E-5</c:v>
                </c:pt>
                <c:pt idx="1">
                  <c:v>1.8064966817898986E-5</c:v>
                </c:pt>
                <c:pt idx="2">
                  <c:v>2.3664464335123339E-5</c:v>
                </c:pt>
                <c:pt idx="3">
                  <c:v>3.0844995839602286E-5</c:v>
                </c:pt>
                <c:pt idx="4">
                  <c:v>4.0003803127460833E-5</c:v>
                </c:pt>
                <c:pt idx="5">
                  <c:v>5.1623372624942976E-5</c:v>
                </c:pt>
                <c:pt idx="6">
                  <c:v>6.6285722545568969E-5</c:v>
                </c:pt>
                <c:pt idx="7">
                  <c:v>8.4688051885404704E-5</c:v>
                </c:pt>
                <c:pt idx="8">
                  <c:v>1.0765961400169583E-4</c:v>
                </c:pt>
                <c:pt idx="9">
                  <c:v>1.3617958978914341E-4</c:v>
                </c:pt>
                <c:pt idx="10">
                  <c:v>1.713956330608082E-4</c:v>
                </c:pt>
                <c:pt idx="11">
                  <c:v>2.146426447381359E-4</c:v>
                </c:pt>
                <c:pt idx="12">
                  <c:v>2.674612049999244E-4</c:v>
                </c:pt>
                <c:pt idx="13">
                  <c:v>3.316149569960353E-4</c:v>
                </c:pt>
                <c:pt idx="14">
                  <c:v>4.0910609679950733E-4</c:v>
                </c:pt>
                <c:pt idx="15">
                  <c:v>5.021879880506481E-4</c:v>
                </c:pt>
                <c:pt idx="16">
                  <c:v>6.133737937199684E-4</c:v>
                </c:pt>
                <c:pt idx="17">
                  <c:v>7.4543991033276433E-4</c:v>
                </c:pt>
                <c:pt idx="18">
                  <c:v>9.0142291164755012E-4</c:v>
                </c:pt>
                <c:pt idx="19">
                  <c:v>1.084608669647933E-3</c:v>
                </c:pt>
                <c:pt idx="20">
                  <c:v>1.2985123314949525E-3</c:v>
                </c:pt>
                <c:pt idx="21">
                  <c:v>1.5468479021178549E-3</c:v>
                </c:pt>
                <c:pt idx="22">
                  <c:v>1.8334863226350231E-3</c:v>
                </c:pt>
                <c:pt idx="23">
                  <c:v>2.1624011521672016E-3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3.442573316315999E-3</c:v>
                </c:pt>
                <c:pt idx="27">
                  <c:v>3.9797509772101025E-3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6.7613275154384967E-3</c:v>
                </c:pt>
                <c:pt idx="32">
                  <c:v>7.6233754861539087E-3</c:v>
                </c:pt>
                <c:pt idx="33">
                  <c:v>8.5524624625531228E-3</c:v>
                </c:pt>
                <c:pt idx="34">
                  <c:v>9.5469262953707338E-3</c:v>
                </c:pt>
                <c:pt idx="35">
                  <c:v>1.0603872332552177E-2</c:v>
                </c:pt>
                <c:pt idx="36">
                  <c:v>1.1719091320923613E-2</c:v>
                </c:pt>
                <c:pt idx="37">
                  <c:v>1.2887002545085128E-2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1.6630182192523563E-2</c:v>
                </c:pt>
                <c:pt idx="41">
                  <c:v>1.7925409811645004E-2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2.178494748142305E-2</c:v>
                </c:pt>
                <c:pt idx="45">
                  <c:v>2.3016681802695969E-2</c:v>
                </c:pt>
                <c:pt idx="46">
                  <c:v>2.4196772313658278E-2</c:v>
                </c:pt>
                <c:pt idx="47">
                  <c:v>2.5310497959954478E-2</c:v>
                </c:pt>
                <c:pt idx="48">
                  <c:v>2.6343438976895096E-2</c:v>
                </c:pt>
                <c:pt idx="49">
                  <c:v>2.7281784602032746E-2</c:v>
                </c:pt>
                <c:pt idx="50">
                  <c:v>2.8112638637507858E-2</c:v>
                </c:pt>
                <c:pt idx="51">
                  <c:v>2.8824313472876176E-2</c:v>
                </c:pt>
                <c:pt idx="52">
                  <c:v>2.9406603230379486E-2</c:v>
                </c:pt>
                <c:pt idx="53">
                  <c:v>2.985102712512909E-2</c:v>
                </c:pt>
                <c:pt idx="54">
                  <c:v>3.0151034935370597E-2</c:v>
                </c:pt>
                <c:pt idx="55">
                  <c:v>3.0302167626916721E-2</c:v>
                </c:pt>
                <c:pt idx="56">
                  <c:v>3.0302167626916735E-2</c:v>
                </c:pt>
                <c:pt idx="57">
                  <c:v>3.0151034935370604E-2</c:v>
                </c:pt>
                <c:pt idx="58">
                  <c:v>2.985102712512909E-2</c:v>
                </c:pt>
                <c:pt idx="59">
                  <c:v>2.9406603230379531E-2</c:v>
                </c:pt>
                <c:pt idx="60">
                  <c:v>2.8824313472876197E-2</c:v>
                </c:pt>
                <c:pt idx="61">
                  <c:v>2.8112638637507903E-2</c:v>
                </c:pt>
                <c:pt idx="62">
                  <c:v>2.7281784602032795E-2</c:v>
                </c:pt>
                <c:pt idx="63">
                  <c:v>2.6343438976895148E-2</c:v>
                </c:pt>
                <c:pt idx="64">
                  <c:v>2.5310497959954516E-2</c:v>
                </c:pt>
                <c:pt idx="65">
                  <c:v>2.4196772313658341E-2</c:v>
                </c:pt>
                <c:pt idx="66">
                  <c:v>2.3016681802695976E-2</c:v>
                </c:pt>
                <c:pt idx="67">
                  <c:v>2.1784947481423109E-2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1.7925409811645043E-2</c:v>
                </c:pt>
                <c:pt idx="71">
                  <c:v>1.6630182192523608E-2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1.2887002545085128E-2</c:v>
                </c:pt>
                <c:pt idx="75">
                  <c:v>1.1719091320923613E-2</c:v>
                </c:pt>
                <c:pt idx="76">
                  <c:v>1.0603872332552168E-2</c:v>
                </c:pt>
                <c:pt idx="77">
                  <c:v>9.5469262953707338E-3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6.7613275154384915E-3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1.0606579623830477E-5</c:v>
                </c:pt>
                <c:pt idx="1">
                  <c:v>1.3998840822309397E-5</c:v>
                </c:pt>
                <c:pt idx="2">
                  <c:v>1.8383886142254932E-5</c:v>
                </c:pt>
                <c:pt idx="3">
                  <c:v>2.4022106913716485E-5</c:v>
                </c:pt>
                <c:pt idx="4">
                  <c:v>3.1232978125041826E-5</c:v>
                </c:pt>
                <c:pt idx="5">
                  <c:v>4.0405848032893864E-5</c:v>
                </c:pt>
                <c:pt idx="6">
                  <c:v>5.2012003463569617E-5</c:v>
                </c:pt>
                <c:pt idx="7">
                  <c:v>6.6617981112509245E-5</c:v>
                </c:pt>
                <c:pt idx="8">
                  <c:v>8.4900036885960083E-5</c:v>
                </c:pt>
                <c:pt idx="9">
                  <c:v>1.0765961400169583E-4</c:v>
                </c:pt>
                <c:pt idx="10">
                  <c:v>1.3583956602147588E-4</c:v>
                </c:pt>
                <c:pt idx="11">
                  <c:v>1.7054079377463427E-4</c:v>
                </c:pt>
                <c:pt idx="12">
                  <c:v>2.1303884666317696E-4</c:v>
                </c:pt>
                <c:pt idx="13">
                  <c:v>2.6479992154452794E-4</c:v>
                </c:pt>
                <c:pt idx="14">
                  <c:v>3.274955698410176E-4</c:v>
                </c:pt>
                <c:pt idx="15">
                  <c:v>4.0301530052160218E-4</c:v>
                </c:pt>
                <c:pt idx="16">
                  <c:v>4.9347614918211552E-4</c:v>
                </c:pt>
                <c:pt idx="17">
                  <c:v>6.0122817884544484E-4</c:v>
                </c:pt>
                <c:pt idx="18">
                  <c:v>7.2885479458114884E-4</c:v>
                </c:pt>
                <c:pt idx="19">
                  <c:v>8.7916670065929666E-4</c:v>
                </c:pt>
                <c:pt idx="20">
                  <c:v>1.0551883151784559E-3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1.7704243237705462E-3</c:v>
                </c:pt>
                <c:pt idx="24">
                  <c:v>2.0828127186405215E-3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3.29109142142392E-3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4.9714882839814716E-3</c:v>
                </c:pt>
                <c:pt idx="31">
                  <c:v>5.6475354632411585E-3</c:v>
                </c:pt>
                <c:pt idx="32">
                  <c:v>6.3835173153975197E-3</c:v>
                </c:pt>
                <c:pt idx="33">
                  <c:v>7.179424659055327E-3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1.0926808322542631E-2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1.4206779053157523E-2</c:v>
                </c:pt>
                <c:pt idx="41">
                  <c:v>1.5351593025306439E-2</c:v>
                </c:pt>
                <c:pt idx="42">
                  <c:v>1.6505922382833303E-2</c:v>
                </c:pt>
                <c:pt idx="43">
                  <c:v>1.7658535227729373E-2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2.0983139804447878E-2</c:v>
                </c:pt>
                <c:pt idx="47">
                  <c:v>2.2003889843531098E-2</c:v>
                </c:pt>
                <c:pt idx="48">
                  <c:v>2.2959211965418055E-2</c:v>
                </c:pt>
                <c:pt idx="49">
                  <c:v>2.3836529306041587E-2</c:v>
                </c:pt>
                <c:pt idx="50">
                  <c:v>2.4623942668060617E-2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2.6343438976895141E-2</c:v>
                </c:pt>
                <c:pt idx="54">
                  <c:v>2.6674798647479687E-2</c:v>
                </c:pt>
                <c:pt idx="55">
                  <c:v>2.6875611745141494E-2</c:v>
                </c:pt>
                <c:pt idx="56">
                  <c:v>2.6942884830823372E-2</c:v>
                </c:pt>
                <c:pt idx="57">
                  <c:v>2.6875611745141501E-2</c:v>
                </c:pt>
                <c:pt idx="58">
                  <c:v>2.6674798647479698E-2</c:v>
                </c:pt>
                <c:pt idx="59">
                  <c:v>2.6343438976895141E-2</c:v>
                </c:pt>
                <c:pt idx="60">
                  <c:v>2.5886439205752398E-2</c:v>
                </c:pt>
                <c:pt idx="61">
                  <c:v>2.5310497959954516E-2</c:v>
                </c:pt>
                <c:pt idx="62">
                  <c:v>2.4623942668060641E-2</c:v>
                </c:pt>
                <c:pt idx="63">
                  <c:v>2.3836529306041618E-2</c:v>
                </c:pt>
                <c:pt idx="64">
                  <c:v>2.2959211965418086E-2</c:v>
                </c:pt>
                <c:pt idx="65">
                  <c:v>2.2003889843531146E-2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1.7658535227729401E-2</c:v>
                </c:pt>
                <c:pt idx="70">
                  <c:v>1.6505922382833341E-2</c:v>
                </c:pt>
                <c:pt idx="71">
                  <c:v>1.5351593025306467E-2</c:v>
                </c:pt>
                <c:pt idx="72">
                  <c:v>1.4206779053157552E-2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6.383517315397518E-3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8.1578000244624657E-6</c:v>
                </c:pt>
                <c:pt idx="1">
                  <c:v>1.0793828415453365E-5</c:v>
                </c:pt>
                <c:pt idx="2">
                  <c:v>1.4210406208202149E-5</c:v>
                </c:pt>
                <c:pt idx="3">
                  <c:v>1.8615126963223836E-5</c:v>
                </c:pt>
                <c:pt idx="4">
                  <c:v>2.4263533101913089E-5</c:v>
                </c:pt>
                <c:pt idx="5">
                  <c:v>3.1468106088681965E-5</c:v>
                </c:pt>
                <c:pt idx="6">
                  <c:v>4.0608383189000531E-5</c:v>
                </c:pt>
                <c:pt idx="7">
                  <c:v>5.2142196145272086E-5</c:v>
                </c:pt>
                <c:pt idx="8">
                  <c:v>6.6617981112509245E-5</c:v>
                </c:pt>
                <c:pt idx="9">
                  <c:v>8.4688051885404596E-5</c:v>
                </c:pt>
                <c:pt idx="10">
                  <c:v>1.0712265943675449E-4</c:v>
                </c:pt>
                <c:pt idx="11">
                  <c:v>1.3482458023077155E-4</c:v>
                </c:pt>
                <c:pt idx="12">
                  <c:v>1.6884388452402768E-4</c:v>
                </c:pt>
                <c:pt idx="13">
                  <c:v>2.1039243560737409E-4</c:v>
                </c:pt>
                <c:pt idx="14">
                  <c:v>2.6085756431946808E-4</c:v>
                </c:pt>
                <c:pt idx="15">
                  <c:v>3.2181425387468307E-4</c:v>
                </c:pt>
                <c:pt idx="16">
                  <c:v>3.9503506289359708E-4</c:v>
                </c:pt>
                <c:pt idx="17">
                  <c:v>4.8249691538821592E-4</c:v>
                </c:pt>
                <c:pt idx="18">
                  <c:v>5.8638380221870401E-4</c:v>
                </c:pt>
                <c:pt idx="19">
                  <c:v>7.0908437690569807E-4</c:v>
                </c:pt>
                <c:pt idx="20">
                  <c:v>8.5318339789939267E-4</c:v>
                </c:pt>
                <c:pt idx="21">
                  <c:v>1.0214459778924161E-3</c:v>
                </c:pt>
                <c:pt idx="22">
                  <c:v>1.2167936566382519E-3</c:v>
                </c:pt>
                <c:pt idx="23">
                  <c:v>1.4422714242691677E-3</c:v>
                </c:pt>
                <c:pt idx="24">
                  <c:v>1.7010049930971326E-3</c:v>
                </c:pt>
                <c:pt idx="25">
                  <c:v>1.9961478510108375E-3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3.13058299878031E-3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6.7276052537701483E-3</c:v>
                </c:pt>
                <c:pt idx="35">
                  <c:v>7.5098782114875109E-3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1.3081764647251904E-2</c:v>
                </c:pt>
                <c:pt idx="42">
                  <c:v>1.41006267788757E-2</c:v>
                </c:pt>
                <c:pt idx="43">
                  <c:v>1.5123037581156479E-2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1.81055631753042E-2</c:v>
                </c:pt>
                <c:pt idx="47">
                  <c:v>1.9033855249807444E-2</c:v>
                </c:pt>
                <c:pt idx="48">
                  <c:v>1.9909942872768344E-2</c:v>
                </c:pt>
                <c:pt idx="49">
                  <c:v>2.072248305553219E-2</c:v>
                </c:pt>
                <c:pt idx="50">
                  <c:v>2.146061186757546E-2</c:v>
                </c:pt>
                <c:pt idx="51">
                  <c:v>2.211418480035978E-2</c:v>
                </c:pt>
                <c:pt idx="52">
                  <c:v>2.2674008053880396E-2</c:v>
                </c:pt>
                <c:pt idx="53">
                  <c:v>2.3132053400346197E-2</c:v>
                </c:pt>
                <c:pt idx="54">
                  <c:v>2.3481649618079959E-2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2.2674008053880416E-2</c:v>
                </c:pt>
                <c:pt idx="62">
                  <c:v>2.211418480035978E-2</c:v>
                </c:pt>
                <c:pt idx="63">
                  <c:v>2.1460611867575492E-2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1.8105563175304221E-2</c:v>
                </c:pt>
                <c:pt idx="68">
                  <c:v>1.7136646640758979E-2</c:v>
                </c:pt>
                <c:pt idx="69">
                  <c:v>1.6138686030832461E-2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1.0137275247599525E-2</c:v>
                </c:pt>
                <c:pt idx="76">
                  <c:v>9.2185637394217503E-3</c:v>
                </c:pt>
                <c:pt idx="77">
                  <c:v>8.3413014119783011E-3</c:v>
                </c:pt>
                <c:pt idx="78">
                  <c:v>7.5098782114875065E-3</c:v>
                </c:pt>
                <c:pt idx="79">
                  <c:v>6.7276052537701492E-3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6.2430854778757712E-6</c:v>
                </c:pt>
                <c:pt idx="1">
                  <c:v>8.281089383354282E-6</c:v>
                </c:pt>
                <c:pt idx="2">
                  <c:v>1.0929598063115085E-5</c:v>
                </c:pt>
                <c:pt idx="3">
                  <c:v>1.4353223164928451E-5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3.1546874773734656E-5</c:v>
                </c:pt>
                <c:pt idx="7">
                  <c:v>4.0608383189000531E-5</c:v>
                </c:pt>
                <c:pt idx="8">
                  <c:v>5.2012003463569617E-5</c:v>
                </c:pt>
                <c:pt idx="9">
                  <c:v>6.6285722545568969E-5</c:v>
                </c:pt>
                <c:pt idx="10">
                  <c:v>8.4055267404243165E-5</c:v>
                </c:pt>
                <c:pt idx="11">
                  <c:v>1.060567711661277E-4</c:v>
                </c:pt>
                <c:pt idx="12">
                  <c:v>1.3314976239681611E-4</c:v>
                </c:pt>
                <c:pt idx="13">
                  <c:v>1.6633012657358044E-4</c:v>
                </c:pt>
                <c:pt idx="14">
                  <c:v>2.0674259721660597E-4</c:v>
                </c:pt>
                <c:pt idx="15">
                  <c:v>2.5569223846797396E-4</c:v>
                </c:pt>
                <c:pt idx="16">
                  <c:v>3.1465428487242219E-4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5.6905354180833369E-4</c:v>
                </c:pt>
                <c:pt idx="20">
                  <c:v>6.8640959566935837E-4</c:v>
                </c:pt>
                <c:pt idx="21">
                  <c:v>8.238385100726868E-4</c:v>
                </c:pt>
                <c:pt idx="22">
                  <c:v>9.8385106390936326E-4</c:v>
                </c:pt>
                <c:pt idx="23">
                  <c:v>1.1690824949255731E-3</c:v>
                </c:pt>
                <c:pt idx="24">
                  <c:v>1.3822591817128887E-3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2.2171425979564787E-3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3.3998089837662744E-3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6.2727775613820799E-3</c:v>
                </c:pt>
                <c:pt idx="36">
                  <c:v>6.9846804860948918E-3</c:v>
                </c:pt>
                <c:pt idx="37">
                  <c:v>7.7385880524660352E-3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1.021359063693849E-2</c:v>
                </c:pt>
                <c:pt idx="41">
                  <c:v>1.1091945882764746E-2</c:v>
                </c:pt>
                <c:pt idx="42">
                  <c:v>1.1985759644307517E-2</c:v>
                </c:pt>
                <c:pt idx="43">
                  <c:v>1.2887002545085097E-2</c:v>
                </c:pt>
                <c:pt idx="44">
                  <c:v>1.3786905278247222E-2</c:v>
                </c:pt>
                <c:pt idx="45">
                  <c:v>1.4676084274319542E-2</c:v>
                </c:pt>
                <c:pt idx="46">
                  <c:v>1.5544692294246799E-2</c:v>
                </c:pt>
                <c:pt idx="47">
                  <c:v>1.638259103562922E-2</c:v>
                </c:pt>
                <c:pt idx="48">
                  <c:v>1.7179541854036192E-2</c:v>
                </c:pt>
                <c:pt idx="49">
                  <c:v>1.7925409811645004E-2</c:v>
                </c:pt>
                <c:pt idx="50">
                  <c:v>1.8610375519058111E-2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2.0567645798129999E-2</c:v>
                </c:pt>
                <c:pt idx="55">
                  <c:v>2.082635493410669E-2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2.0567645798130002E-2</c:v>
                </c:pt>
                <c:pt idx="61">
                  <c:v>2.0210843125899828E-2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1.8610375519058139E-2</c:v>
                </c:pt>
                <c:pt idx="65">
                  <c:v>1.7925409811645036E-2</c:v>
                </c:pt>
                <c:pt idx="66">
                  <c:v>1.7179541854036209E-2</c:v>
                </c:pt>
                <c:pt idx="67">
                  <c:v>1.6382591035629255E-2</c:v>
                </c:pt>
                <c:pt idx="68">
                  <c:v>1.5544692294246839E-2</c:v>
                </c:pt>
                <c:pt idx="69">
                  <c:v>1.4676084274319569E-2</c:v>
                </c:pt>
                <c:pt idx="70">
                  <c:v>1.3786905278247245E-2</c:v>
                </c:pt>
                <c:pt idx="71">
                  <c:v>1.2887002545085128E-2</c:v>
                </c:pt>
                <c:pt idx="72">
                  <c:v>1.1985759644307533E-2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7.7385880524660352E-3</c:v>
                </c:pt>
                <c:pt idx="78">
                  <c:v>6.9846804860948936E-3</c:v>
                </c:pt>
                <c:pt idx="79">
                  <c:v>6.2727775613820799E-3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1.1011878213464424E-5</c:v>
                </c:pt>
                <c:pt idx="4">
                  <c:v>1.4425168995442296E-5</c:v>
                </c:pt>
                <c:pt idx="5">
                  <c:v>1.8802212099497244E-5</c:v>
                </c:pt>
                <c:pt idx="6">
                  <c:v>2.4385154567709199E-5</c:v>
                </c:pt>
                <c:pt idx="7">
                  <c:v>3.1468106088681965E-5</c:v>
                </c:pt>
                <c:pt idx="8">
                  <c:v>4.0405848032893864E-5</c:v>
                </c:pt>
                <c:pt idx="9">
                  <c:v>5.1623372624942976E-5</c:v>
                </c:pt>
                <c:pt idx="10">
                  <c:v>6.5626168586183979E-5</c:v>
                </c:pt>
                <c:pt idx="11">
                  <c:v>8.3011116103007317E-5</c:v>
                </c:pt>
                <c:pt idx="12">
                  <c:v>1.0447779155150224E-4</c:v>
                </c:pt>
                <c:pt idx="13">
                  <c:v>1.3083991169750438E-4</c:v>
                </c:pt>
                <c:pt idx="14">
                  <c:v>1.6303656939836798E-4</c:v>
                </c:pt>
                <c:pt idx="15">
                  <c:v>2.0214283020909986E-4</c:v>
                </c:pt>
                <c:pt idx="16">
                  <c:v>2.4937917460652795E-4</c:v>
                </c:pt>
                <c:pt idx="17">
                  <c:v>3.0611918750934186E-4</c:v>
                </c:pt>
                <c:pt idx="18">
                  <c:v>3.7389481994965987E-4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6.6114589081873272E-4</c:v>
                </c:pt>
                <c:pt idx="22">
                  <c:v>7.9153534004482336E-4</c:v>
                </c:pt>
                <c:pt idx="23">
                  <c:v>9.4291347914337285E-4</c:v>
                </c:pt>
                <c:pt idx="24">
                  <c:v>1.1176399212040041E-3</c:v>
                </c:pt>
                <c:pt idx="25">
                  <c:v>1.3181368322651421E-3</c:v>
                </c:pt>
                <c:pt idx="26">
                  <c:v>1.5468479021178538E-3</c:v>
                </c:pt>
                <c:pt idx="27">
                  <c:v>1.8061892675266731E-3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3.1938249704206493E-3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4.6469879117552685E-3</c:v>
                </c:pt>
                <c:pt idx="35">
                  <c:v>5.2133323029161342E-3</c:v>
                </c:pt>
                <c:pt idx="36">
                  <c:v>5.8195285237601273E-3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8.5953318590459016E-3</c:v>
                </c:pt>
                <c:pt idx="41">
                  <c:v>9.3578844888797461E-3</c:v>
                </c:pt>
                <c:pt idx="42">
                  <c:v>1.0137275247599511E-2</c:v>
                </c:pt>
                <c:pt idx="43">
                  <c:v>1.0926808322542595E-2</c:v>
                </c:pt>
                <c:pt idx="44">
                  <c:v>1.1719091320923582E-2</c:v>
                </c:pt>
                <c:pt idx="45">
                  <c:v>1.2506134060706081E-2</c:v>
                </c:pt>
                <c:pt idx="46">
                  <c:v>1.3279470201653451E-2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1.6058193998450883E-2</c:v>
                </c:pt>
                <c:pt idx="51">
                  <c:v>1.6630182192523563E-2</c:v>
                </c:pt>
                <c:pt idx="52">
                  <c:v>1.7136646640758937E-2</c:v>
                </c:pt>
                <c:pt idx="53">
                  <c:v>1.7570462915854314E-2</c:v>
                </c:pt>
                <c:pt idx="54">
                  <c:v>1.7925409811644991E-2</c:v>
                </c:pt>
                <c:pt idx="55">
                  <c:v>1.8196317688391622E-2</c:v>
                </c:pt>
                <c:pt idx="56">
                  <c:v>1.8379193721476558E-2</c:v>
                </c:pt>
                <c:pt idx="57">
                  <c:v>1.8471319813384453E-2</c:v>
                </c:pt>
                <c:pt idx="58">
                  <c:v>1.8471319813384443E-2</c:v>
                </c:pt>
                <c:pt idx="59">
                  <c:v>1.8379193721476551E-2</c:v>
                </c:pt>
                <c:pt idx="60">
                  <c:v>1.8196317688391622E-2</c:v>
                </c:pt>
                <c:pt idx="61">
                  <c:v>1.7925409811645036E-2</c:v>
                </c:pt>
                <c:pt idx="62">
                  <c:v>1.7570462915854318E-2</c:v>
                </c:pt>
                <c:pt idx="63">
                  <c:v>1.7136646640758962E-2</c:v>
                </c:pt>
                <c:pt idx="64">
                  <c:v>1.6630182192523577E-2</c:v>
                </c:pt>
                <c:pt idx="65">
                  <c:v>1.60581939984509E-2</c:v>
                </c:pt>
                <c:pt idx="66">
                  <c:v>1.5428543205570851E-2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1.3279470201653468E-2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1.0926808322542616E-2</c:v>
                </c:pt>
                <c:pt idx="73">
                  <c:v>1.0137275247599525E-2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7.8555418337373801E-3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5.8195285237601221E-3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3.6019469826495961E-6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1.1039442349812181E-5</c:v>
                </c:pt>
                <c:pt idx="5">
                  <c:v>1.4425168995442296E-5</c:v>
                </c:pt>
                <c:pt idx="6">
                  <c:v>1.8755265277227772E-5</c:v>
                </c:pt>
                <c:pt idx="7">
                  <c:v>2.4263533101913052E-5</c:v>
                </c:pt>
                <c:pt idx="8">
                  <c:v>3.1232978125041826E-5</c:v>
                </c:pt>
                <c:pt idx="9">
                  <c:v>4.0003803127460759E-5</c:v>
                </c:pt>
                <c:pt idx="10">
                  <c:v>5.0982096791017273E-5</c:v>
                </c:pt>
                <c:pt idx="11">
                  <c:v>6.4649122224653328E-5</c:v>
                </c:pt>
                <c:pt idx="12">
                  <c:v>8.1571058823673223E-5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1.5901118215732381E-4</c:v>
                </c:pt>
                <c:pt idx="16">
                  <c:v>1.9665964177013439E-4</c:v>
                </c:pt>
                <c:pt idx="17">
                  <c:v>2.4200890615691826E-4</c:v>
                </c:pt>
                <c:pt idx="18">
                  <c:v>2.9633024583316191E-4</c:v>
                </c:pt>
                <c:pt idx="19">
                  <c:v>3.610348632540392E-4</c:v>
                </c:pt>
                <c:pt idx="20">
                  <c:v>4.3767408174210168E-4</c:v>
                </c:pt>
                <c:pt idx="21">
                  <c:v>5.2793571678487483E-4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1.2507198290375868E-3</c:v>
                </c:pt>
                <c:pt idx="27">
                  <c:v>1.4640685654975531E-3</c:v>
                </c:pt>
                <c:pt idx="28">
                  <c:v>1.7052628256529489E-3</c:v>
                </c:pt>
                <c:pt idx="29">
                  <c:v>1.9762858480320365E-3</c:v>
                </c:pt>
                <c:pt idx="30">
                  <c:v>2.2789601145105872E-3</c:v>
                </c:pt>
                <c:pt idx="31">
                  <c:v>2.614882723231759E-3</c:v>
                </c:pt>
                <c:pt idx="32">
                  <c:v>2.9853567346478432E-3</c:v>
                </c:pt>
                <c:pt idx="33">
                  <c:v>3.3913200768617975E-3</c:v>
                </c:pt>
                <c:pt idx="34">
                  <c:v>3.8332739251677492E-3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8.5311080105837742E-3</c:v>
                </c:pt>
                <c:pt idx="43">
                  <c:v>9.2185637394217191E-3</c:v>
                </c:pt>
                <c:pt idx="44">
                  <c:v>9.9117334151098153E-3</c:v>
                </c:pt>
                <c:pt idx="45">
                  <c:v>1.0603872332552141E-2</c:v>
                </c:pt>
                <c:pt idx="46">
                  <c:v>1.128776334107414E-2</c:v>
                </c:pt>
                <c:pt idx="47">
                  <c:v>1.1955832669502188E-2</c:v>
                </c:pt>
                <c:pt idx="48">
                  <c:v>1.2600282682170606E-2</c:v>
                </c:pt>
                <c:pt idx="49">
                  <c:v>1.3213238567712541E-2</c:v>
                </c:pt>
                <c:pt idx="50">
                  <c:v>1.3786905278247222E-2</c:v>
                </c:pt>
                <c:pt idx="51">
                  <c:v>1.4313730462506979E-2</c:v>
                </c:pt>
                <c:pt idx="52">
                  <c:v>1.4786568705097085E-2</c:v>
                </c:pt>
                <c:pt idx="53">
                  <c:v>1.5198842122489516E-2</c:v>
                </c:pt>
                <c:pt idx="54">
                  <c:v>1.5544692294246799E-2</c:v>
                </c:pt>
                <c:pt idx="55">
                  <c:v>1.5819118636336223E-2</c:v>
                </c:pt>
                <c:pt idx="56">
                  <c:v>1.6018098653518921E-2</c:v>
                </c:pt>
                <c:pt idx="57">
                  <c:v>1.613868603083244E-2</c:v>
                </c:pt>
                <c:pt idx="58">
                  <c:v>1.6179083221357481E-2</c:v>
                </c:pt>
                <c:pt idx="59">
                  <c:v>1.613868603083244E-2</c:v>
                </c:pt>
                <c:pt idx="60">
                  <c:v>1.6018098653518921E-2</c:v>
                </c:pt>
                <c:pt idx="61">
                  <c:v>1.5819118636336241E-2</c:v>
                </c:pt>
                <c:pt idx="62">
                  <c:v>1.5544692294246815E-2</c:v>
                </c:pt>
                <c:pt idx="63">
                  <c:v>1.5198842122489533E-2</c:v>
                </c:pt>
                <c:pt idx="64">
                  <c:v>1.4786568705097087E-2</c:v>
                </c:pt>
                <c:pt idx="65">
                  <c:v>1.4313730462507005E-2</c:v>
                </c:pt>
                <c:pt idx="66">
                  <c:v>1.3786905278247243E-2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1.1955832669502208E-2</c:v>
                </c:pt>
                <c:pt idx="70">
                  <c:v>1.1287763341074161E-2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7.8555418337373801E-3</c:v>
                </c:pt>
                <c:pt idx="76">
                  <c:v>7.19739567511313E-3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2.7154957347350375E-6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6.3851471012163921E-6</c:v>
                </c:pt>
                <c:pt idx="4">
                  <c:v>8.406242022293454E-6</c:v>
                </c:pt>
                <c:pt idx="5">
                  <c:v>1.1011878213464404E-5</c:v>
                </c:pt>
                <c:pt idx="6">
                  <c:v>1.4353223164928429E-5</c:v>
                </c:pt>
                <c:pt idx="7">
                  <c:v>1.8615126963223836E-5</c:v>
                </c:pt>
                <c:pt idx="8">
                  <c:v>2.4022106913716485E-5</c:v>
                </c:pt>
                <c:pt idx="9">
                  <c:v>3.0844995839602239E-5</c:v>
                </c:pt>
                <c:pt idx="10">
                  <c:v>3.9408224090391872E-5</c:v>
                </c:pt>
                <c:pt idx="11">
                  <c:v>5.0097671390586347E-5</c:v>
                </c:pt>
                <c:pt idx="12">
                  <c:v>6.3368983835051628E-5</c:v>
                </c:pt>
                <c:pt idx="13">
                  <c:v>7.9756203684016905E-5</c:v>
                </c:pt>
                <c:pt idx="14">
                  <c:v>9.9880505630719517E-5</c:v>
                </c:pt>
                <c:pt idx="15">
                  <c:v>1.2445877390574155E-4</c:v>
                </c:pt>
                <c:pt idx="16">
                  <c:v>1.5431169150884275E-4</c:v>
                </c:pt>
                <c:pt idx="17">
                  <c:v>1.903709482092725E-4</c:v>
                </c:pt>
                <c:pt idx="18">
                  <c:v>2.3368511056768865E-4</c:v>
                </c:pt>
                <c:pt idx="19">
                  <c:v>2.8542363858833979E-4</c:v>
                </c:pt>
                <c:pt idx="20">
                  <c:v>3.4687848378028429E-4</c:v>
                </c:pt>
                <c:pt idx="21">
                  <c:v>4.1946266694726521E-4</c:v>
                </c:pt>
                <c:pt idx="22">
                  <c:v>5.0470521581609193E-4</c:v>
                </c:pt>
                <c:pt idx="23">
                  <c:v>6.0424184763316628E-4</c:v>
                </c:pt>
                <c:pt idx="24">
                  <c:v>7.198008149118698E-4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1.1808319693347501E-3</c:v>
                </c:pt>
                <c:pt idx="28">
                  <c:v>1.3788078497211636E-3</c:v>
                </c:pt>
                <c:pt idx="29">
                  <c:v>1.6019461739486002E-3</c:v>
                </c:pt>
                <c:pt idx="30">
                  <c:v>1.8519131665240402E-3</c:v>
                </c:pt>
                <c:pt idx="31">
                  <c:v>2.1302071932113222E-3</c:v>
                </c:pt>
                <c:pt idx="32">
                  <c:v>2.4381004909201274E-3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3.547415282265209E-3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5.9967595527804203E-3</c:v>
                </c:pt>
                <c:pt idx="41">
                  <c:v>6.5615000882158925E-3</c:v>
                </c:pt>
                <c:pt idx="42">
                  <c:v>7.1436171291836947E-3</c:v>
                </c:pt>
                <c:pt idx="43">
                  <c:v>7.7385880524660031E-3</c:v>
                </c:pt>
                <c:pt idx="44">
                  <c:v>8.3413014119782698E-3</c:v>
                </c:pt>
                <c:pt idx="45">
                  <c:v>8.9461140066540521E-3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1.1259579177605042E-2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1.3081764647251904E-2</c:v>
                </c:pt>
                <c:pt idx="54">
                  <c:v>1.3412931095969294E-2</c:v>
                </c:pt>
                <c:pt idx="55">
                  <c:v>1.3683890277794411E-2</c:v>
                </c:pt>
                <c:pt idx="56">
                  <c:v>1.3890695795757151E-2</c:v>
                </c:pt>
                <c:pt idx="57">
                  <c:v>1.4030299609419837E-2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1.4030299609419841E-2</c:v>
                </c:pt>
                <c:pt idx="61">
                  <c:v>1.3890695795757154E-2</c:v>
                </c:pt>
                <c:pt idx="62">
                  <c:v>1.3683890277794427E-2</c:v>
                </c:pt>
                <c:pt idx="63">
                  <c:v>1.3412931095969301E-2</c:v>
                </c:pt>
                <c:pt idx="64">
                  <c:v>1.3081764647251918E-2</c:v>
                </c:pt>
                <c:pt idx="65">
                  <c:v>1.269514007285838E-2</c:v>
                </c:pt>
                <c:pt idx="66">
                  <c:v>1.2258496014500532E-2</c:v>
                </c:pt>
                <c:pt idx="67">
                  <c:v>1.1777833510622965E-2</c:v>
                </c:pt>
                <c:pt idx="68">
                  <c:v>1.1259579177605067E-2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9.5469262953707217E-3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2.729107213749011E-6</c:v>
                </c:pt>
                <c:pt idx="2">
                  <c:v>3.6381471516535405E-6</c:v>
                </c:pt>
                <c:pt idx="3">
                  <c:v>4.8257903659025053E-6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1.0929598063115085E-5</c:v>
                </c:pt>
                <c:pt idx="7">
                  <c:v>1.4210406208202122E-5</c:v>
                </c:pt>
                <c:pt idx="8">
                  <c:v>1.8383886142254966E-5</c:v>
                </c:pt>
                <c:pt idx="9">
                  <c:v>2.3664464335123339E-5</c:v>
                </c:pt>
                <c:pt idx="10">
                  <c:v>3.0309904120865086E-5</c:v>
                </c:pt>
                <c:pt idx="11">
                  <c:v>3.8627888970777478E-5</c:v>
                </c:pt>
                <c:pt idx="12">
                  <c:v>4.8983060182650904E-5</c:v>
                </c:pt>
                <c:pt idx="13">
                  <c:v>6.1804398049488939E-5</c:v>
                </c:pt>
                <c:pt idx="14">
                  <c:v>7.7592791340756607E-5</c:v>
                </c:pt>
                <c:pt idx="15">
                  <c:v>9.6928590577898547E-5</c:v>
                </c:pt>
                <c:pt idx="16">
                  <c:v>1.2047888721923635E-4</c:v>
                </c:pt>
                <c:pt idx="17">
                  <c:v>1.4900420511280543E-4</c:v>
                </c:pt>
                <c:pt idx="18">
                  <c:v>1.8336423461139101E-4</c:v>
                </c:pt>
                <c:pt idx="19">
                  <c:v>2.2452218632057876E-4</c:v>
                </c:pt>
                <c:pt idx="20">
                  <c:v>2.735472938573618E-4</c:v>
                </c:pt>
                <c:pt idx="21">
                  <c:v>3.3161495699603481E-4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5.7333748808947134E-4</c:v>
                </c:pt>
                <c:pt idx="25">
                  <c:v>6.8128078079889877E-4</c:v>
                </c:pt>
                <c:pt idx="26">
                  <c:v>8.0550912247108605E-4</c:v>
                </c:pt>
                <c:pt idx="27">
                  <c:v>9.4763985262618874E-4</c:v>
                </c:pt>
                <c:pt idx="28">
                  <c:v>1.1092889769808265E-3</c:v>
                </c:pt>
                <c:pt idx="29">
                  <c:v>1.292035974223064E-3</c:v>
                </c:pt>
                <c:pt idx="30">
                  <c:v>1.4973834957245401E-3</c:v>
                </c:pt>
                <c:pt idx="31">
                  <c:v>1.7267123914694702E-3</c:v>
                </c:pt>
                <c:pt idx="32">
                  <c:v>1.9812327436951856E-3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3.266500566737831E-3</c:v>
                </c:pt>
                <c:pt idx="37">
                  <c:v>3.655450161426179E-3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4.9714882839814491E-3</c:v>
                </c:pt>
                <c:pt idx="41">
                  <c:v>5.4532908318123356E-3</c:v>
                </c:pt>
                <c:pt idx="42">
                  <c:v>5.9519520941392441E-3</c:v>
                </c:pt>
                <c:pt idx="43">
                  <c:v>6.4638120786080239E-3</c:v>
                </c:pt>
                <c:pt idx="44">
                  <c:v>6.9846804860948719E-3</c:v>
                </c:pt>
                <c:pt idx="45">
                  <c:v>7.5098782114874823E-3</c:v>
                </c:pt>
                <c:pt idx="46">
                  <c:v>8.0342949565442977E-3</c:v>
                </c:pt>
                <c:pt idx="47">
                  <c:v>8.5524624625531072E-3</c:v>
                </c:pt>
                <c:pt idx="48">
                  <c:v>9.0586422681637607E-3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1.0446001240823691E-2</c:v>
                </c:pt>
                <c:pt idx="52">
                  <c:v>1.0845163809754773E-2</c:v>
                </c:pt>
                <c:pt idx="53">
                  <c:v>1.1203421792175121E-2</c:v>
                </c:pt>
                <c:pt idx="54">
                  <c:v>1.1515791286468747E-2</c:v>
                </c:pt>
                <c:pt idx="55">
                  <c:v>1.1777833510622941E-2</c:v>
                </c:pt>
                <c:pt idx="56">
                  <c:v>1.1985759644307517E-2</c:v>
                </c:pt>
                <c:pt idx="57">
                  <c:v>1.2136521941171081E-2</c:v>
                </c:pt>
                <c:pt idx="58">
                  <c:v>1.2227888050361112E-2</c:v>
                </c:pt>
                <c:pt idx="59">
                  <c:v>1.2258496014500528E-2</c:v>
                </c:pt>
                <c:pt idx="60">
                  <c:v>1.2227888050361112E-2</c:v>
                </c:pt>
                <c:pt idx="61">
                  <c:v>1.2136521941171093E-2</c:v>
                </c:pt>
                <c:pt idx="62">
                  <c:v>1.1985759644307524E-2</c:v>
                </c:pt>
                <c:pt idx="63">
                  <c:v>1.1777833510622953E-2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9.5469262953707147E-3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5.4532908318123494E-3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2.729107213749011E-6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8.2810893833542719E-6</c:v>
                </c:pt>
                <c:pt idx="7">
                  <c:v>1.0793828415453365E-5</c:v>
                </c:pt>
                <c:pt idx="8">
                  <c:v>1.3998840822309397E-5</c:v>
                </c:pt>
                <c:pt idx="9">
                  <c:v>1.8064966817898959E-5</c:v>
                </c:pt>
                <c:pt idx="10">
                  <c:v>2.3195876545802912E-5</c:v>
                </c:pt>
                <c:pt idx="11">
                  <c:v>2.9635546253387206E-5</c:v>
                </c:pt>
                <c:pt idx="12">
                  <c:v>3.7674162993929232E-5</c:v>
                </c:pt>
                <c:pt idx="13">
                  <c:v>4.7654379125693196E-5</c:v>
                </c:pt>
                <c:pt idx="14">
                  <c:v>5.9977802040780583E-5</c:v>
                </c:pt>
                <c:pt idx="15">
                  <c:v>7.5111563962928433E-5</c:v>
                </c:pt>
                <c:pt idx="16">
                  <c:v>9.3594772052230942E-5</c:v>
                </c:pt>
                <c:pt idx="17">
                  <c:v>1.1604459162278509E-4</c:v>
                </c:pt>
                <c:pt idx="18">
                  <c:v>1.4316166666166979E-4</c:v>
                </c:pt>
                <c:pt idx="19">
                  <c:v>1.7573453416910322E-4</c:v>
                </c:pt>
                <c:pt idx="20">
                  <c:v>2.1464264473813565E-4</c:v>
                </c:pt>
                <c:pt idx="21">
                  <c:v>2.6085756431946808E-4</c:v>
                </c:pt>
                <c:pt idx="22">
                  <c:v>3.1544190469916754E-4</c:v>
                </c:pt>
                <c:pt idx="23">
                  <c:v>3.7954551652304164E-4</c:v>
                </c:pt>
                <c:pt idx="24">
                  <c:v>4.5439848247642091E-4</c:v>
                </c:pt>
                <c:pt idx="25">
                  <c:v>5.4130047308443413E-4</c:v>
                </c:pt>
                <c:pt idx="26">
                  <c:v>6.4160607676898903E-4</c:v>
                </c:pt>
                <c:pt idx="27">
                  <c:v>7.5670579186475691E-4</c:v>
                </c:pt>
                <c:pt idx="28">
                  <c:v>8.8800247289575862E-4</c:v>
                </c:pt>
                <c:pt idx="29">
                  <c:v>1.0368831569577709E-3</c:v>
                </c:pt>
                <c:pt idx="30">
                  <c:v>1.2046863574617424E-3</c:v>
                </c:pt>
                <c:pt idx="31">
                  <c:v>1.3926650989878209E-3</c:v>
                </c:pt>
                <c:pt idx="32">
                  <c:v>1.6019461739485985E-3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2.667706858253854E-3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3.7106952159153502E-3</c:v>
                </c:pt>
                <c:pt idx="40">
                  <c:v>4.10095243847207E-3</c:v>
                </c:pt>
                <c:pt idx="41">
                  <c:v>4.5096486634168013E-3</c:v>
                </c:pt>
                <c:pt idx="42">
                  <c:v>4.9343415960562383E-3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6.2727775613820522E-3</c:v>
                </c:pt>
                <c:pt idx="46">
                  <c:v>6.7276052537701301E-3</c:v>
                </c:pt>
                <c:pt idx="47">
                  <c:v>7.1794246590552915E-3</c:v>
                </c:pt>
                <c:pt idx="48">
                  <c:v>7.623375486153874E-3</c:v>
                </c:pt>
                <c:pt idx="49">
                  <c:v>8.0544058220431113E-3</c:v>
                </c:pt>
                <c:pt idx="50">
                  <c:v>8.4673640391967064E-3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9.5469262953707026E-3</c:v>
                </c:pt>
                <c:pt idx="54">
                  <c:v>9.837673486384783E-3</c:v>
                </c:pt>
                <c:pt idx="55">
                  <c:v>1.0086715376372601E-2</c:v>
                </c:pt>
                <c:pt idx="56">
                  <c:v>1.0290480543443802E-2</c:v>
                </c:pt>
                <c:pt idx="57">
                  <c:v>1.0446001240823686E-2</c:v>
                </c:pt>
                <c:pt idx="58">
                  <c:v>1.0550985298655403E-2</c:v>
                </c:pt>
                <c:pt idx="59">
                  <c:v>1.0603872332552148E-2</c:v>
                </c:pt>
                <c:pt idx="60">
                  <c:v>1.0603872332552148E-2</c:v>
                </c:pt>
                <c:pt idx="61">
                  <c:v>1.0550985298655403E-2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9.8376734863847952E-3</c:v>
                </c:pt>
                <c:pt idx="66">
                  <c:v>9.5469262953707147E-3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8.0544058220431373E-3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6.7276052537701397E-3</c:v>
                </c:pt>
                <c:pt idx="74">
                  <c:v>6.2727775613820713E-3</c:v>
                </c:pt>
                <c:pt idx="75">
                  <c:v>5.8195285237601186E-3</c:v>
                </c:pt>
                <c:pt idx="76">
                  <c:v>5.3721019085462476E-3</c:v>
                </c:pt>
                <c:pt idx="77">
                  <c:v>4.9343415960562461E-3</c:v>
                </c:pt>
                <c:pt idx="78">
                  <c:v>4.5096486634168143E-3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-1.9500000000000006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-1.7999999999999992</c:v>
                </c:pt>
                <c:pt idx="5">
                  <c:v>-1.7499999999999989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-0.89999999999999969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-0.69999999999999962</c:v>
                </c:pt>
                <c:pt idx="27">
                  <c:v>-0.64999999999999958</c:v>
                </c:pt>
                <c:pt idx="28">
                  <c:v>-0.59999999999999909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-0.44999999999999934</c:v>
                </c:pt>
                <c:pt idx="32">
                  <c:v>-0.39999999999999952</c:v>
                </c:pt>
                <c:pt idx="33">
                  <c:v>-0.34999999999999942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-0.19999999999999907</c:v>
                </c:pt>
                <c:pt idx="37">
                  <c:v>-0.14999999999999908</c:v>
                </c:pt>
                <c:pt idx="38">
                  <c:v>-9.9999999999998979E-2</c:v>
                </c:pt>
                <c:pt idx="39">
                  <c:v>-4.9999999999998906E-2</c:v>
                </c:pt>
                <c:pt idx="40">
                  <c:v>0</c:v>
                </c:pt>
                <c:pt idx="41">
                  <c:v>5.0000000000000031E-2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0.45000000000000007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1.7000000000000015</c:v>
                </c:pt>
                <c:pt idx="75">
                  <c:v>1.750000000000002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1.9000000000000017</c:v>
                </c:pt>
                <c:pt idx="79">
                  <c:v>1.9500000000000017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1.5204016262934633E-6</c:v>
                </c:pt>
                <c:pt idx="2">
                  <c:v>2.0369926475353869E-6</c:v>
                </c:pt>
                <c:pt idx="3">
                  <c:v>2.7154957347350375E-6</c:v>
                </c:pt>
                <c:pt idx="4">
                  <c:v>3.6019469826495961E-6</c:v>
                </c:pt>
                <c:pt idx="5">
                  <c:v>4.7539437074719987E-6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1.0606579623830477E-5</c:v>
                </c:pt>
                <c:pt idx="9">
                  <c:v>1.3721645201860153E-5</c:v>
                </c:pt>
                <c:pt idx="10">
                  <c:v>1.7663043656057309E-5</c:v>
                </c:pt>
                <c:pt idx="11">
                  <c:v>2.262316831330719E-5</c:v>
                </c:pt>
                <c:pt idx="12">
                  <c:v>2.8831672653562373E-5</c:v>
                </c:pt>
                <c:pt idx="13">
                  <c:v>3.656072320763711E-5</c:v>
                </c:pt>
                <c:pt idx="14">
                  <c:v>4.6130508826443457E-5</c:v>
                </c:pt>
                <c:pt idx="15">
                  <c:v>5.7914890505802007E-5</c:v>
                </c:pt>
                <c:pt idx="16">
                  <c:v>7.2347039115373162E-5</c:v>
                </c:pt>
                <c:pt idx="17">
                  <c:v>8.9924868547652841E-5</c:v>
                </c:pt>
                <c:pt idx="18">
                  <c:v>1.112160301865492E-4</c:v>
                </c:pt>
                <c:pt idx="19">
                  <c:v>1.368621928235863E-4</c:v>
                </c:pt>
                <c:pt idx="20">
                  <c:v>1.6758229227474046E-4</c:v>
                </c:pt>
                <c:pt idx="21">
                  <c:v>2.0417439942756771E-4</c:v>
                </c:pt>
                <c:pt idx="22">
                  <c:v>2.4751582708461891E-4</c:v>
                </c:pt>
                <c:pt idx="23">
                  <c:v>2.9856107783992085E-4</c:v>
                </c:pt>
                <c:pt idx="24">
                  <c:v>3.5833723054742514E-4</c:v>
                </c:pt>
                <c:pt idx="25">
                  <c:v>4.2793637491079828E-4</c:v>
                </c:pt>
                <c:pt idx="26">
                  <c:v>5.0850473532263124E-4</c:v>
                </c:pt>
                <c:pt idx="27">
                  <c:v>6.012281788454443E-4</c:v>
                </c:pt>
                <c:pt idx="28">
                  <c:v>7.0731388000669099E-4</c:v>
                </c:pt>
                <c:pt idx="29">
                  <c:v>8.2796801778920609E-4</c:v>
                </c:pt>
                <c:pt idx="30">
                  <c:v>9.6436950757539683E-4</c:v>
                </c:pt>
                <c:pt idx="31">
                  <c:v>1.1176399212040041E-3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1.6882951770363409E-3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2.4381004909201248E-3</c:v>
                </c:pt>
                <c:pt idx="38">
                  <c:v>2.728410618954148E-3</c:v>
                </c:pt>
                <c:pt idx="39">
                  <c:v>3.0380602885692418E-3</c:v>
                </c:pt>
                <c:pt idx="40">
                  <c:v>3.3659803191567195E-3</c:v>
                </c:pt>
                <c:pt idx="41">
                  <c:v>3.7106952159153446E-3</c:v>
                </c:pt>
                <c:pt idx="42">
                  <c:v>4.0703103466624875E-3</c:v>
                </c:pt>
                <c:pt idx="43">
                  <c:v>4.4425087417468831E-3</c:v>
                </c:pt>
                <c:pt idx="44">
                  <c:v>4.8245586002785236E-3</c:v>
                </c:pt>
                <c:pt idx="45">
                  <c:v>5.2133323029161212E-3</c:v>
                </c:pt>
                <c:pt idx="46">
                  <c:v>5.605337387852836E-3</c:v>
                </c:pt>
                <c:pt idx="47">
                  <c:v>5.9967595527804264E-3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7.1257803915727108E-3</c:v>
                </c:pt>
                <c:pt idx="51">
                  <c:v>7.4724225376472733E-3</c:v>
                </c:pt>
                <c:pt idx="52">
                  <c:v>7.79684565578971E-3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8.5953318590459189E-3</c:v>
                </c:pt>
                <c:pt idx="56">
                  <c:v>8.7909189291532283E-3</c:v>
                </c:pt>
                <c:pt idx="57">
                  <c:v>8.9461140066540625E-3</c:v>
                </c:pt>
                <c:pt idx="58">
                  <c:v>9.0586422681637677E-3</c:v>
                </c:pt>
                <c:pt idx="59">
                  <c:v>9.1268374976206119E-3</c:v>
                </c:pt>
                <c:pt idx="60">
                  <c:v>9.149683136514505E-3</c:v>
                </c:pt>
                <c:pt idx="61">
                  <c:v>9.1268374976206119E-3</c:v>
                </c:pt>
                <c:pt idx="62">
                  <c:v>9.0586422681637677E-3</c:v>
                </c:pt>
                <c:pt idx="63">
                  <c:v>8.9461140066540712E-3</c:v>
                </c:pt>
                <c:pt idx="64">
                  <c:v>8.7909189291532335E-3</c:v>
                </c:pt>
                <c:pt idx="65">
                  <c:v>8.5953318590459311E-3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7.7968456557897248E-3</c:v>
                </c:pt>
                <c:pt idx="69">
                  <c:v>7.4724225376472837E-3</c:v>
                </c:pt>
                <c:pt idx="70">
                  <c:v>7.1257803915727265E-3</c:v>
                </c:pt>
                <c:pt idx="71">
                  <c:v>6.7613275154384898E-3</c:v>
                </c:pt>
                <c:pt idx="72">
                  <c:v>6.3835173153975102E-3</c:v>
                </c:pt>
                <c:pt idx="73">
                  <c:v>5.996759552780436E-3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3.3659803191567281E-3</c:v>
                </c:pt>
              </c:numCache>
            </c:numRef>
          </c:val>
        </c:ser>
        <c:bandFmts/>
        <c:axId val="101090432"/>
        <c:axId val="101091968"/>
        <c:axId val="101056512"/>
      </c:surface3DChart>
      <c:catAx>
        <c:axId val="10109043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01091968"/>
        <c:crosses val="autoZero"/>
        <c:auto val="1"/>
        <c:lblAlgn val="ctr"/>
        <c:lblOffset val="100"/>
      </c:catAx>
      <c:valAx>
        <c:axId val="101091968"/>
        <c:scaling>
          <c:orientation val="minMax"/>
        </c:scaling>
        <c:axPos val="l"/>
        <c:numFmt formatCode="#,##0.00" sourceLinked="0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01090432"/>
        <c:crossesAt val="1"/>
        <c:crossBetween val="midCat"/>
      </c:valAx>
      <c:serAx>
        <c:axId val="10105651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01091968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22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18084736"/>
        <c:axId val="118086272"/>
        <c:axId val="118053504"/>
      </c:surface3DChart>
      <c:catAx>
        <c:axId val="118084736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18086272"/>
        <c:crosses val="autoZero"/>
        <c:auto val="1"/>
        <c:lblAlgn val="ctr"/>
        <c:lblOffset val="100"/>
      </c:catAx>
      <c:valAx>
        <c:axId val="118086272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18084736"/>
        <c:crossesAt val="1"/>
        <c:crossBetween val="midCat"/>
      </c:valAx>
      <c:serAx>
        <c:axId val="118053504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18086272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45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22176640"/>
        <c:axId val="122178176"/>
        <c:axId val="122160448"/>
      </c:surface3DChart>
      <c:catAx>
        <c:axId val="122176640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22178176"/>
        <c:crosses val="autoZero"/>
        <c:auto val="1"/>
        <c:lblAlgn val="ctr"/>
        <c:lblOffset val="100"/>
      </c:catAx>
      <c:valAx>
        <c:axId val="122178176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22176640"/>
        <c:crossesAt val="1"/>
        <c:crossBetween val="midCat"/>
      </c:valAx>
      <c:serAx>
        <c:axId val="122160448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22178176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78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72397696"/>
        <c:axId val="172399232"/>
        <c:axId val="172380160"/>
      </c:surface3DChart>
      <c:catAx>
        <c:axId val="172397696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2399232"/>
        <c:crosses val="autoZero"/>
        <c:auto val="1"/>
        <c:lblAlgn val="ctr"/>
        <c:lblOffset val="100"/>
      </c:catAx>
      <c:valAx>
        <c:axId val="172399232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72397696"/>
        <c:crossesAt val="1"/>
        <c:crossBetween val="midCat"/>
      </c:valAx>
      <c:serAx>
        <c:axId val="172380160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2399232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22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74470272"/>
        <c:axId val="174471808"/>
        <c:axId val="174418560"/>
      </c:surface3DChart>
      <c:catAx>
        <c:axId val="17447027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4471808"/>
        <c:crosses val="autoZero"/>
        <c:auto val="1"/>
        <c:lblAlgn val="ctr"/>
        <c:lblOffset val="100"/>
      </c:catAx>
      <c:valAx>
        <c:axId val="174471808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74470272"/>
        <c:crossesAt val="1"/>
        <c:crossBetween val="midCat"/>
      </c:valAx>
      <c:serAx>
        <c:axId val="174418560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4471808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45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78041984"/>
        <c:axId val="178043520"/>
        <c:axId val="177988928"/>
      </c:surface3DChart>
      <c:catAx>
        <c:axId val="178041984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8043520"/>
        <c:crosses val="autoZero"/>
        <c:auto val="1"/>
        <c:lblAlgn val="ctr"/>
        <c:lblOffset val="100"/>
      </c:catAx>
      <c:valAx>
        <c:axId val="178043520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78041984"/>
        <c:crossesAt val="1"/>
        <c:crossBetween val="midCat"/>
      </c:valAx>
      <c:serAx>
        <c:axId val="177988928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78043520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378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80638848"/>
        <c:axId val="180640384"/>
        <c:axId val="180649984"/>
      </c:surface3DChart>
      <c:catAx>
        <c:axId val="180638848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0640384"/>
        <c:crosses val="autoZero"/>
        <c:auto val="1"/>
        <c:lblAlgn val="ctr"/>
        <c:lblOffset val="100"/>
      </c:catAx>
      <c:valAx>
        <c:axId val="180640384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80638848"/>
        <c:crossesAt val="1"/>
        <c:crossBetween val="midCat"/>
      </c:valAx>
      <c:serAx>
        <c:axId val="180649984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0640384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view3D>
      <c:rotX val="40"/>
      <c:depthPercent val="90"/>
      <c:perspective val="0"/>
    </c:view3D>
    <c:floor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  <c:pictureOptions>
        <c:pictureFormat val="stretch"/>
      </c:pictureOptions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00845441002885E-2"/>
          <c:y val="1.4077323379560257E-2"/>
          <c:w val="0.91508857461613369"/>
          <c:h val="0.931547648239474"/>
        </c:manualLayout>
      </c:layout>
      <c:surface3DChart>
        <c:wireframe val="1"/>
        <c:ser>
          <c:idx val="0"/>
          <c:order val="0"/>
          <c:tx>
            <c:strRef>
              <c:f>Sheet1!$A$6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3.7106952159153767E-3</c:v>
                </c:pt>
                <c:pt idx="2">
                  <c:v>4.0703103466625231E-3</c:v>
                </c:pt>
                <c:pt idx="3">
                  <c:v>4.4425087417469195E-3</c:v>
                </c:pt>
                <c:pt idx="4">
                  <c:v>4.8245586002785661E-3</c:v>
                </c:pt>
                <c:pt idx="5">
                  <c:v>5.2133323029161698E-3</c:v>
                </c:pt>
                <c:pt idx="6">
                  <c:v>5.6053373878528828E-3</c:v>
                </c:pt>
                <c:pt idx="7">
                  <c:v>5.9967595527804793E-3</c:v>
                </c:pt>
                <c:pt idx="8">
                  <c:v>6.3835173153975484E-3</c:v>
                </c:pt>
                <c:pt idx="9">
                  <c:v>6.7613275154385288E-3</c:v>
                </c:pt>
                <c:pt idx="10">
                  <c:v>7.1257803915727724E-3</c:v>
                </c:pt>
                <c:pt idx="11">
                  <c:v>7.472422537647334E-3</c:v>
                </c:pt>
                <c:pt idx="12">
                  <c:v>7.7968456557897794E-3</c:v>
                </c:pt>
                <c:pt idx="13">
                  <c:v>8.0947786992362526E-3</c:v>
                </c:pt>
                <c:pt idx="14">
                  <c:v>8.3621807538109411E-3</c:v>
                </c:pt>
                <c:pt idx="15">
                  <c:v>8.5953318590459744E-3</c:v>
                </c:pt>
                <c:pt idx="16">
                  <c:v>8.7909189291532908E-3</c:v>
                </c:pt>
                <c:pt idx="17">
                  <c:v>8.9461140066541198E-3</c:v>
                </c:pt>
                <c:pt idx="18">
                  <c:v>9.058642268163818E-3</c:v>
                </c:pt>
                <c:pt idx="19">
                  <c:v>9.1268374976206709E-3</c:v>
                </c:pt>
                <c:pt idx="20">
                  <c:v>9.1496831365145588E-3</c:v>
                </c:pt>
                <c:pt idx="21">
                  <c:v>9.1268374976206709E-3</c:v>
                </c:pt>
                <c:pt idx="22">
                  <c:v>9.0586422681638145E-3</c:v>
                </c:pt>
                <c:pt idx="23">
                  <c:v>8.9461140066541128E-3</c:v>
                </c:pt>
                <c:pt idx="24">
                  <c:v>8.7909189291532838E-3</c:v>
                </c:pt>
                <c:pt idx="25">
                  <c:v>8.5953318590459675E-3</c:v>
                </c:pt>
                <c:pt idx="26">
                  <c:v>8.3621807538109376E-3</c:v>
                </c:pt>
                <c:pt idx="27">
                  <c:v>8.0947786992362474E-3</c:v>
                </c:pt>
                <c:pt idx="28">
                  <c:v>7.7968456557897673E-3</c:v>
                </c:pt>
                <c:pt idx="29">
                  <c:v>7.4724225376473254E-3</c:v>
                </c:pt>
                <c:pt idx="30">
                  <c:v>7.1257803915727534E-3</c:v>
                </c:pt>
                <c:pt idx="31">
                  <c:v>6.7613275154385193E-3</c:v>
                </c:pt>
                <c:pt idx="32">
                  <c:v>6.3835173153975397E-3</c:v>
                </c:pt>
                <c:pt idx="33">
                  <c:v>5.9967595527804594E-3</c:v>
                </c:pt>
                <c:pt idx="34">
                  <c:v>5.6053373878528732E-3</c:v>
                </c:pt>
                <c:pt idx="35">
                  <c:v>5.2133323029161533E-3</c:v>
                </c:pt>
                <c:pt idx="36">
                  <c:v>4.8245586002785565E-3</c:v>
                </c:pt>
                <c:pt idx="37">
                  <c:v>4.4425087417469073E-3</c:v>
                </c:pt>
                <c:pt idx="38">
                  <c:v>4.0703103466625118E-3</c:v>
                </c:pt>
                <c:pt idx="39">
                  <c:v>3.710695215915368E-3</c:v>
                </c:pt>
                <c:pt idx="40">
                  <c:v>3.3659803191567451E-3</c:v>
                </c:pt>
                <c:pt idx="41">
                  <c:v>3.0380602885692605E-3</c:v>
                </c:pt>
                <c:pt idx="42">
                  <c:v>2.7284106189541632E-3</c:v>
                </c:pt>
                <c:pt idx="43">
                  <c:v>2.4381004909201408E-3</c:v>
                </c:pt>
                <c:pt idx="44">
                  <c:v>2.1678139181860023E-3</c:v>
                </c:pt>
                <c:pt idx="45">
                  <c:v>1.917877774237827E-3</c:v>
                </c:pt>
                <c:pt idx="46">
                  <c:v>1.6882951770363513E-3</c:v>
                </c:pt>
                <c:pt idx="47">
                  <c:v>1.4787826992034901E-3</c:v>
                </c:pt>
                <c:pt idx="48">
                  <c:v>1.2888099185373561E-3</c:v>
                </c:pt>
                <c:pt idx="49">
                  <c:v>1.1176399212040101E-3</c:v>
                </c:pt>
                <c:pt idx="50">
                  <c:v>9.6436950757540247E-4</c:v>
                </c:pt>
                <c:pt idx="51">
                  <c:v>8.2796801778921075E-4</c:v>
                </c:pt>
                <c:pt idx="52">
                  <c:v>7.0731388000669501E-4</c:v>
                </c:pt>
                <c:pt idx="53">
                  <c:v>6.0122817884544788E-4</c:v>
                </c:pt>
                <c:pt idx="54">
                  <c:v>5.0850473532263471E-4</c:v>
                </c:pt>
                <c:pt idx="55">
                  <c:v>4.2793637491080121E-4</c:v>
                </c:pt>
                <c:pt idx="56">
                  <c:v>3.5833723054742731E-4</c:v>
                </c:pt>
                <c:pt idx="57">
                  <c:v>2.9856107783992247E-4</c:v>
                </c:pt>
                <c:pt idx="58">
                  <c:v>2.4751582708462032E-4</c:v>
                </c:pt>
                <c:pt idx="59">
                  <c:v>2.0417439942756879E-4</c:v>
                </c:pt>
                <c:pt idx="60">
                  <c:v>1.675822922747416E-4</c:v>
                </c:pt>
                <c:pt idx="61">
                  <c:v>1.3686219282358714E-4</c:v>
                </c:pt>
                <c:pt idx="62">
                  <c:v>1.1121603018654986E-4</c:v>
                </c:pt>
                <c:pt idx="63">
                  <c:v>8.9924868547653343E-5</c:v>
                </c:pt>
                <c:pt idx="64">
                  <c:v>7.234703911537365E-5</c:v>
                </c:pt>
                <c:pt idx="65">
                  <c:v>5.7914890505802387E-5</c:v>
                </c:pt>
                <c:pt idx="66">
                  <c:v>4.6130508826443796E-5</c:v>
                </c:pt>
                <c:pt idx="67">
                  <c:v>3.6560723207637279E-5</c:v>
                </c:pt>
                <c:pt idx="68">
                  <c:v>2.8831672653562515E-5</c:v>
                </c:pt>
                <c:pt idx="69">
                  <c:v>2.2623168313307305E-5</c:v>
                </c:pt>
                <c:pt idx="70">
                  <c:v>1.7663043656057424E-5</c:v>
                </c:pt>
                <c:pt idx="71">
                  <c:v>1.3721645201860244E-5</c:v>
                </c:pt>
                <c:pt idx="72">
                  <c:v>1.0606579623830547E-5</c:v>
                </c:pt>
                <c:pt idx="73">
                  <c:v>8.1578000244625233E-6</c:v>
                </c:pt>
                <c:pt idx="74">
                  <c:v>6.2430854778758136E-6</c:v>
                </c:pt>
                <c:pt idx="75">
                  <c:v>4.7539437074720241E-6</c:v>
                </c:pt>
                <c:pt idx="76">
                  <c:v>3.6019469826496215E-6</c:v>
                </c:pt>
                <c:pt idx="77">
                  <c:v>2.7154957347350565E-6</c:v>
                </c:pt>
                <c:pt idx="78">
                  <c:v>2.0369926475354026E-6</c:v>
                </c:pt>
                <c:pt idx="79">
                  <c:v>1.5204016262934739E-6</c:v>
                </c:pt>
                <c:pt idx="80">
                  <c:v>1.129160603332452E-6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-1.95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Sheet1!$B$7:$CD$7</c:f>
              <c:numCache>
                <c:formatCode>General</c:formatCode>
                <c:ptCount val="81"/>
                <c:pt idx="0">
                  <c:v>3.7106952159153767E-3</c:v>
                </c:pt>
                <c:pt idx="1">
                  <c:v>4.1009524384721064E-3</c:v>
                </c:pt>
                <c:pt idx="2">
                  <c:v>4.5096486634168455E-3</c:v>
                </c:pt>
                <c:pt idx="3">
                  <c:v>4.9343415960562817E-3</c:v>
                </c:pt>
                <c:pt idx="4">
                  <c:v>5.3721019085462875E-3</c:v>
                </c:pt>
                <c:pt idx="5">
                  <c:v>5.8195285237601594E-3</c:v>
                </c:pt>
                <c:pt idx="6">
                  <c:v>6.2727775613821138E-3</c:v>
                </c:pt>
                <c:pt idx="7">
                  <c:v>6.7276052537701908E-3</c:v>
                </c:pt>
                <c:pt idx="8">
                  <c:v>7.1794246590553574E-3</c:v>
                </c:pt>
                <c:pt idx="9">
                  <c:v>7.6233754861539426E-3</c:v>
                </c:pt>
                <c:pt idx="10">
                  <c:v>8.0544058220431893E-3</c:v>
                </c:pt>
                <c:pt idx="11">
                  <c:v>8.4673640391967758E-3</c:v>
                </c:pt>
                <c:pt idx="12">
                  <c:v>8.857098684989035E-3</c:v>
                </c:pt>
                <c:pt idx="13">
                  <c:v>9.2185637394217989E-3</c:v>
                </c:pt>
                <c:pt idx="14">
                  <c:v>9.5469262953707754E-3</c:v>
                </c:pt>
                <c:pt idx="15">
                  <c:v>9.8376734863848611E-3</c:v>
                </c:pt>
                <c:pt idx="16">
                  <c:v>1.0086715376372677E-2</c:v>
                </c:pt>
                <c:pt idx="17">
                  <c:v>1.029048054344388E-2</c:v>
                </c:pt>
                <c:pt idx="18">
                  <c:v>1.0446001240823769E-2</c:v>
                </c:pt>
                <c:pt idx="19">
                  <c:v>1.0550985298655476E-2</c:v>
                </c:pt>
                <c:pt idx="20">
                  <c:v>1.0603872332552217E-2</c:v>
                </c:pt>
                <c:pt idx="21">
                  <c:v>1.0603872332552217E-2</c:v>
                </c:pt>
                <c:pt idx="22">
                  <c:v>1.0550985298655472E-2</c:v>
                </c:pt>
                <c:pt idx="23">
                  <c:v>1.0446001240823765E-2</c:v>
                </c:pt>
                <c:pt idx="24">
                  <c:v>1.029048054344388E-2</c:v>
                </c:pt>
                <c:pt idx="25">
                  <c:v>1.0086715376372662E-2</c:v>
                </c:pt>
                <c:pt idx="26">
                  <c:v>9.8376734863848559E-3</c:v>
                </c:pt>
                <c:pt idx="27">
                  <c:v>9.5469262953707668E-3</c:v>
                </c:pt>
                <c:pt idx="28">
                  <c:v>9.2185637394217902E-3</c:v>
                </c:pt>
                <c:pt idx="29">
                  <c:v>8.8570986849890142E-3</c:v>
                </c:pt>
                <c:pt idx="30">
                  <c:v>8.4673640391967567E-3</c:v>
                </c:pt>
                <c:pt idx="31">
                  <c:v>8.0544058220431754E-3</c:v>
                </c:pt>
                <c:pt idx="32">
                  <c:v>7.623375486153933E-3</c:v>
                </c:pt>
                <c:pt idx="33">
                  <c:v>7.1794246590553418E-3</c:v>
                </c:pt>
                <c:pt idx="34">
                  <c:v>6.7276052537701744E-3</c:v>
                </c:pt>
                <c:pt idx="35">
                  <c:v>6.272777561382099E-3</c:v>
                </c:pt>
                <c:pt idx="36">
                  <c:v>5.8195285237601464E-3</c:v>
                </c:pt>
                <c:pt idx="37">
                  <c:v>5.3721019085462753E-3</c:v>
                </c:pt>
                <c:pt idx="38">
                  <c:v>4.9343415960562704E-3</c:v>
                </c:pt>
                <c:pt idx="39">
                  <c:v>4.509648663416836E-3</c:v>
                </c:pt>
                <c:pt idx="40">
                  <c:v>4.1009524384721064E-3</c:v>
                </c:pt>
                <c:pt idx="41">
                  <c:v>3.7106952159153789E-3</c:v>
                </c:pt>
                <c:pt idx="42">
                  <c:v>3.3408298987321525E-3</c:v>
                </c:pt>
                <c:pt idx="43">
                  <c:v>2.9928294635034997E-3</c:v>
                </c:pt>
                <c:pt idx="44">
                  <c:v>2.6677068582538718E-3</c:v>
                </c:pt>
                <c:pt idx="45">
                  <c:v>2.3660437317558755E-3</c:v>
                </c:pt>
                <c:pt idx="46">
                  <c:v>2.0880262646542618E-3</c:v>
                </c:pt>
                <c:pt idx="47">
                  <c:v>1.8334863226350322E-3</c:v>
                </c:pt>
                <c:pt idx="48">
                  <c:v>1.6019461739486091E-3</c:v>
                </c:pt>
                <c:pt idx="49">
                  <c:v>1.3926650989878309E-3</c:v>
                </c:pt>
                <c:pt idx="50">
                  <c:v>1.2046863574617511E-3</c:v>
                </c:pt>
                <c:pt idx="51">
                  <c:v>1.0368831569577792E-3</c:v>
                </c:pt>
                <c:pt idx="52">
                  <c:v>8.8800247289576556E-4</c:v>
                </c:pt>
                <c:pt idx="53">
                  <c:v>7.567057918647619E-4</c:v>
                </c:pt>
                <c:pt idx="54">
                  <c:v>6.4160607676899337E-4</c:v>
                </c:pt>
                <c:pt idx="55">
                  <c:v>5.4130047308443793E-4</c:v>
                </c:pt>
                <c:pt idx="56">
                  <c:v>4.5439848247642384E-4</c:v>
                </c:pt>
                <c:pt idx="57">
                  <c:v>3.7954551652304386E-4</c:v>
                </c:pt>
                <c:pt idx="58">
                  <c:v>3.154419046991702E-4</c:v>
                </c:pt>
                <c:pt idx="59">
                  <c:v>2.6085756431946992E-4</c:v>
                </c:pt>
                <c:pt idx="60">
                  <c:v>2.1464264473813722E-4</c:v>
                </c:pt>
                <c:pt idx="61">
                  <c:v>1.7573453416910466E-4</c:v>
                </c:pt>
                <c:pt idx="62">
                  <c:v>1.4316166666167112E-4</c:v>
                </c:pt>
                <c:pt idx="63">
                  <c:v>1.1604459162278593E-4</c:v>
                </c:pt>
                <c:pt idx="64">
                  <c:v>9.3594772052231606E-5</c:v>
                </c:pt>
                <c:pt idx="65">
                  <c:v>7.5111563962928935E-5</c:v>
                </c:pt>
                <c:pt idx="66">
                  <c:v>5.9977802040780983E-5</c:v>
                </c:pt>
                <c:pt idx="67">
                  <c:v>4.7654379125693596E-5</c:v>
                </c:pt>
                <c:pt idx="68">
                  <c:v>3.7674162993929543E-5</c:v>
                </c:pt>
                <c:pt idx="69">
                  <c:v>2.9635546253387453E-5</c:v>
                </c:pt>
                <c:pt idx="70">
                  <c:v>2.3195876545803146E-5</c:v>
                </c:pt>
                <c:pt idx="71">
                  <c:v>1.8064966817899087E-5</c:v>
                </c:pt>
                <c:pt idx="72">
                  <c:v>1.3998840822309485E-5</c:v>
                </c:pt>
                <c:pt idx="73">
                  <c:v>1.0793828415453458E-5</c:v>
                </c:pt>
                <c:pt idx="74">
                  <c:v>8.2810893833543278E-6</c:v>
                </c:pt>
                <c:pt idx="75">
                  <c:v>6.3216138260233101E-6</c:v>
                </c:pt>
                <c:pt idx="76">
                  <c:v>4.8017216360408459E-6</c:v>
                </c:pt>
                <c:pt idx="77">
                  <c:v>3.629063143515857E-6</c:v>
                </c:pt>
                <c:pt idx="78">
                  <c:v>2.7291072137490343E-6</c:v>
                </c:pt>
                <c:pt idx="79">
                  <c:v>2.0420915000642457E-6</c:v>
                </c:pt>
                <c:pt idx="80">
                  <c:v>1.5204016262934739E-6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-1.9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Sheet1!$B$8:$CD$8</c:f>
              <c:numCache>
                <c:formatCode>General</c:formatCode>
                <c:ptCount val="81"/>
                <c:pt idx="0">
                  <c:v>4.0703103466625231E-3</c:v>
                </c:pt>
                <c:pt idx="1">
                  <c:v>4.5096486634168455E-3</c:v>
                </c:pt>
                <c:pt idx="2">
                  <c:v>4.9714882839814924E-3</c:v>
                </c:pt>
                <c:pt idx="3">
                  <c:v>5.4532908318123841E-3</c:v>
                </c:pt>
                <c:pt idx="4">
                  <c:v>5.9519520941392909E-3</c:v>
                </c:pt>
                <c:pt idx="5">
                  <c:v>6.4638120786080734E-3</c:v>
                </c:pt>
                <c:pt idx="6">
                  <c:v>6.9846804860949309E-3</c:v>
                </c:pt>
                <c:pt idx="7">
                  <c:v>7.5098782114875516E-3</c:v>
                </c:pt>
                <c:pt idx="8">
                  <c:v>8.0342949565443567E-3</c:v>
                </c:pt>
                <c:pt idx="9">
                  <c:v>8.5524624625531558E-3</c:v>
                </c:pt>
                <c:pt idx="10">
                  <c:v>9.0586422681638284E-3</c:v>
                </c:pt>
                <c:pt idx="11">
                  <c:v>9.5469262953707702E-3</c:v>
                </c:pt>
                <c:pt idx="12">
                  <c:v>1.0011347992025459E-2</c:v>
                </c:pt>
                <c:pt idx="13">
                  <c:v>1.0446001240823765E-2</c:v>
                </c:pt>
                <c:pt idx="14">
                  <c:v>1.0845163809754853E-2</c:v>
                </c:pt>
                <c:pt idx="15">
                  <c:v>1.1203421792175209E-2</c:v>
                </c:pt>
                <c:pt idx="16">
                  <c:v>1.1515791286468827E-2</c:v>
                </c:pt>
                <c:pt idx="17">
                  <c:v>1.1777833510623024E-2</c:v>
                </c:pt>
                <c:pt idx="18">
                  <c:v>1.1985759644307594E-2</c:v>
                </c:pt>
                <c:pt idx="19">
                  <c:v>1.2136521941171161E-2</c:v>
                </c:pt>
                <c:pt idx="20">
                  <c:v>1.2227888050361181E-2</c:v>
                </c:pt>
                <c:pt idx="21">
                  <c:v>1.2258496014500599E-2</c:v>
                </c:pt>
                <c:pt idx="22">
                  <c:v>1.2227888050361181E-2</c:v>
                </c:pt>
                <c:pt idx="23">
                  <c:v>1.2136521941171166E-2</c:v>
                </c:pt>
                <c:pt idx="24">
                  <c:v>1.1985759644307587E-2</c:v>
                </c:pt>
                <c:pt idx="25">
                  <c:v>1.1777833510623021E-2</c:v>
                </c:pt>
                <c:pt idx="26">
                  <c:v>1.1515791286468818E-2</c:v>
                </c:pt>
                <c:pt idx="27">
                  <c:v>1.1203421792175188E-2</c:v>
                </c:pt>
                <c:pt idx="28">
                  <c:v>1.0845163809754832E-2</c:v>
                </c:pt>
                <c:pt idx="29">
                  <c:v>1.0446001240823755E-2</c:v>
                </c:pt>
                <c:pt idx="30">
                  <c:v>1.0011347992025438E-2</c:v>
                </c:pt>
                <c:pt idx="31">
                  <c:v>9.5469262953707546E-3</c:v>
                </c:pt>
                <c:pt idx="32">
                  <c:v>9.058642268163811E-3</c:v>
                </c:pt>
                <c:pt idx="33">
                  <c:v>8.5524624625531506E-3</c:v>
                </c:pt>
                <c:pt idx="34">
                  <c:v>8.0342949565443446E-3</c:v>
                </c:pt>
                <c:pt idx="35">
                  <c:v>7.5098782114875395E-3</c:v>
                </c:pt>
                <c:pt idx="36">
                  <c:v>6.98468048609491E-3</c:v>
                </c:pt>
                <c:pt idx="37">
                  <c:v>6.4638120786080612E-3</c:v>
                </c:pt>
                <c:pt idx="38">
                  <c:v>5.9519520941392788E-3</c:v>
                </c:pt>
                <c:pt idx="39">
                  <c:v>5.4532908318123702E-3</c:v>
                </c:pt>
                <c:pt idx="40">
                  <c:v>4.9714882839814924E-3</c:v>
                </c:pt>
                <c:pt idx="41">
                  <c:v>4.5096486634168455E-3</c:v>
                </c:pt>
                <c:pt idx="42">
                  <c:v>4.0703103466625231E-3</c:v>
                </c:pt>
                <c:pt idx="43">
                  <c:v>3.6554501614262003E-3</c:v>
                </c:pt>
                <c:pt idx="44">
                  <c:v>3.2665005667378497E-3</c:v>
                </c:pt>
                <c:pt idx="45">
                  <c:v>2.9043779855293566E-3</c:v>
                </c:pt>
                <c:pt idx="46">
                  <c:v>2.569520353985682E-3</c:v>
                </c:pt>
                <c:pt idx="47">
                  <c:v>2.2619318494656146E-3</c:v>
                </c:pt>
                <c:pt idx="48">
                  <c:v>1.9812327436951986E-3</c:v>
                </c:pt>
                <c:pt idx="49">
                  <c:v>1.7267123914694793E-3</c:v>
                </c:pt>
                <c:pt idx="50">
                  <c:v>1.4973834957245484E-3</c:v>
                </c:pt>
                <c:pt idx="51">
                  <c:v>1.2920359742230718E-3</c:v>
                </c:pt>
                <c:pt idx="52">
                  <c:v>1.1092889769808343E-3</c:v>
                </c:pt>
                <c:pt idx="53">
                  <c:v>9.4763985262619568E-4</c:v>
                </c:pt>
                <c:pt idx="54">
                  <c:v>8.055091224710919E-4</c:v>
                </c:pt>
                <c:pt idx="55">
                  <c:v>6.8128078079890333E-4</c:v>
                </c:pt>
                <c:pt idx="56">
                  <c:v>5.7333748808947502E-4</c:v>
                </c:pt>
                <c:pt idx="57">
                  <c:v>4.8009045198325282E-4</c:v>
                </c:pt>
                <c:pt idx="58">
                  <c:v>4.0000399228905817E-4</c:v>
                </c:pt>
                <c:pt idx="59">
                  <c:v>3.3161495699603725E-4</c:v>
                </c:pt>
                <c:pt idx="60">
                  <c:v>2.7354729385736315E-4</c:v>
                </c:pt>
                <c:pt idx="61">
                  <c:v>2.2452218632058055E-4</c:v>
                </c:pt>
                <c:pt idx="62">
                  <c:v>1.8336423461139261E-4</c:v>
                </c:pt>
                <c:pt idx="63">
                  <c:v>1.4900420511280643E-4</c:v>
                </c:pt>
                <c:pt idx="64">
                  <c:v>1.2047888721923721E-4</c:v>
                </c:pt>
                <c:pt idx="65">
                  <c:v>9.6928590577899116E-5</c:v>
                </c:pt>
                <c:pt idx="66">
                  <c:v>7.7592791340757108E-5</c:v>
                </c:pt>
                <c:pt idx="67">
                  <c:v>6.1804398049489332E-5</c:v>
                </c:pt>
                <c:pt idx="68">
                  <c:v>4.8983060182651291E-5</c:v>
                </c:pt>
                <c:pt idx="69">
                  <c:v>3.8627888970777743E-5</c:v>
                </c:pt>
                <c:pt idx="70">
                  <c:v>3.0309904120865286E-5</c:v>
                </c:pt>
                <c:pt idx="71">
                  <c:v>2.3664464335123505E-5</c:v>
                </c:pt>
                <c:pt idx="72">
                  <c:v>1.8383886142255098E-5</c:v>
                </c:pt>
                <c:pt idx="73">
                  <c:v>1.4210406208202221E-5</c:v>
                </c:pt>
                <c:pt idx="74">
                  <c:v>1.0929598063115156E-5</c:v>
                </c:pt>
                <c:pt idx="75">
                  <c:v>8.3643157152959813E-6</c:v>
                </c:pt>
                <c:pt idx="76">
                  <c:v>6.3692041704304829E-6</c:v>
                </c:pt>
                <c:pt idx="77">
                  <c:v>4.82579036590254E-6</c:v>
                </c:pt>
                <c:pt idx="78">
                  <c:v>3.6381471516535651E-6</c:v>
                </c:pt>
                <c:pt idx="79">
                  <c:v>2.7291072137490292E-6</c:v>
                </c:pt>
                <c:pt idx="80">
                  <c:v>2.0369926475354051E-6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-1.85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Sheet1!$B$9:$CD$9</c:f>
              <c:numCache>
                <c:formatCode>General</c:formatCode>
                <c:ptCount val="81"/>
                <c:pt idx="0">
                  <c:v>4.4425087417469195E-3</c:v>
                </c:pt>
                <c:pt idx="1">
                  <c:v>4.9343415960562817E-3</c:v>
                </c:pt>
                <c:pt idx="2">
                  <c:v>5.4532908318123841E-3</c:v>
                </c:pt>
                <c:pt idx="3">
                  <c:v>5.9967595527804759E-3</c:v>
                </c:pt>
                <c:pt idx="4">
                  <c:v>6.5615000882159481E-3</c:v>
                </c:pt>
                <c:pt idx="5">
                  <c:v>7.1436171291837571E-3</c:v>
                </c:pt>
                <c:pt idx="6">
                  <c:v>7.7385880524660734E-3</c:v>
                </c:pt>
                <c:pt idx="7">
                  <c:v>8.3413014119783514E-3</c:v>
                </c:pt>
                <c:pt idx="8">
                  <c:v>8.9461140066541232E-3</c:v>
                </c:pt>
                <c:pt idx="9">
                  <c:v>9.5469262953707754E-3</c:v>
                </c:pt>
                <c:pt idx="10">
                  <c:v>1.0137275247599591E-2</c:v>
                </c:pt>
                <c:pt idx="11">
                  <c:v>1.0710443021233534E-2</c:v>
                </c:pt>
                <c:pt idx="12">
                  <c:v>1.1259579177605145E-2</c:v>
                </c:pt>
                <c:pt idx="13">
                  <c:v>1.177783351062304E-2</c:v>
                </c:pt>
                <c:pt idx="14">
                  <c:v>1.225849601450061E-2</c:v>
                </c:pt>
                <c:pt idx="15">
                  <c:v>1.269514007285847E-2</c:v>
                </c:pt>
                <c:pt idx="16">
                  <c:v>1.3081764647252003E-2</c:v>
                </c:pt>
                <c:pt idx="17">
                  <c:v>1.3412931095969404E-2</c:v>
                </c:pt>
                <c:pt idx="18">
                  <c:v>1.3683890277794521E-2</c:v>
                </c:pt>
                <c:pt idx="19">
                  <c:v>1.3890695795757246E-2</c:v>
                </c:pt>
                <c:pt idx="20">
                  <c:v>1.4030299609419939E-2</c:v>
                </c:pt>
                <c:pt idx="21">
                  <c:v>1.4100626778875797E-2</c:v>
                </c:pt>
                <c:pt idx="22">
                  <c:v>1.4100626778875795E-2</c:v>
                </c:pt>
                <c:pt idx="23">
                  <c:v>1.4030299609419931E-2</c:v>
                </c:pt>
                <c:pt idx="24">
                  <c:v>1.3890695795757234E-2</c:v>
                </c:pt>
                <c:pt idx="25">
                  <c:v>1.3683890277794503E-2</c:v>
                </c:pt>
                <c:pt idx="26">
                  <c:v>1.3412931095969381E-2</c:v>
                </c:pt>
                <c:pt idx="27">
                  <c:v>1.3081764647251994E-2</c:v>
                </c:pt>
                <c:pt idx="28">
                  <c:v>1.2695140072858456E-2</c:v>
                </c:pt>
                <c:pt idx="29">
                  <c:v>1.2258496014500599E-2</c:v>
                </c:pt>
                <c:pt idx="30">
                  <c:v>1.1777833510623021E-2</c:v>
                </c:pt>
                <c:pt idx="31">
                  <c:v>1.1259579177605126E-2</c:v>
                </c:pt>
                <c:pt idx="32">
                  <c:v>1.0710443021233524E-2</c:v>
                </c:pt>
                <c:pt idx="33">
                  <c:v>1.0137275247599581E-2</c:v>
                </c:pt>
                <c:pt idx="34">
                  <c:v>9.5469262953707546E-3</c:v>
                </c:pt>
                <c:pt idx="35">
                  <c:v>8.9461140066541042E-3</c:v>
                </c:pt>
                <c:pt idx="36">
                  <c:v>8.3413014119783288E-3</c:v>
                </c:pt>
                <c:pt idx="37">
                  <c:v>7.7385880524660595E-3</c:v>
                </c:pt>
                <c:pt idx="38">
                  <c:v>7.1436171291837441E-3</c:v>
                </c:pt>
                <c:pt idx="39">
                  <c:v>6.5615000882159324E-3</c:v>
                </c:pt>
                <c:pt idx="40">
                  <c:v>5.9967595527804759E-3</c:v>
                </c:pt>
                <c:pt idx="41">
                  <c:v>5.4532908318123841E-3</c:v>
                </c:pt>
                <c:pt idx="42">
                  <c:v>4.9343415960562834E-3</c:v>
                </c:pt>
                <c:pt idx="43">
                  <c:v>4.4425087417469212E-3</c:v>
                </c:pt>
                <c:pt idx="44">
                  <c:v>3.9797509772101199E-3</c:v>
                </c:pt>
                <c:pt idx="45">
                  <c:v>3.5474152822652333E-3</c:v>
                </c:pt>
                <c:pt idx="46">
                  <c:v>3.1462751113637971E-3</c:v>
                </c:pt>
                <c:pt idx="47">
                  <c:v>2.7765780404575583E-3</c:v>
                </c:pt>
                <c:pt idx="48">
                  <c:v>2.4381004909201408E-3</c:v>
                </c:pt>
                <c:pt idx="49">
                  <c:v>2.1302071932113383E-3</c:v>
                </c:pt>
                <c:pt idx="50">
                  <c:v>1.8519131665240527E-3</c:v>
                </c:pt>
                <c:pt idx="51">
                  <c:v>1.6019461739486106E-3</c:v>
                </c:pt>
                <c:pt idx="52">
                  <c:v>1.3788078497211733E-3</c:v>
                </c:pt>
                <c:pt idx="53">
                  <c:v>1.1808319693347579E-3</c:v>
                </c:pt>
                <c:pt idx="54">
                  <c:v>1.0062386284813531E-3</c:v>
                </c:pt>
                <c:pt idx="55">
                  <c:v>8.5318339789939744E-4</c:v>
                </c:pt>
                <c:pt idx="56">
                  <c:v>7.1980081491187413E-4</c:v>
                </c:pt>
                <c:pt idx="57">
                  <c:v>6.0424184763317008E-4</c:v>
                </c:pt>
                <c:pt idx="58">
                  <c:v>5.0470521581609518E-4</c:v>
                </c:pt>
                <c:pt idx="59">
                  <c:v>4.1946266694726803E-4</c:v>
                </c:pt>
                <c:pt idx="60">
                  <c:v>3.4687848378028662E-4</c:v>
                </c:pt>
                <c:pt idx="61">
                  <c:v>2.8542363858834175E-4</c:v>
                </c:pt>
                <c:pt idx="62">
                  <c:v>2.3368511056769066E-4</c:v>
                </c:pt>
                <c:pt idx="63">
                  <c:v>1.9037094820927405E-4</c:v>
                </c:pt>
                <c:pt idx="64">
                  <c:v>1.5431169150884383E-4</c:v>
                </c:pt>
                <c:pt idx="65">
                  <c:v>1.2445877390574239E-4</c:v>
                </c:pt>
                <c:pt idx="66">
                  <c:v>9.9880505630720181E-5</c:v>
                </c:pt>
                <c:pt idx="67">
                  <c:v>7.9756203684017406E-5</c:v>
                </c:pt>
                <c:pt idx="68">
                  <c:v>6.3368983835052035E-5</c:v>
                </c:pt>
                <c:pt idx="69">
                  <c:v>5.0097671390586666E-5</c:v>
                </c:pt>
                <c:pt idx="70">
                  <c:v>3.9408224090392211E-5</c:v>
                </c:pt>
                <c:pt idx="71">
                  <c:v>3.0844995839602496E-5</c:v>
                </c:pt>
                <c:pt idx="72">
                  <c:v>2.4022106913716647E-5</c:v>
                </c:pt>
                <c:pt idx="73">
                  <c:v>1.8615126963223941E-5</c:v>
                </c:pt>
                <c:pt idx="74">
                  <c:v>1.4353223164928551E-5</c:v>
                </c:pt>
                <c:pt idx="75">
                  <c:v>1.10118782134645E-5</c:v>
                </c:pt>
                <c:pt idx="76">
                  <c:v>8.4062420222935048E-6</c:v>
                </c:pt>
                <c:pt idx="77">
                  <c:v>6.3851471012164437E-6</c:v>
                </c:pt>
                <c:pt idx="78">
                  <c:v>4.82579036590254E-6</c:v>
                </c:pt>
                <c:pt idx="79">
                  <c:v>3.629063143515857E-6</c:v>
                </c:pt>
                <c:pt idx="80">
                  <c:v>2.7154957347350599E-6</c:v>
                </c:pt>
              </c:numCache>
            </c:numRef>
          </c:val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-1.8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Sheet1!$B$10:$CD$10</c:f>
              <c:numCache>
                <c:formatCode>General</c:formatCode>
                <c:ptCount val="81"/>
                <c:pt idx="0">
                  <c:v>4.8245586002785661E-3</c:v>
                </c:pt>
                <c:pt idx="1">
                  <c:v>5.3721019085462875E-3</c:v>
                </c:pt>
                <c:pt idx="2">
                  <c:v>5.9519520941392909E-3</c:v>
                </c:pt>
                <c:pt idx="3">
                  <c:v>6.5615000882159481E-3</c:v>
                </c:pt>
                <c:pt idx="4">
                  <c:v>7.1973956751131742E-3</c:v>
                </c:pt>
                <c:pt idx="5">
                  <c:v>7.8555418337374235E-3</c:v>
                </c:pt>
                <c:pt idx="6">
                  <c:v>8.5311080105838471E-3</c:v>
                </c:pt>
                <c:pt idx="7">
                  <c:v>9.2185637394217989E-3</c:v>
                </c:pt>
                <c:pt idx="8">
                  <c:v>9.911733415109902E-3</c:v>
                </c:pt>
                <c:pt idx="9">
                  <c:v>1.0603872332552227E-2</c:v>
                </c:pt>
                <c:pt idx="10">
                  <c:v>1.128776334107422E-2</c:v>
                </c:pt>
                <c:pt idx="11">
                  <c:v>1.1955832669502288E-2</c:v>
                </c:pt>
                <c:pt idx="12">
                  <c:v>1.2600282682170715E-2</c:v>
                </c:pt>
                <c:pt idx="13">
                  <c:v>1.3213238567712641E-2</c:v>
                </c:pt>
                <c:pt idx="14">
                  <c:v>1.3786905278247323E-2</c:v>
                </c:pt>
                <c:pt idx="15">
                  <c:v>1.4313730462507101E-2</c:v>
                </c:pt>
                <c:pt idx="16">
                  <c:v>1.4786568705097187E-2</c:v>
                </c:pt>
                <c:pt idx="17">
                  <c:v>1.519884212248963E-2</c:v>
                </c:pt>
                <c:pt idx="18">
                  <c:v>1.5544692294246917E-2</c:v>
                </c:pt>
                <c:pt idx="19">
                  <c:v>1.5819118636336327E-2</c:v>
                </c:pt>
                <c:pt idx="20">
                  <c:v>1.6018098653519025E-2</c:v>
                </c:pt>
                <c:pt idx="21">
                  <c:v>1.6138686030832544E-2</c:v>
                </c:pt>
                <c:pt idx="22">
                  <c:v>1.6179083221357585E-2</c:v>
                </c:pt>
                <c:pt idx="23">
                  <c:v>1.6138686030832537E-2</c:v>
                </c:pt>
                <c:pt idx="24">
                  <c:v>1.6018098653519025E-2</c:v>
                </c:pt>
                <c:pt idx="25">
                  <c:v>1.5819118636336321E-2</c:v>
                </c:pt>
                <c:pt idx="26">
                  <c:v>1.5544692294246902E-2</c:v>
                </c:pt>
                <c:pt idx="27">
                  <c:v>1.5198842122489608E-2</c:v>
                </c:pt>
                <c:pt idx="28">
                  <c:v>1.4786568705097172E-2</c:v>
                </c:pt>
                <c:pt idx="29">
                  <c:v>1.4313730462507081E-2</c:v>
                </c:pt>
                <c:pt idx="30">
                  <c:v>1.3786905278247309E-2</c:v>
                </c:pt>
                <c:pt idx="31">
                  <c:v>1.321323856771262E-2</c:v>
                </c:pt>
                <c:pt idx="32">
                  <c:v>1.2600282682170699E-2</c:v>
                </c:pt>
                <c:pt idx="33">
                  <c:v>1.195583266950226E-2</c:v>
                </c:pt>
                <c:pt idx="34">
                  <c:v>1.1287763341074201E-2</c:v>
                </c:pt>
                <c:pt idx="35">
                  <c:v>1.0603872332552205E-2</c:v>
                </c:pt>
                <c:pt idx="36">
                  <c:v>9.9117334151098708E-3</c:v>
                </c:pt>
                <c:pt idx="37">
                  <c:v>9.218563739421785E-3</c:v>
                </c:pt>
                <c:pt idx="38">
                  <c:v>8.5311080105838349E-3</c:v>
                </c:pt>
                <c:pt idx="39">
                  <c:v>7.8555418337374026E-3</c:v>
                </c:pt>
                <c:pt idx="40">
                  <c:v>7.1973956751131742E-3</c:v>
                </c:pt>
                <c:pt idx="41">
                  <c:v>6.5615000882159481E-3</c:v>
                </c:pt>
                <c:pt idx="42">
                  <c:v>5.9519520941392961E-3</c:v>
                </c:pt>
                <c:pt idx="43">
                  <c:v>5.3721019085462866E-3</c:v>
                </c:pt>
                <c:pt idx="44">
                  <c:v>4.8245586002785687E-3</c:v>
                </c:pt>
                <c:pt idx="45">
                  <c:v>4.3112127661785009E-3</c:v>
                </c:pt>
                <c:pt idx="46">
                  <c:v>3.8332739251677752E-3</c:v>
                </c:pt>
                <c:pt idx="47">
                  <c:v>3.3913200768618196E-3</c:v>
                </c:pt>
                <c:pt idx="48">
                  <c:v>2.9853567346478601E-3</c:v>
                </c:pt>
                <c:pt idx="49">
                  <c:v>2.6148827232317742E-3</c:v>
                </c:pt>
                <c:pt idx="50">
                  <c:v>2.2789601145106041E-3</c:v>
                </c:pt>
                <c:pt idx="51">
                  <c:v>1.9762858480320503E-3</c:v>
                </c:pt>
                <c:pt idx="52">
                  <c:v>1.7052628256529611E-3</c:v>
                </c:pt>
                <c:pt idx="53">
                  <c:v>1.4640685654975615E-3</c:v>
                </c:pt>
                <c:pt idx="54">
                  <c:v>1.2507198290375948E-3</c:v>
                </c:pt>
                <c:pt idx="55">
                  <c:v>1.0631319790459141E-3</c:v>
                </c:pt>
                <c:pt idx="56">
                  <c:v>8.9917216896904682E-4</c:v>
                </c:pt>
                <c:pt idx="57">
                  <c:v>7.567057918647619E-4</c:v>
                </c:pt>
                <c:pt idx="58">
                  <c:v>6.3363591807903132E-4</c:v>
                </c:pt>
                <c:pt idx="59">
                  <c:v>5.2793571678487765E-4</c:v>
                </c:pt>
                <c:pt idx="60">
                  <c:v>4.3767408174210439E-4</c:v>
                </c:pt>
                <c:pt idx="61">
                  <c:v>3.6103486325404175E-4</c:v>
                </c:pt>
                <c:pt idx="62">
                  <c:v>2.9633024583316391E-4</c:v>
                </c:pt>
                <c:pt idx="63">
                  <c:v>2.4200890615691994E-4</c:v>
                </c:pt>
                <c:pt idx="64">
                  <c:v>1.9665964177013583E-4</c:v>
                </c:pt>
                <c:pt idx="65">
                  <c:v>1.5901118215732503E-4</c:v>
                </c:pt>
                <c:pt idx="66">
                  <c:v>1.2792888553650263E-4</c:v>
                </c:pt>
                <c:pt idx="67">
                  <c:v>1.0240899266880302E-4</c:v>
                </c:pt>
                <c:pt idx="68">
                  <c:v>8.1571058823673629E-5</c:v>
                </c:pt>
                <c:pt idx="69">
                  <c:v>6.4649122224653721E-5</c:v>
                </c:pt>
                <c:pt idx="70">
                  <c:v>5.0982096791017727E-5</c:v>
                </c:pt>
                <c:pt idx="71">
                  <c:v>4.0003803127460982E-5</c:v>
                </c:pt>
                <c:pt idx="72">
                  <c:v>3.1232978125042023E-5</c:v>
                </c:pt>
                <c:pt idx="73">
                  <c:v>2.4263533101913252E-5</c:v>
                </c:pt>
                <c:pt idx="74">
                  <c:v>1.8755265277227901E-5</c:v>
                </c:pt>
                <c:pt idx="75">
                  <c:v>1.4425168995442396E-5</c:v>
                </c:pt>
                <c:pt idx="76">
                  <c:v>1.1039442349812252E-5</c:v>
                </c:pt>
                <c:pt idx="77">
                  <c:v>8.4062420222935048E-6</c:v>
                </c:pt>
                <c:pt idx="78">
                  <c:v>6.3692041704304829E-6</c:v>
                </c:pt>
                <c:pt idx="79">
                  <c:v>4.8017216360408459E-6</c:v>
                </c:pt>
                <c:pt idx="80">
                  <c:v>3.6019469826496266E-6</c:v>
                </c:pt>
              </c:numCache>
            </c:numRef>
          </c:val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-1.75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Sheet1!$B$11:$CD$11</c:f>
              <c:numCache>
                <c:formatCode>General</c:formatCode>
                <c:ptCount val="81"/>
                <c:pt idx="0">
                  <c:v>5.2133323029161698E-3</c:v>
                </c:pt>
                <c:pt idx="1">
                  <c:v>5.8195285237601594E-3</c:v>
                </c:pt>
                <c:pt idx="2">
                  <c:v>6.4638120786080734E-3</c:v>
                </c:pt>
                <c:pt idx="3">
                  <c:v>7.1436171291837571E-3</c:v>
                </c:pt>
                <c:pt idx="4">
                  <c:v>7.8555418337374235E-3</c:v>
                </c:pt>
                <c:pt idx="5">
                  <c:v>8.5953318590459762E-3</c:v>
                </c:pt>
                <c:pt idx="6">
                  <c:v>9.3578844888798259E-3</c:v>
                </c:pt>
                <c:pt idx="7">
                  <c:v>1.0137275247599591E-2</c:v>
                </c:pt>
                <c:pt idx="8">
                  <c:v>1.0926808322542681E-2</c:v>
                </c:pt>
                <c:pt idx="9">
                  <c:v>1.1719091320923679E-2</c:v>
                </c:pt>
                <c:pt idx="10">
                  <c:v>1.2506134060706183E-2</c:v>
                </c:pt>
                <c:pt idx="11">
                  <c:v>1.3279470201653558E-2</c:v>
                </c:pt>
                <c:pt idx="12">
                  <c:v>1.4030299609419948E-2</c:v>
                </c:pt>
                <c:pt idx="13">
                  <c:v>1.4749648452878994E-2</c:v>
                </c:pt>
                <c:pt idx="14">
                  <c:v>1.5428543205570943E-2</c:v>
                </c:pt>
                <c:pt idx="15">
                  <c:v>1.6058193998451008E-2</c:v>
                </c:pt>
                <c:pt idx="16">
                  <c:v>1.6630182192523681E-2</c:v>
                </c:pt>
                <c:pt idx="17">
                  <c:v>1.7136646640759073E-2</c:v>
                </c:pt>
                <c:pt idx="18">
                  <c:v>1.7570462915854429E-2</c:v>
                </c:pt>
                <c:pt idx="19">
                  <c:v>1.7925409811645136E-2</c:v>
                </c:pt>
                <c:pt idx="20">
                  <c:v>1.8196317688391746E-2</c:v>
                </c:pt>
                <c:pt idx="21">
                  <c:v>1.8379193721476682E-2</c:v>
                </c:pt>
                <c:pt idx="22">
                  <c:v>1.8471319813384561E-2</c:v>
                </c:pt>
                <c:pt idx="23">
                  <c:v>1.8471319813384561E-2</c:v>
                </c:pt>
                <c:pt idx="24">
                  <c:v>1.8379193721476682E-2</c:v>
                </c:pt>
                <c:pt idx="25">
                  <c:v>1.8196317688391736E-2</c:v>
                </c:pt>
                <c:pt idx="26">
                  <c:v>1.7925409811645119E-2</c:v>
                </c:pt>
                <c:pt idx="27">
                  <c:v>1.7570462915854412E-2</c:v>
                </c:pt>
                <c:pt idx="28">
                  <c:v>1.7136646640759052E-2</c:v>
                </c:pt>
                <c:pt idx="29">
                  <c:v>1.6630182192523671E-2</c:v>
                </c:pt>
                <c:pt idx="30">
                  <c:v>1.6058193998450987E-2</c:v>
                </c:pt>
                <c:pt idx="31">
                  <c:v>1.5428543205570929E-2</c:v>
                </c:pt>
                <c:pt idx="32">
                  <c:v>1.4749648452878978E-2</c:v>
                </c:pt>
                <c:pt idx="33">
                  <c:v>1.4030299609419917E-2</c:v>
                </c:pt>
                <c:pt idx="34">
                  <c:v>1.3279470201653529E-2</c:v>
                </c:pt>
                <c:pt idx="35">
                  <c:v>1.2506134060706161E-2</c:v>
                </c:pt>
                <c:pt idx="36">
                  <c:v>1.171909132092366E-2</c:v>
                </c:pt>
                <c:pt idx="37">
                  <c:v>1.0926808322542671E-2</c:v>
                </c:pt>
                <c:pt idx="38">
                  <c:v>1.0137275247599581E-2</c:v>
                </c:pt>
                <c:pt idx="39">
                  <c:v>9.3578844888798033E-3</c:v>
                </c:pt>
                <c:pt idx="40">
                  <c:v>8.5953318590459762E-3</c:v>
                </c:pt>
                <c:pt idx="41">
                  <c:v>7.8555418337374235E-3</c:v>
                </c:pt>
                <c:pt idx="42">
                  <c:v>7.1436171291837597E-3</c:v>
                </c:pt>
                <c:pt idx="43">
                  <c:v>6.4638120786080803E-3</c:v>
                </c:pt>
                <c:pt idx="44">
                  <c:v>5.8195285237601594E-3</c:v>
                </c:pt>
                <c:pt idx="45">
                  <c:v>5.2133323029161724E-3</c:v>
                </c:pt>
                <c:pt idx="46">
                  <c:v>4.6469879117552945E-3</c:v>
                </c:pt>
                <c:pt idx="47">
                  <c:v>4.1215085481133623E-3</c:v>
                </c:pt>
                <c:pt idx="48">
                  <c:v>3.6372185276859806E-3</c:v>
                </c:pt>
                <c:pt idx="49">
                  <c:v>3.1938249704206675E-3</c:v>
                </c:pt>
                <c:pt idx="50">
                  <c:v>2.7904956958031014E-3</c:v>
                </c:pt>
                <c:pt idx="51">
                  <c:v>2.4259404139913478E-3</c:v>
                </c:pt>
                <c:pt idx="52">
                  <c:v>2.0984925398608175E-3</c:v>
                </c:pt>
                <c:pt idx="53">
                  <c:v>1.8061892675266856E-3</c:v>
                </c:pt>
                <c:pt idx="54">
                  <c:v>1.5468479021178635E-3</c:v>
                </c:pt>
                <c:pt idx="55">
                  <c:v>1.3181368322651515E-3</c:v>
                </c:pt>
                <c:pt idx="56">
                  <c:v>1.1176399212040101E-3</c:v>
                </c:pt>
                <c:pt idx="57">
                  <c:v>9.4291347914337914E-4</c:v>
                </c:pt>
                <c:pt idx="58">
                  <c:v>7.91535340044829E-4</c:v>
                </c:pt>
                <c:pt idx="59">
                  <c:v>6.6114589081873662E-4</c:v>
                </c:pt>
                <c:pt idx="60">
                  <c:v>5.4948118211068135E-4</c:v>
                </c:pt>
                <c:pt idx="61">
                  <c:v>4.5439848247642422E-4</c:v>
                </c:pt>
                <c:pt idx="62">
                  <c:v>3.7389481994966209E-4</c:v>
                </c:pt>
                <c:pt idx="63">
                  <c:v>3.0611918750934403E-4</c:v>
                </c:pt>
                <c:pt idx="64">
                  <c:v>2.4937917460652963E-4</c:v>
                </c:pt>
                <c:pt idx="65">
                  <c:v>2.0214283020910133E-4</c:v>
                </c:pt>
                <c:pt idx="66">
                  <c:v>1.6303656939836922E-4</c:v>
                </c:pt>
                <c:pt idx="67">
                  <c:v>1.3083991169750541E-4</c:v>
                </c:pt>
                <c:pt idx="68">
                  <c:v>1.0447779155150283E-4</c:v>
                </c:pt>
                <c:pt idx="69">
                  <c:v>8.3011116103007764E-5</c:v>
                </c:pt>
                <c:pt idx="70">
                  <c:v>6.5626168586184466E-5</c:v>
                </c:pt>
                <c:pt idx="71">
                  <c:v>5.1623372624943369E-5</c:v>
                </c:pt>
                <c:pt idx="72">
                  <c:v>4.0405848032894087E-5</c:v>
                </c:pt>
                <c:pt idx="73">
                  <c:v>3.1468106088682169E-5</c:v>
                </c:pt>
                <c:pt idx="74">
                  <c:v>2.4385154567709348E-5</c:v>
                </c:pt>
                <c:pt idx="75">
                  <c:v>1.8802212099497373E-5</c:v>
                </c:pt>
                <c:pt idx="76">
                  <c:v>1.4425168995442396E-5</c:v>
                </c:pt>
                <c:pt idx="77">
                  <c:v>1.10118782134645E-5</c:v>
                </c:pt>
                <c:pt idx="78">
                  <c:v>8.3643157152959813E-6</c:v>
                </c:pt>
                <c:pt idx="79">
                  <c:v>6.3216138260233101E-6</c:v>
                </c:pt>
                <c:pt idx="80">
                  <c:v>4.7539437074720351E-6</c:v>
                </c:pt>
              </c:numCache>
            </c:numRef>
          </c:val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-1.7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Sheet1!$B$12:$CD$12</c:f>
              <c:numCache>
                <c:formatCode>General</c:formatCode>
                <c:ptCount val="81"/>
                <c:pt idx="0">
                  <c:v>5.6053373878528828E-3</c:v>
                </c:pt>
                <c:pt idx="1">
                  <c:v>6.2727775613821138E-3</c:v>
                </c:pt>
                <c:pt idx="2">
                  <c:v>6.9846804860949309E-3</c:v>
                </c:pt>
                <c:pt idx="3">
                  <c:v>7.7385880524660734E-3</c:v>
                </c:pt>
                <c:pt idx="4">
                  <c:v>8.5311080105838471E-3</c:v>
                </c:pt>
                <c:pt idx="5">
                  <c:v>9.3578844888798259E-3</c:v>
                </c:pt>
                <c:pt idx="6">
                  <c:v>1.0213590636938569E-2</c:v>
                </c:pt>
                <c:pt idx="7">
                  <c:v>1.1091945882764836E-2</c:v>
                </c:pt>
                <c:pt idx="8">
                  <c:v>1.1985759644307609E-2</c:v>
                </c:pt>
                <c:pt idx="9">
                  <c:v>1.2887002545085183E-2</c:v>
                </c:pt>
                <c:pt idx="10">
                  <c:v>1.3786905278247325E-2</c:v>
                </c:pt>
                <c:pt idx="11">
                  <c:v>1.4676084274319649E-2</c:v>
                </c:pt>
                <c:pt idx="12">
                  <c:v>1.554469229424691E-2</c:v>
                </c:pt>
                <c:pt idx="13">
                  <c:v>1.6382591035629338E-2</c:v>
                </c:pt>
                <c:pt idx="14">
                  <c:v>1.7179541854036313E-2</c:v>
                </c:pt>
                <c:pt idx="15">
                  <c:v>1.7925409811645147E-2</c:v>
                </c:pt>
                <c:pt idx="16">
                  <c:v>1.8610375519058243E-2</c:v>
                </c:pt>
                <c:pt idx="17">
                  <c:v>1.9225148675323985E-2</c:v>
                </c:pt>
                <c:pt idx="18">
                  <c:v>1.976117687106909E-2</c:v>
                </c:pt>
                <c:pt idx="19">
                  <c:v>2.0210843125899949E-2</c:v>
                </c:pt>
                <c:pt idx="20">
                  <c:v>2.0567645798130113E-2</c:v>
                </c:pt>
                <c:pt idx="21">
                  <c:v>2.0826354934106801E-2</c:v>
                </c:pt>
                <c:pt idx="22">
                  <c:v>2.0983139804448013E-2</c:v>
                </c:pt>
                <c:pt idx="23">
                  <c:v>2.1035663280948792E-2</c:v>
                </c:pt>
                <c:pt idx="24">
                  <c:v>2.0983139804448003E-2</c:v>
                </c:pt>
                <c:pt idx="25">
                  <c:v>2.0826354934106801E-2</c:v>
                </c:pt>
                <c:pt idx="26">
                  <c:v>2.0567645798130113E-2</c:v>
                </c:pt>
                <c:pt idx="27">
                  <c:v>2.0210843125899929E-2</c:v>
                </c:pt>
                <c:pt idx="28">
                  <c:v>1.9761176871069083E-2</c:v>
                </c:pt>
                <c:pt idx="29">
                  <c:v>1.9225148675323961E-2</c:v>
                </c:pt>
                <c:pt idx="30">
                  <c:v>1.8610375519058225E-2</c:v>
                </c:pt>
                <c:pt idx="31">
                  <c:v>1.7925409811645105E-2</c:v>
                </c:pt>
                <c:pt idx="32">
                  <c:v>1.7179541854036289E-2</c:v>
                </c:pt>
                <c:pt idx="33">
                  <c:v>1.6382591035629317E-2</c:v>
                </c:pt>
                <c:pt idx="34">
                  <c:v>1.5544692294246891E-2</c:v>
                </c:pt>
                <c:pt idx="35">
                  <c:v>1.467608427431962E-2</c:v>
                </c:pt>
                <c:pt idx="36">
                  <c:v>1.3786905278247302E-2</c:v>
                </c:pt>
                <c:pt idx="37">
                  <c:v>1.2887002545085175E-2</c:v>
                </c:pt>
                <c:pt idx="38">
                  <c:v>1.1985759644307576E-2</c:v>
                </c:pt>
                <c:pt idx="39">
                  <c:v>1.1091945882764812E-2</c:v>
                </c:pt>
                <c:pt idx="40">
                  <c:v>1.0213590636938569E-2</c:v>
                </c:pt>
                <c:pt idx="41">
                  <c:v>9.3578844888798259E-3</c:v>
                </c:pt>
                <c:pt idx="42">
                  <c:v>8.5311080105838558E-3</c:v>
                </c:pt>
                <c:pt idx="43">
                  <c:v>7.7385880524660734E-3</c:v>
                </c:pt>
                <c:pt idx="44">
                  <c:v>6.9846804860949335E-3</c:v>
                </c:pt>
                <c:pt idx="45">
                  <c:v>6.2727775613821146E-3</c:v>
                </c:pt>
                <c:pt idx="46">
                  <c:v>5.6053373878528845E-3</c:v>
                </c:pt>
                <c:pt idx="47">
                  <c:v>4.9839325535470094E-3</c:v>
                </c:pt>
                <c:pt idx="48">
                  <c:v>4.4093145599630908E-3</c:v>
                </c:pt>
                <c:pt idx="49">
                  <c:v>3.8814905754774812E-3</c:v>
                </c:pt>
                <c:pt idx="50">
                  <c:v>3.3998089837662926E-3</c:v>
                </c:pt>
                <c:pt idx="51">
                  <c:v>2.9630503127812615E-3</c:v>
                </c:pt>
                <c:pt idx="52">
                  <c:v>2.5695203539856837E-3</c:v>
                </c:pt>
                <c:pt idx="53">
                  <c:v>2.2171425979564904E-3</c:v>
                </c:pt>
                <c:pt idx="54">
                  <c:v>1.9035474966451291E-3</c:v>
                </c:pt>
                <c:pt idx="55">
                  <c:v>1.6261564899864014E-3</c:v>
                </c:pt>
                <c:pt idx="56">
                  <c:v>1.3822591817128965E-3</c:v>
                </c:pt>
                <c:pt idx="57">
                  <c:v>1.1690824949255796E-3</c:v>
                </c:pt>
                <c:pt idx="58">
                  <c:v>9.8385106390936803E-4</c:v>
                </c:pt>
                <c:pt idx="59">
                  <c:v>8.2383851007269233E-4</c:v>
                </c:pt>
                <c:pt idx="60">
                  <c:v>6.8640959566936238E-4</c:v>
                </c:pt>
                <c:pt idx="61">
                  <c:v>5.6905354180833694E-4</c:v>
                </c:pt>
                <c:pt idx="62">
                  <c:v>4.6940903339133419E-4</c:v>
                </c:pt>
                <c:pt idx="63">
                  <c:v>3.8528161243886277E-4</c:v>
                </c:pt>
                <c:pt idx="64">
                  <c:v>3.1465428487242387E-4</c:v>
                </c:pt>
                <c:pt idx="65">
                  <c:v>2.5569223846797574E-4</c:v>
                </c:pt>
                <c:pt idx="66">
                  <c:v>2.06742597216607E-4</c:v>
                </c:pt>
                <c:pt idx="67">
                  <c:v>1.6633012657358152E-4</c:v>
                </c:pt>
                <c:pt idx="68">
                  <c:v>1.3314976239681692E-4</c:v>
                </c:pt>
                <c:pt idx="69">
                  <c:v>1.0605677116612833E-4</c:v>
                </c:pt>
                <c:pt idx="70">
                  <c:v>8.4055267404243694E-5</c:v>
                </c:pt>
                <c:pt idx="71">
                  <c:v>6.628572254556939E-5</c:v>
                </c:pt>
                <c:pt idx="72">
                  <c:v>5.2012003463569976E-5</c:v>
                </c:pt>
                <c:pt idx="73">
                  <c:v>4.0608383189000802E-5</c:v>
                </c:pt>
                <c:pt idx="74">
                  <c:v>3.1546874773734819E-5</c:v>
                </c:pt>
                <c:pt idx="75">
                  <c:v>2.4385154567709348E-5</c:v>
                </c:pt>
                <c:pt idx="76">
                  <c:v>1.8755265277227935E-5</c:v>
                </c:pt>
                <c:pt idx="77">
                  <c:v>1.4353223164928551E-5</c:v>
                </c:pt>
                <c:pt idx="78">
                  <c:v>1.0929598063115156E-5</c:v>
                </c:pt>
                <c:pt idx="79">
                  <c:v>8.2810893833543278E-6</c:v>
                </c:pt>
                <c:pt idx="80">
                  <c:v>6.2430854778758254E-6</c:v>
                </c:pt>
              </c:numCache>
            </c:numRef>
          </c:val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-1.65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Sheet1!$B$13:$CD$13</c:f>
              <c:numCache>
                <c:formatCode>General</c:formatCode>
                <c:ptCount val="81"/>
                <c:pt idx="0">
                  <c:v>5.9967595527804793E-3</c:v>
                </c:pt>
                <c:pt idx="1">
                  <c:v>6.7276052537701908E-3</c:v>
                </c:pt>
                <c:pt idx="2">
                  <c:v>7.5098782114875516E-3</c:v>
                </c:pt>
                <c:pt idx="3">
                  <c:v>8.3413014119783514E-3</c:v>
                </c:pt>
                <c:pt idx="4">
                  <c:v>9.2185637394217989E-3</c:v>
                </c:pt>
                <c:pt idx="5">
                  <c:v>1.0137275247599591E-2</c:v>
                </c:pt>
                <c:pt idx="6">
                  <c:v>1.1091945882764836E-2</c:v>
                </c:pt>
                <c:pt idx="7">
                  <c:v>1.2075990785461116E-2</c:v>
                </c:pt>
                <c:pt idx="8">
                  <c:v>1.3081764647252029E-2</c:v>
                </c:pt>
                <c:pt idx="9">
                  <c:v>1.4100626778875797E-2</c:v>
                </c:pt>
                <c:pt idx="10">
                  <c:v>1.5123037581156592E-2</c:v>
                </c:pt>
                <c:pt idx="11">
                  <c:v>1.6138686030832551E-2</c:v>
                </c:pt>
                <c:pt idx="12">
                  <c:v>1.7136646640759073E-2</c:v>
                </c:pt>
                <c:pt idx="13">
                  <c:v>1.8105563175304339E-2</c:v>
                </c:pt>
                <c:pt idx="14">
                  <c:v>1.9033855249807611E-2</c:v>
                </c:pt>
                <c:pt idx="15">
                  <c:v>1.9909942872768517E-2</c:v>
                </c:pt>
                <c:pt idx="16">
                  <c:v>2.0722483055532363E-2</c:v>
                </c:pt>
                <c:pt idx="17">
                  <c:v>2.1460611867575606E-2</c:v>
                </c:pt>
                <c:pt idx="18">
                  <c:v>2.2114184800359909E-2</c:v>
                </c:pt>
                <c:pt idx="19">
                  <c:v>2.2674008053880562E-2</c:v>
                </c:pt>
                <c:pt idx="20">
                  <c:v>2.3132053400346353E-2</c:v>
                </c:pt>
                <c:pt idx="21">
                  <c:v>2.3481649618080056E-2</c:v>
                </c:pt>
                <c:pt idx="22">
                  <c:v>2.371764412015365E-2</c:v>
                </c:pt>
                <c:pt idx="23">
                  <c:v>2.3836529306041767E-2</c:v>
                </c:pt>
                <c:pt idx="24">
                  <c:v>2.3836529306041767E-2</c:v>
                </c:pt>
                <c:pt idx="25">
                  <c:v>2.371764412015365E-2</c:v>
                </c:pt>
                <c:pt idx="26">
                  <c:v>2.3481649618080056E-2</c:v>
                </c:pt>
                <c:pt idx="27">
                  <c:v>2.3132053400346336E-2</c:v>
                </c:pt>
                <c:pt idx="28">
                  <c:v>2.2674008053880552E-2</c:v>
                </c:pt>
                <c:pt idx="29">
                  <c:v>2.2114184800359888E-2</c:v>
                </c:pt>
                <c:pt idx="30">
                  <c:v>2.1460611867575596E-2</c:v>
                </c:pt>
                <c:pt idx="31">
                  <c:v>2.0722483055532329E-2</c:v>
                </c:pt>
                <c:pt idx="32">
                  <c:v>1.9909942872768475E-2</c:v>
                </c:pt>
                <c:pt idx="33">
                  <c:v>1.9033855249807576E-2</c:v>
                </c:pt>
                <c:pt idx="34">
                  <c:v>1.8105563175304307E-2</c:v>
                </c:pt>
                <c:pt idx="35">
                  <c:v>1.7136646640759038E-2</c:v>
                </c:pt>
                <c:pt idx="36">
                  <c:v>1.6138686030832523E-2</c:v>
                </c:pt>
                <c:pt idx="37">
                  <c:v>1.5123037581156568E-2</c:v>
                </c:pt>
                <c:pt idx="38">
                  <c:v>1.410062677887578E-2</c:v>
                </c:pt>
                <c:pt idx="39">
                  <c:v>1.3081764647251986E-2</c:v>
                </c:pt>
                <c:pt idx="40">
                  <c:v>1.2075990785461116E-2</c:v>
                </c:pt>
                <c:pt idx="41">
                  <c:v>1.1091945882764839E-2</c:v>
                </c:pt>
                <c:pt idx="42">
                  <c:v>1.0137275247599591E-2</c:v>
                </c:pt>
                <c:pt idx="43">
                  <c:v>9.2185637394217989E-3</c:v>
                </c:pt>
                <c:pt idx="44">
                  <c:v>8.3413014119783496E-3</c:v>
                </c:pt>
                <c:pt idx="45">
                  <c:v>7.5098782114875534E-3</c:v>
                </c:pt>
                <c:pt idx="46">
                  <c:v>6.7276052537701934E-3</c:v>
                </c:pt>
                <c:pt idx="47">
                  <c:v>5.9967595527804811E-3</c:v>
                </c:pt>
                <c:pt idx="48">
                  <c:v>5.3186486014398533E-3</c:v>
                </c:pt>
                <c:pt idx="49">
                  <c:v>4.6936909167065496E-3</c:v>
                </c:pt>
                <c:pt idx="50">
                  <c:v>4.1215085481133684E-3</c:v>
                </c:pt>
                <c:pt idx="51">
                  <c:v>3.601027598644902E-3</c:v>
                </c:pt>
                <c:pt idx="52">
                  <c:v>3.1305829987803317E-3</c:v>
                </c:pt>
                <c:pt idx="53">
                  <c:v>2.7080240843784628E-3</c:v>
                </c:pt>
                <c:pt idx="54">
                  <c:v>2.330817929775702E-3</c:v>
                </c:pt>
                <c:pt idx="55">
                  <c:v>1.9961478510108505E-3</c:v>
                </c:pt>
                <c:pt idx="56">
                  <c:v>1.7010049930971424E-3</c:v>
                </c:pt>
                <c:pt idx="57">
                  <c:v>1.442271424269177E-3</c:v>
                </c:pt>
                <c:pt idx="58">
                  <c:v>1.216793656638259E-3</c:v>
                </c:pt>
                <c:pt idx="59">
                  <c:v>1.0214459778924241E-3</c:v>
                </c:pt>
                <c:pt idx="60">
                  <c:v>8.5318339789939744E-4</c:v>
                </c:pt>
                <c:pt idx="61">
                  <c:v>7.0908437690570295E-4</c:v>
                </c:pt>
                <c:pt idx="62">
                  <c:v>5.8638380221870791E-4</c:v>
                </c:pt>
                <c:pt idx="63">
                  <c:v>4.8249691538821885E-4</c:v>
                </c:pt>
                <c:pt idx="64">
                  <c:v>3.9503506289359969E-4</c:v>
                </c:pt>
                <c:pt idx="65">
                  <c:v>3.2181425387468524E-4</c:v>
                </c:pt>
                <c:pt idx="66">
                  <c:v>2.6085756431946992E-4</c:v>
                </c:pt>
                <c:pt idx="67">
                  <c:v>2.1039243560737534E-4</c:v>
                </c:pt>
                <c:pt idx="68">
                  <c:v>1.6884388452402887E-4</c:v>
                </c:pt>
                <c:pt idx="69">
                  <c:v>1.3482458023077239E-4</c:v>
                </c:pt>
                <c:pt idx="70">
                  <c:v>1.0712265943675521E-4</c:v>
                </c:pt>
                <c:pt idx="71">
                  <c:v>8.4688051885405206E-5</c:v>
                </c:pt>
                <c:pt idx="72">
                  <c:v>6.6617981112509719E-5</c:v>
                </c:pt>
                <c:pt idx="73">
                  <c:v>5.2142196145272357E-5</c:v>
                </c:pt>
                <c:pt idx="74">
                  <c:v>4.0608383189000822E-5</c:v>
                </c:pt>
                <c:pt idx="75">
                  <c:v>3.1468106088682169E-5</c:v>
                </c:pt>
                <c:pt idx="76">
                  <c:v>2.4263533101913252E-5</c:v>
                </c:pt>
                <c:pt idx="77">
                  <c:v>1.8615126963223941E-5</c:v>
                </c:pt>
                <c:pt idx="78">
                  <c:v>1.4210406208202221E-5</c:v>
                </c:pt>
                <c:pt idx="79">
                  <c:v>1.0793828415453458E-5</c:v>
                </c:pt>
                <c:pt idx="80">
                  <c:v>8.1578000244625267E-6</c:v>
                </c:pt>
              </c:numCache>
            </c:numRef>
          </c:val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-1.6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Sheet1!$B$14:$CD$14</c:f>
              <c:numCache>
                <c:formatCode>General</c:formatCode>
                <c:ptCount val="81"/>
                <c:pt idx="0">
                  <c:v>6.3835173153975484E-3</c:v>
                </c:pt>
                <c:pt idx="1">
                  <c:v>7.1794246590553574E-3</c:v>
                </c:pt>
                <c:pt idx="2">
                  <c:v>8.0342949565443567E-3</c:v>
                </c:pt>
                <c:pt idx="3">
                  <c:v>8.9461140066541232E-3</c:v>
                </c:pt>
                <c:pt idx="4">
                  <c:v>9.911733415109902E-3</c:v>
                </c:pt>
                <c:pt idx="5">
                  <c:v>1.0926808322542681E-2</c:v>
                </c:pt>
                <c:pt idx="6">
                  <c:v>1.1985759644307609E-2</c:v>
                </c:pt>
                <c:pt idx="7">
                  <c:v>1.3081764647252029E-2</c:v>
                </c:pt>
                <c:pt idx="8">
                  <c:v>1.4206779053157629E-2</c:v>
                </c:pt>
                <c:pt idx="9">
                  <c:v>1.5351593025306557E-2</c:v>
                </c:pt>
                <c:pt idx="10">
                  <c:v>1.650592238283342E-2</c:v>
                </c:pt>
                <c:pt idx="11">
                  <c:v>1.7658535227729481E-2</c:v>
                </c:pt>
                <c:pt idx="12">
                  <c:v>1.8797412902523868E-2</c:v>
                </c:pt>
                <c:pt idx="13">
                  <c:v>1.9909942872768517E-2</c:v>
                </c:pt>
                <c:pt idx="14">
                  <c:v>2.0983139804448034E-2</c:v>
                </c:pt>
                <c:pt idx="15">
                  <c:v>2.2003889843531254E-2</c:v>
                </c:pt>
                <c:pt idx="16">
                  <c:v>2.2959211965418211E-2</c:v>
                </c:pt>
                <c:pt idx="17">
                  <c:v>2.3836529306041777E-2</c:v>
                </c:pt>
                <c:pt idx="18">
                  <c:v>2.4623942668060794E-2</c:v>
                </c:pt>
                <c:pt idx="19">
                  <c:v>2.5310497959954659E-2</c:v>
                </c:pt>
                <c:pt idx="20">
                  <c:v>2.5886439205752568E-2</c:v>
                </c:pt>
                <c:pt idx="21">
                  <c:v>2.6343438976895291E-2</c:v>
                </c:pt>
                <c:pt idx="22">
                  <c:v>2.6674798647479851E-2</c:v>
                </c:pt>
                <c:pt idx="23">
                  <c:v>2.6875611745141616E-2</c:v>
                </c:pt>
                <c:pt idx="24">
                  <c:v>2.6942884830823511E-2</c:v>
                </c:pt>
                <c:pt idx="25">
                  <c:v>2.6875611745141616E-2</c:v>
                </c:pt>
                <c:pt idx="26">
                  <c:v>2.6674798647479844E-2</c:v>
                </c:pt>
                <c:pt idx="27">
                  <c:v>2.6343438976895252E-2</c:v>
                </c:pt>
                <c:pt idx="28">
                  <c:v>2.5886439205752541E-2</c:v>
                </c:pt>
                <c:pt idx="29">
                  <c:v>2.5310497959954638E-2</c:v>
                </c:pt>
                <c:pt idx="30">
                  <c:v>2.4623942668060769E-2</c:v>
                </c:pt>
                <c:pt idx="31">
                  <c:v>2.3836529306041729E-2</c:v>
                </c:pt>
                <c:pt idx="32">
                  <c:v>2.2959211965418211E-2</c:v>
                </c:pt>
                <c:pt idx="33">
                  <c:v>2.2003889843531226E-2</c:v>
                </c:pt>
                <c:pt idx="34">
                  <c:v>2.0983139804447996E-2</c:v>
                </c:pt>
                <c:pt idx="35">
                  <c:v>1.9909942872768465E-2</c:v>
                </c:pt>
                <c:pt idx="36">
                  <c:v>1.8797412902523836E-2</c:v>
                </c:pt>
                <c:pt idx="37">
                  <c:v>1.7658535227729463E-2</c:v>
                </c:pt>
                <c:pt idx="38">
                  <c:v>1.6505922382833389E-2</c:v>
                </c:pt>
                <c:pt idx="39">
                  <c:v>1.5351593025306528E-2</c:v>
                </c:pt>
                <c:pt idx="40">
                  <c:v>1.4206779053157629E-2</c:v>
                </c:pt>
                <c:pt idx="41">
                  <c:v>1.3081764647252025E-2</c:v>
                </c:pt>
                <c:pt idx="42">
                  <c:v>1.1985759644307609E-2</c:v>
                </c:pt>
                <c:pt idx="43">
                  <c:v>1.0926808322542681E-2</c:v>
                </c:pt>
                <c:pt idx="44">
                  <c:v>9.9117334151099055E-3</c:v>
                </c:pt>
                <c:pt idx="45">
                  <c:v>8.9461140066541284E-3</c:v>
                </c:pt>
                <c:pt idx="46">
                  <c:v>8.0342949565443567E-3</c:v>
                </c:pt>
                <c:pt idx="47">
                  <c:v>7.1794246590553661E-3</c:v>
                </c:pt>
                <c:pt idx="48">
                  <c:v>6.3835173153975544E-3</c:v>
                </c:pt>
                <c:pt idx="49">
                  <c:v>5.6475354632411897E-3</c:v>
                </c:pt>
                <c:pt idx="50">
                  <c:v>4.9714882839814959E-3</c:v>
                </c:pt>
                <c:pt idx="51">
                  <c:v>4.3545411748140061E-3</c:v>
                </c:pt>
                <c:pt idx="52">
                  <c:v>3.7951322123273884E-3</c:v>
                </c:pt>
                <c:pt idx="53">
                  <c:v>3.291091421423939E-3</c:v>
                </c:pt>
                <c:pt idx="54">
                  <c:v>2.8397591686284175E-3</c:v>
                </c:pt>
                <c:pt idx="55">
                  <c:v>2.438100490920143E-3</c:v>
                </c:pt>
                <c:pt idx="56">
                  <c:v>2.0828127186405332E-3</c:v>
                </c:pt>
                <c:pt idx="57">
                  <c:v>1.7704243237705558E-3</c:v>
                </c:pt>
                <c:pt idx="58">
                  <c:v>1.4973834957245484E-3</c:v>
                </c:pt>
                <c:pt idx="59">
                  <c:v>1.260135492356942E-3</c:v>
                </c:pt>
                <c:pt idx="60">
                  <c:v>1.055188315178462E-3</c:v>
                </c:pt>
                <c:pt idx="61">
                  <c:v>8.7916670065930143E-4</c:v>
                </c:pt>
                <c:pt idx="62">
                  <c:v>7.2885479458115415E-4</c:v>
                </c:pt>
                <c:pt idx="63">
                  <c:v>6.0122817884544842E-4</c:v>
                </c:pt>
                <c:pt idx="64">
                  <c:v>4.9347614918211877E-4</c:v>
                </c:pt>
                <c:pt idx="65">
                  <c:v>4.0301530052160424E-4</c:v>
                </c:pt>
                <c:pt idx="66">
                  <c:v>3.2749556984101988E-4</c:v>
                </c:pt>
                <c:pt idx="67">
                  <c:v>2.6479992154452951E-4</c:v>
                </c:pt>
                <c:pt idx="68">
                  <c:v>2.1303884666317815E-4</c:v>
                </c:pt>
                <c:pt idx="69">
                  <c:v>1.7054079377463527E-4</c:v>
                </c:pt>
                <c:pt idx="70">
                  <c:v>1.3583956602147683E-4</c:v>
                </c:pt>
                <c:pt idx="71">
                  <c:v>1.0765961400169643E-4</c:v>
                </c:pt>
                <c:pt idx="72">
                  <c:v>8.4900036885960598E-5</c:v>
                </c:pt>
                <c:pt idx="73">
                  <c:v>6.6617981112509611E-5</c:v>
                </c:pt>
                <c:pt idx="74">
                  <c:v>5.2012003463569976E-5</c:v>
                </c:pt>
                <c:pt idx="75">
                  <c:v>4.0405848032894087E-5</c:v>
                </c:pt>
                <c:pt idx="76">
                  <c:v>3.1232978125042023E-5</c:v>
                </c:pt>
                <c:pt idx="77">
                  <c:v>2.4022106913716647E-5</c:v>
                </c:pt>
                <c:pt idx="78">
                  <c:v>1.8383886142255064E-5</c:v>
                </c:pt>
                <c:pt idx="79">
                  <c:v>1.3998840822309485E-5</c:v>
                </c:pt>
                <c:pt idx="80">
                  <c:v>1.0606579623830547E-5</c:v>
                </c:pt>
              </c:numCache>
            </c:numRef>
          </c:val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-1.55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Sheet1!$B$15:$CD$15</c:f>
              <c:numCache>
                <c:formatCode>General</c:formatCode>
                <c:ptCount val="81"/>
                <c:pt idx="0">
                  <c:v>6.7613275154385288E-3</c:v>
                </c:pt>
                <c:pt idx="1">
                  <c:v>7.6233754861539426E-3</c:v>
                </c:pt>
                <c:pt idx="2">
                  <c:v>8.5524624625531558E-3</c:v>
                </c:pt>
                <c:pt idx="3">
                  <c:v>9.5469262953707754E-3</c:v>
                </c:pt>
                <c:pt idx="4">
                  <c:v>1.0603872332552227E-2</c:v>
                </c:pt>
                <c:pt idx="5">
                  <c:v>1.1719091320923679E-2</c:v>
                </c:pt>
                <c:pt idx="6">
                  <c:v>1.2887002545085183E-2</c:v>
                </c:pt>
                <c:pt idx="7">
                  <c:v>1.4100626778875797E-2</c:v>
                </c:pt>
                <c:pt idx="8">
                  <c:v>1.5351593025306557E-2</c:v>
                </c:pt>
                <c:pt idx="9">
                  <c:v>1.6630182192523685E-2</c:v>
                </c:pt>
                <c:pt idx="10">
                  <c:v>1.7925409811645129E-2</c:v>
                </c:pt>
                <c:pt idx="11">
                  <c:v>1.9225148675324003E-2</c:v>
                </c:pt>
                <c:pt idx="12">
                  <c:v>2.0516290903999809E-2</c:v>
                </c:pt>
                <c:pt idx="13">
                  <c:v>2.1784947481423209E-2</c:v>
                </c:pt>
                <c:pt idx="14">
                  <c:v>2.3016681802696105E-2</c:v>
                </c:pt>
                <c:pt idx="15">
                  <c:v>2.4196772313658438E-2</c:v>
                </c:pt>
                <c:pt idx="16">
                  <c:v>2.5310497959954645E-2</c:v>
                </c:pt>
                <c:pt idx="17">
                  <c:v>2.6343438976895291E-2</c:v>
                </c:pt>
                <c:pt idx="18">
                  <c:v>2.7281784602032941E-2</c:v>
                </c:pt>
                <c:pt idx="19">
                  <c:v>2.8112638637508024E-2</c:v>
                </c:pt>
                <c:pt idx="20">
                  <c:v>2.8824313472876346E-2</c:v>
                </c:pt>
                <c:pt idx="21">
                  <c:v>2.9406603230379681E-2</c:v>
                </c:pt>
                <c:pt idx="22">
                  <c:v>2.9851027125129249E-2</c:v>
                </c:pt>
                <c:pt idx="23">
                  <c:v>3.0151034935370781E-2</c:v>
                </c:pt>
                <c:pt idx="24">
                  <c:v>3.0302167626916895E-2</c:v>
                </c:pt>
                <c:pt idx="25">
                  <c:v>3.0302167626916895E-2</c:v>
                </c:pt>
                <c:pt idx="26">
                  <c:v>3.0151034935370781E-2</c:v>
                </c:pt>
                <c:pt idx="27">
                  <c:v>2.9851027125129249E-2</c:v>
                </c:pt>
                <c:pt idx="28">
                  <c:v>2.9406603230379646E-2</c:v>
                </c:pt>
                <c:pt idx="29">
                  <c:v>2.8824313472876319E-2</c:v>
                </c:pt>
                <c:pt idx="30">
                  <c:v>2.8112638637508007E-2</c:v>
                </c:pt>
                <c:pt idx="31">
                  <c:v>2.7281784602032889E-2</c:v>
                </c:pt>
                <c:pt idx="32">
                  <c:v>2.6343438976895242E-2</c:v>
                </c:pt>
                <c:pt idx="33">
                  <c:v>2.5310497959954617E-2</c:v>
                </c:pt>
                <c:pt idx="34">
                  <c:v>2.4196772313658427E-2</c:v>
                </c:pt>
                <c:pt idx="35">
                  <c:v>2.3016681802696073E-2</c:v>
                </c:pt>
                <c:pt idx="36">
                  <c:v>2.1784947481423182E-2</c:v>
                </c:pt>
                <c:pt idx="37">
                  <c:v>2.0516290903999781E-2</c:v>
                </c:pt>
                <c:pt idx="38">
                  <c:v>1.9225148675323961E-2</c:v>
                </c:pt>
                <c:pt idx="39">
                  <c:v>1.7925409811645098E-2</c:v>
                </c:pt>
                <c:pt idx="40">
                  <c:v>1.6630182192523685E-2</c:v>
                </c:pt>
                <c:pt idx="41">
                  <c:v>1.5351593025306557E-2</c:v>
                </c:pt>
                <c:pt idx="42">
                  <c:v>1.4100626778875806E-2</c:v>
                </c:pt>
                <c:pt idx="43">
                  <c:v>1.2887002545085185E-2</c:v>
                </c:pt>
                <c:pt idx="44">
                  <c:v>1.1719091320923679E-2</c:v>
                </c:pt>
                <c:pt idx="45">
                  <c:v>1.0603872332552234E-2</c:v>
                </c:pt>
                <c:pt idx="46">
                  <c:v>9.5469262953707806E-3</c:v>
                </c:pt>
                <c:pt idx="47">
                  <c:v>8.5524624625531748E-3</c:v>
                </c:pt>
                <c:pt idx="48">
                  <c:v>7.6233754861539434E-3</c:v>
                </c:pt>
                <c:pt idx="49">
                  <c:v>6.761327515438534E-3</c:v>
                </c:pt>
                <c:pt idx="50">
                  <c:v>5.9668505897345087E-3</c:v>
                </c:pt>
                <c:pt idx="51">
                  <c:v>5.2394642398315323E-3</c:v>
                </c:pt>
                <c:pt idx="52">
                  <c:v>4.5778032750612534E-3</c:v>
                </c:pt>
                <c:pt idx="53">
                  <c:v>3.9797509772101242E-3</c:v>
                </c:pt>
                <c:pt idx="54">
                  <c:v>3.4425733163160159E-3</c:v>
                </c:pt>
                <c:pt idx="55">
                  <c:v>2.9630503127812615E-3</c:v>
                </c:pt>
                <c:pt idx="56">
                  <c:v>2.5376012595134403E-3</c:v>
                </c:pt>
                <c:pt idx="57">
                  <c:v>2.1624011521672129E-3</c:v>
                </c:pt>
                <c:pt idx="58">
                  <c:v>1.8334863226350322E-3</c:v>
                </c:pt>
                <c:pt idx="59">
                  <c:v>1.5468479021178629E-3</c:v>
                </c:pt>
                <c:pt idx="60">
                  <c:v>1.2985123314949581E-3</c:v>
                </c:pt>
                <c:pt idx="61">
                  <c:v>1.0846086696479392E-3</c:v>
                </c:pt>
                <c:pt idx="62">
                  <c:v>9.0142291164755555E-4</c:v>
                </c:pt>
                <c:pt idx="63">
                  <c:v>7.4543991033276824E-4</c:v>
                </c:pt>
                <c:pt idx="64">
                  <c:v>6.1337379371997089E-4</c:v>
                </c:pt>
                <c:pt idx="65">
                  <c:v>5.0218798805065103E-4</c:v>
                </c:pt>
                <c:pt idx="66">
                  <c:v>4.0910609679951031E-4</c:v>
                </c:pt>
                <c:pt idx="67">
                  <c:v>3.3161495699603725E-4</c:v>
                </c:pt>
                <c:pt idx="68">
                  <c:v>2.6746120499992608E-4</c:v>
                </c:pt>
                <c:pt idx="69">
                  <c:v>2.1464264473813701E-4</c:v>
                </c:pt>
                <c:pt idx="70">
                  <c:v>1.7139563306080925E-4</c:v>
                </c:pt>
                <c:pt idx="71">
                  <c:v>1.3617958978914417E-4</c:v>
                </c:pt>
                <c:pt idx="72">
                  <c:v>1.0765961400169643E-4</c:v>
                </c:pt>
                <c:pt idx="73">
                  <c:v>8.4688051885405057E-5</c:v>
                </c:pt>
                <c:pt idx="74">
                  <c:v>6.6285722545569335E-5</c:v>
                </c:pt>
                <c:pt idx="75">
                  <c:v>5.1623372624943369E-5</c:v>
                </c:pt>
                <c:pt idx="76">
                  <c:v>4.0003803127460982E-5</c:v>
                </c:pt>
                <c:pt idx="77">
                  <c:v>3.0844995839602496E-5</c:v>
                </c:pt>
                <c:pt idx="78">
                  <c:v>2.3664464335123505E-5</c:v>
                </c:pt>
                <c:pt idx="79">
                  <c:v>1.8064966817899074E-5</c:v>
                </c:pt>
                <c:pt idx="80">
                  <c:v>1.3721645201860244E-5</c:v>
                </c:pt>
              </c:numCache>
            </c:numRef>
          </c:val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-1.5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Sheet1!$B$16:$CD$16</c:f>
              <c:numCache>
                <c:formatCode>General</c:formatCode>
                <c:ptCount val="81"/>
                <c:pt idx="0">
                  <c:v>7.1257803915727724E-3</c:v>
                </c:pt>
                <c:pt idx="1">
                  <c:v>8.0544058220431893E-3</c:v>
                </c:pt>
                <c:pt idx="2">
                  <c:v>9.0586422681638284E-3</c:v>
                </c:pt>
                <c:pt idx="3">
                  <c:v>1.0137275247599591E-2</c:v>
                </c:pt>
                <c:pt idx="4">
                  <c:v>1.128776334107422E-2</c:v>
                </c:pt>
                <c:pt idx="5">
                  <c:v>1.2506134060706183E-2</c:v>
                </c:pt>
                <c:pt idx="6">
                  <c:v>1.3786905278247325E-2</c:v>
                </c:pt>
                <c:pt idx="7">
                  <c:v>1.5123037581156592E-2</c:v>
                </c:pt>
                <c:pt idx="8">
                  <c:v>1.650592238283342E-2</c:v>
                </c:pt>
                <c:pt idx="9">
                  <c:v>1.7925409811645129E-2</c:v>
                </c:pt>
                <c:pt idx="10">
                  <c:v>1.9369879352002094E-2</c:v>
                </c:pt>
                <c:pt idx="11">
                  <c:v>2.0826354934106804E-2</c:v>
                </c:pt>
                <c:pt idx="12">
                  <c:v>2.2280664705633592E-2</c:v>
                </c:pt>
                <c:pt idx="13">
                  <c:v>2.3717644120153657E-2</c:v>
                </c:pt>
                <c:pt idx="14">
                  <c:v>2.5121379306697576E-2</c:v>
                </c:pt>
                <c:pt idx="15">
                  <c:v>2.6475486014275369E-2</c:v>
                </c:pt>
                <c:pt idx="16">
                  <c:v>2.7763417831709571E-2</c:v>
                </c:pt>
                <c:pt idx="17">
                  <c:v>2.8968795945416997E-2</c:v>
                </c:pt>
                <c:pt idx="18">
                  <c:v>3.0075751491547276E-2</c:v>
                </c:pt>
                <c:pt idx="19">
                  <c:v>3.1069270652543779E-2</c:v>
                </c:pt>
                <c:pt idx="20">
                  <c:v>3.1935532098541004E-2</c:v>
                </c:pt>
                <c:pt idx="21">
                  <c:v>3.2662226222503095E-2</c:v>
                </c:pt>
                <c:pt idx="22">
                  <c:v>3.3238845887728373E-2</c:v>
                </c:pt>
                <c:pt idx="23">
                  <c:v>3.3656939099993732E-2</c:v>
                </c:pt>
                <c:pt idx="24">
                  <c:v>3.3910315115603287E-2</c:v>
                </c:pt>
                <c:pt idx="25">
                  <c:v>3.399519696149033E-2</c:v>
                </c:pt>
                <c:pt idx="26">
                  <c:v>3.3910315115603287E-2</c:v>
                </c:pt>
                <c:pt idx="27">
                  <c:v>3.3656939099993705E-2</c:v>
                </c:pt>
                <c:pt idx="28">
                  <c:v>3.3238845887728359E-2</c:v>
                </c:pt>
                <c:pt idx="29">
                  <c:v>3.2662226222503046E-2</c:v>
                </c:pt>
                <c:pt idx="30">
                  <c:v>3.1935532098541004E-2</c:v>
                </c:pt>
                <c:pt idx="31">
                  <c:v>3.1069270652543748E-2</c:v>
                </c:pt>
                <c:pt idx="32">
                  <c:v>3.0075751491547242E-2</c:v>
                </c:pt>
                <c:pt idx="33">
                  <c:v>2.8968795945416969E-2</c:v>
                </c:pt>
                <c:pt idx="34">
                  <c:v>2.7763417831709492E-2</c:v>
                </c:pt>
                <c:pt idx="35">
                  <c:v>2.6475486014275303E-2</c:v>
                </c:pt>
                <c:pt idx="36">
                  <c:v>2.5121379306697531E-2</c:v>
                </c:pt>
                <c:pt idx="37">
                  <c:v>2.3717644120153626E-2</c:v>
                </c:pt>
                <c:pt idx="38">
                  <c:v>2.2280664705633561E-2</c:v>
                </c:pt>
                <c:pt idx="39">
                  <c:v>2.0826354934106787E-2</c:v>
                </c:pt>
                <c:pt idx="40">
                  <c:v>1.9369879352002094E-2</c:v>
                </c:pt>
                <c:pt idx="41">
                  <c:v>1.7925409811645136E-2</c:v>
                </c:pt>
                <c:pt idx="42">
                  <c:v>1.650592238283342E-2</c:v>
                </c:pt>
                <c:pt idx="43">
                  <c:v>1.5123037581156592E-2</c:v>
                </c:pt>
                <c:pt idx="44">
                  <c:v>1.3786905278247334E-2</c:v>
                </c:pt>
                <c:pt idx="45">
                  <c:v>1.2506134060706183E-2</c:v>
                </c:pt>
                <c:pt idx="46">
                  <c:v>1.1287763341074229E-2</c:v>
                </c:pt>
                <c:pt idx="47">
                  <c:v>1.0137275247599591E-2</c:v>
                </c:pt>
                <c:pt idx="48">
                  <c:v>9.0586422681638388E-3</c:v>
                </c:pt>
                <c:pt idx="49">
                  <c:v>8.0544058220431945E-3</c:v>
                </c:pt>
                <c:pt idx="50">
                  <c:v>7.1257803915727794E-3</c:v>
                </c:pt>
                <c:pt idx="51">
                  <c:v>6.2727775613821224E-3</c:v>
                </c:pt>
                <c:pt idx="52">
                  <c:v>5.4943442710101492E-3</c:v>
                </c:pt>
                <c:pt idx="53">
                  <c:v>4.7885097628954394E-3</c:v>
                </c:pt>
                <c:pt idx="54">
                  <c:v>4.1525360699898786E-3</c:v>
                </c:pt>
                <c:pt idx="55">
                  <c:v>3.5830673985689314E-3</c:v>
                </c:pt>
                <c:pt idx="56">
                  <c:v>3.0762743826865586E-3</c:v>
                </c:pt>
                <c:pt idx="57">
                  <c:v>2.6279898774268689E-3</c:v>
                </c:pt>
                <c:pt idx="58">
                  <c:v>2.2338336807623087E-3</c:v>
                </c:pt>
                <c:pt idx="59">
                  <c:v>1.889324294101031E-3</c:v>
                </c:pt>
                <c:pt idx="60">
                  <c:v>1.589976519954174E-3</c:v>
                </c:pt>
                <c:pt idx="61">
                  <c:v>1.3313843276692107E-3</c:v>
                </c:pt>
                <c:pt idx="62">
                  <c:v>1.1092889769808343E-3</c:v>
                </c:pt>
                <c:pt idx="63">
                  <c:v>9.1963286239365549E-4</c:v>
                </c:pt>
                <c:pt idx="64">
                  <c:v>7.5859992302184428E-4</c:v>
                </c:pt>
                <c:pt idx="65">
                  <c:v>6.2264375149804964E-4</c:v>
                </c:pt>
                <c:pt idx="66">
                  <c:v>5.0850473532263471E-4</c:v>
                </c:pt>
                <c:pt idx="67">
                  <c:v>4.1321768142749712E-4</c:v>
                </c:pt>
                <c:pt idx="68">
                  <c:v>3.3411141920463455E-4</c:v>
                </c:pt>
                <c:pt idx="69">
                  <c:v>2.688018598690689E-4</c:v>
                </c:pt>
                <c:pt idx="70">
                  <c:v>2.1517992266756214E-4</c:v>
                </c:pt>
                <c:pt idx="71">
                  <c:v>1.7139563306080925E-4</c:v>
                </c:pt>
                <c:pt idx="72">
                  <c:v>1.3583956602147683E-4</c:v>
                </c:pt>
                <c:pt idx="73">
                  <c:v>1.0712265943675501E-4</c:v>
                </c:pt>
                <c:pt idx="74">
                  <c:v>8.4055267404243612E-5</c:v>
                </c:pt>
                <c:pt idx="75">
                  <c:v>6.5626168586184466E-5</c:v>
                </c:pt>
                <c:pt idx="76">
                  <c:v>5.0982096791017584E-5</c:v>
                </c:pt>
                <c:pt idx="77">
                  <c:v>3.940822409039217E-5</c:v>
                </c:pt>
                <c:pt idx="78">
                  <c:v>3.0309904120865239E-5</c:v>
                </c:pt>
                <c:pt idx="79">
                  <c:v>2.3195876545803146E-5</c:v>
                </c:pt>
                <c:pt idx="80">
                  <c:v>1.7663043656057454E-5</c:v>
                </c:pt>
              </c:numCache>
            </c:numRef>
          </c:val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-1.45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Sheet1!$B$17:$CD$17</c:f>
              <c:numCache>
                <c:formatCode>General</c:formatCode>
                <c:ptCount val="81"/>
                <c:pt idx="0">
                  <c:v>7.472422537647334E-3</c:v>
                </c:pt>
                <c:pt idx="1">
                  <c:v>8.4673640391967758E-3</c:v>
                </c:pt>
                <c:pt idx="2">
                  <c:v>9.5469262953707702E-3</c:v>
                </c:pt>
                <c:pt idx="3">
                  <c:v>1.0710443021233534E-2</c:v>
                </c:pt>
                <c:pt idx="4">
                  <c:v>1.1955832669502288E-2</c:v>
                </c:pt>
                <c:pt idx="5">
                  <c:v>1.3279470201653558E-2</c:v>
                </c:pt>
                <c:pt idx="6">
                  <c:v>1.4676084274319649E-2</c:v>
                </c:pt>
                <c:pt idx="7">
                  <c:v>1.6138686030832551E-2</c:v>
                </c:pt>
                <c:pt idx="8">
                  <c:v>1.7658535227729481E-2</c:v>
                </c:pt>
                <c:pt idx="9">
                  <c:v>1.9225148675324003E-2</c:v>
                </c:pt>
                <c:pt idx="10">
                  <c:v>2.0826354934106804E-2</c:v>
                </c:pt>
                <c:pt idx="11">
                  <c:v>2.2448397904171764E-2</c:v>
                </c:pt>
                <c:pt idx="12">
                  <c:v>2.4076090408274214E-2</c:v>
                </c:pt>
                <c:pt idx="13">
                  <c:v>2.5693017151079533E-2</c:v>
                </c:pt>
                <c:pt idx="14">
                  <c:v>2.7281784602032941E-2</c:v>
                </c:pt>
                <c:pt idx="15">
                  <c:v>2.8824313472876364E-2</c:v>
                </c:pt>
                <c:pt idx="16">
                  <c:v>3.0302167626916912E-2</c:v>
                </c:pt>
                <c:pt idx="17">
                  <c:v>3.1696911553379122E-2</c:v>
                </c:pt>
                <c:pt idx="18">
                  <c:v>3.2990487053380112E-2</c:v>
                </c:pt>
                <c:pt idx="19">
                  <c:v>3.4165598595379251E-2</c:v>
                </c:pt>
                <c:pt idx="20">
                  <c:v>3.5206095977844486E-2</c:v>
                </c:pt>
                <c:pt idx="21">
                  <c:v>3.6097342540718252E-2</c:v>
                </c:pt>
                <c:pt idx="22">
                  <c:v>3.6826557231445525E-2</c:v>
                </c:pt>
                <c:pt idx="23">
                  <c:v>3.738311937045885E-2</c:v>
                </c:pt>
                <c:pt idx="24">
                  <c:v>3.7758825966259381E-2</c:v>
                </c:pt>
                <c:pt idx="25">
                  <c:v>3.7948092869041716E-2</c:v>
                </c:pt>
                <c:pt idx="26">
                  <c:v>3.7948092869041695E-2</c:v>
                </c:pt>
                <c:pt idx="27">
                  <c:v>3.775882596625936E-2</c:v>
                </c:pt>
                <c:pt idx="28">
                  <c:v>3.7383119370458816E-2</c:v>
                </c:pt>
                <c:pt idx="29">
                  <c:v>3.6826557231445504E-2</c:v>
                </c:pt>
                <c:pt idx="30">
                  <c:v>3.6097342540718239E-2</c:v>
                </c:pt>
                <c:pt idx="31">
                  <c:v>3.5206095977844451E-2</c:v>
                </c:pt>
                <c:pt idx="32">
                  <c:v>3.416559859537923E-2</c:v>
                </c:pt>
                <c:pt idx="33">
                  <c:v>3.2990487053380077E-2</c:v>
                </c:pt>
                <c:pt idx="34">
                  <c:v>3.1696911553379066E-2</c:v>
                </c:pt>
                <c:pt idx="35">
                  <c:v>3.0302167626916864E-2</c:v>
                </c:pt>
                <c:pt idx="36">
                  <c:v>2.8824313472876308E-2</c:v>
                </c:pt>
                <c:pt idx="37">
                  <c:v>2.7281784602032889E-2</c:v>
                </c:pt>
                <c:pt idx="38">
                  <c:v>2.5693017151079498E-2</c:v>
                </c:pt>
                <c:pt idx="39">
                  <c:v>2.4076090408274173E-2</c:v>
                </c:pt>
                <c:pt idx="40">
                  <c:v>2.2448397904171764E-2</c:v>
                </c:pt>
                <c:pt idx="41">
                  <c:v>2.0826354934106818E-2</c:v>
                </c:pt>
                <c:pt idx="42">
                  <c:v>1.9225148675324003E-2</c:v>
                </c:pt>
                <c:pt idx="43">
                  <c:v>1.7658535227729501E-2</c:v>
                </c:pt>
                <c:pt idx="44">
                  <c:v>1.6138686030832551E-2</c:v>
                </c:pt>
                <c:pt idx="45">
                  <c:v>1.467608427431966E-2</c:v>
                </c:pt>
                <c:pt idx="46">
                  <c:v>1.3279470201653558E-2</c:v>
                </c:pt>
                <c:pt idx="47">
                  <c:v>1.1955832669502288E-2</c:v>
                </c:pt>
                <c:pt idx="48">
                  <c:v>1.0710443021233548E-2</c:v>
                </c:pt>
                <c:pt idx="49">
                  <c:v>9.5469262953707806E-3</c:v>
                </c:pt>
                <c:pt idx="50">
                  <c:v>8.4673640391967845E-3</c:v>
                </c:pt>
                <c:pt idx="51">
                  <c:v>7.4724225376473462E-3</c:v>
                </c:pt>
                <c:pt idx="52">
                  <c:v>6.5615000882159515E-3</c:v>
                </c:pt>
                <c:pt idx="53">
                  <c:v>5.7328870316167187E-3</c:v>
                </c:pt>
                <c:pt idx="54">
                  <c:v>4.9839325535470094E-3</c:v>
                </c:pt>
                <c:pt idx="55">
                  <c:v>4.3112127661785052E-3</c:v>
                </c:pt>
                <c:pt idx="56">
                  <c:v>3.710695215915381E-3</c:v>
                </c:pt>
                <c:pt idx="57">
                  <c:v>3.1778957019257645E-3</c:v>
                </c:pt>
                <c:pt idx="58">
                  <c:v>2.7080240843784615E-3</c:v>
                </c:pt>
                <c:pt idx="59">
                  <c:v>2.2961165716629435E-3</c:v>
                </c:pt>
                <c:pt idx="60">
                  <c:v>1.9371527663159329E-3</c:v>
                </c:pt>
                <c:pt idx="61">
                  <c:v>1.6261564899864014E-3</c:v>
                </c:pt>
                <c:pt idx="62">
                  <c:v>1.3582800751787538E-3</c:v>
                </c:pt>
                <c:pt idx="63">
                  <c:v>1.128872389152048E-3</c:v>
                </c:pt>
                <c:pt idx="64">
                  <c:v>9.3353133326575042E-4</c:v>
                </c:pt>
                <c:pt idx="65">
                  <c:v>7.6814193539230372E-4</c:v>
                </c:pt>
                <c:pt idx="66">
                  <c:v>6.2890142523451802E-4</c:v>
                </c:pt>
                <c:pt idx="67">
                  <c:v>5.1233285835461492E-4</c:v>
                </c:pt>
                <c:pt idx="68">
                  <c:v>4.1528894367512549E-4</c:v>
                </c:pt>
                <c:pt idx="69">
                  <c:v>3.3494774272145654E-4</c:v>
                </c:pt>
                <c:pt idx="70">
                  <c:v>2.688018598690689E-4</c:v>
                </c:pt>
                <c:pt idx="71">
                  <c:v>2.1464264473813701E-4</c:v>
                </c:pt>
                <c:pt idx="72">
                  <c:v>1.7054079377463506E-4</c:v>
                </c:pt>
                <c:pt idx="73">
                  <c:v>1.3482458023077239E-4</c:v>
                </c:pt>
                <c:pt idx="74">
                  <c:v>1.0605677116612842E-4</c:v>
                </c:pt>
                <c:pt idx="75">
                  <c:v>8.3011116103007764E-5</c:v>
                </c:pt>
                <c:pt idx="76">
                  <c:v>6.4649122224653721E-5</c:v>
                </c:pt>
                <c:pt idx="77">
                  <c:v>5.0097671390586666E-5</c:v>
                </c:pt>
                <c:pt idx="78">
                  <c:v>3.8627888970777743E-5</c:v>
                </c:pt>
                <c:pt idx="79">
                  <c:v>2.9635546253387399E-5</c:v>
                </c:pt>
                <c:pt idx="80">
                  <c:v>2.2623168313307305E-5</c:v>
                </c:pt>
              </c:numCache>
            </c:numRef>
          </c:val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-1.4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Sheet1!$B$18:$CD$18</c:f>
              <c:numCache>
                <c:formatCode>General</c:formatCode>
                <c:ptCount val="81"/>
                <c:pt idx="0">
                  <c:v>7.7968456557897794E-3</c:v>
                </c:pt>
                <c:pt idx="1">
                  <c:v>8.857098684989035E-3</c:v>
                </c:pt>
                <c:pt idx="2">
                  <c:v>1.0011347992025459E-2</c:v>
                </c:pt>
                <c:pt idx="3">
                  <c:v>1.1259579177605145E-2</c:v>
                </c:pt>
                <c:pt idx="4">
                  <c:v>1.2600282682170715E-2</c:v>
                </c:pt>
                <c:pt idx="5">
                  <c:v>1.4030299609419948E-2</c:v>
                </c:pt>
                <c:pt idx="6">
                  <c:v>1.554469229424691E-2</c:v>
                </c:pt>
                <c:pt idx="7">
                  <c:v>1.7136646640759073E-2</c:v>
                </c:pt>
                <c:pt idx="8">
                  <c:v>1.8797412902523868E-2</c:v>
                </c:pt>
                <c:pt idx="9">
                  <c:v>2.0516290903999809E-2</c:v>
                </c:pt>
                <c:pt idx="10">
                  <c:v>2.2280664705633592E-2</c:v>
                </c:pt>
                <c:pt idx="11">
                  <c:v>2.4076090408274214E-2</c:v>
                </c:pt>
                <c:pt idx="12">
                  <c:v>2.5886439205752568E-2</c:v>
                </c:pt>
                <c:pt idx="13">
                  <c:v>2.7694095975555614E-2</c:v>
                </c:pt>
                <c:pt idx="14">
                  <c:v>2.9480211710718355E-2</c:v>
                </c:pt>
                <c:pt idx="15">
                  <c:v>3.1225006019776038E-2</c:v>
                </c:pt>
                <c:pt idx="16">
                  <c:v>3.2908113845159695E-2</c:v>
                </c:pt>
                <c:pt idx="17">
                  <c:v>3.4508968569793456E-2</c:v>
                </c:pt>
                <c:pt idx="18">
                  <c:v>3.6007211894617142E-2</c:v>
                </c:pt>
                <c:pt idx="19">
                  <c:v>3.738311937045885E-2</c:v>
                </c:pt>
                <c:pt idx="20">
                  <c:v>3.8618029341130927E-2</c:v>
                </c:pt>
                <c:pt idx="21">
                  <c:v>3.9694762371421E-2</c:v>
                </c:pt>
                <c:pt idx="22">
                  <c:v>4.0598018045332245E-2</c:v>
                </c:pt>
                <c:pt idx="23">
                  <c:v>4.1314736355181618E-2</c:v>
                </c:pt>
                <c:pt idx="24">
                  <c:v>4.1834411764339274E-2</c:v>
                </c:pt>
                <c:pt idx="25">
                  <c:v>4.2149349392408275E-2</c:v>
                </c:pt>
                <c:pt idx="26">
                  <c:v>4.2254854592438752E-2</c:v>
                </c:pt>
                <c:pt idx="27">
                  <c:v>4.2149349392408275E-2</c:v>
                </c:pt>
                <c:pt idx="28">
                  <c:v>4.1834411764339274E-2</c:v>
                </c:pt>
                <c:pt idx="29">
                  <c:v>4.1314736355181556E-2</c:v>
                </c:pt>
                <c:pt idx="30">
                  <c:v>4.0598018045332182E-2</c:v>
                </c:pt>
                <c:pt idx="31">
                  <c:v>3.9694762371420965E-2</c:v>
                </c:pt>
                <c:pt idx="32">
                  <c:v>3.8618029341130872E-2</c:v>
                </c:pt>
                <c:pt idx="33">
                  <c:v>3.7383119370458816E-2</c:v>
                </c:pt>
                <c:pt idx="34">
                  <c:v>3.6007211894617051E-2</c:v>
                </c:pt>
                <c:pt idx="35">
                  <c:v>3.4508968569793443E-2</c:v>
                </c:pt>
                <c:pt idx="36">
                  <c:v>3.2908113845159612E-2</c:v>
                </c:pt>
                <c:pt idx="37">
                  <c:v>3.1225006019775983E-2</c:v>
                </c:pt>
                <c:pt idx="38">
                  <c:v>2.9480211710718282E-2</c:v>
                </c:pt>
                <c:pt idx="39">
                  <c:v>2.7694095975555579E-2</c:v>
                </c:pt>
                <c:pt idx="40">
                  <c:v>2.5886439205752568E-2</c:v>
                </c:pt>
                <c:pt idx="41">
                  <c:v>2.4076090408274221E-2</c:v>
                </c:pt>
                <c:pt idx="42">
                  <c:v>2.2280664705633592E-2</c:v>
                </c:pt>
                <c:pt idx="43">
                  <c:v>2.0516290903999809E-2</c:v>
                </c:pt>
                <c:pt idx="44">
                  <c:v>1.8797412902523868E-2</c:v>
                </c:pt>
                <c:pt idx="45">
                  <c:v>1.7136646640759087E-2</c:v>
                </c:pt>
                <c:pt idx="46">
                  <c:v>1.5544692294246924E-2</c:v>
                </c:pt>
                <c:pt idx="47">
                  <c:v>1.4030299609419953E-2</c:v>
                </c:pt>
                <c:pt idx="48">
                  <c:v>1.2600282682170727E-2</c:v>
                </c:pt>
                <c:pt idx="49">
                  <c:v>1.1259579177605153E-2</c:v>
                </c:pt>
                <c:pt idx="50">
                  <c:v>1.0011347992025478E-2</c:v>
                </c:pt>
                <c:pt idx="51">
                  <c:v>8.8570986849890506E-3</c:v>
                </c:pt>
                <c:pt idx="52">
                  <c:v>7.7968456557897838E-3</c:v>
                </c:pt>
                <c:pt idx="53">
                  <c:v>6.8292799866794783E-3</c:v>
                </c:pt>
                <c:pt idx="54">
                  <c:v>5.9519520941393031E-3</c:v>
                </c:pt>
                <c:pt idx="55">
                  <c:v>5.1614587797813184E-3</c:v>
                </c:pt>
                <c:pt idx="56">
                  <c:v>4.4536289080173829E-3</c:v>
                </c:pt>
                <c:pt idx="57">
                  <c:v>3.8237027093596266E-3</c:v>
                </c:pt>
                <c:pt idx="58">
                  <c:v>3.266500566737857E-3</c:v>
                </c:pt>
                <c:pt idx="59">
                  <c:v>2.7765780404575583E-3</c:v>
                </c:pt>
                <c:pt idx="60">
                  <c:v>2.3483647826966834E-3</c:v>
                </c:pt>
                <c:pt idx="61">
                  <c:v>1.9762858480320503E-3</c:v>
                </c:pt>
                <c:pt idx="62">
                  <c:v>1.6548646926812225E-3</c:v>
                </c:pt>
                <c:pt idx="63">
                  <c:v>1.3788078497211733E-3</c:v>
                </c:pt>
                <c:pt idx="64">
                  <c:v>1.1430718557945557E-3</c:v>
                </c:pt>
                <c:pt idx="65">
                  <c:v>9.4291347914337914E-4</c:v>
                </c:pt>
                <c:pt idx="66">
                  <c:v>7.7392465801108014E-4</c:v>
                </c:pt>
                <c:pt idx="67">
                  <c:v>6.3205380674701364E-4</c:v>
                </c:pt>
                <c:pt idx="68">
                  <c:v>5.1361529287571818E-4</c:v>
                </c:pt>
                <c:pt idx="69">
                  <c:v>4.1528894367512549E-4</c:v>
                </c:pt>
                <c:pt idx="70">
                  <c:v>3.3411141920463455E-4</c:v>
                </c:pt>
                <c:pt idx="71">
                  <c:v>2.6746120499992608E-4</c:v>
                </c:pt>
                <c:pt idx="72">
                  <c:v>2.1303884666317815E-4</c:v>
                </c:pt>
                <c:pt idx="73">
                  <c:v>1.6884388452402871E-4</c:v>
                </c:pt>
                <c:pt idx="74">
                  <c:v>1.3314976239681676E-4</c:v>
                </c:pt>
                <c:pt idx="75">
                  <c:v>1.0447779155150283E-4</c:v>
                </c:pt>
                <c:pt idx="76">
                  <c:v>8.1571058823673629E-5</c:v>
                </c:pt>
                <c:pt idx="77">
                  <c:v>6.3368983835052035E-5</c:v>
                </c:pt>
                <c:pt idx="78">
                  <c:v>4.8983060182651291E-5</c:v>
                </c:pt>
                <c:pt idx="79">
                  <c:v>3.7674162993929475E-5</c:v>
                </c:pt>
                <c:pt idx="80">
                  <c:v>2.8831672653562559E-5</c:v>
                </c:pt>
              </c:numCache>
            </c:numRef>
          </c:val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-1.35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Sheet1!$B$19:$CD$19</c:f>
              <c:numCache>
                <c:formatCode>General</c:formatCode>
                <c:ptCount val="81"/>
                <c:pt idx="0">
                  <c:v>8.0947786992362526E-3</c:v>
                </c:pt>
                <c:pt idx="1">
                  <c:v>9.2185637394217989E-3</c:v>
                </c:pt>
                <c:pt idx="2">
                  <c:v>1.0446001240823765E-2</c:v>
                </c:pt>
                <c:pt idx="3">
                  <c:v>1.177783351062304E-2</c:v>
                </c:pt>
                <c:pt idx="4">
                  <c:v>1.3213238567712641E-2</c:v>
                </c:pt>
                <c:pt idx="5">
                  <c:v>1.4749648452878994E-2</c:v>
                </c:pt>
                <c:pt idx="6">
                  <c:v>1.6382591035629338E-2</c:v>
                </c:pt>
                <c:pt idx="7">
                  <c:v>1.8105563175304339E-2</c:v>
                </c:pt>
                <c:pt idx="8">
                  <c:v>1.9909942872768517E-2</c:v>
                </c:pt>
                <c:pt idx="9">
                  <c:v>2.1784947481423209E-2</c:v>
                </c:pt>
                <c:pt idx="10">
                  <c:v>2.3717644120153657E-2</c:v>
                </c:pt>
                <c:pt idx="11">
                  <c:v>2.5693017151079533E-2</c:v>
                </c:pt>
                <c:pt idx="12">
                  <c:v>2.7694095975555614E-2</c:v>
                </c:pt>
                <c:pt idx="13">
                  <c:v>2.9702144506222841E-2</c:v>
                </c:pt>
                <c:pt idx="14">
                  <c:v>3.1696911553379135E-2</c:v>
                </c:pt>
                <c:pt idx="15">
                  <c:v>3.3656939099993746E-2</c:v>
                </c:pt>
                <c:pt idx="16">
                  <c:v>3.5559923124803092E-2</c:v>
                </c:pt>
                <c:pt idx="17">
                  <c:v>3.738311937045885E-2</c:v>
                </c:pt>
                <c:pt idx="18">
                  <c:v>3.9103784351793174E-2</c:v>
                </c:pt>
                <c:pt idx="19">
                  <c:v>4.0699640065042043E-2</c:v>
                </c:pt>
                <c:pt idx="20">
                  <c:v>4.2149349392408275E-2</c:v>
                </c:pt>
                <c:pt idx="21">
                  <c:v>4.3432988184598113E-2</c:v>
                </c:pt>
                <c:pt idx="22">
                  <c:v>4.4532499515227371E-2</c:v>
                </c:pt>
                <c:pt idx="23">
                  <c:v>4.5432115680175696E-2</c:v>
                </c:pt>
                <c:pt idx="24">
                  <c:v>4.6118734180079002E-2</c:v>
                </c:pt>
                <c:pt idx="25">
                  <c:v>4.6582235164299116E-2</c:v>
                </c:pt>
                <c:pt idx="26">
                  <c:v>4.6815729589737703E-2</c:v>
                </c:pt>
                <c:pt idx="27">
                  <c:v>4.6815729589737703E-2</c:v>
                </c:pt>
                <c:pt idx="28">
                  <c:v>4.6582235164299095E-2</c:v>
                </c:pt>
                <c:pt idx="29">
                  <c:v>4.6118734180079002E-2</c:v>
                </c:pt>
                <c:pt idx="30">
                  <c:v>4.5432115680175682E-2</c:v>
                </c:pt>
                <c:pt idx="31">
                  <c:v>4.453249951522735E-2</c:v>
                </c:pt>
                <c:pt idx="32">
                  <c:v>4.3432988184598023E-2</c:v>
                </c:pt>
                <c:pt idx="33">
                  <c:v>4.2149349392408275E-2</c:v>
                </c:pt>
                <c:pt idx="34">
                  <c:v>4.0699640065042002E-2</c:v>
                </c:pt>
                <c:pt idx="35">
                  <c:v>3.9103784351793118E-2</c:v>
                </c:pt>
                <c:pt idx="36">
                  <c:v>3.7383119370458802E-2</c:v>
                </c:pt>
                <c:pt idx="37">
                  <c:v>3.5559923124803015E-2</c:v>
                </c:pt>
                <c:pt idx="38">
                  <c:v>3.3656939099993684E-2</c:v>
                </c:pt>
                <c:pt idx="39">
                  <c:v>3.1696911553379066E-2</c:v>
                </c:pt>
                <c:pt idx="40">
                  <c:v>2.9702144506222841E-2</c:v>
                </c:pt>
                <c:pt idx="41">
                  <c:v>2.7694095975555617E-2</c:v>
                </c:pt>
                <c:pt idx="42">
                  <c:v>2.5693017151079547E-2</c:v>
                </c:pt>
                <c:pt idx="43">
                  <c:v>2.3717644120153657E-2</c:v>
                </c:pt>
                <c:pt idx="44">
                  <c:v>2.1784947481423223E-2</c:v>
                </c:pt>
                <c:pt idx="45">
                  <c:v>1.9909942872768503E-2</c:v>
                </c:pt>
                <c:pt idx="46">
                  <c:v>1.8105563175304349E-2</c:v>
                </c:pt>
                <c:pt idx="47">
                  <c:v>1.6382591035629356E-2</c:v>
                </c:pt>
                <c:pt idx="48">
                  <c:v>1.4749648452879002E-2</c:v>
                </c:pt>
                <c:pt idx="49">
                  <c:v>1.3213238567712645E-2</c:v>
                </c:pt>
                <c:pt idx="50">
                  <c:v>1.1777833510623057E-2</c:v>
                </c:pt>
                <c:pt idx="51">
                  <c:v>1.0446001240823783E-2</c:v>
                </c:pt>
                <c:pt idx="52">
                  <c:v>9.2185637394218162E-3</c:v>
                </c:pt>
                <c:pt idx="53">
                  <c:v>8.0947786992362648E-3</c:v>
                </c:pt>
                <c:pt idx="54">
                  <c:v>7.072536951116086E-3</c:v>
                </c:pt>
                <c:pt idx="55">
                  <c:v>6.1485682436151334E-3</c:v>
                </c:pt>
                <c:pt idx="56">
                  <c:v>5.3186486014398533E-3</c:v>
                </c:pt>
                <c:pt idx="57">
                  <c:v>4.5778032750612534E-3</c:v>
                </c:pt>
                <c:pt idx="58">
                  <c:v>3.9205002042966529E-3</c:v>
                </c:pt>
                <c:pt idx="59">
                  <c:v>3.3408298987321573E-3</c:v>
                </c:pt>
                <c:pt idx="60">
                  <c:v>2.8326686375636564E-3</c:v>
                </c:pt>
                <c:pt idx="61">
                  <c:v>2.3898228665884752E-3</c:v>
                </c:pt>
                <c:pt idx="62">
                  <c:v>2.0061535837524892E-3</c:v>
                </c:pt>
                <c:pt idx="63">
                  <c:v>1.6756803280244209E-3</c:v>
                </c:pt>
                <c:pt idx="64">
                  <c:v>1.3926650989878316E-3</c:v>
                </c:pt>
                <c:pt idx="65">
                  <c:v>1.1516771241321248E-3</c:v>
                </c:pt>
                <c:pt idx="66">
                  <c:v>9.4763985262619568E-4</c:v>
                </c:pt>
                <c:pt idx="67">
                  <c:v>7.7586189018735328E-4</c:v>
                </c:pt>
                <c:pt idx="68">
                  <c:v>6.3205380674701364E-4</c:v>
                </c:pt>
                <c:pt idx="69">
                  <c:v>5.1233285835461492E-4</c:v>
                </c:pt>
                <c:pt idx="70">
                  <c:v>4.1321768142749712E-4</c:v>
                </c:pt>
                <c:pt idx="71">
                  <c:v>3.3161495699603725E-4</c:v>
                </c:pt>
                <c:pt idx="72">
                  <c:v>2.6479992154452951E-4</c:v>
                </c:pt>
                <c:pt idx="73">
                  <c:v>2.1039243560737501E-4</c:v>
                </c:pt>
                <c:pt idx="74">
                  <c:v>1.6633012657358122E-4</c:v>
                </c:pt>
                <c:pt idx="75">
                  <c:v>1.3083991169750528E-4</c:v>
                </c:pt>
                <c:pt idx="76">
                  <c:v>1.0240899266880302E-4</c:v>
                </c:pt>
                <c:pt idx="77">
                  <c:v>7.9756203684017406E-5</c:v>
                </c:pt>
                <c:pt idx="78">
                  <c:v>6.1804398049489291E-5</c:v>
                </c:pt>
                <c:pt idx="79">
                  <c:v>4.7654379125693508E-5</c:v>
                </c:pt>
                <c:pt idx="80">
                  <c:v>3.6560723207637354E-5</c:v>
                </c:pt>
              </c:numCache>
            </c:numRef>
          </c:val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-1.3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Sheet1!$B$20:$CD$20</c:f>
              <c:numCache>
                <c:formatCode>General</c:formatCode>
                <c:ptCount val="81"/>
                <c:pt idx="0">
                  <c:v>8.3621807538109411E-3</c:v>
                </c:pt>
                <c:pt idx="1">
                  <c:v>9.5469262953707754E-3</c:v>
                </c:pt>
                <c:pt idx="2">
                  <c:v>1.0845163809754853E-2</c:v>
                </c:pt>
                <c:pt idx="3">
                  <c:v>1.225849601450061E-2</c:v>
                </c:pt>
                <c:pt idx="4">
                  <c:v>1.3786905278247323E-2</c:v>
                </c:pt>
                <c:pt idx="5">
                  <c:v>1.5428543205570943E-2</c:v>
                </c:pt>
                <c:pt idx="6">
                  <c:v>1.7179541854036313E-2</c:v>
                </c:pt>
                <c:pt idx="7">
                  <c:v>1.9033855249807611E-2</c:v>
                </c:pt>
                <c:pt idx="8">
                  <c:v>2.0983139804448034E-2</c:v>
                </c:pt>
                <c:pt idx="9">
                  <c:v>2.3016681802696105E-2</c:v>
                </c:pt>
                <c:pt idx="10">
                  <c:v>2.5121379306697576E-2</c:v>
                </c:pt>
                <c:pt idx="11">
                  <c:v>2.7281784602032941E-2</c:v>
                </c:pt>
                <c:pt idx="12">
                  <c:v>2.9480211710718355E-2</c:v>
                </c:pt>
                <c:pt idx="13">
                  <c:v>3.1696911553379135E-2</c:v>
                </c:pt>
                <c:pt idx="14">
                  <c:v>3.3910315115603308E-2</c:v>
                </c:pt>
                <c:pt idx="15">
                  <c:v>3.6097342540718259E-2</c:v>
                </c:pt>
                <c:pt idx="16">
                  <c:v>3.8233773528907243E-2</c:v>
                </c:pt>
                <c:pt idx="17">
                  <c:v>4.0294671880045943E-2</c:v>
                </c:pt>
                <c:pt idx="18">
                  <c:v>4.2254854592438759E-2</c:v>
                </c:pt>
                <c:pt idx="19">
                  <c:v>4.4089393741485704E-2</c:v>
                </c:pt>
                <c:pt idx="20">
                  <c:v>4.5774137526474731E-2</c:v>
                </c:pt>
                <c:pt idx="21">
                  <c:v>4.7286235494281813E-2</c:v>
                </c:pt>
                <c:pt idx="22">
                  <c:v>4.8604652112204286E-2</c:v>
                </c:pt>
                <c:pt idx="23">
                  <c:v>4.9710652631568569E-2</c:v>
                </c:pt>
                <c:pt idx="24">
                  <c:v>5.0588245594255045E-2</c:v>
                </c:pt>
                <c:pt idx="25">
                  <c:v>5.1224567389988047E-2</c:v>
                </c:pt>
                <c:pt idx="26">
                  <c:v>5.1610195944861624E-2</c:v>
                </c:pt>
                <c:pt idx="27">
                  <c:v>5.1739382851071734E-2</c:v>
                </c:pt>
                <c:pt idx="28">
                  <c:v>5.1610195944861624E-2</c:v>
                </c:pt>
                <c:pt idx="29">
                  <c:v>5.1224567389988047E-2</c:v>
                </c:pt>
                <c:pt idx="30">
                  <c:v>5.0588245594254906E-2</c:v>
                </c:pt>
                <c:pt idx="31">
                  <c:v>4.9710652631568535E-2</c:v>
                </c:pt>
                <c:pt idx="32">
                  <c:v>4.8604652112204251E-2</c:v>
                </c:pt>
                <c:pt idx="33">
                  <c:v>4.7286235494281813E-2</c:v>
                </c:pt>
                <c:pt idx="34">
                  <c:v>4.5774137526474704E-2</c:v>
                </c:pt>
                <c:pt idx="35">
                  <c:v>4.4089393741485614E-2</c:v>
                </c:pt>
                <c:pt idx="36">
                  <c:v>4.2254854592438697E-2</c:v>
                </c:pt>
                <c:pt idx="37">
                  <c:v>4.0294671880045901E-2</c:v>
                </c:pt>
                <c:pt idx="38">
                  <c:v>3.8233773528907208E-2</c:v>
                </c:pt>
                <c:pt idx="39">
                  <c:v>3.6097342540718218E-2</c:v>
                </c:pt>
                <c:pt idx="40">
                  <c:v>3.3910315115603308E-2</c:v>
                </c:pt>
                <c:pt idx="41">
                  <c:v>3.1696911553379135E-2</c:v>
                </c:pt>
                <c:pt idx="42">
                  <c:v>2.9480211710718355E-2</c:v>
                </c:pt>
                <c:pt idx="43">
                  <c:v>2.7281784602032941E-2</c:v>
                </c:pt>
                <c:pt idx="44">
                  <c:v>2.5121379306697576E-2</c:v>
                </c:pt>
                <c:pt idx="45">
                  <c:v>2.3016681802696132E-2</c:v>
                </c:pt>
                <c:pt idx="46">
                  <c:v>2.0983139804448037E-2</c:v>
                </c:pt>
                <c:pt idx="47">
                  <c:v>1.9033855249807611E-2</c:v>
                </c:pt>
                <c:pt idx="48">
                  <c:v>1.7179541854036327E-2</c:v>
                </c:pt>
                <c:pt idx="49">
                  <c:v>1.5428543205570961E-2</c:v>
                </c:pt>
                <c:pt idx="50">
                  <c:v>1.3786905278247339E-2</c:v>
                </c:pt>
                <c:pt idx="51">
                  <c:v>1.2258496014500632E-2</c:v>
                </c:pt>
                <c:pt idx="52">
                  <c:v>1.0845163809754862E-2</c:v>
                </c:pt>
                <c:pt idx="53">
                  <c:v>9.5469262953707841E-3</c:v>
                </c:pt>
                <c:pt idx="54">
                  <c:v>8.3621807538109567E-3</c:v>
                </c:pt>
                <c:pt idx="55">
                  <c:v>7.2879277678313606E-3</c:v>
                </c:pt>
                <c:pt idx="56">
                  <c:v>6.3200002568442855E-3</c:v>
                </c:pt>
                <c:pt idx="57">
                  <c:v>5.4532908318123876E-3</c:v>
                </c:pt>
                <c:pt idx="58">
                  <c:v>4.6819713449833909E-3</c:v>
                </c:pt>
                <c:pt idx="59">
                  <c:v>3.999699561998615E-3</c:v>
                </c:pt>
                <c:pt idx="60">
                  <c:v>3.3998089837662939E-3</c:v>
                </c:pt>
                <c:pt idx="61">
                  <c:v>2.8754789417180797E-3</c:v>
                </c:pt>
                <c:pt idx="62">
                  <c:v>2.4198831377065582E-3</c:v>
                </c:pt>
                <c:pt idx="63">
                  <c:v>2.0263157624657059E-3</c:v>
                </c:pt>
                <c:pt idx="64">
                  <c:v>1.6882951770363513E-3</c:v>
                </c:pt>
                <c:pt idx="65">
                  <c:v>1.3996458618466701E-3</c:v>
                </c:pt>
                <c:pt idx="66">
                  <c:v>1.1545599189345035E-3</c:v>
                </c:pt>
                <c:pt idx="67">
                  <c:v>9.4763985262619568E-4</c:v>
                </c:pt>
                <c:pt idx="68">
                  <c:v>7.7392465801108014E-4</c:v>
                </c:pt>
                <c:pt idx="69">
                  <c:v>6.2890142523451802E-4</c:v>
                </c:pt>
                <c:pt idx="70">
                  <c:v>5.0850473532263471E-4</c:v>
                </c:pt>
                <c:pt idx="71">
                  <c:v>4.0910609679951031E-4</c:v>
                </c:pt>
                <c:pt idx="72">
                  <c:v>3.2749556984101961E-4</c:v>
                </c:pt>
                <c:pt idx="73">
                  <c:v>2.6085756431946992E-4</c:v>
                </c:pt>
                <c:pt idx="74">
                  <c:v>2.06742597216607E-4</c:v>
                </c:pt>
                <c:pt idx="75">
                  <c:v>1.6303656939836911E-4</c:v>
                </c:pt>
                <c:pt idx="76">
                  <c:v>1.2792888553650263E-4</c:v>
                </c:pt>
                <c:pt idx="77">
                  <c:v>9.9880505630720181E-5</c:v>
                </c:pt>
                <c:pt idx="78">
                  <c:v>7.7592791340756986E-5</c:v>
                </c:pt>
                <c:pt idx="79">
                  <c:v>5.9977802040780983E-5</c:v>
                </c:pt>
                <c:pt idx="80">
                  <c:v>4.6130508826443796E-5</c:v>
                </c:pt>
              </c:numCache>
            </c:numRef>
          </c:val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-1.25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Sheet1!$B$21:$CD$21</c:f>
              <c:numCache>
                <c:formatCode>General</c:formatCode>
                <c:ptCount val="81"/>
                <c:pt idx="0">
                  <c:v>8.5953318590459744E-3</c:v>
                </c:pt>
                <c:pt idx="1">
                  <c:v>9.8376734863848611E-3</c:v>
                </c:pt>
                <c:pt idx="2">
                  <c:v>1.1203421792175209E-2</c:v>
                </c:pt>
                <c:pt idx="3">
                  <c:v>1.269514007285847E-2</c:v>
                </c:pt>
                <c:pt idx="4">
                  <c:v>1.4313730462507101E-2</c:v>
                </c:pt>
                <c:pt idx="5">
                  <c:v>1.6058193998451008E-2</c:v>
                </c:pt>
                <c:pt idx="6">
                  <c:v>1.7925409811645147E-2</c:v>
                </c:pt>
                <c:pt idx="7">
                  <c:v>1.9909942872768517E-2</c:v>
                </c:pt>
                <c:pt idx="8">
                  <c:v>2.2003889843531254E-2</c:v>
                </c:pt>
                <c:pt idx="9">
                  <c:v>2.4196772313658438E-2</c:v>
                </c:pt>
                <c:pt idx="10">
                  <c:v>2.6475486014275369E-2</c:v>
                </c:pt>
                <c:pt idx="11">
                  <c:v>2.8824313472876364E-2</c:v>
                </c:pt>
                <c:pt idx="12">
                  <c:v>3.1225006019776038E-2</c:v>
                </c:pt>
                <c:pt idx="13">
                  <c:v>3.3656939099993746E-2</c:v>
                </c:pt>
                <c:pt idx="14">
                  <c:v>3.6097342540718259E-2</c:v>
                </c:pt>
                <c:pt idx="15">
                  <c:v>3.8521604848614867E-2</c:v>
                </c:pt>
                <c:pt idx="16">
                  <c:v>4.0903647859838313E-2</c:v>
                </c:pt>
                <c:pt idx="17">
                  <c:v>4.3216365252303414E-2</c:v>
                </c:pt>
                <c:pt idx="18">
                  <c:v>4.5432115680175716E-2</c:v>
                </c:pt>
                <c:pt idx="19">
                  <c:v>4.7523258736059455E-2</c:v>
                </c:pt>
                <c:pt idx="20">
                  <c:v>4.9462719717223352E-2</c:v>
                </c:pt>
                <c:pt idx="21">
                  <c:v>5.1224567389988075E-2</c:v>
                </c:pt>
                <c:pt idx="22">
                  <c:v>5.2784587716820791E-2</c:v>
                </c:pt>
                <c:pt idx="23">
                  <c:v>5.4120835916704323E-2</c:v>
                </c:pt>
                <c:pt idx="24">
                  <c:v>5.5214149325589865E-2</c:v>
                </c:pt>
                <c:pt idx="25">
                  <c:v>5.6048604332049522E-2</c:v>
                </c:pt>
                <c:pt idx="26">
                  <c:v>5.6611902170421016E-2</c:v>
                </c:pt>
                <c:pt idx="27">
                  <c:v>5.6895670510940709E-2</c:v>
                </c:pt>
                <c:pt idx="28">
                  <c:v>5.6895670510940702E-2</c:v>
                </c:pt>
                <c:pt idx="29">
                  <c:v>5.6611902170420975E-2</c:v>
                </c:pt>
                <c:pt idx="30">
                  <c:v>5.6048604332049473E-2</c:v>
                </c:pt>
                <c:pt idx="31">
                  <c:v>5.5214149325589865E-2</c:v>
                </c:pt>
                <c:pt idx="32">
                  <c:v>5.4120835916704323E-2</c:v>
                </c:pt>
                <c:pt idx="33">
                  <c:v>5.2784587716820743E-2</c:v>
                </c:pt>
                <c:pt idx="34">
                  <c:v>5.1224567389988047E-2</c:v>
                </c:pt>
                <c:pt idx="35">
                  <c:v>4.9462719717223318E-2</c:v>
                </c:pt>
                <c:pt idx="36">
                  <c:v>4.7523258736059386E-2</c:v>
                </c:pt>
                <c:pt idx="37">
                  <c:v>4.5432115680175654E-2</c:v>
                </c:pt>
                <c:pt idx="38">
                  <c:v>4.3216365252303393E-2</c:v>
                </c:pt>
                <c:pt idx="39">
                  <c:v>4.0903647859838264E-2</c:v>
                </c:pt>
                <c:pt idx="40">
                  <c:v>3.8521604848614867E-2</c:v>
                </c:pt>
                <c:pt idx="41">
                  <c:v>3.6097342540718266E-2</c:v>
                </c:pt>
                <c:pt idx="42">
                  <c:v>3.3656939099993746E-2</c:v>
                </c:pt>
                <c:pt idx="43">
                  <c:v>3.1225006019776028E-2</c:v>
                </c:pt>
                <c:pt idx="44">
                  <c:v>2.8824313472876378E-2</c:v>
                </c:pt>
                <c:pt idx="45">
                  <c:v>2.6475486014275386E-2</c:v>
                </c:pt>
                <c:pt idx="46">
                  <c:v>2.4196772313658473E-2</c:v>
                </c:pt>
                <c:pt idx="47">
                  <c:v>2.2003889843531275E-2</c:v>
                </c:pt>
                <c:pt idx="48">
                  <c:v>1.9909942872768517E-2</c:v>
                </c:pt>
                <c:pt idx="49">
                  <c:v>1.7925409811645154E-2</c:v>
                </c:pt>
                <c:pt idx="50">
                  <c:v>1.6058193998451022E-2</c:v>
                </c:pt>
                <c:pt idx="51">
                  <c:v>1.4313730462507121E-2</c:v>
                </c:pt>
                <c:pt idx="52">
                  <c:v>1.2695140072858484E-2</c:v>
                </c:pt>
                <c:pt idx="53">
                  <c:v>1.1203421792175225E-2</c:v>
                </c:pt>
                <c:pt idx="54">
                  <c:v>9.837673486384875E-3</c:v>
                </c:pt>
                <c:pt idx="55">
                  <c:v>8.5953318590459883E-3</c:v>
                </c:pt>
                <c:pt idx="56">
                  <c:v>7.4724225376473462E-3</c:v>
                </c:pt>
                <c:pt idx="57">
                  <c:v>6.4638120786080864E-3</c:v>
                </c:pt>
                <c:pt idx="58">
                  <c:v>5.5634546141706135E-3</c:v>
                </c:pt>
                <c:pt idx="59">
                  <c:v>4.7646269708169495E-3</c:v>
                </c:pt>
                <c:pt idx="60">
                  <c:v>4.06014727992256E-3</c:v>
                </c:pt>
                <c:pt idx="61">
                  <c:v>3.4425733163160198E-3</c:v>
                </c:pt>
                <c:pt idx="62">
                  <c:v>2.9043779855293587E-3</c:v>
                </c:pt>
                <c:pt idx="63">
                  <c:v>2.438100490920143E-3</c:v>
                </c:pt>
                <c:pt idx="64">
                  <c:v>2.0364727124927932E-3</c:v>
                </c:pt>
                <c:pt idx="65">
                  <c:v>1.6925211953007209E-3</c:v>
                </c:pt>
                <c:pt idx="66">
                  <c:v>1.3996458618466701E-3</c:v>
                </c:pt>
                <c:pt idx="67">
                  <c:v>1.1516771241321248E-3</c:v>
                </c:pt>
                <c:pt idx="68">
                  <c:v>9.4291347914337827E-4</c:v>
                </c:pt>
                <c:pt idx="69">
                  <c:v>7.6814193539230372E-4</c:v>
                </c:pt>
                <c:pt idx="70">
                  <c:v>6.2264375149804964E-4</c:v>
                </c:pt>
                <c:pt idx="71">
                  <c:v>5.0218798805065103E-4</c:v>
                </c:pt>
                <c:pt idx="72">
                  <c:v>4.0301530052160424E-4</c:v>
                </c:pt>
                <c:pt idx="73">
                  <c:v>3.2181425387468497E-4</c:v>
                </c:pt>
                <c:pt idx="74">
                  <c:v>2.5569223846797574E-4</c:v>
                </c:pt>
                <c:pt idx="75">
                  <c:v>2.0214283020910095E-4</c:v>
                </c:pt>
                <c:pt idx="76">
                  <c:v>1.5901118215732471E-4</c:v>
                </c:pt>
                <c:pt idx="77">
                  <c:v>1.2445877390574239E-4</c:v>
                </c:pt>
                <c:pt idx="78">
                  <c:v>9.6928590577899116E-5</c:v>
                </c:pt>
                <c:pt idx="79">
                  <c:v>7.5111563962928935E-5</c:v>
                </c:pt>
                <c:pt idx="80">
                  <c:v>5.7914890505802387E-5</c:v>
                </c:pt>
              </c:numCache>
            </c:numRef>
          </c:val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-1.2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Sheet1!$B$22:$CD$22</c:f>
              <c:numCache>
                <c:formatCode>General</c:formatCode>
                <c:ptCount val="81"/>
                <c:pt idx="0">
                  <c:v>8.7909189291532908E-3</c:v>
                </c:pt>
                <c:pt idx="1">
                  <c:v>1.0086715376372677E-2</c:v>
                </c:pt>
                <c:pt idx="2">
                  <c:v>1.1515791286468827E-2</c:v>
                </c:pt>
                <c:pt idx="3">
                  <c:v>1.3081764647252003E-2</c:v>
                </c:pt>
                <c:pt idx="4">
                  <c:v>1.4786568705097187E-2</c:v>
                </c:pt>
                <c:pt idx="5">
                  <c:v>1.6630182192523681E-2</c:v>
                </c:pt>
                <c:pt idx="6">
                  <c:v>1.8610375519058243E-2</c:v>
                </c:pt>
                <c:pt idx="7">
                  <c:v>2.0722483055532363E-2</c:v>
                </c:pt>
                <c:pt idx="8">
                  <c:v>2.2959211965418211E-2</c:v>
                </c:pt>
                <c:pt idx="9">
                  <c:v>2.5310497959954645E-2</c:v>
                </c:pt>
                <c:pt idx="10">
                  <c:v>2.7763417831709571E-2</c:v>
                </c:pt>
                <c:pt idx="11">
                  <c:v>3.0302167626916912E-2</c:v>
                </c:pt>
                <c:pt idx="12">
                  <c:v>3.2908113845159695E-2</c:v>
                </c:pt>
                <c:pt idx="13">
                  <c:v>3.5559923124803092E-2</c:v>
                </c:pt>
                <c:pt idx="14">
                  <c:v>3.8233773528907243E-2</c:v>
                </c:pt>
                <c:pt idx="15">
                  <c:v>4.0903647859838313E-2</c:v>
                </c:pt>
                <c:pt idx="16">
                  <c:v>4.3541706496325085E-2</c:v>
                </c:pt>
                <c:pt idx="17">
                  <c:v>4.6118734180079016E-2</c:v>
                </c:pt>
                <c:pt idx="18">
                  <c:v>4.8604652112204279E-2</c:v>
                </c:pt>
                <c:pt idx="19">
                  <c:v>5.0969083794284664E-2</c:v>
                </c:pt>
                <c:pt idx="20">
                  <c:v>5.3181960409612053E-2</c:v>
                </c:pt>
                <c:pt idx="21">
                  <c:v>5.5214149325589865E-2</c:v>
                </c:pt>
                <c:pt idx="22">
                  <c:v>5.703808763444692E-2</c:v>
                </c:pt>
                <c:pt idx="23">
                  <c:v>5.8628401640324179E-2</c:v>
                </c:pt>
                <c:pt idx="24">
                  <c:v>5.9962492922656777E-2</c:v>
                </c:pt>
                <c:pt idx="25">
                  <c:v>6.1021072100928074E-2</c:v>
                </c:pt>
                <c:pt idx="26">
                  <c:v>6.1788622699307162E-2</c:v>
                </c:pt>
                <c:pt idx="27">
                  <c:v>6.2253779527236132E-2</c:v>
                </c:pt>
                <c:pt idx="28">
                  <c:v>6.2409608681335813E-2</c:v>
                </c:pt>
                <c:pt idx="29">
                  <c:v>6.2253779527236125E-2</c:v>
                </c:pt>
                <c:pt idx="30">
                  <c:v>6.1788622699307127E-2</c:v>
                </c:pt>
                <c:pt idx="31">
                  <c:v>6.1021072100928025E-2</c:v>
                </c:pt>
                <c:pt idx="32">
                  <c:v>5.9962492922656707E-2</c:v>
                </c:pt>
                <c:pt idx="33">
                  <c:v>5.8628401640324117E-2</c:v>
                </c:pt>
                <c:pt idx="34">
                  <c:v>5.7038087634446857E-2</c:v>
                </c:pt>
                <c:pt idx="35">
                  <c:v>5.5214149325589802E-2</c:v>
                </c:pt>
                <c:pt idx="36">
                  <c:v>5.3181960409611997E-2</c:v>
                </c:pt>
                <c:pt idx="37">
                  <c:v>5.0969083794284609E-2</c:v>
                </c:pt>
                <c:pt idx="38">
                  <c:v>4.8604652112204216E-2</c:v>
                </c:pt>
                <c:pt idx="39">
                  <c:v>4.6118734180078953E-2</c:v>
                </c:pt>
                <c:pt idx="40">
                  <c:v>4.3541706496325085E-2</c:v>
                </c:pt>
                <c:pt idx="41">
                  <c:v>4.0903647859838327E-2</c:v>
                </c:pt>
                <c:pt idx="42">
                  <c:v>3.823377352890725E-2</c:v>
                </c:pt>
                <c:pt idx="43">
                  <c:v>3.5559923124803092E-2</c:v>
                </c:pt>
                <c:pt idx="44">
                  <c:v>3.2908113845159695E-2</c:v>
                </c:pt>
                <c:pt idx="45">
                  <c:v>3.0302167626916912E-2</c:v>
                </c:pt>
                <c:pt idx="46">
                  <c:v>2.7763417831709571E-2</c:v>
                </c:pt>
                <c:pt idx="47">
                  <c:v>2.5310497959954669E-2</c:v>
                </c:pt>
                <c:pt idx="48">
                  <c:v>2.2959211965418242E-2</c:v>
                </c:pt>
                <c:pt idx="49">
                  <c:v>2.0722483055532367E-2</c:v>
                </c:pt>
                <c:pt idx="50">
                  <c:v>1.8610375519058267E-2</c:v>
                </c:pt>
                <c:pt idx="51">
                  <c:v>1.6630182192523702E-2</c:v>
                </c:pt>
                <c:pt idx="52">
                  <c:v>1.4786568705097213E-2</c:v>
                </c:pt>
                <c:pt idx="53">
                  <c:v>1.3081764647252029E-2</c:v>
                </c:pt>
                <c:pt idx="54">
                  <c:v>1.1515791286468843E-2</c:v>
                </c:pt>
                <c:pt idx="55">
                  <c:v>1.0086715376372691E-2</c:v>
                </c:pt>
                <c:pt idx="56">
                  <c:v>8.7909189291533029E-3</c:v>
                </c:pt>
                <c:pt idx="57">
                  <c:v>7.6233754861539504E-3</c:v>
                </c:pt>
                <c:pt idx="58">
                  <c:v>6.577924360222193E-3</c:v>
                </c:pt>
                <c:pt idx="59">
                  <c:v>5.6475354632411897E-3</c:v>
                </c:pt>
                <c:pt idx="60">
                  <c:v>4.8245586002785756E-3</c:v>
                </c:pt>
                <c:pt idx="61">
                  <c:v>4.1009524384721134E-3</c:v>
                </c:pt>
                <c:pt idx="62">
                  <c:v>3.4684896810733808E-3</c:v>
                </c:pt>
                <c:pt idx="63">
                  <c:v>2.9189362407654098E-3</c:v>
                </c:pt>
                <c:pt idx="64">
                  <c:v>2.4442033675646682E-3</c:v>
                </c:pt>
                <c:pt idx="65">
                  <c:v>2.0364727124927932E-3</c:v>
                </c:pt>
                <c:pt idx="66">
                  <c:v>1.6882951770363513E-3</c:v>
                </c:pt>
                <c:pt idx="67">
                  <c:v>1.3926650989878316E-3</c:v>
                </c:pt>
                <c:pt idx="68">
                  <c:v>1.1430718557945549E-3</c:v>
                </c:pt>
                <c:pt idx="69">
                  <c:v>9.3353133326575042E-4</c:v>
                </c:pt>
                <c:pt idx="70">
                  <c:v>7.5859992302184363E-4</c:v>
                </c:pt>
                <c:pt idx="71">
                  <c:v>6.1337379371997122E-4</c:v>
                </c:pt>
                <c:pt idx="72">
                  <c:v>4.9347614918211834E-4</c:v>
                </c:pt>
                <c:pt idx="73">
                  <c:v>3.9503506289359931E-4</c:v>
                </c:pt>
                <c:pt idx="74">
                  <c:v>3.1465428487242387E-4</c:v>
                </c:pt>
                <c:pt idx="75">
                  <c:v>2.4937917460652963E-4</c:v>
                </c:pt>
                <c:pt idx="76">
                  <c:v>1.9665964177013583E-4</c:v>
                </c:pt>
                <c:pt idx="77">
                  <c:v>1.5431169150884383E-4</c:v>
                </c:pt>
                <c:pt idx="78">
                  <c:v>1.2047888721923721E-4</c:v>
                </c:pt>
                <c:pt idx="79">
                  <c:v>9.3594772052231511E-5</c:v>
                </c:pt>
                <c:pt idx="80">
                  <c:v>7.234703911537365E-5</c:v>
                </c:pt>
              </c:numCache>
            </c:numRef>
          </c:val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-1.15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Sheet1!$B$23:$CD$23</c:f>
              <c:numCache>
                <c:formatCode>General</c:formatCode>
                <c:ptCount val="81"/>
                <c:pt idx="0">
                  <c:v>8.9461140066541198E-3</c:v>
                </c:pt>
                <c:pt idx="1">
                  <c:v>1.029048054344388E-2</c:v>
                </c:pt>
                <c:pt idx="2">
                  <c:v>1.1777833510623024E-2</c:v>
                </c:pt>
                <c:pt idx="3">
                  <c:v>1.3412931095969404E-2</c:v>
                </c:pt>
                <c:pt idx="4">
                  <c:v>1.519884212248963E-2</c:v>
                </c:pt>
                <c:pt idx="5">
                  <c:v>1.7136646640759073E-2</c:v>
                </c:pt>
                <c:pt idx="6">
                  <c:v>1.9225148675323985E-2</c:v>
                </c:pt>
                <c:pt idx="7">
                  <c:v>2.1460611867575606E-2</c:v>
                </c:pt>
                <c:pt idx="8">
                  <c:v>2.3836529306041777E-2</c:v>
                </c:pt>
                <c:pt idx="9">
                  <c:v>2.6343438976895291E-2</c:v>
                </c:pt>
                <c:pt idx="10">
                  <c:v>2.8968795945416997E-2</c:v>
                </c:pt>
                <c:pt idx="11">
                  <c:v>3.1696911553379122E-2</c:v>
                </c:pt>
                <c:pt idx="12">
                  <c:v>3.4508968569793456E-2</c:v>
                </c:pt>
                <c:pt idx="13">
                  <c:v>3.738311937045885E-2</c:v>
                </c:pt>
                <c:pt idx="14">
                  <c:v>4.0294671880045943E-2</c:v>
                </c:pt>
                <c:pt idx="15">
                  <c:v>4.3216365252303414E-2</c:v>
                </c:pt>
                <c:pt idx="16">
                  <c:v>4.6118734180079016E-2</c:v>
                </c:pt>
                <c:pt idx="17">
                  <c:v>4.8970557432818564E-2</c:v>
                </c:pt>
                <c:pt idx="18">
                  <c:v>5.1739382851071734E-2</c:v>
                </c:pt>
                <c:pt idx="19">
                  <c:v>5.4392117735665102E-2</c:v>
                </c:pt>
                <c:pt idx="20">
                  <c:v>5.689567051094073E-2</c:v>
                </c:pt>
                <c:pt idx="21">
                  <c:v>5.9217626872687244E-2</c:v>
                </c:pt>
                <c:pt idx="22">
                  <c:v>6.1326941497697011E-2</c:v>
                </c:pt>
                <c:pt idx="23">
                  <c:v>6.3194624919804057E-2</c:v>
                </c:pt>
                <c:pt idx="24">
                  <c:v>6.4794404466144956E-2</c:v>
                </c:pt>
                <c:pt idx="25">
                  <c:v>6.6103338262596595E-2</c:v>
                </c:pt>
                <c:pt idx="26">
                  <c:v>6.7102362285073963E-2</c:v>
                </c:pt>
                <c:pt idx="27">
                  <c:v>6.7776752237781429E-2</c:v>
                </c:pt>
                <c:pt idx="28">
                  <c:v>6.8116484622155749E-2</c:v>
                </c:pt>
                <c:pt idx="29">
                  <c:v>6.8116484622155749E-2</c:v>
                </c:pt>
                <c:pt idx="30">
                  <c:v>6.7776752237781415E-2</c:v>
                </c:pt>
                <c:pt idx="31">
                  <c:v>6.7102362285073935E-2</c:v>
                </c:pt>
                <c:pt idx="32">
                  <c:v>6.6103338262596567E-2</c:v>
                </c:pt>
                <c:pt idx="33">
                  <c:v>6.4794404466144928E-2</c:v>
                </c:pt>
                <c:pt idx="34">
                  <c:v>6.3194624919804029E-2</c:v>
                </c:pt>
                <c:pt idx="35">
                  <c:v>6.1326941497696984E-2</c:v>
                </c:pt>
                <c:pt idx="36">
                  <c:v>5.9217626872687168E-2</c:v>
                </c:pt>
                <c:pt idx="37">
                  <c:v>5.6895670510940639E-2</c:v>
                </c:pt>
                <c:pt idx="38">
                  <c:v>5.4392117735665005E-2</c:v>
                </c:pt>
                <c:pt idx="39">
                  <c:v>5.173938285107172E-2</c:v>
                </c:pt>
                <c:pt idx="40">
                  <c:v>4.8970557432818564E-2</c:v>
                </c:pt>
                <c:pt idx="41">
                  <c:v>4.6118734180079037E-2</c:v>
                </c:pt>
                <c:pt idx="42">
                  <c:v>4.3216365252303414E-2</c:v>
                </c:pt>
                <c:pt idx="43">
                  <c:v>4.0294671880045957E-2</c:v>
                </c:pt>
                <c:pt idx="44">
                  <c:v>3.7383119370458871E-2</c:v>
                </c:pt>
                <c:pt idx="45">
                  <c:v>3.4508968569793456E-2</c:v>
                </c:pt>
                <c:pt idx="46">
                  <c:v>3.1696911553379149E-2</c:v>
                </c:pt>
                <c:pt idx="47">
                  <c:v>2.8968795945417007E-2</c:v>
                </c:pt>
                <c:pt idx="48">
                  <c:v>2.6343438976895291E-2</c:v>
                </c:pt>
                <c:pt idx="49">
                  <c:v>2.3836529306041777E-2</c:v>
                </c:pt>
                <c:pt idx="50">
                  <c:v>2.1460611867575616E-2</c:v>
                </c:pt>
                <c:pt idx="51">
                  <c:v>1.9225148675324023E-2</c:v>
                </c:pt>
                <c:pt idx="52">
                  <c:v>1.7136646640759087E-2</c:v>
                </c:pt>
                <c:pt idx="53">
                  <c:v>1.5198842122489644E-2</c:v>
                </c:pt>
                <c:pt idx="54">
                  <c:v>1.3412931095969405E-2</c:v>
                </c:pt>
                <c:pt idx="55">
                  <c:v>1.1777833510623057E-2</c:v>
                </c:pt>
                <c:pt idx="56">
                  <c:v>1.0290480543443899E-2</c:v>
                </c:pt>
                <c:pt idx="57">
                  <c:v>8.9461140066541336E-3</c:v>
                </c:pt>
                <c:pt idx="58">
                  <c:v>7.7385880524660847E-3</c:v>
                </c:pt>
                <c:pt idx="59">
                  <c:v>6.6606644630252104E-3</c:v>
                </c:pt>
                <c:pt idx="60">
                  <c:v>5.7042941382605345E-3</c:v>
                </c:pt>
                <c:pt idx="61">
                  <c:v>4.8608788203550746E-3</c:v>
                </c:pt>
                <c:pt idx="62">
                  <c:v>4.1215085481133684E-3</c:v>
                </c:pt>
                <c:pt idx="63">
                  <c:v>3.477171753344496E-3</c:v>
                </c:pt>
                <c:pt idx="64">
                  <c:v>2.9189362407654133E-3</c:v>
                </c:pt>
                <c:pt idx="65">
                  <c:v>2.438100490920143E-3</c:v>
                </c:pt>
                <c:pt idx="66">
                  <c:v>2.0263157624657059E-3</c:v>
                </c:pt>
                <c:pt idx="67">
                  <c:v>1.675680328024422E-3</c:v>
                </c:pt>
                <c:pt idx="68">
                  <c:v>1.3788078497211733E-3</c:v>
                </c:pt>
                <c:pt idx="69">
                  <c:v>1.128872389152048E-3</c:v>
                </c:pt>
                <c:pt idx="70">
                  <c:v>9.1963286239365549E-4</c:v>
                </c:pt>
                <c:pt idx="71">
                  <c:v>7.4543991033276824E-4</c:v>
                </c:pt>
                <c:pt idx="72">
                  <c:v>6.0122817884544788E-4</c:v>
                </c:pt>
                <c:pt idx="73">
                  <c:v>4.8249691538821841E-4</c:v>
                </c:pt>
                <c:pt idx="74">
                  <c:v>3.8528161243886277E-4</c:v>
                </c:pt>
                <c:pt idx="75">
                  <c:v>3.061191875093436E-4</c:v>
                </c:pt>
                <c:pt idx="76">
                  <c:v>2.4200890615691956E-4</c:v>
                </c:pt>
                <c:pt idx="77">
                  <c:v>1.9037094820927361E-4</c:v>
                </c:pt>
                <c:pt idx="78">
                  <c:v>1.4900420511280643E-4</c:v>
                </c:pt>
                <c:pt idx="79">
                  <c:v>1.1604459162278585E-4</c:v>
                </c:pt>
                <c:pt idx="80">
                  <c:v>8.992486854765341E-5</c:v>
                </c:pt>
              </c:numCache>
            </c:numRef>
          </c:val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-1.1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Sheet1!$B$24:$CD$24</c:f>
              <c:numCache>
                <c:formatCode>General</c:formatCode>
                <c:ptCount val="81"/>
                <c:pt idx="0">
                  <c:v>9.058642268163818E-3</c:v>
                </c:pt>
                <c:pt idx="1">
                  <c:v>1.0446001240823769E-2</c:v>
                </c:pt>
                <c:pt idx="2">
                  <c:v>1.1985759644307594E-2</c:v>
                </c:pt>
                <c:pt idx="3">
                  <c:v>1.3683890277794521E-2</c:v>
                </c:pt>
                <c:pt idx="4">
                  <c:v>1.5544692294246917E-2</c:v>
                </c:pt>
                <c:pt idx="5">
                  <c:v>1.7570462915854429E-2</c:v>
                </c:pt>
                <c:pt idx="6">
                  <c:v>1.976117687106909E-2</c:v>
                </c:pt>
                <c:pt idx="7">
                  <c:v>2.2114184800359909E-2</c:v>
                </c:pt>
                <c:pt idx="8">
                  <c:v>2.4623942668060794E-2</c:v>
                </c:pt>
                <c:pt idx="9">
                  <c:v>2.7281784602032941E-2</c:v>
                </c:pt>
                <c:pt idx="10">
                  <c:v>3.0075751491547276E-2</c:v>
                </c:pt>
                <c:pt idx="11">
                  <c:v>3.2990487053380112E-2</c:v>
                </c:pt>
                <c:pt idx="12">
                  <c:v>3.6007211894617142E-2</c:v>
                </c:pt>
                <c:pt idx="13">
                  <c:v>3.9103784351793174E-2</c:v>
                </c:pt>
                <c:pt idx="14">
                  <c:v>4.2254854592438759E-2</c:v>
                </c:pt>
                <c:pt idx="15">
                  <c:v>4.5432115680175716E-2</c:v>
                </c:pt>
                <c:pt idx="16">
                  <c:v>4.8604652112204279E-2</c:v>
                </c:pt>
                <c:pt idx="17">
                  <c:v>5.1739382851071734E-2</c:v>
                </c:pt>
                <c:pt idx="18">
                  <c:v>5.4801592228621313E-2</c:v>
                </c:pt>
                <c:pt idx="19">
                  <c:v>5.7755538455727194E-2</c:v>
                </c:pt>
                <c:pt idx="20">
                  <c:v>6.0565125995312573E-2</c:v>
                </c:pt>
                <c:pt idx="21">
                  <c:v>6.3194624919804057E-2</c:v>
                </c:pt>
                <c:pt idx="22">
                  <c:v>6.5609417742826637E-2</c:v>
                </c:pt>
                <c:pt idx="23">
                  <c:v>6.7776752237781429E-2</c:v>
                </c:pt>
                <c:pt idx="24">
                  <c:v>6.9666477556894882E-2</c:v>
                </c:pt>
                <c:pt idx="25">
                  <c:v>7.1251740633818506E-2</c:v>
                </c:pt>
                <c:pt idx="26">
                  <c:v>7.2509620441248437E-2</c:v>
                </c:pt>
                <c:pt idx="27">
                  <c:v>7.3421679188198322E-2</c:v>
                </c:pt>
                <c:pt idx="28">
                  <c:v>7.3974411938992984E-2</c:v>
                </c:pt>
                <c:pt idx="29">
                  <c:v>7.4159579331639872E-2</c:v>
                </c:pt>
                <c:pt idx="30">
                  <c:v>7.3974411938992984E-2</c:v>
                </c:pt>
                <c:pt idx="31">
                  <c:v>7.3421679188198322E-2</c:v>
                </c:pt>
                <c:pt idx="32">
                  <c:v>7.2509620441248396E-2</c:v>
                </c:pt>
                <c:pt idx="33">
                  <c:v>7.1251740633818478E-2</c:v>
                </c:pt>
                <c:pt idx="34">
                  <c:v>6.9666477556894854E-2</c:v>
                </c:pt>
                <c:pt idx="35">
                  <c:v>6.7776752237781387E-2</c:v>
                </c:pt>
                <c:pt idx="36">
                  <c:v>6.5609417742826484E-2</c:v>
                </c:pt>
                <c:pt idx="37">
                  <c:v>6.3194624919804002E-2</c:v>
                </c:pt>
                <c:pt idx="38">
                  <c:v>6.056512599531249E-2</c:v>
                </c:pt>
                <c:pt idx="39">
                  <c:v>5.7755538455727104E-2</c:v>
                </c:pt>
                <c:pt idx="40">
                  <c:v>5.4801592228621313E-2</c:v>
                </c:pt>
                <c:pt idx="41">
                  <c:v>5.1739382851071734E-2</c:v>
                </c:pt>
                <c:pt idx="42">
                  <c:v>4.86046521122043E-2</c:v>
                </c:pt>
                <c:pt idx="43">
                  <c:v>4.5432115680175716E-2</c:v>
                </c:pt>
                <c:pt idx="44">
                  <c:v>4.225485459243878E-2</c:v>
                </c:pt>
                <c:pt idx="45">
                  <c:v>3.910378435179318E-2</c:v>
                </c:pt>
                <c:pt idx="46">
                  <c:v>3.6007211894617142E-2</c:v>
                </c:pt>
                <c:pt idx="47">
                  <c:v>3.2990487053380139E-2</c:v>
                </c:pt>
                <c:pt idx="48">
                  <c:v>3.0075751491547294E-2</c:v>
                </c:pt>
                <c:pt idx="49">
                  <c:v>2.7281784602032951E-2</c:v>
                </c:pt>
                <c:pt idx="50">
                  <c:v>2.4623942668060818E-2</c:v>
                </c:pt>
                <c:pt idx="51">
                  <c:v>2.211418480035994E-2</c:v>
                </c:pt>
                <c:pt idx="52">
                  <c:v>1.9761176871069125E-2</c:v>
                </c:pt>
                <c:pt idx="53">
                  <c:v>1.757046291585445E-2</c:v>
                </c:pt>
                <c:pt idx="54">
                  <c:v>1.5544692294246928E-2</c:v>
                </c:pt>
                <c:pt idx="55">
                  <c:v>1.3683890277794529E-2</c:v>
                </c:pt>
                <c:pt idx="56">
                  <c:v>1.1985759644307616E-2</c:v>
                </c:pt>
                <c:pt idx="57">
                  <c:v>1.0446001240823783E-2</c:v>
                </c:pt>
                <c:pt idx="58">
                  <c:v>9.0586422681638423E-3</c:v>
                </c:pt>
                <c:pt idx="59">
                  <c:v>7.8163621553889191E-3</c:v>
                </c:pt>
                <c:pt idx="60">
                  <c:v>6.7108072468933296E-3</c:v>
                </c:pt>
                <c:pt idx="61">
                  <c:v>5.7328870316167213E-3</c:v>
                </c:pt>
                <c:pt idx="62">
                  <c:v>4.8730462203187361E-3</c:v>
                </c:pt>
                <c:pt idx="63">
                  <c:v>4.1215085481133684E-3</c:v>
                </c:pt>
                <c:pt idx="64">
                  <c:v>3.4684896810733808E-3</c:v>
                </c:pt>
                <c:pt idx="65">
                  <c:v>2.9043779855293587E-3</c:v>
                </c:pt>
                <c:pt idx="66">
                  <c:v>2.4198831377065556E-3</c:v>
                </c:pt>
                <c:pt idx="67">
                  <c:v>2.0061535837524887E-3</c:v>
                </c:pt>
                <c:pt idx="68">
                  <c:v>1.6548646926812225E-3</c:v>
                </c:pt>
                <c:pt idx="69">
                  <c:v>1.3582800751787527E-3</c:v>
                </c:pt>
                <c:pt idx="70">
                  <c:v>1.1092889769808343E-3</c:v>
                </c:pt>
                <c:pt idx="71">
                  <c:v>9.0142291164755555E-4</c:v>
                </c:pt>
                <c:pt idx="72">
                  <c:v>7.288547945811535E-4</c:v>
                </c:pt>
                <c:pt idx="73">
                  <c:v>5.8638380221870791E-4</c:v>
                </c:pt>
                <c:pt idx="74">
                  <c:v>4.6940903339133381E-4</c:v>
                </c:pt>
                <c:pt idx="75">
                  <c:v>3.7389481994966182E-4</c:v>
                </c:pt>
                <c:pt idx="76">
                  <c:v>2.9633024583316391E-4</c:v>
                </c:pt>
                <c:pt idx="77">
                  <c:v>2.3368511056769025E-4</c:v>
                </c:pt>
                <c:pt idx="78">
                  <c:v>1.8336423461139223E-4</c:v>
                </c:pt>
                <c:pt idx="79">
                  <c:v>1.4316166666167085E-4</c:v>
                </c:pt>
                <c:pt idx="80">
                  <c:v>1.1121603018654996E-4</c:v>
                </c:pt>
              </c:numCache>
            </c:numRef>
          </c:val>
        </c:ser>
        <c:ser>
          <c:idx val="19"/>
          <c:order val="19"/>
          <c:tx>
            <c:strRef>
              <c:f>Sheet1!$A$25</c:f>
              <c:strCache>
                <c:ptCount val="1"/>
                <c:pt idx="0">
                  <c:v>-1.05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Sheet1!$B$25:$CD$25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1.0550985298655476E-2</c:v>
                </c:pt>
                <c:pt idx="2">
                  <c:v>1.2136521941171161E-2</c:v>
                </c:pt>
                <c:pt idx="3">
                  <c:v>1.3890695795757246E-2</c:v>
                </c:pt>
                <c:pt idx="4">
                  <c:v>1.5819118636336327E-2</c:v>
                </c:pt>
                <c:pt idx="5">
                  <c:v>1.7925409811645136E-2</c:v>
                </c:pt>
                <c:pt idx="6">
                  <c:v>2.0210843125899949E-2</c:v>
                </c:pt>
                <c:pt idx="7">
                  <c:v>2.2674008053880562E-2</c:v>
                </c:pt>
                <c:pt idx="8">
                  <c:v>2.5310497959954659E-2</c:v>
                </c:pt>
                <c:pt idx="9">
                  <c:v>2.8112638637508024E-2</c:v>
                </c:pt>
                <c:pt idx="10">
                  <c:v>3.1069270652543779E-2</c:v>
                </c:pt>
                <c:pt idx="11">
                  <c:v>3.4165598595379251E-2</c:v>
                </c:pt>
                <c:pt idx="12">
                  <c:v>3.738311937045885E-2</c:v>
                </c:pt>
                <c:pt idx="13">
                  <c:v>4.0699640065042043E-2</c:v>
                </c:pt>
                <c:pt idx="14">
                  <c:v>4.4089393741485704E-2</c:v>
                </c:pt>
                <c:pt idx="15">
                  <c:v>4.7523258736059455E-2</c:v>
                </c:pt>
                <c:pt idx="16">
                  <c:v>5.0969083794284664E-2</c:v>
                </c:pt>
                <c:pt idx="17">
                  <c:v>5.4392117735665102E-2</c:v>
                </c:pt>
                <c:pt idx="18">
                  <c:v>5.7755538455727194E-2</c:v>
                </c:pt>
                <c:pt idx="19">
                  <c:v>6.1021072100928095E-2</c:v>
                </c:pt>
                <c:pt idx="20">
                  <c:v>6.4149689369583096E-2</c:v>
                </c:pt>
                <c:pt idx="21">
                  <c:v>6.7102362285073991E-2</c:v>
                </c:pt>
                <c:pt idx="22">
                  <c:v>6.9840861640065949E-2</c:v>
                </c:pt>
                <c:pt idx="23">
                  <c:v>7.2328572793999873E-2</c:v>
                </c:pt>
                <c:pt idx="24">
                  <c:v>7.4531305769964071E-2</c:v>
                </c:pt>
                <c:pt idx="25">
                  <c:v>7.6418074758373894E-2</c:v>
                </c:pt>
                <c:pt idx="26">
                  <c:v>7.7961822270757805E-2</c:v>
                </c:pt>
                <c:pt idx="27">
                  <c:v>7.9140064328294957E-2</c:v>
                </c:pt>
                <c:pt idx="28">
                  <c:v>7.9935435197846252E-2</c:v>
                </c:pt>
                <c:pt idx="29">
                  <c:v>8.0336113234180634E-2</c:v>
                </c:pt>
                <c:pt idx="30">
                  <c:v>8.0336113234180634E-2</c:v>
                </c:pt>
                <c:pt idx="31">
                  <c:v>7.9935435197846239E-2</c:v>
                </c:pt>
                <c:pt idx="32">
                  <c:v>7.9140064328294929E-2</c:v>
                </c:pt>
                <c:pt idx="33">
                  <c:v>7.7961822270757763E-2</c:v>
                </c:pt>
                <c:pt idx="34">
                  <c:v>7.6418074758373894E-2</c:v>
                </c:pt>
                <c:pt idx="35">
                  <c:v>7.4531305769964057E-2</c:v>
                </c:pt>
                <c:pt idx="36">
                  <c:v>7.2328572793999818E-2</c:v>
                </c:pt>
                <c:pt idx="37">
                  <c:v>6.9840861640065879E-2</c:v>
                </c:pt>
                <c:pt idx="38">
                  <c:v>6.7102362285073894E-2</c:v>
                </c:pt>
                <c:pt idx="39">
                  <c:v>6.4149689369583013E-2</c:v>
                </c:pt>
                <c:pt idx="40">
                  <c:v>6.1021072100928095E-2</c:v>
                </c:pt>
                <c:pt idx="41">
                  <c:v>5.7755538455727194E-2</c:v>
                </c:pt>
                <c:pt idx="42">
                  <c:v>5.4392117735665102E-2</c:v>
                </c:pt>
                <c:pt idx="43">
                  <c:v>5.0969083794284685E-2</c:v>
                </c:pt>
                <c:pt idx="44">
                  <c:v>4.7523258736059455E-2</c:v>
                </c:pt>
                <c:pt idx="45">
                  <c:v>4.4089393741485704E-2</c:v>
                </c:pt>
                <c:pt idx="46">
                  <c:v>4.0699640065042064E-2</c:v>
                </c:pt>
                <c:pt idx="47">
                  <c:v>3.7383119370458871E-2</c:v>
                </c:pt>
                <c:pt idx="48">
                  <c:v>3.4165598595379279E-2</c:v>
                </c:pt>
                <c:pt idx="49">
                  <c:v>3.1069270652543803E-2</c:v>
                </c:pt>
                <c:pt idx="50">
                  <c:v>2.8112638637508069E-2</c:v>
                </c:pt>
                <c:pt idx="51">
                  <c:v>2.5310497959954683E-2</c:v>
                </c:pt>
                <c:pt idx="52">
                  <c:v>2.2674008053880583E-2</c:v>
                </c:pt>
                <c:pt idx="53">
                  <c:v>2.021084312589997E-2</c:v>
                </c:pt>
                <c:pt idx="54">
                  <c:v>1.7925409811645154E-2</c:v>
                </c:pt>
                <c:pt idx="55">
                  <c:v>1.5819118636336345E-2</c:v>
                </c:pt>
                <c:pt idx="56">
                  <c:v>1.3890695795757271E-2</c:v>
                </c:pt>
                <c:pt idx="57">
                  <c:v>1.2136521941171187E-2</c:v>
                </c:pt>
                <c:pt idx="58">
                  <c:v>1.0550985298655492E-2</c:v>
                </c:pt>
                <c:pt idx="59">
                  <c:v>9.1268374976206726E-3</c:v>
                </c:pt>
                <c:pt idx="60">
                  <c:v>7.8555418337374304E-3</c:v>
                </c:pt>
                <c:pt idx="61">
                  <c:v>6.7276052537701934E-3</c:v>
                </c:pt>
                <c:pt idx="62">
                  <c:v>5.7328870316167187E-3</c:v>
                </c:pt>
                <c:pt idx="63">
                  <c:v>4.8608788203550746E-3</c:v>
                </c:pt>
                <c:pt idx="64">
                  <c:v>4.1009524384721134E-3</c:v>
                </c:pt>
                <c:pt idx="65">
                  <c:v>3.4425733163160198E-3</c:v>
                </c:pt>
                <c:pt idx="66">
                  <c:v>2.8754789417180797E-3</c:v>
                </c:pt>
                <c:pt idx="67">
                  <c:v>2.3898228665884748E-3</c:v>
                </c:pt>
                <c:pt idx="68">
                  <c:v>1.9762858480320486E-3</c:v>
                </c:pt>
                <c:pt idx="69">
                  <c:v>1.6261564899864014E-3</c:v>
                </c:pt>
                <c:pt idx="70">
                  <c:v>1.3313843276692107E-3</c:v>
                </c:pt>
                <c:pt idx="71">
                  <c:v>1.0846086696479382E-3</c:v>
                </c:pt>
                <c:pt idx="72">
                  <c:v>8.7916670065930056E-4</c:v>
                </c:pt>
                <c:pt idx="73">
                  <c:v>7.0908437690570144E-4</c:v>
                </c:pt>
                <c:pt idx="74">
                  <c:v>5.6905354180833672E-4</c:v>
                </c:pt>
                <c:pt idx="75">
                  <c:v>4.5439848247642384E-4</c:v>
                </c:pt>
                <c:pt idx="76">
                  <c:v>3.6103486325404132E-4</c:v>
                </c:pt>
                <c:pt idx="77">
                  <c:v>2.8542363858834175E-4</c:v>
                </c:pt>
                <c:pt idx="78">
                  <c:v>2.2452218632058028E-4</c:v>
                </c:pt>
                <c:pt idx="79">
                  <c:v>1.7573453416910433E-4</c:v>
                </c:pt>
                <c:pt idx="80">
                  <c:v>1.3686219282358722E-4</c:v>
                </c:pt>
              </c:numCache>
            </c:numRef>
          </c:val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Sheet1!$B$26:$CD$26</c:f>
              <c:numCache>
                <c:formatCode>General</c:formatCode>
                <c:ptCount val="81"/>
                <c:pt idx="0">
                  <c:v>9.1496831365145588E-3</c:v>
                </c:pt>
                <c:pt idx="1">
                  <c:v>1.0603872332552217E-2</c:v>
                </c:pt>
                <c:pt idx="2">
                  <c:v>1.2227888050361181E-2</c:v>
                </c:pt>
                <c:pt idx="3">
                  <c:v>1.4030299609419939E-2</c:v>
                </c:pt>
                <c:pt idx="4">
                  <c:v>1.6018098653519025E-2</c:v>
                </c:pt>
                <c:pt idx="5">
                  <c:v>1.8196317688391746E-2</c:v>
                </c:pt>
                <c:pt idx="6">
                  <c:v>2.0567645798130113E-2</c:v>
                </c:pt>
                <c:pt idx="7">
                  <c:v>2.3132053400346353E-2</c:v>
                </c:pt>
                <c:pt idx="8">
                  <c:v>2.5886439205752568E-2</c:v>
                </c:pt>
                <c:pt idx="9">
                  <c:v>2.8824313472876346E-2</c:v>
                </c:pt>
                <c:pt idx="10">
                  <c:v>3.1935532098541004E-2</c:v>
                </c:pt>
                <c:pt idx="11">
                  <c:v>3.5206095977844486E-2</c:v>
                </c:pt>
                <c:pt idx="12">
                  <c:v>3.8618029341130927E-2</c:v>
                </c:pt>
                <c:pt idx="13">
                  <c:v>4.2149349392408275E-2</c:v>
                </c:pt>
                <c:pt idx="14">
                  <c:v>4.5774137526474731E-2</c:v>
                </c:pt>
                <c:pt idx="15">
                  <c:v>4.9462719717223352E-2</c:v>
                </c:pt>
                <c:pt idx="16">
                  <c:v>5.3181960409612053E-2</c:v>
                </c:pt>
                <c:pt idx="17">
                  <c:v>5.689567051094073E-2</c:v>
                </c:pt>
                <c:pt idx="18">
                  <c:v>6.0565125995312573E-2</c:v>
                </c:pt>
                <c:pt idx="19">
                  <c:v>6.4149689369583096E-2</c:v>
                </c:pt>
                <c:pt idx="20">
                  <c:v>6.7607521983146027E-2</c:v>
                </c:pt>
                <c:pt idx="21">
                  <c:v>7.0896371094849864E-2</c:v>
                </c:pt>
                <c:pt idx="22">
                  <c:v>7.3974411938992984E-2</c:v>
                </c:pt>
                <c:pt idx="23">
                  <c:v>7.6801121952135565E-2</c:v>
                </c:pt>
                <c:pt idx="24">
                  <c:v>7.9338162008039573E-2</c:v>
                </c:pt>
                <c:pt idx="25">
                  <c:v>8.1550238104464712E-2</c:v>
                </c:pt>
                <c:pt idx="26">
                  <c:v>8.3405916558650497E-2</c:v>
                </c:pt>
                <c:pt idx="27">
                  <c:v>8.4878366457081494E-2</c:v>
                </c:pt>
                <c:pt idx="28">
                  <c:v>8.5946004876409965E-2</c:v>
                </c:pt>
                <c:pt idx="29">
                  <c:v>8.6593023198796581E-2</c:v>
                </c:pt>
                <c:pt idx="30">
                  <c:v>8.6809776585634574E-2</c:v>
                </c:pt>
                <c:pt idx="31">
                  <c:v>8.6593023198796581E-2</c:v>
                </c:pt>
                <c:pt idx="32">
                  <c:v>8.5946004876409896E-2</c:v>
                </c:pt>
                <c:pt idx="33">
                  <c:v>8.4878366457081453E-2</c:v>
                </c:pt>
                <c:pt idx="34">
                  <c:v>8.340591655865047E-2</c:v>
                </c:pt>
                <c:pt idx="35">
                  <c:v>8.1550238104464642E-2</c:v>
                </c:pt>
                <c:pt idx="36">
                  <c:v>7.9338162008039503E-2</c:v>
                </c:pt>
                <c:pt idx="37">
                  <c:v>7.6801121952135495E-2</c:v>
                </c:pt>
                <c:pt idx="38">
                  <c:v>7.3974411938992984E-2</c:v>
                </c:pt>
                <c:pt idx="39">
                  <c:v>7.0896371094849794E-2</c:v>
                </c:pt>
                <c:pt idx="40">
                  <c:v>6.7607521983146027E-2</c:v>
                </c:pt>
                <c:pt idx="41">
                  <c:v>6.4149689369583096E-2</c:v>
                </c:pt>
                <c:pt idx="42">
                  <c:v>6.0565125995312573E-2</c:v>
                </c:pt>
                <c:pt idx="43">
                  <c:v>5.689567051094073E-2</c:v>
                </c:pt>
                <c:pt idx="44">
                  <c:v>5.3181960409612088E-2</c:v>
                </c:pt>
                <c:pt idx="45">
                  <c:v>4.9462719717223352E-2</c:v>
                </c:pt>
                <c:pt idx="46">
                  <c:v>4.5774137526474773E-2</c:v>
                </c:pt>
                <c:pt idx="47">
                  <c:v>4.2149349392408275E-2</c:v>
                </c:pt>
                <c:pt idx="48">
                  <c:v>3.8618029341130969E-2</c:v>
                </c:pt>
                <c:pt idx="49">
                  <c:v>3.5206095977844534E-2</c:v>
                </c:pt>
                <c:pt idx="50">
                  <c:v>3.1935532098541032E-2</c:v>
                </c:pt>
                <c:pt idx="51">
                  <c:v>2.8824313472876388E-2</c:v>
                </c:pt>
                <c:pt idx="52">
                  <c:v>2.5886439205752593E-2</c:v>
                </c:pt>
                <c:pt idx="53">
                  <c:v>2.3132053400346381E-2</c:v>
                </c:pt>
                <c:pt idx="54">
                  <c:v>2.0567645798130151E-2</c:v>
                </c:pt>
                <c:pt idx="55">
                  <c:v>1.8196317688391771E-2</c:v>
                </c:pt>
                <c:pt idx="56">
                  <c:v>1.6018098653519049E-2</c:v>
                </c:pt>
                <c:pt idx="57">
                  <c:v>1.4030299609419953E-2</c:v>
                </c:pt>
                <c:pt idx="58">
                  <c:v>1.2227888050361201E-2</c:v>
                </c:pt>
                <c:pt idx="59">
                  <c:v>1.0603872332552234E-2</c:v>
                </c:pt>
                <c:pt idx="60">
                  <c:v>9.1496831365145709E-3</c:v>
                </c:pt>
                <c:pt idx="61">
                  <c:v>7.8555418337374304E-3</c:v>
                </c:pt>
                <c:pt idx="62">
                  <c:v>6.7108072468933253E-3</c:v>
                </c:pt>
                <c:pt idx="63">
                  <c:v>5.7042941382605345E-3</c:v>
                </c:pt>
                <c:pt idx="64">
                  <c:v>4.8245586002785695E-3</c:v>
                </c:pt>
                <c:pt idx="65">
                  <c:v>4.06014727992256E-3</c:v>
                </c:pt>
                <c:pt idx="66">
                  <c:v>3.3998089837662926E-3</c:v>
                </c:pt>
                <c:pt idx="67">
                  <c:v>2.8326686375636542E-3</c:v>
                </c:pt>
                <c:pt idx="68">
                  <c:v>2.3483647826966826E-3</c:v>
                </c:pt>
                <c:pt idx="69">
                  <c:v>1.9371527663159314E-3</c:v>
                </c:pt>
                <c:pt idx="70">
                  <c:v>1.589976519954174E-3</c:v>
                </c:pt>
                <c:pt idx="71">
                  <c:v>1.2985123314949581E-3</c:v>
                </c:pt>
                <c:pt idx="72">
                  <c:v>1.0551883151784607E-3</c:v>
                </c:pt>
                <c:pt idx="73">
                  <c:v>8.5318339789939744E-4</c:v>
                </c:pt>
                <c:pt idx="74">
                  <c:v>6.8640959566936238E-4</c:v>
                </c:pt>
                <c:pt idx="75">
                  <c:v>5.494811821106808E-4</c:v>
                </c:pt>
                <c:pt idx="76">
                  <c:v>4.3767408174210439E-4</c:v>
                </c:pt>
                <c:pt idx="77">
                  <c:v>3.4687848378028646E-4</c:v>
                </c:pt>
                <c:pt idx="78">
                  <c:v>2.7354729385736288E-4</c:v>
                </c:pt>
                <c:pt idx="79">
                  <c:v>2.1464264473813701E-4</c:v>
                </c:pt>
                <c:pt idx="80">
                  <c:v>1.6758229227474143E-4</c:v>
                </c:pt>
              </c:numCache>
            </c:numRef>
          </c:val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-0.95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Sheet1!$B$27:$CD$27</c:f>
              <c:numCache>
                <c:formatCode>General</c:formatCode>
                <c:ptCount val="81"/>
                <c:pt idx="0">
                  <c:v>9.1268374976206709E-3</c:v>
                </c:pt>
                <c:pt idx="1">
                  <c:v>1.0603872332552217E-2</c:v>
                </c:pt>
                <c:pt idx="2">
                  <c:v>1.2258496014500599E-2</c:v>
                </c:pt>
                <c:pt idx="3">
                  <c:v>1.4100626778875797E-2</c:v>
                </c:pt>
                <c:pt idx="4">
                  <c:v>1.6138686030832544E-2</c:v>
                </c:pt>
                <c:pt idx="5">
                  <c:v>1.8379193721476682E-2</c:v>
                </c:pt>
                <c:pt idx="6">
                  <c:v>2.0826354934106801E-2</c:v>
                </c:pt>
                <c:pt idx="7">
                  <c:v>2.3481649618080056E-2</c:v>
                </c:pt>
                <c:pt idx="8">
                  <c:v>2.6343438976895291E-2</c:v>
                </c:pt>
                <c:pt idx="9">
                  <c:v>2.9406603230379681E-2</c:v>
                </c:pt>
                <c:pt idx="10">
                  <c:v>3.2662226222503095E-2</c:v>
                </c:pt>
                <c:pt idx="11">
                  <c:v>3.6097342540718252E-2</c:v>
                </c:pt>
                <c:pt idx="12">
                  <c:v>3.9694762371421E-2</c:v>
                </c:pt>
                <c:pt idx="13">
                  <c:v>4.3432988184598113E-2</c:v>
                </c:pt>
                <c:pt idx="14">
                  <c:v>4.7286235494281813E-2</c:v>
                </c:pt>
                <c:pt idx="15">
                  <c:v>5.1224567389988075E-2</c:v>
                </c:pt>
                <c:pt idx="16">
                  <c:v>5.5214149325589865E-2</c:v>
                </c:pt>
                <c:pt idx="17">
                  <c:v>5.9217626872687244E-2</c:v>
                </c:pt>
                <c:pt idx="18">
                  <c:v>6.3194624919804057E-2</c:v>
                </c:pt>
                <c:pt idx="19">
                  <c:v>6.7102362285073991E-2</c:v>
                </c:pt>
                <c:pt idx="20">
                  <c:v>7.0896371094849864E-2</c:v>
                </c:pt>
                <c:pt idx="21">
                  <c:v>7.4531305769964099E-2</c:v>
                </c:pt>
                <c:pt idx="22">
                  <c:v>7.7961822270757819E-2</c:v>
                </c:pt>
                <c:pt idx="23">
                  <c:v>8.114350459507684E-2</c:v>
                </c:pt>
                <c:pt idx="24">
                  <c:v>8.4033812599734484E-2</c:v>
                </c:pt>
                <c:pt idx="25">
                  <c:v>8.6593023198796623E-2</c:v>
                </c:pt>
                <c:pt idx="26">
                  <c:v>8.8785136017648647E-2</c:v>
                </c:pt>
                <c:pt idx="27">
                  <c:v>9.0578714739662947E-2</c:v>
                </c:pt>
                <c:pt idx="28">
                  <c:v>9.1947636708332212E-2</c:v>
                </c:pt>
                <c:pt idx="29">
                  <c:v>9.2871725820245332E-2</c:v>
                </c:pt>
                <c:pt idx="30">
                  <c:v>9.3337247283167862E-2</c:v>
                </c:pt>
                <c:pt idx="31">
                  <c:v>9.3337247283167862E-2</c:v>
                </c:pt>
                <c:pt idx="32">
                  <c:v>9.2871725820245207E-2</c:v>
                </c:pt>
                <c:pt idx="33">
                  <c:v>9.1947636708332198E-2</c:v>
                </c:pt>
                <c:pt idx="34">
                  <c:v>9.0578714739662863E-2</c:v>
                </c:pt>
                <c:pt idx="35">
                  <c:v>8.8785136017648564E-2</c:v>
                </c:pt>
                <c:pt idx="36">
                  <c:v>8.6593023198796568E-2</c:v>
                </c:pt>
                <c:pt idx="37">
                  <c:v>8.4033812599734428E-2</c:v>
                </c:pt>
                <c:pt idx="38">
                  <c:v>8.1143504595076757E-2</c:v>
                </c:pt>
                <c:pt idx="39">
                  <c:v>7.796182227075775E-2</c:v>
                </c:pt>
                <c:pt idx="40">
                  <c:v>7.4531305769964099E-2</c:v>
                </c:pt>
                <c:pt idx="41">
                  <c:v>7.0896371094849864E-2</c:v>
                </c:pt>
                <c:pt idx="42">
                  <c:v>6.7102362285073991E-2</c:v>
                </c:pt>
                <c:pt idx="43">
                  <c:v>6.3194624919804057E-2</c:v>
                </c:pt>
                <c:pt idx="44">
                  <c:v>5.9217626872687265E-2</c:v>
                </c:pt>
                <c:pt idx="45">
                  <c:v>5.5214149325589865E-2</c:v>
                </c:pt>
                <c:pt idx="46">
                  <c:v>5.1224567389988075E-2</c:v>
                </c:pt>
                <c:pt idx="47">
                  <c:v>4.7286235494281903E-2</c:v>
                </c:pt>
                <c:pt idx="48">
                  <c:v>4.3432988184598113E-2</c:v>
                </c:pt>
                <c:pt idx="49">
                  <c:v>3.9694762371421027E-2</c:v>
                </c:pt>
                <c:pt idx="50">
                  <c:v>3.6097342540718294E-2</c:v>
                </c:pt>
                <c:pt idx="51">
                  <c:v>3.2662226222503164E-2</c:v>
                </c:pt>
                <c:pt idx="52">
                  <c:v>2.9406603230379712E-2</c:v>
                </c:pt>
                <c:pt idx="53">
                  <c:v>2.6343438976895322E-2</c:v>
                </c:pt>
                <c:pt idx="54">
                  <c:v>2.3481649618080091E-2</c:v>
                </c:pt>
                <c:pt idx="55">
                  <c:v>2.0826354934106821E-2</c:v>
                </c:pt>
                <c:pt idx="56">
                  <c:v>1.83791937214767E-2</c:v>
                </c:pt>
                <c:pt idx="57">
                  <c:v>1.6138686030832562E-2</c:v>
                </c:pt>
                <c:pt idx="58">
                  <c:v>1.410062677887582E-2</c:v>
                </c:pt>
                <c:pt idx="59">
                  <c:v>1.2258496014500624E-2</c:v>
                </c:pt>
                <c:pt idx="60">
                  <c:v>1.0603872332552243E-2</c:v>
                </c:pt>
                <c:pt idx="61">
                  <c:v>9.1268374976206951E-3</c:v>
                </c:pt>
                <c:pt idx="62">
                  <c:v>7.8163621553889208E-3</c:v>
                </c:pt>
                <c:pt idx="63">
                  <c:v>6.6606644630252104E-3</c:v>
                </c:pt>
                <c:pt idx="64">
                  <c:v>5.6475354632411897E-3</c:v>
                </c:pt>
                <c:pt idx="65">
                  <c:v>4.7646269708169495E-3</c:v>
                </c:pt>
                <c:pt idx="66">
                  <c:v>3.999699561998615E-3</c:v>
                </c:pt>
                <c:pt idx="67">
                  <c:v>3.3408298987321573E-3</c:v>
                </c:pt>
                <c:pt idx="68">
                  <c:v>2.7765780404575583E-3</c:v>
                </c:pt>
                <c:pt idx="69">
                  <c:v>2.2961165716629422E-3</c:v>
                </c:pt>
                <c:pt idx="70">
                  <c:v>1.889324294101031E-3</c:v>
                </c:pt>
                <c:pt idx="71">
                  <c:v>1.5468479021178629E-3</c:v>
                </c:pt>
                <c:pt idx="72">
                  <c:v>1.260135492356942E-3</c:v>
                </c:pt>
                <c:pt idx="73">
                  <c:v>1.0214459778924222E-3</c:v>
                </c:pt>
                <c:pt idx="74">
                  <c:v>8.2383851007269136E-4</c:v>
                </c:pt>
                <c:pt idx="75">
                  <c:v>6.6114589081873662E-4</c:v>
                </c:pt>
                <c:pt idx="76">
                  <c:v>5.2793571678487765E-4</c:v>
                </c:pt>
                <c:pt idx="77">
                  <c:v>4.1946266694726803E-4</c:v>
                </c:pt>
                <c:pt idx="78">
                  <c:v>3.3161495699603725E-4</c:v>
                </c:pt>
                <c:pt idx="79">
                  <c:v>2.6085756431946976E-4</c:v>
                </c:pt>
                <c:pt idx="80">
                  <c:v>2.0417439942756901E-4</c:v>
                </c:pt>
              </c:numCache>
            </c:numRef>
          </c:val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-0.9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Sheet1!$B$28:$CD$28</c:f>
              <c:numCache>
                <c:formatCode>General</c:formatCode>
                <c:ptCount val="81"/>
                <c:pt idx="0">
                  <c:v>9.0586422681638145E-3</c:v>
                </c:pt>
                <c:pt idx="1">
                  <c:v>1.0550985298655472E-2</c:v>
                </c:pt>
                <c:pt idx="2">
                  <c:v>1.2227888050361181E-2</c:v>
                </c:pt>
                <c:pt idx="3">
                  <c:v>1.4100626778875795E-2</c:v>
                </c:pt>
                <c:pt idx="4">
                  <c:v>1.6179083221357585E-2</c:v>
                </c:pt>
                <c:pt idx="5">
                  <c:v>1.8471319813384561E-2</c:v>
                </c:pt>
                <c:pt idx="6">
                  <c:v>2.0983139804448013E-2</c:v>
                </c:pt>
                <c:pt idx="7">
                  <c:v>2.371764412015365E-2</c:v>
                </c:pt>
                <c:pt idx="8">
                  <c:v>2.6674798647479851E-2</c:v>
                </c:pt>
                <c:pt idx="9">
                  <c:v>2.9851027125129249E-2</c:v>
                </c:pt>
                <c:pt idx="10">
                  <c:v>3.3238845887728373E-2</c:v>
                </c:pt>
                <c:pt idx="11">
                  <c:v>3.6826557231445525E-2</c:v>
                </c:pt>
                <c:pt idx="12">
                  <c:v>4.0598018045332245E-2</c:v>
                </c:pt>
                <c:pt idx="13">
                  <c:v>4.4532499515227371E-2</c:v>
                </c:pt>
                <c:pt idx="14">
                  <c:v>4.8604652112204286E-2</c:v>
                </c:pt>
                <c:pt idx="15">
                  <c:v>5.2784587716820791E-2</c:v>
                </c:pt>
                <c:pt idx="16">
                  <c:v>5.703808763444692E-2</c:v>
                </c:pt>
                <c:pt idx="17">
                  <c:v>6.1326941497697011E-2</c:v>
                </c:pt>
                <c:pt idx="18">
                  <c:v>6.5609417742826637E-2</c:v>
                </c:pt>
                <c:pt idx="19">
                  <c:v>6.9840861640065949E-2</c:v>
                </c:pt>
                <c:pt idx="20">
                  <c:v>7.3974411938992984E-2</c:v>
                </c:pt>
                <c:pt idx="21">
                  <c:v>7.7961822270757819E-2</c:v>
                </c:pt>
                <c:pt idx="22">
                  <c:v>8.1754368756723275E-2</c:v>
                </c:pt>
                <c:pt idx="23">
                  <c:v>8.5303821039459368E-2</c:v>
                </c:pt>
                <c:pt idx="24">
                  <c:v>8.8563450400087812E-2</c:v>
                </c:pt>
                <c:pt idx="25">
                  <c:v>9.1489045957065709E-2</c:v>
                </c:pt>
                <c:pt idx="26">
                  <c:v>9.4039908322970503E-2</c:v>
                </c:pt>
                <c:pt idx="27">
                  <c:v>9.617978964968088E-2</c:v>
                </c:pt>
                <c:pt idx="28">
                  <c:v>9.7877749786611998E-2</c:v>
                </c:pt>
                <c:pt idx="29">
                  <c:v>9.9108900319209353E-2</c:v>
                </c:pt>
                <c:pt idx="30">
                  <c:v>9.9855011491105053E-2</c:v>
                </c:pt>
                <c:pt idx="31">
                  <c:v>0.10010496132694546</c:v>
                </c:pt>
                <c:pt idx="32">
                  <c:v>9.9855011491105053E-2</c:v>
                </c:pt>
                <c:pt idx="33">
                  <c:v>9.9108900319209312E-2</c:v>
                </c:pt>
                <c:pt idx="34">
                  <c:v>9.7877749786611942E-2</c:v>
                </c:pt>
                <c:pt idx="35">
                  <c:v>9.6179789649680839E-2</c:v>
                </c:pt>
                <c:pt idx="36">
                  <c:v>9.4039908322970475E-2</c:v>
                </c:pt>
                <c:pt idx="37">
                  <c:v>9.1489045957065654E-2</c:v>
                </c:pt>
                <c:pt idx="38">
                  <c:v>8.856345040008777E-2</c:v>
                </c:pt>
                <c:pt idx="39">
                  <c:v>8.5303821039459327E-2</c:v>
                </c:pt>
                <c:pt idx="40">
                  <c:v>8.1754368756723275E-2</c:v>
                </c:pt>
                <c:pt idx="41">
                  <c:v>7.7961822270757819E-2</c:v>
                </c:pt>
                <c:pt idx="42">
                  <c:v>7.3974411938992984E-2</c:v>
                </c:pt>
                <c:pt idx="43">
                  <c:v>6.9840861640065963E-2</c:v>
                </c:pt>
                <c:pt idx="44">
                  <c:v>6.5609417742826651E-2</c:v>
                </c:pt>
                <c:pt idx="45">
                  <c:v>6.1326941497697039E-2</c:v>
                </c:pt>
                <c:pt idx="46">
                  <c:v>5.703808763444692E-2</c:v>
                </c:pt>
                <c:pt idx="47">
                  <c:v>5.2784587716820819E-2</c:v>
                </c:pt>
                <c:pt idx="48">
                  <c:v>4.8604652112204307E-2</c:v>
                </c:pt>
                <c:pt idx="49">
                  <c:v>4.4532499515227399E-2</c:v>
                </c:pt>
                <c:pt idx="50">
                  <c:v>4.05980180453323E-2</c:v>
                </c:pt>
                <c:pt idx="51">
                  <c:v>3.682655723144556E-2</c:v>
                </c:pt>
                <c:pt idx="52">
                  <c:v>3.3238845887728422E-2</c:v>
                </c:pt>
                <c:pt idx="53">
                  <c:v>2.9851027125129308E-2</c:v>
                </c:pt>
                <c:pt idx="54">
                  <c:v>2.6674798647479875E-2</c:v>
                </c:pt>
                <c:pt idx="55">
                  <c:v>2.3717644120153682E-2</c:v>
                </c:pt>
                <c:pt idx="56">
                  <c:v>2.0983139804448048E-2</c:v>
                </c:pt>
                <c:pt idx="57">
                  <c:v>1.8471319813384582E-2</c:v>
                </c:pt>
                <c:pt idx="58">
                  <c:v>1.6179083221357603E-2</c:v>
                </c:pt>
                <c:pt idx="59">
                  <c:v>1.410062677887582E-2</c:v>
                </c:pt>
                <c:pt idx="60">
                  <c:v>1.2227888050361201E-2</c:v>
                </c:pt>
                <c:pt idx="61">
                  <c:v>1.0550985298655492E-2</c:v>
                </c:pt>
                <c:pt idx="62">
                  <c:v>9.0586422681638423E-3</c:v>
                </c:pt>
                <c:pt idx="63">
                  <c:v>7.7385880524660812E-3</c:v>
                </c:pt>
                <c:pt idx="64">
                  <c:v>6.577924360222193E-3</c:v>
                </c:pt>
                <c:pt idx="65">
                  <c:v>5.5634546141706135E-3</c:v>
                </c:pt>
                <c:pt idx="66">
                  <c:v>4.6819713449833883E-3</c:v>
                </c:pt>
                <c:pt idx="67">
                  <c:v>3.9205002042966546E-3</c:v>
                </c:pt>
                <c:pt idx="68">
                  <c:v>3.266500566737857E-3</c:v>
                </c:pt>
                <c:pt idx="69">
                  <c:v>2.7080240843784615E-3</c:v>
                </c:pt>
                <c:pt idx="70">
                  <c:v>2.2338336807623087E-3</c:v>
                </c:pt>
                <c:pt idx="71">
                  <c:v>1.8334863226350322E-3</c:v>
                </c:pt>
                <c:pt idx="72">
                  <c:v>1.4973834957245484E-3</c:v>
                </c:pt>
                <c:pt idx="73">
                  <c:v>1.2167936566382582E-3</c:v>
                </c:pt>
                <c:pt idx="74">
                  <c:v>9.8385106390936803E-4</c:v>
                </c:pt>
                <c:pt idx="75">
                  <c:v>7.9153534004482824E-4</c:v>
                </c:pt>
                <c:pt idx="76">
                  <c:v>6.3363591807903067E-4</c:v>
                </c:pt>
                <c:pt idx="77">
                  <c:v>5.0470521581609464E-4</c:v>
                </c:pt>
                <c:pt idx="78">
                  <c:v>4.0000399228905817E-4</c:v>
                </c:pt>
                <c:pt idx="79">
                  <c:v>3.1544190469916966E-4</c:v>
                </c:pt>
                <c:pt idx="80">
                  <c:v>2.4751582708462032E-4</c:v>
                </c:pt>
              </c:numCache>
            </c:numRef>
          </c:val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-0.85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Sheet1!$B$29:$CD$29</c:f>
              <c:numCache>
                <c:formatCode>General</c:formatCode>
                <c:ptCount val="81"/>
                <c:pt idx="0">
                  <c:v>8.9461140066541128E-3</c:v>
                </c:pt>
                <c:pt idx="1">
                  <c:v>1.0446001240823765E-2</c:v>
                </c:pt>
                <c:pt idx="2">
                  <c:v>1.2136521941171166E-2</c:v>
                </c:pt>
                <c:pt idx="3">
                  <c:v>1.4030299609419931E-2</c:v>
                </c:pt>
                <c:pt idx="4">
                  <c:v>1.6138686030832537E-2</c:v>
                </c:pt>
                <c:pt idx="5">
                  <c:v>1.8471319813384561E-2</c:v>
                </c:pt>
                <c:pt idx="6">
                  <c:v>2.1035663280948792E-2</c:v>
                </c:pt>
                <c:pt idx="7">
                  <c:v>2.3836529306041767E-2</c:v>
                </c:pt>
                <c:pt idx="8">
                  <c:v>2.6875611745141616E-2</c:v>
                </c:pt>
                <c:pt idx="9">
                  <c:v>3.0151034935370781E-2</c:v>
                </c:pt>
                <c:pt idx="10">
                  <c:v>3.3656939099993732E-2</c:v>
                </c:pt>
                <c:pt idx="11">
                  <c:v>3.738311937045885E-2</c:v>
                </c:pt>
                <c:pt idx="12">
                  <c:v>4.1314736355181618E-2</c:v>
                </c:pt>
                <c:pt idx="13">
                  <c:v>4.5432115680175696E-2</c:v>
                </c:pt>
                <c:pt idx="14">
                  <c:v>4.9710652631568569E-2</c:v>
                </c:pt>
                <c:pt idx="15">
                  <c:v>5.4120835916704323E-2</c:v>
                </c:pt>
                <c:pt idx="16">
                  <c:v>5.8628401640324179E-2</c:v>
                </c:pt>
                <c:pt idx="17">
                  <c:v>6.3194624919804057E-2</c:v>
                </c:pt>
                <c:pt idx="18">
                  <c:v>6.7776752237781429E-2</c:v>
                </c:pt>
                <c:pt idx="19">
                  <c:v>7.2328572793999873E-2</c:v>
                </c:pt>
                <c:pt idx="20">
                  <c:v>7.6801121952135565E-2</c:v>
                </c:pt>
                <c:pt idx="21">
                  <c:v>8.114350459507684E-2</c:v>
                </c:pt>
                <c:pt idx="22">
                  <c:v>8.5303821039459368E-2</c:v>
                </c:pt>
                <c:pt idx="23">
                  <c:v>8.9230173363941873E-2</c:v>
                </c:pt>
                <c:pt idx="24">
                  <c:v>9.2871725820245332E-2</c:v>
                </c:pt>
                <c:pt idx="25">
                  <c:v>9.617978964968088E-2</c:v>
                </c:pt>
                <c:pt idx="26">
                  <c:v>9.9108900319209381E-2</c:v>
                </c:pt>
                <c:pt idx="27">
                  <c:v>0.10161785407583364</c:v>
                </c:pt>
                <c:pt idx="28">
                  <c:v>0.10367067089880888</c:v>
                </c:pt>
                <c:pt idx="29">
                  <c:v>0.10523745244685753</c:v>
                </c:pt>
                <c:pt idx="30">
                  <c:v>0.10629510642746066</c:v>
                </c:pt>
                <c:pt idx="31">
                  <c:v>0.1068279128656805</c:v>
                </c:pt>
                <c:pt idx="32">
                  <c:v>0.10682791286568048</c:v>
                </c:pt>
                <c:pt idx="33">
                  <c:v>0.10629510642746064</c:v>
                </c:pt>
                <c:pt idx="34">
                  <c:v>0.10523745244685752</c:v>
                </c:pt>
                <c:pt idx="35">
                  <c:v>0.10367067089880874</c:v>
                </c:pt>
                <c:pt idx="36">
                  <c:v>0.10161785407583357</c:v>
                </c:pt>
                <c:pt idx="37">
                  <c:v>9.9108900319209312E-2</c:v>
                </c:pt>
                <c:pt idx="38">
                  <c:v>9.6179789649680839E-2</c:v>
                </c:pt>
                <c:pt idx="39">
                  <c:v>9.287172582024518E-2</c:v>
                </c:pt>
                <c:pt idx="40">
                  <c:v>8.9230173363941873E-2</c:v>
                </c:pt>
                <c:pt idx="41">
                  <c:v>8.5303821039459368E-2</c:v>
                </c:pt>
                <c:pt idx="42">
                  <c:v>8.114350459507684E-2</c:v>
                </c:pt>
                <c:pt idx="43">
                  <c:v>7.6801121952135593E-2</c:v>
                </c:pt>
                <c:pt idx="44">
                  <c:v>7.2328572793999887E-2</c:v>
                </c:pt>
                <c:pt idx="45">
                  <c:v>6.7776752237781443E-2</c:v>
                </c:pt>
                <c:pt idx="46">
                  <c:v>6.3194624919804113E-2</c:v>
                </c:pt>
                <c:pt idx="47">
                  <c:v>5.8628401640324214E-2</c:v>
                </c:pt>
                <c:pt idx="48">
                  <c:v>5.4120835916704323E-2</c:v>
                </c:pt>
                <c:pt idx="49">
                  <c:v>4.9710652631568597E-2</c:v>
                </c:pt>
                <c:pt idx="50">
                  <c:v>4.5432115680175744E-2</c:v>
                </c:pt>
                <c:pt idx="51">
                  <c:v>4.1314736355181653E-2</c:v>
                </c:pt>
                <c:pt idx="52">
                  <c:v>3.7383119370458885E-2</c:v>
                </c:pt>
                <c:pt idx="53">
                  <c:v>3.3656939099993781E-2</c:v>
                </c:pt>
                <c:pt idx="54">
                  <c:v>3.0151034935370826E-2</c:v>
                </c:pt>
                <c:pt idx="55">
                  <c:v>2.6875611745141685E-2</c:v>
                </c:pt>
                <c:pt idx="56">
                  <c:v>2.3836529306041777E-2</c:v>
                </c:pt>
                <c:pt idx="57">
                  <c:v>2.1035663280948851E-2</c:v>
                </c:pt>
                <c:pt idx="58">
                  <c:v>1.8471319813384589E-2</c:v>
                </c:pt>
                <c:pt idx="59">
                  <c:v>1.6138686030832565E-2</c:v>
                </c:pt>
                <c:pt idx="60">
                  <c:v>1.4030299609419953E-2</c:v>
                </c:pt>
                <c:pt idx="61">
                  <c:v>1.2136521941171187E-2</c:v>
                </c:pt>
                <c:pt idx="62">
                  <c:v>1.0446001240823783E-2</c:v>
                </c:pt>
                <c:pt idx="63">
                  <c:v>8.9461140066541336E-3</c:v>
                </c:pt>
                <c:pt idx="64">
                  <c:v>7.6233754861539504E-3</c:v>
                </c:pt>
                <c:pt idx="65">
                  <c:v>6.4638120786080864E-3</c:v>
                </c:pt>
                <c:pt idx="66">
                  <c:v>5.4532908318123859E-3</c:v>
                </c:pt>
                <c:pt idx="67">
                  <c:v>4.5778032750612534E-3</c:v>
                </c:pt>
                <c:pt idx="68">
                  <c:v>3.8237027093596266E-3</c:v>
                </c:pt>
                <c:pt idx="69">
                  <c:v>3.1778957019257645E-3</c:v>
                </c:pt>
                <c:pt idx="70">
                  <c:v>2.6279898774268689E-3</c:v>
                </c:pt>
                <c:pt idx="71">
                  <c:v>2.1624011521672129E-3</c:v>
                </c:pt>
                <c:pt idx="72">
                  <c:v>1.7704243237705547E-3</c:v>
                </c:pt>
                <c:pt idx="73">
                  <c:v>1.4422714242691755E-3</c:v>
                </c:pt>
                <c:pt idx="74">
                  <c:v>1.1690824949255796E-3</c:v>
                </c:pt>
                <c:pt idx="75">
                  <c:v>9.4291347914337773E-4</c:v>
                </c:pt>
                <c:pt idx="76">
                  <c:v>7.5670579186476103E-4</c:v>
                </c:pt>
                <c:pt idx="77">
                  <c:v>6.0424184763316932E-4</c:v>
                </c:pt>
                <c:pt idx="78">
                  <c:v>4.8009045198325211E-4</c:v>
                </c:pt>
                <c:pt idx="79">
                  <c:v>3.7954551652304386E-4</c:v>
                </c:pt>
                <c:pt idx="80">
                  <c:v>2.9856107783992247E-4</c:v>
                </c:pt>
              </c:numCache>
            </c:numRef>
          </c:val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-0.8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Sheet1!$B$30:$CD$30</c:f>
              <c:numCache>
                <c:formatCode>General</c:formatCode>
                <c:ptCount val="81"/>
                <c:pt idx="0">
                  <c:v>8.7909189291532838E-3</c:v>
                </c:pt>
                <c:pt idx="1">
                  <c:v>1.029048054344388E-2</c:v>
                </c:pt>
                <c:pt idx="2">
                  <c:v>1.1985759644307587E-2</c:v>
                </c:pt>
                <c:pt idx="3">
                  <c:v>1.3890695795757234E-2</c:v>
                </c:pt>
                <c:pt idx="4">
                  <c:v>1.6018098653519025E-2</c:v>
                </c:pt>
                <c:pt idx="5">
                  <c:v>1.8379193721476682E-2</c:v>
                </c:pt>
                <c:pt idx="6">
                  <c:v>2.0983139804448003E-2</c:v>
                </c:pt>
                <c:pt idx="7">
                  <c:v>2.3836529306041767E-2</c:v>
                </c:pt>
                <c:pt idx="8">
                  <c:v>2.6942884830823511E-2</c:v>
                </c:pt>
                <c:pt idx="9">
                  <c:v>3.0302167626916895E-2</c:v>
                </c:pt>
                <c:pt idx="10">
                  <c:v>3.3910315115603287E-2</c:v>
                </c:pt>
                <c:pt idx="11">
                  <c:v>3.7758825966259381E-2</c:v>
                </c:pt>
                <c:pt idx="12">
                  <c:v>4.1834411764339274E-2</c:v>
                </c:pt>
                <c:pt idx="13">
                  <c:v>4.6118734180079002E-2</c:v>
                </c:pt>
                <c:pt idx="14">
                  <c:v>5.0588245594255045E-2</c:v>
                </c:pt>
                <c:pt idx="15">
                  <c:v>5.5214149325589865E-2</c:v>
                </c:pt>
                <c:pt idx="16">
                  <c:v>5.9962492922656777E-2</c:v>
                </c:pt>
                <c:pt idx="17">
                  <c:v>6.4794404466144956E-2</c:v>
                </c:pt>
                <c:pt idx="18">
                  <c:v>6.9666477556894882E-2</c:v>
                </c:pt>
                <c:pt idx="19">
                  <c:v>7.4531305769964071E-2</c:v>
                </c:pt>
                <c:pt idx="20">
                  <c:v>7.9338162008039573E-2</c:v>
                </c:pt>
                <c:pt idx="21">
                  <c:v>8.4033812599734484E-2</c:v>
                </c:pt>
                <c:pt idx="22">
                  <c:v>8.8563450400087812E-2</c:v>
                </c:pt>
                <c:pt idx="23">
                  <c:v>9.2871725820245332E-2</c:v>
                </c:pt>
                <c:pt idx="24">
                  <c:v>9.6903849903977893E-2</c:v>
                </c:pt>
                <c:pt idx="25">
                  <c:v>0.10060673953372638</c:v>
                </c:pt>
                <c:pt idx="26">
                  <c:v>0.10393017181704689</c:v>
                </c:pt>
                <c:pt idx="27">
                  <c:v>0.1068279128656805</c:v>
                </c:pt>
                <c:pt idx="28">
                  <c:v>0.10925878567265553</c:v>
                </c:pt>
                <c:pt idx="29">
                  <c:v>0.11118764269508583</c:v>
                </c:pt>
                <c:pt idx="30">
                  <c:v>0.11258621107064343</c:v>
                </c:pt>
                <c:pt idx="31">
                  <c:v>0.11343378207194277</c:v>
                </c:pt>
                <c:pt idx="32">
                  <c:v>0.11371772130327669</c:v>
                </c:pt>
                <c:pt idx="33">
                  <c:v>0.11343378207194273</c:v>
                </c:pt>
                <c:pt idx="34">
                  <c:v>0.11258621107064329</c:v>
                </c:pt>
                <c:pt idx="35">
                  <c:v>0.1111876426950857</c:v>
                </c:pt>
                <c:pt idx="36">
                  <c:v>0.10925878567265547</c:v>
                </c:pt>
                <c:pt idx="37">
                  <c:v>0.10682791286568044</c:v>
                </c:pt>
                <c:pt idx="38">
                  <c:v>0.10393017181704682</c:v>
                </c:pt>
                <c:pt idx="39">
                  <c:v>0.10060673953372623</c:v>
                </c:pt>
                <c:pt idx="40">
                  <c:v>9.6903849903977893E-2</c:v>
                </c:pt>
                <c:pt idx="41">
                  <c:v>9.2871725820245332E-2</c:v>
                </c:pt>
                <c:pt idx="42">
                  <c:v>8.856345040008784E-2</c:v>
                </c:pt>
                <c:pt idx="43">
                  <c:v>8.4033812599734484E-2</c:v>
                </c:pt>
                <c:pt idx="44">
                  <c:v>7.9338162008039573E-2</c:v>
                </c:pt>
                <c:pt idx="45">
                  <c:v>7.4531305769964099E-2</c:v>
                </c:pt>
                <c:pt idx="46">
                  <c:v>6.9666477556894896E-2</c:v>
                </c:pt>
                <c:pt idx="47">
                  <c:v>6.4794404466144997E-2</c:v>
                </c:pt>
                <c:pt idx="48">
                  <c:v>5.9962492922656811E-2</c:v>
                </c:pt>
                <c:pt idx="49">
                  <c:v>5.5214149325589865E-2</c:v>
                </c:pt>
                <c:pt idx="50">
                  <c:v>5.0588245594255045E-2</c:v>
                </c:pt>
                <c:pt idx="51">
                  <c:v>4.6118734180079064E-2</c:v>
                </c:pt>
                <c:pt idx="52">
                  <c:v>4.1834411764339302E-2</c:v>
                </c:pt>
                <c:pt idx="53">
                  <c:v>3.7758825966259402E-2</c:v>
                </c:pt>
                <c:pt idx="54">
                  <c:v>3.3910315115603329E-2</c:v>
                </c:pt>
                <c:pt idx="55">
                  <c:v>3.0302167626916923E-2</c:v>
                </c:pt>
                <c:pt idx="56">
                  <c:v>2.6942884830823542E-2</c:v>
                </c:pt>
                <c:pt idx="57">
                  <c:v>2.3836529306041777E-2</c:v>
                </c:pt>
                <c:pt idx="58">
                  <c:v>2.0983139804448037E-2</c:v>
                </c:pt>
                <c:pt idx="59">
                  <c:v>1.83791937214767E-2</c:v>
                </c:pt>
                <c:pt idx="60">
                  <c:v>1.6018098653519049E-2</c:v>
                </c:pt>
                <c:pt idx="61">
                  <c:v>1.3890695795757271E-2</c:v>
                </c:pt>
                <c:pt idx="62">
                  <c:v>1.1985759644307611E-2</c:v>
                </c:pt>
                <c:pt idx="63">
                  <c:v>1.0290480543443895E-2</c:v>
                </c:pt>
                <c:pt idx="64">
                  <c:v>8.7909189291533029E-3</c:v>
                </c:pt>
                <c:pt idx="65">
                  <c:v>7.472422537647341E-3</c:v>
                </c:pt>
                <c:pt idx="66">
                  <c:v>6.3200002568442855E-3</c:v>
                </c:pt>
                <c:pt idx="67">
                  <c:v>5.3186486014398533E-3</c:v>
                </c:pt>
                <c:pt idx="68">
                  <c:v>4.4536289080173829E-3</c:v>
                </c:pt>
                <c:pt idx="69">
                  <c:v>3.710695215915381E-3</c:v>
                </c:pt>
                <c:pt idx="70">
                  <c:v>3.0762743826865586E-3</c:v>
                </c:pt>
                <c:pt idx="71">
                  <c:v>2.5376012595134403E-3</c:v>
                </c:pt>
                <c:pt idx="72">
                  <c:v>2.0828127186405306E-3</c:v>
                </c:pt>
                <c:pt idx="73">
                  <c:v>1.7010049930971406E-3</c:v>
                </c:pt>
                <c:pt idx="74">
                  <c:v>1.3822591817128965E-3</c:v>
                </c:pt>
                <c:pt idx="75">
                  <c:v>1.1176399212040101E-3</c:v>
                </c:pt>
                <c:pt idx="76">
                  <c:v>8.9917216896904617E-4</c:v>
                </c:pt>
                <c:pt idx="77">
                  <c:v>7.1980081491187413E-4</c:v>
                </c:pt>
                <c:pt idx="78">
                  <c:v>5.7333748808947502E-4</c:v>
                </c:pt>
                <c:pt idx="79">
                  <c:v>4.5439848247642373E-4</c:v>
                </c:pt>
                <c:pt idx="80">
                  <c:v>3.5833723054742731E-4</c:v>
                </c:pt>
              </c:numCache>
            </c:numRef>
          </c:val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-0.75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Sheet1!$B$31:$CD$31</c:f>
              <c:numCache>
                <c:formatCode>General</c:formatCode>
                <c:ptCount val="81"/>
                <c:pt idx="0">
                  <c:v>8.5953318590459675E-3</c:v>
                </c:pt>
                <c:pt idx="1">
                  <c:v>1.0086715376372662E-2</c:v>
                </c:pt>
                <c:pt idx="2">
                  <c:v>1.1777833510623021E-2</c:v>
                </c:pt>
                <c:pt idx="3">
                  <c:v>1.3683890277794503E-2</c:v>
                </c:pt>
                <c:pt idx="4">
                  <c:v>1.5819118636336321E-2</c:v>
                </c:pt>
                <c:pt idx="5">
                  <c:v>1.8196317688391736E-2</c:v>
                </c:pt>
                <c:pt idx="6">
                  <c:v>2.0826354934106801E-2</c:v>
                </c:pt>
                <c:pt idx="7">
                  <c:v>2.371764412015365E-2</c:v>
                </c:pt>
                <c:pt idx="8">
                  <c:v>2.6875611745141616E-2</c:v>
                </c:pt>
                <c:pt idx="9">
                  <c:v>3.0302167626916895E-2</c:v>
                </c:pt>
                <c:pt idx="10">
                  <c:v>3.399519696149033E-2</c:v>
                </c:pt>
                <c:pt idx="11">
                  <c:v>3.7948092869041716E-2</c:v>
                </c:pt>
                <c:pt idx="12">
                  <c:v>4.2149349392408275E-2</c:v>
                </c:pt>
                <c:pt idx="13">
                  <c:v>4.6582235164299116E-2</c:v>
                </c:pt>
                <c:pt idx="14">
                  <c:v>5.1224567389988047E-2</c:v>
                </c:pt>
                <c:pt idx="15">
                  <c:v>5.6048604332049522E-2</c:v>
                </c:pt>
                <c:pt idx="16">
                  <c:v>6.1021072100928074E-2</c:v>
                </c:pt>
                <c:pt idx="17">
                  <c:v>6.6103338262596595E-2</c:v>
                </c:pt>
                <c:pt idx="18">
                  <c:v>7.1251740633818506E-2</c:v>
                </c:pt>
                <c:pt idx="19">
                  <c:v>7.6418074758373894E-2</c:v>
                </c:pt>
                <c:pt idx="20">
                  <c:v>8.1550238104464712E-2</c:v>
                </c:pt>
                <c:pt idx="21">
                  <c:v>8.6593023198796623E-2</c:v>
                </c:pt>
                <c:pt idx="22">
                  <c:v>9.1489045957065709E-2</c:v>
                </c:pt>
                <c:pt idx="23">
                  <c:v>9.617978964968088E-2</c:v>
                </c:pt>
                <c:pt idx="24">
                  <c:v>0.10060673953372638</c:v>
                </c:pt>
                <c:pt idx="25">
                  <c:v>0.10471257846306978</c:v>
                </c:pt>
                <c:pt idx="26">
                  <c:v>0.10844241001558196</c:v>
                </c:pt>
                <c:pt idx="27">
                  <c:v>0.11174497307340267</c:v>
                </c:pt>
                <c:pt idx="28">
                  <c:v>0.11457381053475485</c:v>
                </c:pt>
                <c:pt idx="29">
                  <c:v>0.11688835503952837</c:v>
                </c:pt>
                <c:pt idx="30">
                  <c:v>0.11865489630206588</c:v>
                </c:pt>
                <c:pt idx="31">
                  <c:v>0.1198473978352563</c:v>
                </c:pt>
                <c:pt idx="32">
                  <c:v>0.12044813541685052</c:v>
                </c:pt>
                <c:pt idx="33">
                  <c:v>0.12044813541685052</c:v>
                </c:pt>
                <c:pt idx="34">
                  <c:v>0.11984739783525626</c:v>
                </c:pt>
                <c:pt idx="35">
                  <c:v>0.11865489630206585</c:v>
                </c:pt>
                <c:pt idx="36">
                  <c:v>0.11688835503952834</c:v>
                </c:pt>
                <c:pt idx="37">
                  <c:v>0.11457381053475467</c:v>
                </c:pt>
                <c:pt idx="38">
                  <c:v>0.1117449730734026</c:v>
                </c:pt>
                <c:pt idx="39">
                  <c:v>0.10844241001558179</c:v>
                </c:pt>
                <c:pt idx="40">
                  <c:v>0.10471257846306978</c:v>
                </c:pt>
                <c:pt idx="41">
                  <c:v>0.10060673953372638</c:v>
                </c:pt>
                <c:pt idx="42">
                  <c:v>9.617978964968095E-2</c:v>
                </c:pt>
                <c:pt idx="43">
                  <c:v>9.1489045957065709E-2</c:v>
                </c:pt>
                <c:pt idx="44">
                  <c:v>8.6593023198796623E-2</c:v>
                </c:pt>
                <c:pt idx="45">
                  <c:v>8.1550238104464712E-2</c:v>
                </c:pt>
                <c:pt idx="46">
                  <c:v>7.6418074758373894E-2</c:v>
                </c:pt>
                <c:pt idx="47">
                  <c:v>7.1251740633818561E-2</c:v>
                </c:pt>
                <c:pt idx="48">
                  <c:v>6.610333826259665E-2</c:v>
                </c:pt>
                <c:pt idx="49">
                  <c:v>6.1021072100928116E-2</c:v>
                </c:pt>
                <c:pt idx="50">
                  <c:v>5.6048604332049563E-2</c:v>
                </c:pt>
                <c:pt idx="51">
                  <c:v>5.1224567389988075E-2</c:v>
                </c:pt>
                <c:pt idx="52">
                  <c:v>4.6582235164299185E-2</c:v>
                </c:pt>
                <c:pt idx="53">
                  <c:v>4.2149349392408345E-2</c:v>
                </c:pt>
                <c:pt idx="54">
                  <c:v>3.7948092869041751E-2</c:v>
                </c:pt>
                <c:pt idx="55">
                  <c:v>3.3995196961490365E-2</c:v>
                </c:pt>
                <c:pt idx="56">
                  <c:v>3.0302167626916943E-2</c:v>
                </c:pt>
                <c:pt idx="57">
                  <c:v>2.6875611745141668E-2</c:v>
                </c:pt>
                <c:pt idx="58">
                  <c:v>2.3717644120153682E-2</c:v>
                </c:pt>
                <c:pt idx="59">
                  <c:v>2.0826354934106821E-2</c:v>
                </c:pt>
                <c:pt idx="60">
                  <c:v>1.8196317688391771E-2</c:v>
                </c:pt>
                <c:pt idx="61">
                  <c:v>1.5819118636336345E-2</c:v>
                </c:pt>
                <c:pt idx="62">
                  <c:v>1.3683890277794521E-2</c:v>
                </c:pt>
                <c:pt idx="63">
                  <c:v>1.1777833510623045E-2</c:v>
                </c:pt>
                <c:pt idx="64">
                  <c:v>1.0086715376372684E-2</c:v>
                </c:pt>
                <c:pt idx="65">
                  <c:v>8.5953318590459831E-3</c:v>
                </c:pt>
                <c:pt idx="66">
                  <c:v>7.2879277678313606E-3</c:v>
                </c:pt>
                <c:pt idx="67">
                  <c:v>6.1485682436151334E-3</c:v>
                </c:pt>
                <c:pt idx="68">
                  <c:v>5.1614587797813184E-3</c:v>
                </c:pt>
                <c:pt idx="69">
                  <c:v>4.3112127661785052E-3</c:v>
                </c:pt>
                <c:pt idx="70">
                  <c:v>3.5830673985689314E-3</c:v>
                </c:pt>
                <c:pt idx="71">
                  <c:v>2.9630503127812571E-3</c:v>
                </c:pt>
                <c:pt idx="72">
                  <c:v>2.4381004909201408E-3</c:v>
                </c:pt>
                <c:pt idx="73">
                  <c:v>1.9961478510108492E-3</c:v>
                </c:pt>
                <c:pt idx="74">
                  <c:v>1.6261564899864001E-3</c:v>
                </c:pt>
                <c:pt idx="75">
                  <c:v>1.3181368322651504E-3</c:v>
                </c:pt>
                <c:pt idx="76">
                  <c:v>1.0631319790459141E-3</c:v>
                </c:pt>
                <c:pt idx="77">
                  <c:v>8.5318339789939744E-4</c:v>
                </c:pt>
                <c:pt idx="78">
                  <c:v>6.81280780798903E-4</c:v>
                </c:pt>
                <c:pt idx="79">
                  <c:v>5.4130047308443749E-4</c:v>
                </c:pt>
                <c:pt idx="80">
                  <c:v>4.2793637491080121E-4</c:v>
                </c:pt>
              </c:numCache>
            </c:numRef>
          </c:val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-0.7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Sheet1!$B$32:$CD$32</c:f>
              <c:numCache>
                <c:formatCode>General</c:formatCode>
                <c:ptCount val="81"/>
                <c:pt idx="0">
                  <c:v>8.3621807538109376E-3</c:v>
                </c:pt>
                <c:pt idx="1">
                  <c:v>9.8376734863848559E-3</c:v>
                </c:pt>
                <c:pt idx="2">
                  <c:v>1.1515791286468818E-2</c:v>
                </c:pt>
                <c:pt idx="3">
                  <c:v>1.3412931095969381E-2</c:v>
                </c:pt>
                <c:pt idx="4">
                  <c:v>1.5544692294246902E-2</c:v>
                </c:pt>
                <c:pt idx="5">
                  <c:v>1.7925409811645119E-2</c:v>
                </c:pt>
                <c:pt idx="6">
                  <c:v>2.0567645798130113E-2</c:v>
                </c:pt>
                <c:pt idx="7">
                  <c:v>2.3481649618080056E-2</c:v>
                </c:pt>
                <c:pt idx="8">
                  <c:v>2.6674798647479844E-2</c:v>
                </c:pt>
                <c:pt idx="9">
                  <c:v>3.0151034935370781E-2</c:v>
                </c:pt>
                <c:pt idx="10">
                  <c:v>3.3910315115603287E-2</c:v>
                </c:pt>
                <c:pt idx="11">
                  <c:v>3.7948092869041695E-2</c:v>
                </c:pt>
                <c:pt idx="12">
                  <c:v>4.2254854592438752E-2</c:v>
                </c:pt>
                <c:pt idx="13">
                  <c:v>4.6815729589737703E-2</c:v>
                </c:pt>
                <c:pt idx="14">
                  <c:v>5.1610195944861624E-2</c:v>
                </c:pt>
                <c:pt idx="15">
                  <c:v>5.6611902170421016E-2</c:v>
                </c:pt>
                <c:pt idx="16">
                  <c:v>6.1788622699307162E-2</c:v>
                </c:pt>
                <c:pt idx="17">
                  <c:v>6.7102362285073963E-2</c:v>
                </c:pt>
                <c:pt idx="18">
                  <c:v>7.2509620441248437E-2</c:v>
                </c:pt>
                <c:pt idx="19">
                  <c:v>7.7961822270757805E-2</c:v>
                </c:pt>
                <c:pt idx="20">
                  <c:v>8.3405916558650497E-2</c:v>
                </c:pt>
                <c:pt idx="21">
                  <c:v>8.8785136017648647E-2</c:v>
                </c:pt>
                <c:pt idx="22">
                  <c:v>9.4039908322970503E-2</c:v>
                </c:pt>
                <c:pt idx="23">
                  <c:v>9.9108900319209381E-2</c:v>
                </c:pt>
                <c:pt idx="24">
                  <c:v>0.10393017181704689</c:v>
                </c:pt>
                <c:pt idx="25">
                  <c:v>0.10844241001558196</c:v>
                </c:pt>
                <c:pt idx="26">
                  <c:v>0.11258621107064345</c:v>
                </c:pt>
                <c:pt idx="27">
                  <c:v>0.11630537193663588</c:v>
                </c:pt>
                <c:pt idx="28">
                  <c:v>0.11954815355187889</c:v>
                </c:pt>
                <c:pt idx="29">
                  <c:v>0.12226847587024829</c:v>
                </c:pt>
                <c:pt idx="30">
                  <c:v>0.12442700625160168</c:v>
                </c:pt>
                <c:pt idx="31">
                  <c:v>0.12599210532008351</c:v>
                </c:pt>
                <c:pt idx="32">
                  <c:v>0.12694059851340156</c:v>
                </c:pt>
                <c:pt idx="33">
                  <c:v>0.12725834702983643</c:v>
                </c:pt>
                <c:pt idx="34">
                  <c:v>0.12694059851340153</c:v>
                </c:pt>
                <c:pt idx="35">
                  <c:v>0.12599210532008345</c:v>
                </c:pt>
                <c:pt idx="36">
                  <c:v>0.12442700625160161</c:v>
                </c:pt>
                <c:pt idx="37">
                  <c:v>0.12226847587024822</c:v>
                </c:pt>
                <c:pt idx="38">
                  <c:v>0.11954815355187882</c:v>
                </c:pt>
                <c:pt idx="39">
                  <c:v>0.11630537193663575</c:v>
                </c:pt>
                <c:pt idx="40">
                  <c:v>0.11258621107064345</c:v>
                </c:pt>
                <c:pt idx="41">
                  <c:v>0.10844241001558196</c:v>
                </c:pt>
                <c:pt idx="42">
                  <c:v>0.10393017181704692</c:v>
                </c:pt>
                <c:pt idx="43">
                  <c:v>9.9108900319209381E-2</c:v>
                </c:pt>
                <c:pt idx="44">
                  <c:v>9.4039908322970545E-2</c:v>
                </c:pt>
                <c:pt idx="45">
                  <c:v>8.8785136017648647E-2</c:v>
                </c:pt>
                <c:pt idx="46">
                  <c:v>8.3405916558650525E-2</c:v>
                </c:pt>
                <c:pt idx="47">
                  <c:v>7.7961822270757847E-2</c:v>
                </c:pt>
                <c:pt idx="48">
                  <c:v>7.2509620441248451E-2</c:v>
                </c:pt>
                <c:pt idx="49">
                  <c:v>6.7102362285074005E-2</c:v>
                </c:pt>
                <c:pt idx="50">
                  <c:v>6.1788622699307232E-2</c:v>
                </c:pt>
                <c:pt idx="51">
                  <c:v>5.6611902170421072E-2</c:v>
                </c:pt>
                <c:pt idx="52">
                  <c:v>5.1610195944861714E-2</c:v>
                </c:pt>
                <c:pt idx="53">
                  <c:v>4.6815729589737773E-2</c:v>
                </c:pt>
                <c:pt idx="54">
                  <c:v>4.2254854592438787E-2</c:v>
                </c:pt>
                <c:pt idx="55">
                  <c:v>3.7948092869041751E-2</c:v>
                </c:pt>
                <c:pt idx="56">
                  <c:v>3.3910315115603329E-2</c:v>
                </c:pt>
                <c:pt idx="57">
                  <c:v>3.0151034935370809E-2</c:v>
                </c:pt>
                <c:pt idx="58">
                  <c:v>2.6674798647479875E-2</c:v>
                </c:pt>
                <c:pt idx="59">
                  <c:v>2.3481649618080091E-2</c:v>
                </c:pt>
                <c:pt idx="60">
                  <c:v>2.0567645798130151E-2</c:v>
                </c:pt>
                <c:pt idx="61">
                  <c:v>1.7925409811645154E-2</c:v>
                </c:pt>
                <c:pt idx="62">
                  <c:v>1.5544692294246928E-2</c:v>
                </c:pt>
                <c:pt idx="63">
                  <c:v>1.3412931095969405E-2</c:v>
                </c:pt>
                <c:pt idx="64">
                  <c:v>1.1515791286468841E-2</c:v>
                </c:pt>
                <c:pt idx="65">
                  <c:v>9.837673486384868E-3</c:v>
                </c:pt>
                <c:pt idx="66">
                  <c:v>8.3621807538109532E-3</c:v>
                </c:pt>
                <c:pt idx="67">
                  <c:v>7.072536951116086E-3</c:v>
                </c:pt>
                <c:pt idx="68">
                  <c:v>5.9519520941393005E-3</c:v>
                </c:pt>
                <c:pt idx="69">
                  <c:v>4.9839325535470094E-3</c:v>
                </c:pt>
                <c:pt idx="70">
                  <c:v>4.1525360699898707E-3</c:v>
                </c:pt>
                <c:pt idx="71">
                  <c:v>3.4425733163160159E-3</c:v>
                </c:pt>
                <c:pt idx="72">
                  <c:v>2.8397591686284158E-3</c:v>
                </c:pt>
                <c:pt idx="73">
                  <c:v>2.3308179297756998E-3</c:v>
                </c:pt>
                <c:pt idx="74">
                  <c:v>1.9035474966451272E-3</c:v>
                </c:pt>
                <c:pt idx="75">
                  <c:v>1.5468479021178629E-3</c:v>
                </c:pt>
                <c:pt idx="76">
                  <c:v>1.2507198290375937E-3</c:v>
                </c:pt>
                <c:pt idx="77">
                  <c:v>1.0062386284813525E-3</c:v>
                </c:pt>
                <c:pt idx="78">
                  <c:v>8.0550912247109082E-4</c:v>
                </c:pt>
                <c:pt idx="79">
                  <c:v>6.416060767689925E-4</c:v>
                </c:pt>
                <c:pt idx="80">
                  <c:v>5.0850473532263471E-4</c:v>
                </c:pt>
              </c:numCache>
            </c:numRef>
          </c:val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-0.65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Sheet1!$B$33:$CD$33</c:f>
              <c:numCache>
                <c:formatCode>General</c:formatCode>
                <c:ptCount val="81"/>
                <c:pt idx="0">
                  <c:v>8.0947786992362474E-3</c:v>
                </c:pt>
                <c:pt idx="1">
                  <c:v>9.5469262953707668E-3</c:v>
                </c:pt>
                <c:pt idx="2">
                  <c:v>1.1203421792175188E-2</c:v>
                </c:pt>
                <c:pt idx="3">
                  <c:v>1.3081764647251994E-2</c:v>
                </c:pt>
                <c:pt idx="4">
                  <c:v>1.5198842122489608E-2</c:v>
                </c:pt>
                <c:pt idx="5">
                  <c:v>1.7570462915854412E-2</c:v>
                </c:pt>
                <c:pt idx="6">
                  <c:v>2.0210843125899929E-2</c:v>
                </c:pt>
                <c:pt idx="7">
                  <c:v>2.3132053400346336E-2</c:v>
                </c:pt>
                <c:pt idx="8">
                  <c:v>2.6343438976895252E-2</c:v>
                </c:pt>
                <c:pt idx="9">
                  <c:v>2.9851027125129249E-2</c:v>
                </c:pt>
                <c:pt idx="10">
                  <c:v>3.3656939099993705E-2</c:v>
                </c:pt>
                <c:pt idx="11">
                  <c:v>3.775882596625936E-2</c:v>
                </c:pt>
                <c:pt idx="12">
                  <c:v>4.2149349392408275E-2</c:v>
                </c:pt>
                <c:pt idx="13">
                  <c:v>4.6815729589737703E-2</c:v>
                </c:pt>
                <c:pt idx="14">
                  <c:v>5.1739382851071734E-2</c:v>
                </c:pt>
                <c:pt idx="15">
                  <c:v>5.6895670510940709E-2</c:v>
                </c:pt>
                <c:pt idx="16">
                  <c:v>6.2253779527236132E-2</c:v>
                </c:pt>
                <c:pt idx="17">
                  <c:v>6.7776752237781429E-2</c:v>
                </c:pt>
                <c:pt idx="18">
                  <c:v>7.3421679188198322E-2</c:v>
                </c:pt>
                <c:pt idx="19">
                  <c:v>7.9140064328294957E-2</c:v>
                </c:pt>
                <c:pt idx="20">
                  <c:v>8.4878366457081494E-2</c:v>
                </c:pt>
                <c:pt idx="21">
                  <c:v>9.0578714739662947E-2</c:v>
                </c:pt>
                <c:pt idx="22">
                  <c:v>9.617978964968088E-2</c:v>
                </c:pt>
                <c:pt idx="23">
                  <c:v>0.10161785407583364</c:v>
                </c:pt>
                <c:pt idx="24">
                  <c:v>0.1068279128656805</c:v>
                </c:pt>
                <c:pt idx="25">
                  <c:v>0.11174497307340267</c:v>
                </c:pt>
                <c:pt idx="26">
                  <c:v>0.11630537193663588</c:v>
                </c:pt>
                <c:pt idx="27">
                  <c:v>0.12044813541685059</c:v>
                </c:pt>
                <c:pt idx="28">
                  <c:v>0.12411632724654101</c:v>
                </c:pt>
                <c:pt idx="29">
                  <c:v>0.12725834702983646</c:v>
                </c:pt>
                <c:pt idx="30">
                  <c:v>0.12982913616942932</c:v>
                </c:pt>
                <c:pt idx="31">
                  <c:v>0.13179125229336081</c:v>
                </c:pt>
                <c:pt idx="32">
                  <c:v>0.13311577639914063</c:v>
                </c:pt>
                <c:pt idx="33">
                  <c:v>0.13378302200505668</c:v>
                </c:pt>
                <c:pt idx="34">
                  <c:v>0.13378302200505665</c:v>
                </c:pt>
                <c:pt idx="35">
                  <c:v>0.13311577639914063</c:v>
                </c:pt>
                <c:pt idx="36">
                  <c:v>0.13179125229336075</c:v>
                </c:pt>
                <c:pt idx="37">
                  <c:v>0.12982913616942926</c:v>
                </c:pt>
                <c:pt idx="38">
                  <c:v>0.12725834702983641</c:v>
                </c:pt>
                <c:pt idx="39">
                  <c:v>0.12411632724654083</c:v>
                </c:pt>
                <c:pt idx="40">
                  <c:v>0.12044813541685059</c:v>
                </c:pt>
                <c:pt idx="41">
                  <c:v>0.11630537193663588</c:v>
                </c:pt>
                <c:pt idx="42">
                  <c:v>0.1117449730734027</c:v>
                </c:pt>
                <c:pt idx="43">
                  <c:v>0.10682791286568052</c:v>
                </c:pt>
                <c:pt idx="44">
                  <c:v>0.10161785407583364</c:v>
                </c:pt>
                <c:pt idx="45">
                  <c:v>9.617978964968095E-2</c:v>
                </c:pt>
                <c:pt idx="46">
                  <c:v>9.0578714739662947E-2</c:v>
                </c:pt>
                <c:pt idx="47">
                  <c:v>8.4878366457081564E-2</c:v>
                </c:pt>
                <c:pt idx="48">
                  <c:v>7.9140064328294998E-2</c:v>
                </c:pt>
                <c:pt idx="49">
                  <c:v>7.3421679188198363E-2</c:v>
                </c:pt>
                <c:pt idx="50">
                  <c:v>6.7776752237781471E-2</c:v>
                </c:pt>
                <c:pt idx="51">
                  <c:v>6.2253779527236194E-2</c:v>
                </c:pt>
                <c:pt idx="52">
                  <c:v>5.6895670510940737E-2</c:v>
                </c:pt>
                <c:pt idx="53">
                  <c:v>5.1739382851071818E-2</c:v>
                </c:pt>
                <c:pt idx="54">
                  <c:v>4.6815729589737773E-2</c:v>
                </c:pt>
                <c:pt idx="55">
                  <c:v>4.2149349392408275E-2</c:v>
                </c:pt>
                <c:pt idx="56">
                  <c:v>3.7758825966259402E-2</c:v>
                </c:pt>
                <c:pt idx="57">
                  <c:v>3.3656939099993781E-2</c:v>
                </c:pt>
                <c:pt idx="58">
                  <c:v>2.9851027125129298E-2</c:v>
                </c:pt>
                <c:pt idx="59">
                  <c:v>2.6343438976895291E-2</c:v>
                </c:pt>
                <c:pt idx="60">
                  <c:v>2.3132053400346381E-2</c:v>
                </c:pt>
                <c:pt idx="61">
                  <c:v>2.021084312589997E-2</c:v>
                </c:pt>
                <c:pt idx="62">
                  <c:v>1.757046291585445E-2</c:v>
                </c:pt>
                <c:pt idx="63">
                  <c:v>1.5198842122489644E-2</c:v>
                </c:pt>
                <c:pt idx="64">
                  <c:v>1.3081764647252029E-2</c:v>
                </c:pt>
                <c:pt idx="65">
                  <c:v>1.1203421792175219E-2</c:v>
                </c:pt>
                <c:pt idx="66">
                  <c:v>9.5469262953707806E-3</c:v>
                </c:pt>
                <c:pt idx="67">
                  <c:v>8.0947786992362561E-3</c:v>
                </c:pt>
                <c:pt idx="68">
                  <c:v>6.8292799866794757E-3</c:v>
                </c:pt>
                <c:pt idx="69">
                  <c:v>5.7328870316167161E-3</c:v>
                </c:pt>
                <c:pt idx="70">
                  <c:v>4.7885097628954333E-3</c:v>
                </c:pt>
                <c:pt idx="71">
                  <c:v>3.9797509772101216E-3</c:v>
                </c:pt>
                <c:pt idx="72">
                  <c:v>3.2910914214239369E-3</c:v>
                </c:pt>
                <c:pt idx="73">
                  <c:v>2.7080240843784615E-3</c:v>
                </c:pt>
                <c:pt idx="74">
                  <c:v>2.2171425979564891E-3</c:v>
                </c:pt>
                <c:pt idx="75">
                  <c:v>1.8061892675266817E-3</c:v>
                </c:pt>
                <c:pt idx="76">
                  <c:v>1.4640685654975607E-3</c:v>
                </c:pt>
                <c:pt idx="77">
                  <c:v>1.180831969334757E-3</c:v>
                </c:pt>
                <c:pt idx="78">
                  <c:v>9.4763985262619459E-4</c:v>
                </c:pt>
                <c:pt idx="79">
                  <c:v>7.5670579186476103E-4</c:v>
                </c:pt>
                <c:pt idx="80">
                  <c:v>6.0122817884544788E-4</c:v>
                </c:pt>
              </c:numCache>
            </c:numRef>
          </c:val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-0.6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Sheet1!$B$34:$CD$34</c:f>
              <c:numCache>
                <c:formatCode>General</c:formatCode>
                <c:ptCount val="81"/>
                <c:pt idx="0">
                  <c:v>7.7968456557897673E-3</c:v>
                </c:pt>
                <c:pt idx="1">
                  <c:v>9.2185637394217902E-3</c:v>
                </c:pt>
                <c:pt idx="2">
                  <c:v>1.0845163809754832E-2</c:v>
                </c:pt>
                <c:pt idx="3">
                  <c:v>1.2695140072858456E-2</c:v>
                </c:pt>
                <c:pt idx="4">
                  <c:v>1.4786568705097172E-2</c:v>
                </c:pt>
                <c:pt idx="5">
                  <c:v>1.7136646640759052E-2</c:v>
                </c:pt>
                <c:pt idx="6">
                  <c:v>1.9761176871069083E-2</c:v>
                </c:pt>
                <c:pt idx="7">
                  <c:v>2.2674008053880552E-2</c:v>
                </c:pt>
                <c:pt idx="8">
                  <c:v>2.5886439205752541E-2</c:v>
                </c:pt>
                <c:pt idx="9">
                  <c:v>2.9406603230379646E-2</c:v>
                </c:pt>
                <c:pt idx="10">
                  <c:v>3.3238845887728359E-2</c:v>
                </c:pt>
                <c:pt idx="11">
                  <c:v>3.7383119370458816E-2</c:v>
                </c:pt>
                <c:pt idx="12">
                  <c:v>4.1834411764339274E-2</c:v>
                </c:pt>
                <c:pt idx="13">
                  <c:v>4.6582235164299095E-2</c:v>
                </c:pt>
                <c:pt idx="14">
                  <c:v>5.1610195944861624E-2</c:v>
                </c:pt>
                <c:pt idx="15">
                  <c:v>5.6895670510940702E-2</c:v>
                </c:pt>
                <c:pt idx="16">
                  <c:v>6.2409608681335813E-2</c:v>
                </c:pt>
                <c:pt idx="17">
                  <c:v>6.8116484622155749E-2</c:v>
                </c:pt>
                <c:pt idx="18">
                  <c:v>7.3974411938992984E-2</c:v>
                </c:pt>
                <c:pt idx="19">
                  <c:v>7.9935435197846252E-2</c:v>
                </c:pt>
                <c:pt idx="20">
                  <c:v>8.5946004876409965E-2</c:v>
                </c:pt>
                <c:pt idx="21">
                  <c:v>9.1947636708332212E-2</c:v>
                </c:pt>
                <c:pt idx="22">
                  <c:v>9.7877749786611998E-2</c:v>
                </c:pt>
                <c:pt idx="23">
                  <c:v>0.10367067089880888</c:v>
                </c:pt>
                <c:pt idx="24">
                  <c:v>0.10925878567265553</c:v>
                </c:pt>
                <c:pt idx="25">
                  <c:v>0.11457381053475485</c:v>
                </c:pt>
                <c:pt idx="26">
                  <c:v>0.11954815355187889</c:v>
                </c:pt>
                <c:pt idx="27">
                  <c:v>0.12411632724654101</c:v>
                </c:pt>
                <c:pt idx="28">
                  <c:v>0.12821637273822556</c:v>
                </c:pt>
                <c:pt idx="29">
                  <c:v>0.13179125229336081</c:v>
                </c:pt>
                <c:pt idx="30">
                  <c:v>0.1347901667418713</c:v>
                </c:pt>
                <c:pt idx="31">
                  <c:v>0.13716975533123704</c:v>
                </c:pt>
                <c:pt idx="32">
                  <c:v>0.13889513845151183</c:v>
                </c:pt>
                <c:pt idx="33">
                  <c:v>0.13994076820007023</c:v>
                </c:pt>
                <c:pt idx="34">
                  <c:v>0.14029105780012827</c:v>
                </c:pt>
                <c:pt idx="35">
                  <c:v>0.1399407682000702</c:v>
                </c:pt>
                <c:pt idx="36">
                  <c:v>0.1388951384515118</c:v>
                </c:pt>
                <c:pt idx="37">
                  <c:v>0.13716975533123696</c:v>
                </c:pt>
                <c:pt idx="38">
                  <c:v>0.13479016674187125</c:v>
                </c:pt>
                <c:pt idx="39">
                  <c:v>0.13179125229336075</c:v>
                </c:pt>
                <c:pt idx="40">
                  <c:v>0.12821637273822556</c:v>
                </c:pt>
                <c:pt idx="41">
                  <c:v>0.12411632724654101</c:v>
                </c:pt>
                <c:pt idx="42">
                  <c:v>0.11954815355187889</c:v>
                </c:pt>
                <c:pt idx="43">
                  <c:v>0.11457381053475485</c:v>
                </c:pt>
                <c:pt idx="44">
                  <c:v>0.10925878567265555</c:v>
                </c:pt>
                <c:pt idx="45">
                  <c:v>0.10367067089880889</c:v>
                </c:pt>
                <c:pt idx="46">
                  <c:v>9.7877749786612067E-2</c:v>
                </c:pt>
                <c:pt idx="47">
                  <c:v>9.1947636708332253E-2</c:v>
                </c:pt>
                <c:pt idx="48">
                  <c:v>8.5946004876410007E-2</c:v>
                </c:pt>
                <c:pt idx="49">
                  <c:v>7.9935435197846336E-2</c:v>
                </c:pt>
                <c:pt idx="50">
                  <c:v>7.3974411938993095E-2</c:v>
                </c:pt>
                <c:pt idx="51">
                  <c:v>6.8116484622155804E-2</c:v>
                </c:pt>
                <c:pt idx="52">
                  <c:v>6.2409608681335882E-2</c:v>
                </c:pt>
                <c:pt idx="53">
                  <c:v>5.6895670510940737E-2</c:v>
                </c:pt>
                <c:pt idx="54">
                  <c:v>5.1610195944861714E-2</c:v>
                </c:pt>
                <c:pt idx="55">
                  <c:v>4.6582235164299178E-2</c:v>
                </c:pt>
                <c:pt idx="56">
                  <c:v>4.1834411764339302E-2</c:v>
                </c:pt>
                <c:pt idx="57">
                  <c:v>3.7383119370458871E-2</c:v>
                </c:pt>
                <c:pt idx="58">
                  <c:v>3.3238845887728408E-2</c:v>
                </c:pt>
                <c:pt idx="59">
                  <c:v>2.9406603230379694E-2</c:v>
                </c:pt>
                <c:pt idx="60">
                  <c:v>2.5886439205752589E-2</c:v>
                </c:pt>
                <c:pt idx="61">
                  <c:v>2.2674008053880569E-2</c:v>
                </c:pt>
                <c:pt idx="62">
                  <c:v>1.9761176871069125E-2</c:v>
                </c:pt>
                <c:pt idx="63">
                  <c:v>1.713664664075908E-2</c:v>
                </c:pt>
                <c:pt idx="64">
                  <c:v>1.4786568705097206E-2</c:v>
                </c:pt>
                <c:pt idx="65">
                  <c:v>1.2695140072858475E-2</c:v>
                </c:pt>
                <c:pt idx="66">
                  <c:v>1.0845163809754862E-2</c:v>
                </c:pt>
                <c:pt idx="67">
                  <c:v>9.2185637394218128E-3</c:v>
                </c:pt>
                <c:pt idx="68">
                  <c:v>7.7968456557897838E-3</c:v>
                </c:pt>
                <c:pt idx="69">
                  <c:v>6.5615000882159507E-3</c:v>
                </c:pt>
                <c:pt idx="70">
                  <c:v>5.4943442710101474E-3</c:v>
                </c:pt>
                <c:pt idx="71">
                  <c:v>4.5778032750612534E-3</c:v>
                </c:pt>
                <c:pt idx="72">
                  <c:v>3.7951322123273854E-3</c:v>
                </c:pt>
                <c:pt idx="73">
                  <c:v>3.130582998780326E-3</c:v>
                </c:pt>
                <c:pt idx="74">
                  <c:v>2.569520353985682E-3</c:v>
                </c:pt>
                <c:pt idx="75">
                  <c:v>2.098492539860814E-3</c:v>
                </c:pt>
                <c:pt idx="76">
                  <c:v>1.7052628256529583E-3</c:v>
                </c:pt>
                <c:pt idx="77">
                  <c:v>1.3788078497211725E-3</c:v>
                </c:pt>
                <c:pt idx="78">
                  <c:v>1.1092889769808319E-3</c:v>
                </c:pt>
                <c:pt idx="79">
                  <c:v>8.8800247289576501E-4</c:v>
                </c:pt>
                <c:pt idx="80">
                  <c:v>7.0731388000669501E-4</c:v>
                </c:pt>
              </c:numCache>
            </c:numRef>
          </c:val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-0.55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Sheet1!$B$35:$CD$35</c:f>
              <c:numCache>
                <c:formatCode>General</c:formatCode>
                <c:ptCount val="81"/>
                <c:pt idx="0">
                  <c:v>7.4724225376473254E-3</c:v>
                </c:pt>
                <c:pt idx="1">
                  <c:v>8.8570986849890142E-3</c:v>
                </c:pt>
                <c:pt idx="2">
                  <c:v>1.0446001240823755E-2</c:v>
                </c:pt>
                <c:pt idx="3">
                  <c:v>1.2258496014500599E-2</c:v>
                </c:pt>
                <c:pt idx="4">
                  <c:v>1.4313730462507081E-2</c:v>
                </c:pt>
                <c:pt idx="5">
                  <c:v>1.6630182192523671E-2</c:v>
                </c:pt>
                <c:pt idx="6">
                  <c:v>1.9225148675323961E-2</c:v>
                </c:pt>
                <c:pt idx="7">
                  <c:v>2.2114184800359888E-2</c:v>
                </c:pt>
                <c:pt idx="8">
                  <c:v>2.5310497959954638E-2</c:v>
                </c:pt>
                <c:pt idx="9">
                  <c:v>2.8824313472876319E-2</c:v>
                </c:pt>
                <c:pt idx="10">
                  <c:v>3.2662226222503046E-2</c:v>
                </c:pt>
                <c:pt idx="11">
                  <c:v>3.6826557231445504E-2</c:v>
                </c:pt>
                <c:pt idx="12">
                  <c:v>4.1314736355181556E-2</c:v>
                </c:pt>
                <c:pt idx="13">
                  <c:v>4.6118734180079002E-2</c:v>
                </c:pt>
                <c:pt idx="14">
                  <c:v>5.1224567389988047E-2</c:v>
                </c:pt>
                <c:pt idx="15">
                  <c:v>5.6611902170420975E-2</c:v>
                </c:pt>
                <c:pt idx="16">
                  <c:v>6.2253779527236125E-2</c:v>
                </c:pt>
                <c:pt idx="17">
                  <c:v>6.8116484622155749E-2</c:v>
                </c:pt>
                <c:pt idx="18">
                  <c:v>7.4159579331639872E-2</c:v>
                </c:pt>
                <c:pt idx="19">
                  <c:v>8.0336113234180634E-2</c:v>
                </c:pt>
                <c:pt idx="20">
                  <c:v>8.6593023198796581E-2</c:v>
                </c:pt>
                <c:pt idx="21">
                  <c:v>9.2871725820245332E-2</c:v>
                </c:pt>
                <c:pt idx="22">
                  <c:v>9.9108900319209353E-2</c:v>
                </c:pt>
                <c:pt idx="23">
                  <c:v>0.10523745244685753</c:v>
                </c:pt>
                <c:pt idx="24">
                  <c:v>0.11118764269508583</c:v>
                </c:pt>
                <c:pt idx="25">
                  <c:v>0.11688835503952837</c:v>
                </c:pt>
                <c:pt idx="26">
                  <c:v>0.12226847587024829</c:v>
                </c:pt>
                <c:pt idx="27">
                  <c:v>0.12725834702983646</c:v>
                </c:pt>
                <c:pt idx="28">
                  <c:v>0.13179125229336081</c:v>
                </c:pt>
                <c:pt idx="29">
                  <c:v>0.13580489346110541</c:v>
                </c:pt>
                <c:pt idx="30">
                  <c:v>0.13924281070688041</c:v>
                </c:pt>
                <c:pt idx="31">
                  <c:v>0.14205570207225124</c:v>
                </c:pt>
                <c:pt idx="32">
                  <c:v>0.14420259907670049</c:v>
                </c:pt>
                <c:pt idx="33">
                  <c:v>0.14565185929139271</c:v>
                </c:pt>
                <c:pt idx="34">
                  <c:v>0.14638194227430126</c:v>
                </c:pt>
                <c:pt idx="35">
                  <c:v>0.14638194227430126</c:v>
                </c:pt>
                <c:pt idx="36">
                  <c:v>0.14565185929139271</c:v>
                </c:pt>
                <c:pt idx="37">
                  <c:v>0.14420259907670044</c:v>
                </c:pt>
                <c:pt idx="38">
                  <c:v>0.14205570207225121</c:v>
                </c:pt>
                <c:pt idx="39">
                  <c:v>0.13924281070688041</c:v>
                </c:pt>
                <c:pt idx="40">
                  <c:v>0.13580489346110541</c:v>
                </c:pt>
                <c:pt idx="41">
                  <c:v>0.13179125229336083</c:v>
                </c:pt>
                <c:pt idx="42">
                  <c:v>0.12725834702983646</c:v>
                </c:pt>
                <c:pt idx="43">
                  <c:v>0.12226847587024842</c:v>
                </c:pt>
                <c:pt idx="44">
                  <c:v>0.11688835503952837</c:v>
                </c:pt>
                <c:pt idx="45">
                  <c:v>0.11118764269508587</c:v>
                </c:pt>
                <c:pt idx="46">
                  <c:v>0.10523745244685755</c:v>
                </c:pt>
                <c:pt idx="47">
                  <c:v>9.9108900319209423E-2</c:v>
                </c:pt>
                <c:pt idx="48">
                  <c:v>9.2871725820245332E-2</c:v>
                </c:pt>
                <c:pt idx="49">
                  <c:v>8.6593023198796651E-2</c:v>
                </c:pt>
                <c:pt idx="50">
                  <c:v>8.0336113234180703E-2</c:v>
                </c:pt>
                <c:pt idx="51">
                  <c:v>7.4159579331639969E-2</c:v>
                </c:pt>
                <c:pt idx="52">
                  <c:v>6.8116484622155804E-2</c:v>
                </c:pt>
                <c:pt idx="53">
                  <c:v>6.2253779527236194E-2</c:v>
                </c:pt>
                <c:pt idx="54">
                  <c:v>5.6611902170421051E-2</c:v>
                </c:pt>
                <c:pt idx="55">
                  <c:v>5.1224567389988075E-2</c:v>
                </c:pt>
                <c:pt idx="56">
                  <c:v>4.6118734180079043E-2</c:v>
                </c:pt>
                <c:pt idx="57">
                  <c:v>4.1314736355181639E-2</c:v>
                </c:pt>
                <c:pt idx="58">
                  <c:v>3.6826557231445553E-2</c:v>
                </c:pt>
                <c:pt idx="59">
                  <c:v>3.2662226222503095E-2</c:v>
                </c:pt>
                <c:pt idx="60">
                  <c:v>2.8824313472876388E-2</c:v>
                </c:pt>
                <c:pt idx="61">
                  <c:v>2.5310497959954676E-2</c:v>
                </c:pt>
                <c:pt idx="62">
                  <c:v>2.211418480035994E-2</c:v>
                </c:pt>
                <c:pt idx="63">
                  <c:v>1.9225148675324003E-2</c:v>
                </c:pt>
                <c:pt idx="64">
                  <c:v>1.6630182192523695E-2</c:v>
                </c:pt>
                <c:pt idx="65">
                  <c:v>1.4313730462507101E-2</c:v>
                </c:pt>
                <c:pt idx="66">
                  <c:v>1.2258496014500618E-2</c:v>
                </c:pt>
                <c:pt idx="67">
                  <c:v>1.0446001240823774E-2</c:v>
                </c:pt>
                <c:pt idx="68">
                  <c:v>8.8570986849890385E-3</c:v>
                </c:pt>
                <c:pt idx="69">
                  <c:v>7.472422537647341E-3</c:v>
                </c:pt>
                <c:pt idx="70">
                  <c:v>6.2727775613821181E-3</c:v>
                </c:pt>
                <c:pt idx="71">
                  <c:v>5.2394642398315289E-3</c:v>
                </c:pt>
                <c:pt idx="72">
                  <c:v>4.3545411748139974E-3</c:v>
                </c:pt>
                <c:pt idx="73">
                  <c:v>3.6010275986448964E-3</c:v>
                </c:pt>
                <c:pt idx="74">
                  <c:v>2.9630503127812571E-3</c:v>
                </c:pt>
                <c:pt idx="75">
                  <c:v>2.4259404139913457E-3</c:v>
                </c:pt>
                <c:pt idx="76">
                  <c:v>1.9762858480320486E-3</c:v>
                </c:pt>
                <c:pt idx="77">
                  <c:v>1.6019461739486091E-3</c:v>
                </c:pt>
                <c:pt idx="78">
                  <c:v>1.2920359742230709E-3</c:v>
                </c:pt>
                <c:pt idx="79">
                  <c:v>1.0368831569577777E-3</c:v>
                </c:pt>
                <c:pt idx="80">
                  <c:v>8.2796801778921075E-4</c:v>
                </c:pt>
              </c:numCache>
            </c:numRef>
          </c:val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-0.5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Sheet1!$B$36:$CD$36</c:f>
              <c:numCache>
                <c:formatCode>General</c:formatCode>
                <c:ptCount val="81"/>
                <c:pt idx="0">
                  <c:v>7.1257803915727534E-3</c:v>
                </c:pt>
                <c:pt idx="1">
                  <c:v>8.4673640391967567E-3</c:v>
                </c:pt>
                <c:pt idx="2">
                  <c:v>1.0011347992025438E-2</c:v>
                </c:pt>
                <c:pt idx="3">
                  <c:v>1.1777833510623021E-2</c:v>
                </c:pt>
                <c:pt idx="4">
                  <c:v>1.3786905278247309E-2</c:v>
                </c:pt>
                <c:pt idx="5">
                  <c:v>1.6058193998450987E-2</c:v>
                </c:pt>
                <c:pt idx="6">
                  <c:v>1.8610375519058225E-2</c:v>
                </c:pt>
                <c:pt idx="7">
                  <c:v>2.1460611867575596E-2</c:v>
                </c:pt>
                <c:pt idx="8">
                  <c:v>2.4623942668060769E-2</c:v>
                </c:pt>
                <c:pt idx="9">
                  <c:v>2.8112638637508007E-2</c:v>
                </c:pt>
                <c:pt idx="10">
                  <c:v>3.1935532098541004E-2</c:v>
                </c:pt>
                <c:pt idx="11">
                  <c:v>3.6097342540718239E-2</c:v>
                </c:pt>
                <c:pt idx="12">
                  <c:v>4.0598018045332182E-2</c:v>
                </c:pt>
                <c:pt idx="13">
                  <c:v>4.5432115680175682E-2</c:v>
                </c:pt>
                <c:pt idx="14">
                  <c:v>5.0588245594254906E-2</c:v>
                </c:pt>
                <c:pt idx="15">
                  <c:v>5.6048604332049473E-2</c:v>
                </c:pt>
                <c:pt idx="16">
                  <c:v>6.1788622699307127E-2</c:v>
                </c:pt>
                <c:pt idx="17">
                  <c:v>6.7776752237781415E-2</c:v>
                </c:pt>
                <c:pt idx="18">
                  <c:v>7.3974411938992984E-2</c:v>
                </c:pt>
                <c:pt idx="19">
                  <c:v>8.0336113234180634E-2</c:v>
                </c:pt>
                <c:pt idx="20">
                  <c:v>8.6809776585634574E-2</c:v>
                </c:pt>
                <c:pt idx="21">
                  <c:v>9.3337247283167862E-2</c:v>
                </c:pt>
                <c:pt idx="22">
                  <c:v>9.9855011491105053E-2</c:v>
                </c:pt>
                <c:pt idx="23">
                  <c:v>0.10629510642746066</c:v>
                </c:pt>
                <c:pt idx="24">
                  <c:v>0.11258621107064343</c:v>
                </c:pt>
                <c:pt idx="25">
                  <c:v>0.11865489630206588</c:v>
                </c:pt>
                <c:pt idx="26">
                  <c:v>0.12442700625160168</c:v>
                </c:pt>
                <c:pt idx="27">
                  <c:v>0.12982913616942932</c:v>
                </c:pt>
                <c:pt idx="28">
                  <c:v>0.1347901667418713</c:v>
                </c:pt>
                <c:pt idx="29">
                  <c:v>0.13924281070688041</c:v>
                </c:pt>
                <c:pt idx="30">
                  <c:v>0.14312512516146184</c:v>
                </c:pt>
                <c:pt idx="31">
                  <c:v>0.14638194227430129</c:v>
                </c:pt>
                <c:pt idx="32">
                  <c:v>0.1489661723256834</c:v>
                </c:pt>
                <c:pt idx="33">
                  <c:v>0.15083993610547602</c:v>
                </c:pt>
                <c:pt idx="34">
                  <c:v>0.15197548862531898</c:v>
                </c:pt>
                <c:pt idx="35">
                  <c:v>0.15235590266630114</c:v>
                </c:pt>
                <c:pt idx="36">
                  <c:v>0.15197548862531896</c:v>
                </c:pt>
                <c:pt idx="37">
                  <c:v>0.15083993610547597</c:v>
                </c:pt>
                <c:pt idx="38">
                  <c:v>0.14896617232568329</c:v>
                </c:pt>
                <c:pt idx="39">
                  <c:v>0.14638194227430124</c:v>
                </c:pt>
                <c:pt idx="40">
                  <c:v>0.14312512516146184</c:v>
                </c:pt>
                <c:pt idx="41">
                  <c:v>0.13924281070688041</c:v>
                </c:pt>
                <c:pt idx="42">
                  <c:v>0.1347901667418713</c:v>
                </c:pt>
                <c:pt idx="43">
                  <c:v>0.12982913616942932</c:v>
                </c:pt>
                <c:pt idx="44">
                  <c:v>0.1244270062516017</c:v>
                </c:pt>
                <c:pt idx="45">
                  <c:v>0.1186548963020659</c:v>
                </c:pt>
                <c:pt idx="46">
                  <c:v>0.11258621107064345</c:v>
                </c:pt>
                <c:pt idx="47">
                  <c:v>0.10629510642746071</c:v>
                </c:pt>
                <c:pt idx="48">
                  <c:v>9.9855011491105108E-2</c:v>
                </c:pt>
                <c:pt idx="49">
                  <c:v>9.3337247283167946E-2</c:v>
                </c:pt>
                <c:pt idx="50">
                  <c:v>8.6809776585634643E-2</c:v>
                </c:pt>
                <c:pt idx="51">
                  <c:v>8.0336113234180703E-2</c:v>
                </c:pt>
                <c:pt idx="52">
                  <c:v>7.3974411938992984E-2</c:v>
                </c:pt>
                <c:pt idx="53">
                  <c:v>6.7776752237781443E-2</c:v>
                </c:pt>
                <c:pt idx="54">
                  <c:v>6.1788622699307197E-2</c:v>
                </c:pt>
                <c:pt idx="55">
                  <c:v>5.6048604332049522E-2</c:v>
                </c:pt>
                <c:pt idx="56">
                  <c:v>5.0588245594255045E-2</c:v>
                </c:pt>
                <c:pt idx="57">
                  <c:v>4.5432115680175716E-2</c:v>
                </c:pt>
                <c:pt idx="58">
                  <c:v>4.0598018045332293E-2</c:v>
                </c:pt>
                <c:pt idx="59">
                  <c:v>3.6097342540718266E-2</c:v>
                </c:pt>
                <c:pt idx="60">
                  <c:v>3.1935532098541032E-2</c:v>
                </c:pt>
                <c:pt idx="61">
                  <c:v>2.8112638637508066E-2</c:v>
                </c:pt>
                <c:pt idx="62">
                  <c:v>2.4623942668060811E-2</c:v>
                </c:pt>
                <c:pt idx="63">
                  <c:v>2.1460611867575606E-2</c:v>
                </c:pt>
                <c:pt idx="64">
                  <c:v>1.861037551905825E-2</c:v>
                </c:pt>
                <c:pt idx="65">
                  <c:v>1.6058193998451015E-2</c:v>
                </c:pt>
                <c:pt idx="66">
                  <c:v>1.3786905278247334E-2</c:v>
                </c:pt>
                <c:pt idx="67">
                  <c:v>1.177783351062304E-2</c:v>
                </c:pt>
                <c:pt idx="68">
                  <c:v>1.0011347992025459E-2</c:v>
                </c:pt>
                <c:pt idx="69">
                  <c:v>8.467364039196781E-3</c:v>
                </c:pt>
                <c:pt idx="70">
                  <c:v>7.1257803915727724E-3</c:v>
                </c:pt>
                <c:pt idx="71">
                  <c:v>5.9668505897344983E-3</c:v>
                </c:pt>
                <c:pt idx="72">
                  <c:v>4.9714882839814933E-3</c:v>
                </c:pt>
                <c:pt idx="73">
                  <c:v>4.1215085481133588E-3</c:v>
                </c:pt>
                <c:pt idx="74">
                  <c:v>3.39980898376629E-3</c:v>
                </c:pt>
                <c:pt idx="75">
                  <c:v>2.7904956958030992E-3</c:v>
                </c:pt>
                <c:pt idx="76">
                  <c:v>2.2789601145106002E-3</c:v>
                </c:pt>
                <c:pt idx="77">
                  <c:v>1.8519131665240512E-3</c:v>
                </c:pt>
                <c:pt idx="78">
                  <c:v>1.497383495724547E-3</c:v>
                </c:pt>
                <c:pt idx="79">
                  <c:v>1.20468635746175E-3</c:v>
                </c:pt>
                <c:pt idx="80">
                  <c:v>9.6436950757540138E-4</c:v>
                </c:pt>
              </c:numCache>
            </c:numRef>
          </c:val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-0.45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Sheet1!$B$37:$CD$37</c:f>
              <c:numCache>
                <c:formatCode>General</c:formatCode>
                <c:ptCount val="81"/>
                <c:pt idx="0">
                  <c:v>6.7613275154385193E-3</c:v>
                </c:pt>
                <c:pt idx="1">
                  <c:v>8.0544058220431754E-3</c:v>
                </c:pt>
                <c:pt idx="2">
                  <c:v>9.5469262953707546E-3</c:v>
                </c:pt>
                <c:pt idx="3">
                  <c:v>1.1259579177605126E-2</c:v>
                </c:pt>
                <c:pt idx="4">
                  <c:v>1.321323856771262E-2</c:v>
                </c:pt>
                <c:pt idx="5">
                  <c:v>1.5428543205570929E-2</c:v>
                </c:pt>
                <c:pt idx="6">
                  <c:v>1.7925409811645105E-2</c:v>
                </c:pt>
                <c:pt idx="7">
                  <c:v>2.0722483055532329E-2</c:v>
                </c:pt>
                <c:pt idx="8">
                  <c:v>2.3836529306041729E-2</c:v>
                </c:pt>
                <c:pt idx="9">
                  <c:v>2.7281784602032889E-2</c:v>
                </c:pt>
                <c:pt idx="10">
                  <c:v>3.1069270652543748E-2</c:v>
                </c:pt>
                <c:pt idx="11">
                  <c:v>3.5206095977844451E-2</c:v>
                </c:pt>
                <c:pt idx="12">
                  <c:v>3.9694762371420965E-2</c:v>
                </c:pt>
                <c:pt idx="13">
                  <c:v>4.453249951522735E-2</c:v>
                </c:pt>
                <c:pt idx="14">
                  <c:v>4.9710652631568535E-2</c:v>
                </c:pt>
                <c:pt idx="15">
                  <c:v>5.5214149325589865E-2</c:v>
                </c:pt>
                <c:pt idx="16">
                  <c:v>6.1021072100928025E-2</c:v>
                </c:pt>
                <c:pt idx="17">
                  <c:v>6.7102362285073935E-2</c:v>
                </c:pt>
                <c:pt idx="18">
                  <c:v>7.3421679188198322E-2</c:v>
                </c:pt>
                <c:pt idx="19">
                  <c:v>7.9935435197846239E-2</c:v>
                </c:pt>
                <c:pt idx="20">
                  <c:v>8.6593023198796581E-2</c:v>
                </c:pt>
                <c:pt idx="21">
                  <c:v>9.3337247283167862E-2</c:v>
                </c:pt>
                <c:pt idx="22">
                  <c:v>0.10010496132694546</c:v>
                </c:pt>
                <c:pt idx="23">
                  <c:v>0.1068279128656805</c:v>
                </c:pt>
                <c:pt idx="24">
                  <c:v>0.11343378207194277</c:v>
                </c:pt>
                <c:pt idx="25">
                  <c:v>0.1198473978352563</c:v>
                </c:pt>
                <c:pt idx="26">
                  <c:v>0.12599210532008351</c:v>
                </c:pt>
                <c:pt idx="27">
                  <c:v>0.13179125229336081</c:v>
                </c:pt>
                <c:pt idx="28">
                  <c:v>0.13716975533123704</c:v>
                </c:pt>
                <c:pt idx="29">
                  <c:v>0.14205570207225124</c:v>
                </c:pt>
                <c:pt idx="30">
                  <c:v>0.14638194227430129</c:v>
                </c:pt>
                <c:pt idx="31">
                  <c:v>0.15008761878557522</c:v>
                </c:pt>
                <c:pt idx="32">
                  <c:v>0.15311958980646903</c:v>
                </c:pt>
                <c:pt idx="33">
                  <c:v>0.15543369606114646</c:v>
                </c:pt>
                <c:pt idx="34">
                  <c:v>0.15699583067707096</c:v>
                </c:pt>
                <c:pt idx="35">
                  <c:v>0.15778277555317841</c:v>
                </c:pt>
                <c:pt idx="36">
                  <c:v>0.15778277555317841</c:v>
                </c:pt>
                <c:pt idx="37">
                  <c:v>0.15699583067707093</c:v>
                </c:pt>
                <c:pt idx="38">
                  <c:v>0.15543369606114643</c:v>
                </c:pt>
                <c:pt idx="39">
                  <c:v>0.15311958980646898</c:v>
                </c:pt>
                <c:pt idx="40">
                  <c:v>0.15008761878557522</c:v>
                </c:pt>
                <c:pt idx="41">
                  <c:v>0.14638194227430129</c:v>
                </c:pt>
                <c:pt idx="42">
                  <c:v>0.14205570207225124</c:v>
                </c:pt>
                <c:pt idx="43">
                  <c:v>0.13716975533123704</c:v>
                </c:pt>
                <c:pt idx="44">
                  <c:v>0.13179125229336081</c:v>
                </c:pt>
                <c:pt idx="45">
                  <c:v>0.12599210532008351</c:v>
                </c:pt>
                <c:pt idx="46">
                  <c:v>0.11984739783525632</c:v>
                </c:pt>
                <c:pt idx="47">
                  <c:v>0.1134337820719428</c:v>
                </c:pt>
                <c:pt idx="48">
                  <c:v>0.10682791286568052</c:v>
                </c:pt>
                <c:pt idx="49">
                  <c:v>0.10010496132694549</c:v>
                </c:pt>
                <c:pt idx="50">
                  <c:v>9.3337247283167946E-2</c:v>
                </c:pt>
                <c:pt idx="51">
                  <c:v>8.6593023198796623E-2</c:v>
                </c:pt>
                <c:pt idx="52">
                  <c:v>7.993543519784628E-2</c:v>
                </c:pt>
                <c:pt idx="53">
                  <c:v>7.3421679188198363E-2</c:v>
                </c:pt>
                <c:pt idx="54">
                  <c:v>6.7102362285073991E-2</c:v>
                </c:pt>
                <c:pt idx="55">
                  <c:v>6.1021072100928116E-2</c:v>
                </c:pt>
                <c:pt idx="56">
                  <c:v>5.5214149325589865E-2</c:v>
                </c:pt>
                <c:pt idx="57">
                  <c:v>4.9710652631568569E-2</c:v>
                </c:pt>
                <c:pt idx="58">
                  <c:v>4.4532499515227392E-2</c:v>
                </c:pt>
                <c:pt idx="59">
                  <c:v>3.9694762371421007E-2</c:v>
                </c:pt>
                <c:pt idx="60">
                  <c:v>3.5206095977844486E-2</c:v>
                </c:pt>
                <c:pt idx="61">
                  <c:v>3.1069270652543796E-2</c:v>
                </c:pt>
                <c:pt idx="62">
                  <c:v>2.7281784602032941E-2</c:v>
                </c:pt>
                <c:pt idx="63">
                  <c:v>2.3836529306041777E-2</c:v>
                </c:pt>
                <c:pt idx="64">
                  <c:v>2.0722483055532363E-2</c:v>
                </c:pt>
                <c:pt idx="65">
                  <c:v>1.7925409811645136E-2</c:v>
                </c:pt>
                <c:pt idx="66">
                  <c:v>1.5428543205570945E-2</c:v>
                </c:pt>
                <c:pt idx="67">
                  <c:v>1.3213238567712641E-2</c:v>
                </c:pt>
                <c:pt idx="68">
                  <c:v>1.1259579177605143E-2</c:v>
                </c:pt>
                <c:pt idx="69">
                  <c:v>9.5469262953707754E-3</c:v>
                </c:pt>
                <c:pt idx="70">
                  <c:v>8.0544058220431945E-3</c:v>
                </c:pt>
                <c:pt idx="71">
                  <c:v>6.7613275154385331E-3</c:v>
                </c:pt>
                <c:pt idx="72">
                  <c:v>5.6475354632411854E-3</c:v>
                </c:pt>
                <c:pt idx="73">
                  <c:v>4.6936909167065452E-3</c:v>
                </c:pt>
                <c:pt idx="74">
                  <c:v>3.8814905754774786E-3</c:v>
                </c:pt>
                <c:pt idx="75">
                  <c:v>3.1938249704206653E-3</c:v>
                </c:pt>
                <c:pt idx="76">
                  <c:v>2.6148827232317716E-3</c:v>
                </c:pt>
                <c:pt idx="77">
                  <c:v>2.1302071932113352E-3</c:v>
                </c:pt>
                <c:pt idx="78">
                  <c:v>1.726712391469478E-3</c:v>
                </c:pt>
                <c:pt idx="79">
                  <c:v>1.3926650989878298E-3</c:v>
                </c:pt>
                <c:pt idx="80">
                  <c:v>1.1176399212040101E-3</c:v>
                </c:pt>
              </c:numCache>
            </c:numRef>
          </c:val>
        </c:ser>
        <c:ser>
          <c:idx val="32"/>
          <c:order val="32"/>
          <c:tx>
            <c:strRef>
              <c:f>Sheet1!$A$38</c:f>
              <c:strCache>
                <c:ptCount val="1"/>
                <c:pt idx="0">
                  <c:v>-0.4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Sheet1!$B$38:$CD$38</c:f>
              <c:numCache>
                <c:formatCode>General</c:formatCode>
                <c:ptCount val="81"/>
                <c:pt idx="0">
                  <c:v>6.3835173153975397E-3</c:v>
                </c:pt>
                <c:pt idx="1">
                  <c:v>7.623375486153933E-3</c:v>
                </c:pt>
                <c:pt idx="2">
                  <c:v>9.058642268163811E-3</c:v>
                </c:pt>
                <c:pt idx="3">
                  <c:v>1.0710443021233524E-2</c:v>
                </c:pt>
                <c:pt idx="4">
                  <c:v>1.2600282682170699E-2</c:v>
                </c:pt>
                <c:pt idx="5">
                  <c:v>1.4749648452878978E-2</c:v>
                </c:pt>
                <c:pt idx="6">
                  <c:v>1.7179541854036289E-2</c:v>
                </c:pt>
                <c:pt idx="7">
                  <c:v>1.9909942872768475E-2</c:v>
                </c:pt>
                <c:pt idx="8">
                  <c:v>2.2959211965418211E-2</c:v>
                </c:pt>
                <c:pt idx="9">
                  <c:v>2.6343438976895242E-2</c:v>
                </c:pt>
                <c:pt idx="10">
                  <c:v>3.0075751491547242E-2</c:v>
                </c:pt>
                <c:pt idx="11">
                  <c:v>3.416559859537923E-2</c:v>
                </c:pt>
                <c:pt idx="12">
                  <c:v>3.8618029341130872E-2</c:v>
                </c:pt>
                <c:pt idx="13">
                  <c:v>4.3432988184598023E-2</c:v>
                </c:pt>
                <c:pt idx="14">
                  <c:v>4.8604652112204251E-2</c:v>
                </c:pt>
                <c:pt idx="15">
                  <c:v>5.4120835916704323E-2</c:v>
                </c:pt>
                <c:pt idx="16">
                  <c:v>5.9962492922656707E-2</c:v>
                </c:pt>
                <c:pt idx="17">
                  <c:v>6.6103338262596567E-2</c:v>
                </c:pt>
                <c:pt idx="18">
                  <c:v>7.2509620441248396E-2</c:v>
                </c:pt>
                <c:pt idx="19">
                  <c:v>7.9140064328294929E-2</c:v>
                </c:pt>
                <c:pt idx="20">
                  <c:v>8.5946004876409896E-2</c:v>
                </c:pt>
                <c:pt idx="21">
                  <c:v>9.2871725820245207E-2</c:v>
                </c:pt>
                <c:pt idx="22">
                  <c:v>9.9855011491105053E-2</c:v>
                </c:pt>
                <c:pt idx="23">
                  <c:v>0.10682791286568048</c:v>
                </c:pt>
                <c:pt idx="24">
                  <c:v>0.11371772130327669</c:v>
                </c:pt>
                <c:pt idx="25">
                  <c:v>0.12044813541685052</c:v>
                </c:pt>
                <c:pt idx="26">
                  <c:v>0.12694059851340156</c:v>
                </c:pt>
                <c:pt idx="27">
                  <c:v>0.13311577639914063</c:v>
                </c:pt>
                <c:pt idx="28">
                  <c:v>0.13889513845151183</c:v>
                </c:pt>
                <c:pt idx="29">
                  <c:v>0.14420259907670049</c:v>
                </c:pt>
                <c:pt idx="30">
                  <c:v>0.1489661723256834</c:v>
                </c:pt>
                <c:pt idx="31">
                  <c:v>0.15311958980646903</c:v>
                </c:pt>
                <c:pt idx="32">
                  <c:v>0.1566038313037609</c:v>
                </c:pt>
                <c:pt idx="33">
                  <c:v>0.15936851881049188</c:v>
                </c:pt>
                <c:pt idx="34">
                  <c:v>0.16137312800145187</c:v>
                </c:pt>
                <c:pt idx="35">
                  <c:v>0.16258797644854267</c:v>
                </c:pt>
                <c:pt idx="36">
                  <c:v>0.16299495490076144</c:v>
                </c:pt>
                <c:pt idx="37">
                  <c:v>0.16258797644854267</c:v>
                </c:pt>
                <c:pt idx="38">
                  <c:v>0.16137312800145187</c:v>
                </c:pt>
                <c:pt idx="39">
                  <c:v>0.15936851881049183</c:v>
                </c:pt>
                <c:pt idx="40">
                  <c:v>0.1566038313037609</c:v>
                </c:pt>
                <c:pt idx="41">
                  <c:v>0.15311958980646903</c:v>
                </c:pt>
                <c:pt idx="42">
                  <c:v>0.1489661723256834</c:v>
                </c:pt>
                <c:pt idx="43">
                  <c:v>0.14420259907670049</c:v>
                </c:pt>
                <c:pt idx="44">
                  <c:v>0.13889513845151183</c:v>
                </c:pt>
                <c:pt idx="45">
                  <c:v>0.13311577639914063</c:v>
                </c:pt>
                <c:pt idx="46">
                  <c:v>0.12694059851340159</c:v>
                </c:pt>
                <c:pt idx="47">
                  <c:v>0.12044813541685059</c:v>
                </c:pt>
                <c:pt idx="48">
                  <c:v>0.11371772130327673</c:v>
                </c:pt>
                <c:pt idx="49">
                  <c:v>0.10682791286568052</c:v>
                </c:pt>
                <c:pt idx="50">
                  <c:v>9.9855011491105095E-2</c:v>
                </c:pt>
                <c:pt idx="51">
                  <c:v>9.2871725820245332E-2</c:v>
                </c:pt>
                <c:pt idx="52">
                  <c:v>8.5946004876409965E-2</c:v>
                </c:pt>
                <c:pt idx="53">
                  <c:v>7.9140064328294998E-2</c:v>
                </c:pt>
                <c:pt idx="54">
                  <c:v>7.2509620441248437E-2</c:v>
                </c:pt>
                <c:pt idx="55">
                  <c:v>6.6103338262596609E-2</c:v>
                </c:pt>
                <c:pt idx="56">
                  <c:v>5.9962492922656777E-2</c:v>
                </c:pt>
                <c:pt idx="57">
                  <c:v>5.4120835916704323E-2</c:v>
                </c:pt>
                <c:pt idx="58">
                  <c:v>4.8604652112204286E-2</c:v>
                </c:pt>
                <c:pt idx="59">
                  <c:v>4.3432988184598113E-2</c:v>
                </c:pt>
                <c:pt idx="60">
                  <c:v>3.8618029341130927E-2</c:v>
                </c:pt>
                <c:pt idx="61">
                  <c:v>3.4165598595379272E-2</c:v>
                </c:pt>
                <c:pt idx="62">
                  <c:v>3.007575149154729E-2</c:v>
                </c:pt>
                <c:pt idx="63">
                  <c:v>2.6343438976895291E-2</c:v>
                </c:pt>
                <c:pt idx="64">
                  <c:v>2.2959211965418211E-2</c:v>
                </c:pt>
                <c:pt idx="65">
                  <c:v>1.9909942872768493E-2</c:v>
                </c:pt>
                <c:pt idx="66">
                  <c:v>1.7179541854036313E-2</c:v>
                </c:pt>
                <c:pt idx="67">
                  <c:v>1.4749648452878994E-2</c:v>
                </c:pt>
                <c:pt idx="68">
                  <c:v>1.2600282682170715E-2</c:v>
                </c:pt>
                <c:pt idx="69">
                  <c:v>1.0710443021233539E-2</c:v>
                </c:pt>
                <c:pt idx="70">
                  <c:v>9.0586422681638318E-3</c:v>
                </c:pt>
                <c:pt idx="71">
                  <c:v>7.6233754861539426E-3</c:v>
                </c:pt>
                <c:pt idx="72">
                  <c:v>6.3835173153975484E-3</c:v>
                </c:pt>
                <c:pt idx="73">
                  <c:v>5.3186486014398446E-3</c:v>
                </c:pt>
                <c:pt idx="74">
                  <c:v>4.4093145599630882E-3</c:v>
                </c:pt>
                <c:pt idx="75">
                  <c:v>3.6372185276859763E-3</c:v>
                </c:pt>
                <c:pt idx="76">
                  <c:v>2.9853567346478592E-3</c:v>
                </c:pt>
                <c:pt idx="77">
                  <c:v>2.4381004909201391E-3</c:v>
                </c:pt>
                <c:pt idx="78">
                  <c:v>1.9812327436951969E-3</c:v>
                </c:pt>
                <c:pt idx="79">
                  <c:v>1.6019461739486067E-3</c:v>
                </c:pt>
                <c:pt idx="80">
                  <c:v>1.2888099185373537E-3</c:v>
                </c:pt>
              </c:numCache>
            </c:numRef>
          </c:val>
        </c:ser>
        <c:ser>
          <c:idx val="33"/>
          <c:order val="33"/>
          <c:tx>
            <c:strRef>
              <c:f>Sheet1!$A$39</c:f>
              <c:strCache>
                <c:ptCount val="1"/>
                <c:pt idx="0">
                  <c:v>-0.35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Sheet1!$B$39:$CD$39</c:f>
              <c:numCache>
                <c:formatCode>General</c:formatCode>
                <c:ptCount val="81"/>
                <c:pt idx="0">
                  <c:v>5.9967595527804594E-3</c:v>
                </c:pt>
                <c:pt idx="1">
                  <c:v>7.1794246590553418E-3</c:v>
                </c:pt>
                <c:pt idx="2">
                  <c:v>8.5524624625531506E-3</c:v>
                </c:pt>
                <c:pt idx="3">
                  <c:v>1.0137275247599581E-2</c:v>
                </c:pt>
                <c:pt idx="4">
                  <c:v>1.195583266950226E-2</c:v>
                </c:pt>
                <c:pt idx="5">
                  <c:v>1.4030299609419917E-2</c:v>
                </c:pt>
                <c:pt idx="6">
                  <c:v>1.6382591035629317E-2</c:v>
                </c:pt>
                <c:pt idx="7">
                  <c:v>1.9033855249807576E-2</c:v>
                </c:pt>
                <c:pt idx="8">
                  <c:v>2.2003889843531226E-2</c:v>
                </c:pt>
                <c:pt idx="9">
                  <c:v>2.5310497959954617E-2</c:v>
                </c:pt>
                <c:pt idx="10">
                  <c:v>2.8968795945416969E-2</c:v>
                </c:pt>
                <c:pt idx="11">
                  <c:v>3.2990487053380077E-2</c:v>
                </c:pt>
                <c:pt idx="12">
                  <c:v>3.7383119370458816E-2</c:v>
                </c:pt>
                <c:pt idx="13">
                  <c:v>4.2149349392408275E-2</c:v>
                </c:pt>
                <c:pt idx="14">
                  <c:v>4.7286235494281813E-2</c:v>
                </c:pt>
                <c:pt idx="15">
                  <c:v>5.2784587716820743E-2</c:v>
                </c:pt>
                <c:pt idx="16">
                  <c:v>5.8628401640324117E-2</c:v>
                </c:pt>
                <c:pt idx="17">
                  <c:v>6.4794404466144928E-2</c:v>
                </c:pt>
                <c:pt idx="18">
                  <c:v>7.1251740633818478E-2</c:v>
                </c:pt>
                <c:pt idx="19">
                  <c:v>7.7961822270757763E-2</c:v>
                </c:pt>
                <c:pt idx="20">
                  <c:v>8.4878366457081453E-2</c:v>
                </c:pt>
                <c:pt idx="21">
                  <c:v>9.1947636708332198E-2</c:v>
                </c:pt>
                <c:pt idx="22">
                  <c:v>9.9108900319209312E-2</c:v>
                </c:pt>
                <c:pt idx="23">
                  <c:v>0.10629510642746064</c:v>
                </c:pt>
                <c:pt idx="24">
                  <c:v>0.11343378207194273</c:v>
                </c:pt>
                <c:pt idx="25">
                  <c:v>0.12044813541685052</c:v>
                </c:pt>
                <c:pt idx="26">
                  <c:v>0.12725834702983643</c:v>
                </c:pt>
                <c:pt idx="27">
                  <c:v>0.13378302200505668</c:v>
                </c:pt>
                <c:pt idx="28">
                  <c:v>0.13994076820007023</c:v>
                </c:pt>
                <c:pt idx="29">
                  <c:v>0.14565185929139271</c:v>
                </c:pt>
                <c:pt idx="30">
                  <c:v>0.15083993610547602</c:v>
                </c:pt>
                <c:pt idx="31">
                  <c:v>0.15543369606114646</c:v>
                </c:pt>
                <c:pt idx="32">
                  <c:v>0.15936851881049188</c:v>
                </c:pt>
                <c:pt idx="33">
                  <c:v>0.16258797644854267</c:v>
                </c:pt>
                <c:pt idx="34">
                  <c:v>0.16504517904234875</c:v>
                </c:pt>
                <c:pt idx="35">
                  <c:v>0.16670391066816059</c:v>
                </c:pt>
                <c:pt idx="36">
                  <c:v>0.16753951749772863</c:v>
                </c:pt>
                <c:pt idx="37">
                  <c:v>0.16753951749772844</c:v>
                </c:pt>
                <c:pt idx="38">
                  <c:v>0.16670391066816059</c:v>
                </c:pt>
                <c:pt idx="39">
                  <c:v>0.16504517904234867</c:v>
                </c:pt>
                <c:pt idx="40">
                  <c:v>0.16258797644854267</c:v>
                </c:pt>
                <c:pt idx="41">
                  <c:v>0.15936851881049188</c:v>
                </c:pt>
                <c:pt idx="42">
                  <c:v>0.15543369606114646</c:v>
                </c:pt>
                <c:pt idx="43">
                  <c:v>0.15083993610547602</c:v>
                </c:pt>
                <c:pt idx="44">
                  <c:v>0.14565185929139271</c:v>
                </c:pt>
                <c:pt idx="45">
                  <c:v>0.13994076820007023</c:v>
                </c:pt>
                <c:pt idx="46">
                  <c:v>0.13378302200505668</c:v>
                </c:pt>
                <c:pt idx="47">
                  <c:v>0.12725834702983643</c:v>
                </c:pt>
                <c:pt idx="48">
                  <c:v>0.12044813541685059</c:v>
                </c:pt>
                <c:pt idx="49">
                  <c:v>0.1134337820719428</c:v>
                </c:pt>
                <c:pt idx="50">
                  <c:v>0.10629510642746068</c:v>
                </c:pt>
                <c:pt idx="51">
                  <c:v>9.9108900319209381E-2</c:v>
                </c:pt>
                <c:pt idx="52">
                  <c:v>9.1947636708332212E-2</c:v>
                </c:pt>
                <c:pt idx="53">
                  <c:v>8.4878366457081522E-2</c:v>
                </c:pt>
                <c:pt idx="54">
                  <c:v>7.7961822270757819E-2</c:v>
                </c:pt>
                <c:pt idx="55">
                  <c:v>7.1251740633818506E-2</c:v>
                </c:pt>
                <c:pt idx="56">
                  <c:v>6.4794404466144956E-2</c:v>
                </c:pt>
                <c:pt idx="57">
                  <c:v>5.8628401640324172E-2</c:v>
                </c:pt>
                <c:pt idx="58">
                  <c:v>5.2784587716820777E-2</c:v>
                </c:pt>
                <c:pt idx="59">
                  <c:v>4.7286235494281813E-2</c:v>
                </c:pt>
                <c:pt idx="60">
                  <c:v>4.2149349392408275E-2</c:v>
                </c:pt>
                <c:pt idx="61">
                  <c:v>3.738311937045885E-2</c:v>
                </c:pt>
                <c:pt idx="62">
                  <c:v>3.2990487053380119E-2</c:v>
                </c:pt>
                <c:pt idx="63">
                  <c:v>2.8968795945416997E-2</c:v>
                </c:pt>
                <c:pt idx="64">
                  <c:v>2.5310497959954648E-2</c:v>
                </c:pt>
                <c:pt idx="65">
                  <c:v>2.2003889843531254E-2</c:v>
                </c:pt>
                <c:pt idx="66">
                  <c:v>1.9033855249807594E-2</c:v>
                </c:pt>
                <c:pt idx="67">
                  <c:v>1.6382591035629338E-2</c:v>
                </c:pt>
                <c:pt idx="68">
                  <c:v>1.4030299609419943E-2</c:v>
                </c:pt>
                <c:pt idx="69">
                  <c:v>1.195583266950228E-2</c:v>
                </c:pt>
                <c:pt idx="70">
                  <c:v>1.0137275247599591E-2</c:v>
                </c:pt>
                <c:pt idx="71">
                  <c:v>8.5524624625531748E-3</c:v>
                </c:pt>
                <c:pt idx="72">
                  <c:v>7.1794246590553574E-3</c:v>
                </c:pt>
                <c:pt idx="73">
                  <c:v>5.9967595527804706E-3</c:v>
                </c:pt>
                <c:pt idx="74">
                  <c:v>4.9839325535470033E-3</c:v>
                </c:pt>
                <c:pt idx="75">
                  <c:v>4.1215085481133571E-3</c:v>
                </c:pt>
                <c:pt idx="76">
                  <c:v>3.3913200768618096E-3</c:v>
                </c:pt>
                <c:pt idx="77">
                  <c:v>2.7765780404575536E-3</c:v>
                </c:pt>
                <c:pt idx="78">
                  <c:v>2.261931849465612E-3</c:v>
                </c:pt>
                <c:pt idx="79">
                  <c:v>1.8334863226350294E-3</c:v>
                </c:pt>
                <c:pt idx="80">
                  <c:v>1.4787826992034901E-3</c:v>
                </c:pt>
              </c:numCache>
            </c:numRef>
          </c:val>
        </c:ser>
        <c:ser>
          <c:idx val="34"/>
          <c:order val="34"/>
          <c:tx>
            <c:strRef>
              <c:f>Sheet1!$A$40</c:f>
              <c:strCache>
                <c:ptCount val="1"/>
                <c:pt idx="0">
                  <c:v>-0.3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Sheet1!$B$40:$CD$40</c:f>
              <c:numCache>
                <c:formatCode>General</c:formatCode>
                <c:ptCount val="81"/>
                <c:pt idx="0">
                  <c:v>5.6053373878528732E-3</c:v>
                </c:pt>
                <c:pt idx="1">
                  <c:v>6.7276052537701744E-3</c:v>
                </c:pt>
                <c:pt idx="2">
                  <c:v>8.0342949565443446E-3</c:v>
                </c:pt>
                <c:pt idx="3">
                  <c:v>9.5469262953707546E-3</c:v>
                </c:pt>
                <c:pt idx="4">
                  <c:v>1.1287763341074201E-2</c:v>
                </c:pt>
                <c:pt idx="5">
                  <c:v>1.3279470201653529E-2</c:v>
                </c:pt>
                <c:pt idx="6">
                  <c:v>1.5544692294246891E-2</c:v>
                </c:pt>
                <c:pt idx="7">
                  <c:v>1.8105563175304307E-2</c:v>
                </c:pt>
                <c:pt idx="8">
                  <c:v>2.0983139804447996E-2</c:v>
                </c:pt>
                <c:pt idx="9">
                  <c:v>2.4196772313658427E-2</c:v>
                </c:pt>
                <c:pt idx="10">
                  <c:v>2.7763417831709492E-2</c:v>
                </c:pt>
                <c:pt idx="11">
                  <c:v>3.1696911553379066E-2</c:v>
                </c:pt>
                <c:pt idx="12">
                  <c:v>3.6007211894617051E-2</c:v>
                </c:pt>
                <c:pt idx="13">
                  <c:v>4.0699640065042002E-2</c:v>
                </c:pt>
                <c:pt idx="14">
                  <c:v>4.5774137526474704E-2</c:v>
                </c:pt>
                <c:pt idx="15">
                  <c:v>5.1224567389988047E-2</c:v>
                </c:pt>
                <c:pt idx="16">
                  <c:v>5.7038087634446857E-2</c:v>
                </c:pt>
                <c:pt idx="17">
                  <c:v>6.3194624919804029E-2</c:v>
                </c:pt>
                <c:pt idx="18">
                  <c:v>6.9666477556894854E-2</c:v>
                </c:pt>
                <c:pt idx="19">
                  <c:v>7.6418074758373894E-2</c:v>
                </c:pt>
                <c:pt idx="20">
                  <c:v>8.340591655865047E-2</c:v>
                </c:pt>
                <c:pt idx="21">
                  <c:v>9.0578714739662863E-2</c:v>
                </c:pt>
                <c:pt idx="22">
                  <c:v>9.7877749786611942E-2</c:v>
                </c:pt>
                <c:pt idx="23">
                  <c:v>0.10523745244685752</c:v>
                </c:pt>
                <c:pt idx="24">
                  <c:v>0.11258621107064329</c:v>
                </c:pt>
                <c:pt idx="25">
                  <c:v>0.11984739783525626</c:v>
                </c:pt>
                <c:pt idx="26">
                  <c:v>0.12694059851340153</c:v>
                </c:pt>
                <c:pt idx="27">
                  <c:v>0.13378302200505665</c:v>
                </c:pt>
                <c:pt idx="28">
                  <c:v>0.14029105780012827</c:v>
                </c:pt>
                <c:pt idx="29">
                  <c:v>0.14638194227430126</c:v>
                </c:pt>
                <c:pt idx="30">
                  <c:v>0.15197548862531898</c:v>
                </c:pt>
                <c:pt idx="31">
                  <c:v>0.15699583067707096</c:v>
                </c:pt>
                <c:pt idx="32">
                  <c:v>0.16137312800145187</c:v>
                </c:pt>
                <c:pt idx="33">
                  <c:v>0.16504517904234875</c:v>
                </c:pt>
                <c:pt idx="34">
                  <c:v>0.16795889028903871</c:v>
                </c:pt>
                <c:pt idx="35">
                  <c:v>0.17007155305135802</c:v>
                </c:pt>
                <c:pt idx="36">
                  <c:v>0.17135188494228404</c:v>
                </c:pt>
                <c:pt idx="37">
                  <c:v>0.17178080057578821</c:v>
                </c:pt>
                <c:pt idx="38">
                  <c:v>0.17135188494228401</c:v>
                </c:pt>
                <c:pt idx="39">
                  <c:v>0.17007155305135788</c:v>
                </c:pt>
                <c:pt idx="40">
                  <c:v>0.16795889028903871</c:v>
                </c:pt>
                <c:pt idx="41">
                  <c:v>0.16504517904234875</c:v>
                </c:pt>
                <c:pt idx="42">
                  <c:v>0.16137312800145187</c:v>
                </c:pt>
                <c:pt idx="43">
                  <c:v>0.15699583067707096</c:v>
                </c:pt>
                <c:pt idx="44">
                  <c:v>0.15197548862531896</c:v>
                </c:pt>
                <c:pt idx="45">
                  <c:v>0.14638194227430126</c:v>
                </c:pt>
                <c:pt idx="46">
                  <c:v>0.14029105780012827</c:v>
                </c:pt>
                <c:pt idx="47">
                  <c:v>0.13378302200505668</c:v>
                </c:pt>
                <c:pt idx="48">
                  <c:v>0.12694059851340156</c:v>
                </c:pt>
                <c:pt idx="49">
                  <c:v>0.1198473978352563</c:v>
                </c:pt>
                <c:pt idx="50">
                  <c:v>0.11258621107064343</c:v>
                </c:pt>
                <c:pt idx="51">
                  <c:v>0.10523745244685753</c:v>
                </c:pt>
                <c:pt idx="52">
                  <c:v>9.7877749786612067E-2</c:v>
                </c:pt>
                <c:pt idx="53">
                  <c:v>9.0578714739662947E-2</c:v>
                </c:pt>
                <c:pt idx="54">
                  <c:v>8.340591655865047E-2</c:v>
                </c:pt>
                <c:pt idx="55">
                  <c:v>7.6418074758373894E-2</c:v>
                </c:pt>
                <c:pt idx="56">
                  <c:v>6.9666477556894868E-2</c:v>
                </c:pt>
                <c:pt idx="57">
                  <c:v>6.3194624919804057E-2</c:v>
                </c:pt>
                <c:pt idx="58">
                  <c:v>5.7038087634446899E-2</c:v>
                </c:pt>
                <c:pt idx="59">
                  <c:v>5.1224567389988047E-2</c:v>
                </c:pt>
                <c:pt idx="60">
                  <c:v>4.5774137526474752E-2</c:v>
                </c:pt>
                <c:pt idx="61">
                  <c:v>4.0699640065042043E-2</c:v>
                </c:pt>
                <c:pt idx="62">
                  <c:v>3.6007211894617121E-2</c:v>
                </c:pt>
                <c:pt idx="63">
                  <c:v>3.1696911553379122E-2</c:v>
                </c:pt>
                <c:pt idx="64">
                  <c:v>2.7763417831709564E-2</c:v>
                </c:pt>
                <c:pt idx="65">
                  <c:v>2.4196772313658438E-2</c:v>
                </c:pt>
                <c:pt idx="66">
                  <c:v>2.098313980444803E-2</c:v>
                </c:pt>
                <c:pt idx="67">
                  <c:v>1.8105563175304328E-2</c:v>
                </c:pt>
                <c:pt idx="68">
                  <c:v>1.554469229424691E-2</c:v>
                </c:pt>
                <c:pt idx="69">
                  <c:v>1.3279470201653548E-2</c:v>
                </c:pt>
                <c:pt idx="70">
                  <c:v>1.128776334107422E-2</c:v>
                </c:pt>
                <c:pt idx="71">
                  <c:v>9.5469262953707702E-3</c:v>
                </c:pt>
                <c:pt idx="72">
                  <c:v>8.0342949565443567E-3</c:v>
                </c:pt>
                <c:pt idx="73">
                  <c:v>6.7276052537701804E-3</c:v>
                </c:pt>
                <c:pt idx="74">
                  <c:v>5.6053373878528793E-3</c:v>
                </c:pt>
                <c:pt idx="75">
                  <c:v>4.6469879117552876E-3</c:v>
                </c:pt>
                <c:pt idx="76">
                  <c:v>3.8332739251677682E-3</c:v>
                </c:pt>
                <c:pt idx="77">
                  <c:v>3.146275111363791E-3</c:v>
                </c:pt>
                <c:pt idx="78">
                  <c:v>2.5695203539856763E-3</c:v>
                </c:pt>
                <c:pt idx="79">
                  <c:v>2.0880262646542562E-3</c:v>
                </c:pt>
                <c:pt idx="80">
                  <c:v>1.6882951770363494E-3</c:v>
                </c:pt>
              </c:numCache>
            </c:numRef>
          </c:val>
        </c:ser>
        <c:ser>
          <c:idx val="35"/>
          <c:order val="35"/>
          <c:tx>
            <c:strRef>
              <c:f>Sheet1!$A$41</c:f>
              <c:strCache>
                <c:ptCount val="1"/>
                <c:pt idx="0">
                  <c:v>-0.25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Sheet1!$B$41:$CD$41</c:f>
              <c:numCache>
                <c:formatCode>General</c:formatCode>
                <c:ptCount val="81"/>
                <c:pt idx="0">
                  <c:v>5.2133323029161533E-3</c:v>
                </c:pt>
                <c:pt idx="1">
                  <c:v>6.272777561382099E-3</c:v>
                </c:pt>
                <c:pt idx="2">
                  <c:v>7.5098782114875395E-3</c:v>
                </c:pt>
                <c:pt idx="3">
                  <c:v>8.9461140066541042E-3</c:v>
                </c:pt>
                <c:pt idx="4">
                  <c:v>1.0603872332552205E-2</c:v>
                </c:pt>
                <c:pt idx="5">
                  <c:v>1.2506134060706161E-2</c:v>
                </c:pt>
                <c:pt idx="6">
                  <c:v>1.467608427431962E-2</c:v>
                </c:pt>
                <c:pt idx="7">
                  <c:v>1.7136646640759038E-2</c:v>
                </c:pt>
                <c:pt idx="8">
                  <c:v>1.9909942872768465E-2</c:v>
                </c:pt>
                <c:pt idx="9">
                  <c:v>2.3016681802696073E-2</c:v>
                </c:pt>
                <c:pt idx="10">
                  <c:v>2.6475486014275303E-2</c:v>
                </c:pt>
                <c:pt idx="11">
                  <c:v>3.0302167626916864E-2</c:v>
                </c:pt>
                <c:pt idx="12">
                  <c:v>3.4508968569793443E-2</c:v>
                </c:pt>
                <c:pt idx="13">
                  <c:v>3.9103784351793118E-2</c:v>
                </c:pt>
                <c:pt idx="14">
                  <c:v>4.4089393741485614E-2</c:v>
                </c:pt>
                <c:pt idx="15">
                  <c:v>4.9462719717223318E-2</c:v>
                </c:pt>
                <c:pt idx="16">
                  <c:v>5.5214149325589802E-2</c:v>
                </c:pt>
                <c:pt idx="17">
                  <c:v>6.1326941497696984E-2</c:v>
                </c:pt>
                <c:pt idx="18">
                  <c:v>6.7776752237781387E-2</c:v>
                </c:pt>
                <c:pt idx="19">
                  <c:v>7.4531305769964057E-2</c:v>
                </c:pt>
                <c:pt idx="20">
                  <c:v>8.1550238104464642E-2</c:v>
                </c:pt>
                <c:pt idx="21">
                  <c:v>8.8785136017648564E-2</c:v>
                </c:pt>
                <c:pt idx="22">
                  <c:v>9.6179789649680839E-2</c:v>
                </c:pt>
                <c:pt idx="23">
                  <c:v>0.10367067089880874</c:v>
                </c:pt>
                <c:pt idx="24">
                  <c:v>0.1111876426950857</c:v>
                </c:pt>
                <c:pt idx="25">
                  <c:v>0.11865489630206585</c:v>
                </c:pt>
                <c:pt idx="26">
                  <c:v>0.12599210532008345</c:v>
                </c:pt>
                <c:pt idx="27">
                  <c:v>0.13311577639914063</c:v>
                </c:pt>
                <c:pt idx="28">
                  <c:v>0.1399407682000702</c:v>
                </c:pt>
                <c:pt idx="29">
                  <c:v>0.14638194227430126</c:v>
                </c:pt>
                <c:pt idx="30">
                  <c:v>0.15235590266630114</c:v>
                </c:pt>
                <c:pt idx="31">
                  <c:v>0.15778277555317841</c:v>
                </c:pt>
                <c:pt idx="32">
                  <c:v>0.16258797644854267</c:v>
                </c:pt>
                <c:pt idx="33">
                  <c:v>0.16670391066816059</c:v>
                </c:pt>
                <c:pt idx="34">
                  <c:v>0.17007155305135802</c:v>
                </c:pt>
                <c:pt idx="35">
                  <c:v>0.17264185542191884</c:v>
                </c:pt>
                <c:pt idx="36">
                  <c:v>0.17437693491462988</c:v>
                </c:pt>
                <c:pt idx="37">
                  <c:v>0.17525100293828788</c:v>
                </c:pt>
                <c:pt idx="38">
                  <c:v>0.17525100293828788</c:v>
                </c:pt>
                <c:pt idx="39">
                  <c:v>0.17437693491462986</c:v>
                </c:pt>
                <c:pt idx="40">
                  <c:v>0.17264185542191884</c:v>
                </c:pt>
                <c:pt idx="41">
                  <c:v>0.17007155305135802</c:v>
                </c:pt>
                <c:pt idx="42">
                  <c:v>0.16670391066816059</c:v>
                </c:pt>
                <c:pt idx="43">
                  <c:v>0.16258797644854267</c:v>
                </c:pt>
                <c:pt idx="44">
                  <c:v>0.15778277555317841</c:v>
                </c:pt>
                <c:pt idx="45">
                  <c:v>0.15235590266630114</c:v>
                </c:pt>
                <c:pt idx="46">
                  <c:v>0.14638194227430124</c:v>
                </c:pt>
                <c:pt idx="47">
                  <c:v>0.1399407682000702</c:v>
                </c:pt>
                <c:pt idx="48">
                  <c:v>0.13311577639914063</c:v>
                </c:pt>
                <c:pt idx="49">
                  <c:v>0.12599210532008348</c:v>
                </c:pt>
                <c:pt idx="50">
                  <c:v>0.11865489630206587</c:v>
                </c:pt>
                <c:pt idx="51">
                  <c:v>0.11118764269508583</c:v>
                </c:pt>
                <c:pt idx="52">
                  <c:v>0.10367067089880876</c:v>
                </c:pt>
                <c:pt idx="53">
                  <c:v>9.617978964968088E-2</c:v>
                </c:pt>
                <c:pt idx="54">
                  <c:v>8.8785136017648592E-2</c:v>
                </c:pt>
                <c:pt idx="55">
                  <c:v>8.1550238104464684E-2</c:v>
                </c:pt>
                <c:pt idx="56">
                  <c:v>7.4531305769964057E-2</c:v>
                </c:pt>
                <c:pt idx="57">
                  <c:v>6.7776752237781415E-2</c:v>
                </c:pt>
                <c:pt idx="58">
                  <c:v>6.1326941497697011E-2</c:v>
                </c:pt>
                <c:pt idx="59">
                  <c:v>5.5214149325589865E-2</c:v>
                </c:pt>
                <c:pt idx="60">
                  <c:v>4.9462719717223338E-2</c:v>
                </c:pt>
                <c:pt idx="61">
                  <c:v>4.4089393741485704E-2</c:v>
                </c:pt>
                <c:pt idx="62">
                  <c:v>3.9103784351793153E-2</c:v>
                </c:pt>
                <c:pt idx="63">
                  <c:v>3.4508968569793456E-2</c:v>
                </c:pt>
                <c:pt idx="64">
                  <c:v>3.0302167626916895E-2</c:v>
                </c:pt>
                <c:pt idx="65">
                  <c:v>2.6475486014275355E-2</c:v>
                </c:pt>
                <c:pt idx="66">
                  <c:v>2.3016681802696105E-2</c:v>
                </c:pt>
                <c:pt idx="67">
                  <c:v>1.9909942872768486E-2</c:v>
                </c:pt>
                <c:pt idx="68">
                  <c:v>1.7136646640759066E-2</c:v>
                </c:pt>
                <c:pt idx="69">
                  <c:v>1.4676084274319635E-2</c:v>
                </c:pt>
                <c:pt idx="70">
                  <c:v>1.2506134060706182E-2</c:v>
                </c:pt>
                <c:pt idx="71">
                  <c:v>1.0603872332552217E-2</c:v>
                </c:pt>
                <c:pt idx="72">
                  <c:v>8.9461140066541146E-3</c:v>
                </c:pt>
                <c:pt idx="73">
                  <c:v>7.5098782114875438E-3</c:v>
                </c:pt>
                <c:pt idx="74">
                  <c:v>6.2727775613821103E-3</c:v>
                </c:pt>
                <c:pt idx="75">
                  <c:v>5.2133323029161602E-3</c:v>
                </c:pt>
                <c:pt idx="76">
                  <c:v>4.3112127661784957E-3</c:v>
                </c:pt>
                <c:pt idx="77">
                  <c:v>3.5474152822652259E-3</c:v>
                </c:pt>
                <c:pt idx="78">
                  <c:v>2.9043779855293501E-3</c:v>
                </c:pt>
                <c:pt idx="79">
                  <c:v>2.3660437317558707E-3</c:v>
                </c:pt>
                <c:pt idx="80">
                  <c:v>1.917877774237827E-3</c:v>
                </c:pt>
              </c:numCache>
            </c:numRef>
          </c:val>
        </c:ser>
        <c:ser>
          <c:idx val="36"/>
          <c:order val="36"/>
          <c:tx>
            <c:strRef>
              <c:f>Sheet1!$A$42</c:f>
              <c:strCache>
                <c:ptCount val="1"/>
                <c:pt idx="0">
                  <c:v>-0.2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Sheet1!$B$42:$CD$42</c:f>
              <c:numCache>
                <c:formatCode>General</c:formatCode>
                <c:ptCount val="81"/>
                <c:pt idx="0">
                  <c:v>4.8245586002785565E-3</c:v>
                </c:pt>
                <c:pt idx="1">
                  <c:v>5.8195285237601464E-3</c:v>
                </c:pt>
                <c:pt idx="2">
                  <c:v>6.98468048609491E-3</c:v>
                </c:pt>
                <c:pt idx="3">
                  <c:v>8.3413014119783288E-3</c:v>
                </c:pt>
                <c:pt idx="4">
                  <c:v>9.9117334151098708E-3</c:v>
                </c:pt>
                <c:pt idx="5">
                  <c:v>1.171909132092366E-2</c:v>
                </c:pt>
                <c:pt idx="6">
                  <c:v>1.3786905278247302E-2</c:v>
                </c:pt>
                <c:pt idx="7">
                  <c:v>1.6138686030832523E-2</c:v>
                </c:pt>
                <c:pt idx="8">
                  <c:v>1.8797412902523836E-2</c:v>
                </c:pt>
                <c:pt idx="9">
                  <c:v>2.1784947481423182E-2</c:v>
                </c:pt>
                <c:pt idx="10">
                  <c:v>2.5121379306697531E-2</c:v>
                </c:pt>
                <c:pt idx="11">
                  <c:v>2.8824313472876308E-2</c:v>
                </c:pt>
                <c:pt idx="12">
                  <c:v>3.2908113845159612E-2</c:v>
                </c:pt>
                <c:pt idx="13">
                  <c:v>3.7383119370458802E-2</c:v>
                </c:pt>
                <c:pt idx="14">
                  <c:v>4.2254854592438697E-2</c:v>
                </c:pt>
                <c:pt idx="15">
                  <c:v>4.7523258736059386E-2</c:v>
                </c:pt>
                <c:pt idx="16">
                  <c:v>5.3181960409611997E-2</c:v>
                </c:pt>
                <c:pt idx="17">
                  <c:v>5.9217626872687168E-2</c:v>
                </c:pt>
                <c:pt idx="18">
                  <c:v>6.5609417742826484E-2</c:v>
                </c:pt>
                <c:pt idx="19">
                  <c:v>7.2328572793999818E-2</c:v>
                </c:pt>
                <c:pt idx="20">
                  <c:v>7.9338162008039503E-2</c:v>
                </c:pt>
                <c:pt idx="21">
                  <c:v>8.6593023198796568E-2</c:v>
                </c:pt>
                <c:pt idx="22">
                  <c:v>9.4039908322970475E-2</c:v>
                </c:pt>
                <c:pt idx="23">
                  <c:v>0.10161785407583357</c:v>
                </c:pt>
                <c:pt idx="24">
                  <c:v>0.10925878567265547</c:v>
                </c:pt>
                <c:pt idx="25">
                  <c:v>0.11688835503952834</c:v>
                </c:pt>
                <c:pt idx="26">
                  <c:v>0.12442700625160161</c:v>
                </c:pt>
                <c:pt idx="27">
                  <c:v>0.13179125229336075</c:v>
                </c:pt>
                <c:pt idx="28">
                  <c:v>0.1388951384515118</c:v>
                </c:pt>
                <c:pt idx="29">
                  <c:v>0.14565185929139271</c:v>
                </c:pt>
                <c:pt idx="30">
                  <c:v>0.15197548862531896</c:v>
                </c:pt>
                <c:pt idx="31">
                  <c:v>0.15778277555317841</c:v>
                </c:pt>
                <c:pt idx="32">
                  <c:v>0.16299495490076144</c:v>
                </c:pt>
                <c:pt idx="33">
                  <c:v>0.16753951749772863</c:v>
                </c:pt>
                <c:pt idx="34">
                  <c:v>0.17135188494228404</c:v>
                </c:pt>
                <c:pt idx="35">
                  <c:v>0.17437693491462988</c:v>
                </c:pt>
                <c:pt idx="36">
                  <c:v>0.17657032674025788</c:v>
                </c:pt>
                <c:pt idx="37">
                  <c:v>0.17789958266966391</c:v>
                </c:pt>
                <c:pt idx="38">
                  <c:v>0.17834488802610393</c:v>
                </c:pt>
                <c:pt idx="39">
                  <c:v>0.17789958266966391</c:v>
                </c:pt>
                <c:pt idx="40">
                  <c:v>0.17657032674025788</c:v>
                </c:pt>
                <c:pt idx="41">
                  <c:v>0.17437693491462988</c:v>
                </c:pt>
                <c:pt idx="42">
                  <c:v>0.17135188494228404</c:v>
                </c:pt>
                <c:pt idx="43">
                  <c:v>0.16753951749772844</c:v>
                </c:pt>
                <c:pt idx="44">
                  <c:v>0.16299495490076144</c:v>
                </c:pt>
                <c:pt idx="45">
                  <c:v>0.15778277555317841</c:v>
                </c:pt>
                <c:pt idx="46">
                  <c:v>0.15197548862531896</c:v>
                </c:pt>
                <c:pt idx="47">
                  <c:v>0.14565185929139271</c:v>
                </c:pt>
                <c:pt idx="48">
                  <c:v>0.1388951384515118</c:v>
                </c:pt>
                <c:pt idx="49">
                  <c:v>0.13179125229336078</c:v>
                </c:pt>
                <c:pt idx="50">
                  <c:v>0.12442700625160164</c:v>
                </c:pt>
                <c:pt idx="51">
                  <c:v>0.11688835503952835</c:v>
                </c:pt>
                <c:pt idx="52">
                  <c:v>0.10925878567265548</c:v>
                </c:pt>
                <c:pt idx="53">
                  <c:v>0.1016178540758336</c:v>
                </c:pt>
                <c:pt idx="54">
                  <c:v>9.4039908322970475E-2</c:v>
                </c:pt>
                <c:pt idx="55">
                  <c:v>8.6593023198796581E-2</c:v>
                </c:pt>
                <c:pt idx="56">
                  <c:v>7.9338162008039503E-2</c:v>
                </c:pt>
                <c:pt idx="57">
                  <c:v>7.2328572793999846E-2</c:v>
                </c:pt>
                <c:pt idx="58">
                  <c:v>6.5609417742826512E-2</c:v>
                </c:pt>
                <c:pt idx="59">
                  <c:v>5.9217626872687182E-2</c:v>
                </c:pt>
                <c:pt idx="60">
                  <c:v>5.3181960409612025E-2</c:v>
                </c:pt>
                <c:pt idx="61">
                  <c:v>4.7523258736059386E-2</c:v>
                </c:pt>
                <c:pt idx="62">
                  <c:v>4.2254854592438738E-2</c:v>
                </c:pt>
                <c:pt idx="63">
                  <c:v>3.738311937045885E-2</c:v>
                </c:pt>
                <c:pt idx="64">
                  <c:v>3.2908113845159646E-2</c:v>
                </c:pt>
                <c:pt idx="65">
                  <c:v>2.8824313472876326E-2</c:v>
                </c:pt>
                <c:pt idx="66">
                  <c:v>2.5121379306697549E-2</c:v>
                </c:pt>
                <c:pt idx="67">
                  <c:v>2.1784947481423209E-2</c:v>
                </c:pt>
                <c:pt idx="68">
                  <c:v>1.8797412902523854E-2</c:v>
                </c:pt>
                <c:pt idx="69">
                  <c:v>1.6138686030832537E-2</c:v>
                </c:pt>
                <c:pt idx="70">
                  <c:v>1.3786905278247314E-2</c:v>
                </c:pt>
                <c:pt idx="71">
                  <c:v>1.1719091320923671E-2</c:v>
                </c:pt>
                <c:pt idx="72">
                  <c:v>9.9117334151098864E-3</c:v>
                </c:pt>
                <c:pt idx="73">
                  <c:v>8.3413014119783323E-3</c:v>
                </c:pt>
                <c:pt idx="74">
                  <c:v>6.9846804860949239E-3</c:v>
                </c:pt>
                <c:pt idx="75">
                  <c:v>5.8195285237601525E-3</c:v>
                </c:pt>
                <c:pt idx="76">
                  <c:v>4.82455860027856E-3</c:v>
                </c:pt>
                <c:pt idx="77">
                  <c:v>3.9797509772101156E-3</c:v>
                </c:pt>
                <c:pt idx="78">
                  <c:v>3.2665005667378475E-3</c:v>
                </c:pt>
                <c:pt idx="79">
                  <c:v>2.6677068582538674E-3</c:v>
                </c:pt>
                <c:pt idx="80">
                  <c:v>2.1678139181860023E-3</c:v>
                </c:pt>
              </c:numCache>
            </c:numRef>
          </c:val>
        </c:ser>
        <c:ser>
          <c:idx val="37"/>
          <c:order val="37"/>
          <c:tx>
            <c:strRef>
              <c:f>Sheet1!$A$43</c:f>
              <c:strCache>
                <c:ptCount val="1"/>
                <c:pt idx="0">
                  <c:v>-0.15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Sheet1!$B$43:$CD$43</c:f>
              <c:numCache>
                <c:formatCode>General</c:formatCode>
                <c:ptCount val="81"/>
                <c:pt idx="0">
                  <c:v>4.4425087417469073E-3</c:v>
                </c:pt>
                <c:pt idx="1">
                  <c:v>5.3721019085462753E-3</c:v>
                </c:pt>
                <c:pt idx="2">
                  <c:v>6.4638120786080612E-3</c:v>
                </c:pt>
                <c:pt idx="3">
                  <c:v>7.7385880524660595E-3</c:v>
                </c:pt>
                <c:pt idx="4">
                  <c:v>9.218563739421785E-3</c:v>
                </c:pt>
                <c:pt idx="5">
                  <c:v>1.0926808322542671E-2</c:v>
                </c:pt>
                <c:pt idx="6">
                  <c:v>1.2887002545085175E-2</c:v>
                </c:pt>
                <c:pt idx="7">
                  <c:v>1.5123037581156568E-2</c:v>
                </c:pt>
                <c:pt idx="8">
                  <c:v>1.7658535227729463E-2</c:v>
                </c:pt>
                <c:pt idx="9">
                  <c:v>2.0516290903999781E-2</c:v>
                </c:pt>
                <c:pt idx="10">
                  <c:v>2.3717644120153626E-2</c:v>
                </c:pt>
                <c:pt idx="11">
                  <c:v>2.7281784602032889E-2</c:v>
                </c:pt>
                <c:pt idx="12">
                  <c:v>3.1225006019775983E-2</c:v>
                </c:pt>
                <c:pt idx="13">
                  <c:v>3.5559923124803015E-2</c:v>
                </c:pt>
                <c:pt idx="14">
                  <c:v>4.0294671880045901E-2</c:v>
                </c:pt>
                <c:pt idx="15">
                  <c:v>4.5432115680175654E-2</c:v>
                </c:pt>
                <c:pt idx="16">
                  <c:v>5.0969083794284609E-2</c:v>
                </c:pt>
                <c:pt idx="17">
                  <c:v>5.6895670510940639E-2</c:v>
                </c:pt>
                <c:pt idx="18">
                  <c:v>6.3194624919804002E-2</c:v>
                </c:pt>
                <c:pt idx="19">
                  <c:v>6.9840861640065879E-2</c:v>
                </c:pt>
                <c:pt idx="20">
                  <c:v>7.6801121952135495E-2</c:v>
                </c:pt>
                <c:pt idx="21">
                  <c:v>8.4033812599734428E-2</c:v>
                </c:pt>
                <c:pt idx="22">
                  <c:v>9.1489045957065654E-2</c:v>
                </c:pt>
                <c:pt idx="23">
                  <c:v>9.9108900319209312E-2</c:v>
                </c:pt>
                <c:pt idx="24">
                  <c:v>0.10682791286568044</c:v>
                </c:pt>
                <c:pt idx="25">
                  <c:v>0.11457381053475467</c:v>
                </c:pt>
                <c:pt idx="26">
                  <c:v>0.12226847587024822</c:v>
                </c:pt>
                <c:pt idx="27">
                  <c:v>0.12982913616942926</c:v>
                </c:pt>
                <c:pt idx="28">
                  <c:v>0.13716975533123696</c:v>
                </c:pt>
                <c:pt idx="29">
                  <c:v>0.14420259907670044</c:v>
                </c:pt>
                <c:pt idx="30">
                  <c:v>0.15083993610547597</c:v>
                </c:pt>
                <c:pt idx="31">
                  <c:v>0.15699583067707093</c:v>
                </c:pt>
                <c:pt idx="32">
                  <c:v>0.16258797644854267</c:v>
                </c:pt>
                <c:pt idx="33">
                  <c:v>0.16753951749772844</c:v>
                </c:pt>
                <c:pt idx="34">
                  <c:v>0.17178080057578821</c:v>
                </c:pt>
                <c:pt idx="35">
                  <c:v>0.17525100293828788</c:v>
                </c:pt>
                <c:pt idx="36">
                  <c:v>0.17789958266966391</c:v>
                </c:pt>
                <c:pt idx="37">
                  <c:v>0.1796875031996977</c:v>
                </c:pt>
                <c:pt idx="38">
                  <c:v>0.18058819055766007</c:v>
                </c:pt>
                <c:pt idx="39">
                  <c:v>0.18058819055766007</c:v>
                </c:pt>
                <c:pt idx="40">
                  <c:v>0.1796875031996977</c:v>
                </c:pt>
                <c:pt idx="41">
                  <c:v>0.17789958266966391</c:v>
                </c:pt>
                <c:pt idx="42">
                  <c:v>0.17525100293828788</c:v>
                </c:pt>
                <c:pt idx="43">
                  <c:v>0.17178080057578821</c:v>
                </c:pt>
                <c:pt idx="44">
                  <c:v>0.16753951749772844</c:v>
                </c:pt>
                <c:pt idx="45">
                  <c:v>0.16258797644854267</c:v>
                </c:pt>
                <c:pt idx="46">
                  <c:v>0.15699583067707093</c:v>
                </c:pt>
                <c:pt idx="47">
                  <c:v>0.15083993610547597</c:v>
                </c:pt>
                <c:pt idx="48">
                  <c:v>0.14420259907670044</c:v>
                </c:pt>
                <c:pt idx="49">
                  <c:v>0.13716975533123696</c:v>
                </c:pt>
                <c:pt idx="50">
                  <c:v>0.12982913616942926</c:v>
                </c:pt>
                <c:pt idx="51">
                  <c:v>0.12226847587024826</c:v>
                </c:pt>
                <c:pt idx="52">
                  <c:v>0.11457381053475467</c:v>
                </c:pt>
                <c:pt idx="53">
                  <c:v>0.10682791286568045</c:v>
                </c:pt>
                <c:pt idx="54">
                  <c:v>9.9108900319209312E-2</c:v>
                </c:pt>
                <c:pt idx="55">
                  <c:v>9.1489045957065654E-2</c:v>
                </c:pt>
                <c:pt idx="56">
                  <c:v>8.4033812599734428E-2</c:v>
                </c:pt>
                <c:pt idx="57">
                  <c:v>7.6801121952135523E-2</c:v>
                </c:pt>
                <c:pt idx="58">
                  <c:v>6.9840861640065907E-2</c:v>
                </c:pt>
                <c:pt idx="59">
                  <c:v>6.3194624919804029E-2</c:v>
                </c:pt>
                <c:pt idx="60">
                  <c:v>5.6895670510940667E-2</c:v>
                </c:pt>
                <c:pt idx="61">
                  <c:v>5.0969083794284643E-2</c:v>
                </c:pt>
                <c:pt idx="62">
                  <c:v>4.5432115680175682E-2</c:v>
                </c:pt>
                <c:pt idx="63">
                  <c:v>4.0294671880045915E-2</c:v>
                </c:pt>
                <c:pt idx="64">
                  <c:v>3.5559923124803064E-2</c:v>
                </c:pt>
                <c:pt idx="65">
                  <c:v>3.1225006019775993E-2</c:v>
                </c:pt>
                <c:pt idx="66">
                  <c:v>2.7281784602032906E-2</c:v>
                </c:pt>
                <c:pt idx="67">
                  <c:v>2.371764412015364E-2</c:v>
                </c:pt>
                <c:pt idx="68">
                  <c:v>2.0516290903999781E-2</c:v>
                </c:pt>
                <c:pt idx="69">
                  <c:v>1.7658535227729481E-2</c:v>
                </c:pt>
                <c:pt idx="70">
                  <c:v>1.512303758115658E-2</c:v>
                </c:pt>
                <c:pt idx="71">
                  <c:v>1.2887002545085183E-2</c:v>
                </c:pt>
                <c:pt idx="72">
                  <c:v>1.0926808322542681E-2</c:v>
                </c:pt>
                <c:pt idx="73">
                  <c:v>9.2185637394217902E-3</c:v>
                </c:pt>
                <c:pt idx="74">
                  <c:v>7.7385880524660665E-3</c:v>
                </c:pt>
                <c:pt idx="75">
                  <c:v>6.463812078608069E-3</c:v>
                </c:pt>
                <c:pt idx="76">
                  <c:v>5.3721019085462797E-3</c:v>
                </c:pt>
                <c:pt idx="77">
                  <c:v>4.4425087417469125E-3</c:v>
                </c:pt>
                <c:pt idx="78">
                  <c:v>3.6554501614261968E-3</c:v>
                </c:pt>
                <c:pt idx="79">
                  <c:v>2.9928294635034971E-3</c:v>
                </c:pt>
                <c:pt idx="80">
                  <c:v>2.4381004909201382E-3</c:v>
                </c:pt>
              </c:numCache>
            </c:numRef>
          </c:val>
        </c:ser>
        <c:ser>
          <c:idx val="38"/>
          <c:order val="38"/>
          <c:tx>
            <c:strRef>
              <c:f>Sheet1!$A$44</c:f>
              <c:strCache>
                <c:ptCount val="1"/>
                <c:pt idx="0">
                  <c:v>-0.1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Sheet1!$B$44:$CD$44</c:f>
              <c:numCache>
                <c:formatCode>General</c:formatCode>
                <c:ptCount val="81"/>
                <c:pt idx="0">
                  <c:v>4.0703103466625118E-3</c:v>
                </c:pt>
                <c:pt idx="1">
                  <c:v>4.9343415960562704E-3</c:v>
                </c:pt>
                <c:pt idx="2">
                  <c:v>5.9519520941392788E-3</c:v>
                </c:pt>
                <c:pt idx="3">
                  <c:v>7.1436171291837441E-3</c:v>
                </c:pt>
                <c:pt idx="4">
                  <c:v>8.5311080105838349E-3</c:v>
                </c:pt>
                <c:pt idx="5">
                  <c:v>1.0137275247599581E-2</c:v>
                </c:pt>
                <c:pt idx="6">
                  <c:v>1.1985759644307576E-2</c:v>
                </c:pt>
                <c:pt idx="7">
                  <c:v>1.410062677887578E-2</c:v>
                </c:pt>
                <c:pt idx="8">
                  <c:v>1.6505922382833389E-2</c:v>
                </c:pt>
                <c:pt idx="9">
                  <c:v>1.9225148675323961E-2</c:v>
                </c:pt>
                <c:pt idx="10">
                  <c:v>2.2280664705633561E-2</c:v>
                </c:pt>
                <c:pt idx="11">
                  <c:v>2.5693017151079498E-2</c:v>
                </c:pt>
                <c:pt idx="12">
                  <c:v>2.9480211710718282E-2</c:v>
                </c:pt>
                <c:pt idx="13">
                  <c:v>3.3656939099993684E-2</c:v>
                </c:pt>
                <c:pt idx="14">
                  <c:v>3.8233773528907208E-2</c:v>
                </c:pt>
                <c:pt idx="15">
                  <c:v>4.3216365252303393E-2</c:v>
                </c:pt>
                <c:pt idx="16">
                  <c:v>4.8604652112204216E-2</c:v>
                </c:pt>
                <c:pt idx="17">
                  <c:v>5.4392117735665005E-2</c:v>
                </c:pt>
                <c:pt idx="18">
                  <c:v>6.056512599531249E-2</c:v>
                </c:pt>
                <c:pt idx="19">
                  <c:v>6.7102362285073894E-2</c:v>
                </c:pt>
                <c:pt idx="20">
                  <c:v>7.3974411938992984E-2</c:v>
                </c:pt>
                <c:pt idx="21">
                  <c:v>8.1143504595076757E-2</c:v>
                </c:pt>
                <c:pt idx="22">
                  <c:v>8.856345040008777E-2</c:v>
                </c:pt>
                <c:pt idx="23">
                  <c:v>9.6179789649680839E-2</c:v>
                </c:pt>
                <c:pt idx="24">
                  <c:v>0.10393017181704682</c:v>
                </c:pt>
                <c:pt idx="25">
                  <c:v>0.1117449730734026</c:v>
                </c:pt>
                <c:pt idx="26">
                  <c:v>0.11954815355187882</c:v>
                </c:pt>
                <c:pt idx="27">
                  <c:v>0.12725834702983641</c:v>
                </c:pt>
                <c:pt idx="28">
                  <c:v>0.13479016674187125</c:v>
                </c:pt>
                <c:pt idx="29">
                  <c:v>0.14205570207225121</c:v>
                </c:pt>
                <c:pt idx="30">
                  <c:v>0.14896617232568329</c:v>
                </c:pt>
                <c:pt idx="31">
                  <c:v>0.15543369606114643</c:v>
                </c:pt>
                <c:pt idx="32">
                  <c:v>0.16137312800145187</c:v>
                </c:pt>
                <c:pt idx="33">
                  <c:v>0.16670391066816059</c:v>
                </c:pt>
                <c:pt idx="34">
                  <c:v>0.17135188494228401</c:v>
                </c:pt>
                <c:pt idx="35">
                  <c:v>0.17525100293828788</c:v>
                </c:pt>
                <c:pt idx="36">
                  <c:v>0.17834488802610393</c:v>
                </c:pt>
                <c:pt idx="37">
                  <c:v>0.18058819055766007</c:v>
                </c:pt>
                <c:pt idx="38">
                  <c:v>0.18194769375115294</c:v>
                </c:pt>
                <c:pt idx="39">
                  <c:v>0.18240313204619235</c:v>
                </c:pt>
                <c:pt idx="40">
                  <c:v>0.18194769375115294</c:v>
                </c:pt>
                <c:pt idx="41">
                  <c:v>0.18058819055766007</c:v>
                </c:pt>
                <c:pt idx="42">
                  <c:v>0.17834488802610393</c:v>
                </c:pt>
                <c:pt idx="43">
                  <c:v>0.17525100293828788</c:v>
                </c:pt>
                <c:pt idx="44">
                  <c:v>0.17135188494228401</c:v>
                </c:pt>
                <c:pt idx="45">
                  <c:v>0.16670391066816059</c:v>
                </c:pt>
                <c:pt idx="46">
                  <c:v>0.16137312800145187</c:v>
                </c:pt>
                <c:pt idx="47">
                  <c:v>0.15543369606114643</c:v>
                </c:pt>
                <c:pt idx="48">
                  <c:v>0.14896617232568329</c:v>
                </c:pt>
                <c:pt idx="49">
                  <c:v>0.14205570207225121</c:v>
                </c:pt>
                <c:pt idx="50">
                  <c:v>0.13479016674187125</c:v>
                </c:pt>
                <c:pt idx="51">
                  <c:v>0.12725834702983641</c:v>
                </c:pt>
                <c:pt idx="52">
                  <c:v>0.11954815355187882</c:v>
                </c:pt>
                <c:pt idx="53">
                  <c:v>0.11174497307340263</c:v>
                </c:pt>
                <c:pt idx="54">
                  <c:v>0.10393017181704683</c:v>
                </c:pt>
                <c:pt idx="55">
                  <c:v>9.6179789649680839E-2</c:v>
                </c:pt>
                <c:pt idx="56">
                  <c:v>8.856345040008777E-2</c:v>
                </c:pt>
                <c:pt idx="57">
                  <c:v>8.1143504595076757E-2</c:v>
                </c:pt>
                <c:pt idx="58">
                  <c:v>7.3974411938992984E-2</c:v>
                </c:pt>
                <c:pt idx="59">
                  <c:v>6.7102362285073908E-2</c:v>
                </c:pt>
                <c:pt idx="60">
                  <c:v>6.0565125995312517E-2</c:v>
                </c:pt>
                <c:pt idx="61">
                  <c:v>5.439211773566504E-2</c:v>
                </c:pt>
                <c:pt idx="62">
                  <c:v>4.8604652112204251E-2</c:v>
                </c:pt>
                <c:pt idx="63">
                  <c:v>4.3216365252303393E-2</c:v>
                </c:pt>
                <c:pt idx="64">
                  <c:v>3.8233773528907222E-2</c:v>
                </c:pt>
                <c:pt idx="65">
                  <c:v>3.3656939099993705E-2</c:v>
                </c:pt>
                <c:pt idx="66">
                  <c:v>2.9480211710718282E-2</c:v>
                </c:pt>
                <c:pt idx="67">
                  <c:v>2.5693017151079522E-2</c:v>
                </c:pt>
                <c:pt idx="68">
                  <c:v>2.2280664705633575E-2</c:v>
                </c:pt>
                <c:pt idx="69">
                  <c:v>1.9225148675323971E-2</c:v>
                </c:pt>
                <c:pt idx="70">
                  <c:v>1.6505922382833403E-2</c:v>
                </c:pt>
                <c:pt idx="71">
                  <c:v>1.4100626778875795E-2</c:v>
                </c:pt>
                <c:pt idx="72">
                  <c:v>1.1985759644307587E-2</c:v>
                </c:pt>
                <c:pt idx="73">
                  <c:v>1.0137275247599581E-2</c:v>
                </c:pt>
                <c:pt idx="74">
                  <c:v>8.5311080105838401E-3</c:v>
                </c:pt>
                <c:pt idx="75">
                  <c:v>7.1436171291837476E-3</c:v>
                </c:pt>
                <c:pt idx="76">
                  <c:v>5.9519520941392831E-3</c:v>
                </c:pt>
                <c:pt idx="77">
                  <c:v>4.9343415960562704E-3</c:v>
                </c:pt>
                <c:pt idx="78">
                  <c:v>4.0703103466625153E-3</c:v>
                </c:pt>
                <c:pt idx="79">
                  <c:v>3.3408298987321451E-3</c:v>
                </c:pt>
                <c:pt idx="80">
                  <c:v>2.7284106189541615E-3</c:v>
                </c:pt>
              </c:numCache>
            </c:numRef>
          </c:val>
        </c:ser>
        <c:ser>
          <c:idx val="39"/>
          <c:order val="39"/>
          <c:tx>
            <c:strRef>
              <c:f>Sheet1!$A$45</c:f>
              <c:strCache>
                <c:ptCount val="1"/>
                <c:pt idx="0">
                  <c:v>-0.05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Sheet1!$B$45:$CD$45</c:f>
              <c:numCache>
                <c:formatCode>General</c:formatCode>
                <c:ptCount val="81"/>
                <c:pt idx="0">
                  <c:v>3.710695215915368E-3</c:v>
                </c:pt>
                <c:pt idx="1">
                  <c:v>4.509648663416836E-3</c:v>
                </c:pt>
                <c:pt idx="2">
                  <c:v>5.4532908318123702E-3</c:v>
                </c:pt>
                <c:pt idx="3">
                  <c:v>6.5615000882159324E-3</c:v>
                </c:pt>
                <c:pt idx="4">
                  <c:v>7.8555418337374026E-3</c:v>
                </c:pt>
                <c:pt idx="5">
                  <c:v>9.3578844888798033E-3</c:v>
                </c:pt>
                <c:pt idx="6">
                  <c:v>1.1091945882764812E-2</c:v>
                </c:pt>
                <c:pt idx="7">
                  <c:v>1.3081764647251986E-2</c:v>
                </c:pt>
                <c:pt idx="8">
                  <c:v>1.5351593025306528E-2</c:v>
                </c:pt>
                <c:pt idx="9">
                  <c:v>1.7925409811645098E-2</c:v>
                </c:pt>
                <c:pt idx="10">
                  <c:v>2.0826354934106787E-2</c:v>
                </c:pt>
                <c:pt idx="11">
                  <c:v>2.4076090408274173E-2</c:v>
                </c:pt>
                <c:pt idx="12">
                  <c:v>2.7694095975555579E-2</c:v>
                </c:pt>
                <c:pt idx="13">
                  <c:v>3.1696911553379066E-2</c:v>
                </c:pt>
                <c:pt idx="14">
                  <c:v>3.6097342540718218E-2</c:v>
                </c:pt>
                <c:pt idx="15">
                  <c:v>4.0903647859838264E-2</c:v>
                </c:pt>
                <c:pt idx="16">
                  <c:v>4.6118734180078953E-2</c:v>
                </c:pt>
                <c:pt idx="17">
                  <c:v>5.173938285107172E-2</c:v>
                </c:pt>
                <c:pt idx="18">
                  <c:v>5.7755538455727104E-2</c:v>
                </c:pt>
                <c:pt idx="19">
                  <c:v>6.4149689369583013E-2</c:v>
                </c:pt>
                <c:pt idx="20">
                  <c:v>7.0896371094849794E-2</c:v>
                </c:pt>
                <c:pt idx="21">
                  <c:v>7.796182227075775E-2</c:v>
                </c:pt>
                <c:pt idx="22">
                  <c:v>8.5303821039459327E-2</c:v>
                </c:pt>
                <c:pt idx="23">
                  <c:v>9.287172582024518E-2</c:v>
                </c:pt>
                <c:pt idx="24">
                  <c:v>0.10060673953372623</c:v>
                </c:pt>
                <c:pt idx="25">
                  <c:v>0.10844241001558179</c:v>
                </c:pt>
                <c:pt idx="26">
                  <c:v>0.11630537193663575</c:v>
                </c:pt>
                <c:pt idx="27">
                  <c:v>0.12411632724654083</c:v>
                </c:pt>
                <c:pt idx="28">
                  <c:v>0.13179125229336075</c:v>
                </c:pt>
                <c:pt idx="29">
                  <c:v>0.13924281070688041</c:v>
                </c:pt>
                <c:pt idx="30">
                  <c:v>0.14638194227430124</c:v>
                </c:pt>
                <c:pt idx="31">
                  <c:v>0.15311958980646898</c:v>
                </c:pt>
                <c:pt idx="32">
                  <c:v>0.15936851881049183</c:v>
                </c:pt>
                <c:pt idx="33">
                  <c:v>0.16504517904234867</c:v>
                </c:pt>
                <c:pt idx="34">
                  <c:v>0.17007155305135788</c:v>
                </c:pt>
                <c:pt idx="35">
                  <c:v>0.17437693491462986</c:v>
                </c:pt>
                <c:pt idx="36">
                  <c:v>0.17789958266966391</c:v>
                </c:pt>
                <c:pt idx="37">
                  <c:v>0.18058819055766007</c:v>
                </c:pt>
                <c:pt idx="38">
                  <c:v>0.18240313204619235</c:v>
                </c:pt>
                <c:pt idx="39">
                  <c:v>0.18331743155039407</c:v>
                </c:pt>
                <c:pt idx="40">
                  <c:v>0.18331743155039407</c:v>
                </c:pt>
                <c:pt idx="41">
                  <c:v>0.18240313204619235</c:v>
                </c:pt>
                <c:pt idx="42">
                  <c:v>0.18058819055766007</c:v>
                </c:pt>
                <c:pt idx="43">
                  <c:v>0.17789958266966391</c:v>
                </c:pt>
                <c:pt idx="44">
                  <c:v>0.17437693491462986</c:v>
                </c:pt>
                <c:pt idx="45">
                  <c:v>0.17007155305135788</c:v>
                </c:pt>
                <c:pt idx="46">
                  <c:v>0.16504517904234867</c:v>
                </c:pt>
                <c:pt idx="47">
                  <c:v>0.15936851881049183</c:v>
                </c:pt>
                <c:pt idx="48">
                  <c:v>0.15311958980646898</c:v>
                </c:pt>
                <c:pt idx="49">
                  <c:v>0.14638194227430121</c:v>
                </c:pt>
                <c:pt idx="50">
                  <c:v>0.13924281070688041</c:v>
                </c:pt>
                <c:pt idx="51">
                  <c:v>0.13179125229336075</c:v>
                </c:pt>
                <c:pt idx="52">
                  <c:v>0.12411632724654083</c:v>
                </c:pt>
                <c:pt idx="53">
                  <c:v>0.11630537193663575</c:v>
                </c:pt>
                <c:pt idx="54">
                  <c:v>0.10844241001558176</c:v>
                </c:pt>
                <c:pt idx="55">
                  <c:v>0.10060673953372623</c:v>
                </c:pt>
                <c:pt idx="56">
                  <c:v>9.287172582024518E-2</c:v>
                </c:pt>
                <c:pt idx="57">
                  <c:v>8.5303821039459327E-2</c:v>
                </c:pt>
                <c:pt idx="58">
                  <c:v>7.7961822270757763E-2</c:v>
                </c:pt>
                <c:pt idx="59">
                  <c:v>7.0896371094849808E-2</c:v>
                </c:pt>
                <c:pt idx="60">
                  <c:v>6.4149689369583041E-2</c:v>
                </c:pt>
                <c:pt idx="61">
                  <c:v>5.7755538455727104E-2</c:v>
                </c:pt>
                <c:pt idx="62">
                  <c:v>5.1739382851071727E-2</c:v>
                </c:pt>
                <c:pt idx="63">
                  <c:v>4.6118734180078974E-2</c:v>
                </c:pt>
                <c:pt idx="64">
                  <c:v>4.0903647859838264E-2</c:v>
                </c:pt>
                <c:pt idx="65">
                  <c:v>3.6097342540718239E-2</c:v>
                </c:pt>
                <c:pt idx="66">
                  <c:v>3.1696911553379087E-2</c:v>
                </c:pt>
                <c:pt idx="67">
                  <c:v>2.769409597555559E-2</c:v>
                </c:pt>
                <c:pt idx="68">
                  <c:v>2.4076090408274194E-2</c:v>
                </c:pt>
                <c:pt idx="69">
                  <c:v>2.0826354934106787E-2</c:v>
                </c:pt>
                <c:pt idx="70">
                  <c:v>1.7925409811645112E-2</c:v>
                </c:pt>
                <c:pt idx="71">
                  <c:v>1.5351593025306535E-2</c:v>
                </c:pt>
                <c:pt idx="72">
                  <c:v>1.3081764647251991E-2</c:v>
                </c:pt>
                <c:pt idx="73">
                  <c:v>1.1091945882764817E-2</c:v>
                </c:pt>
                <c:pt idx="74">
                  <c:v>9.357884488879812E-3</c:v>
                </c:pt>
                <c:pt idx="75">
                  <c:v>7.8555418337374044E-3</c:v>
                </c:pt>
                <c:pt idx="76">
                  <c:v>6.5615000882159324E-3</c:v>
                </c:pt>
                <c:pt idx="77">
                  <c:v>5.4532908318123746E-3</c:v>
                </c:pt>
                <c:pt idx="78">
                  <c:v>4.5096486634168377E-3</c:v>
                </c:pt>
                <c:pt idx="79">
                  <c:v>3.7106952159153715E-3</c:v>
                </c:pt>
                <c:pt idx="80">
                  <c:v>3.0380602885692566E-3</c:v>
                </c:pt>
              </c:numCache>
            </c:numRef>
          </c:val>
        </c:ser>
        <c:ser>
          <c:idx val="40"/>
          <c:order val="40"/>
          <c:tx>
            <c:strRef>
              <c:f>Sheet1!$A$46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Sheet1!$B$46:$CD$46</c:f>
              <c:numCache>
                <c:formatCode>General</c:formatCode>
                <c:ptCount val="81"/>
                <c:pt idx="0">
                  <c:v>3.3659803191567451E-3</c:v>
                </c:pt>
                <c:pt idx="1">
                  <c:v>4.1009524384721064E-3</c:v>
                </c:pt>
                <c:pt idx="2">
                  <c:v>4.9714882839814924E-3</c:v>
                </c:pt>
                <c:pt idx="3">
                  <c:v>5.9967595527804759E-3</c:v>
                </c:pt>
                <c:pt idx="4">
                  <c:v>7.1973956751131742E-3</c:v>
                </c:pt>
                <c:pt idx="5">
                  <c:v>8.5953318590459762E-3</c:v>
                </c:pt>
                <c:pt idx="6">
                  <c:v>1.0213590636938569E-2</c:v>
                </c:pt>
                <c:pt idx="7">
                  <c:v>1.2075990785461116E-2</c:v>
                </c:pt>
                <c:pt idx="8">
                  <c:v>1.4206779053157629E-2</c:v>
                </c:pt>
                <c:pt idx="9">
                  <c:v>1.6630182192523685E-2</c:v>
                </c:pt>
                <c:pt idx="10">
                  <c:v>1.9369879352002094E-2</c:v>
                </c:pt>
                <c:pt idx="11">
                  <c:v>2.2448397904171764E-2</c:v>
                </c:pt>
                <c:pt idx="12">
                  <c:v>2.5886439205752568E-2</c:v>
                </c:pt>
                <c:pt idx="13">
                  <c:v>2.9702144506222841E-2</c:v>
                </c:pt>
                <c:pt idx="14">
                  <c:v>3.3910315115603308E-2</c:v>
                </c:pt>
                <c:pt idx="15">
                  <c:v>3.8521604848614867E-2</c:v>
                </c:pt>
                <c:pt idx="16">
                  <c:v>4.3541706496325085E-2</c:v>
                </c:pt>
                <c:pt idx="17">
                  <c:v>4.8970557432818564E-2</c:v>
                </c:pt>
                <c:pt idx="18">
                  <c:v>5.4801592228621313E-2</c:v>
                </c:pt>
                <c:pt idx="19">
                  <c:v>6.1021072100928095E-2</c:v>
                </c:pt>
                <c:pt idx="20">
                  <c:v>6.7607521983146027E-2</c:v>
                </c:pt>
                <c:pt idx="21">
                  <c:v>7.4531305769964099E-2</c:v>
                </c:pt>
                <c:pt idx="22">
                  <c:v>8.1754368756723275E-2</c:v>
                </c:pt>
                <c:pt idx="23">
                  <c:v>8.9230173363941873E-2</c:v>
                </c:pt>
                <c:pt idx="24">
                  <c:v>9.6903849903977893E-2</c:v>
                </c:pt>
                <c:pt idx="25">
                  <c:v>0.10471257846306978</c:v>
                </c:pt>
                <c:pt idx="26">
                  <c:v>0.11258621107064345</c:v>
                </c:pt>
                <c:pt idx="27">
                  <c:v>0.12044813541685059</c:v>
                </c:pt>
                <c:pt idx="28">
                  <c:v>0.12821637273822556</c:v>
                </c:pt>
                <c:pt idx="29">
                  <c:v>0.13580489346110541</c:v>
                </c:pt>
                <c:pt idx="30">
                  <c:v>0.14312512516146184</c:v>
                </c:pt>
                <c:pt idx="31">
                  <c:v>0.15008761878557522</c:v>
                </c:pt>
                <c:pt idx="32">
                  <c:v>0.1566038313037609</c:v>
                </c:pt>
                <c:pt idx="33">
                  <c:v>0.16258797644854267</c:v>
                </c:pt>
                <c:pt idx="34">
                  <c:v>0.16795889028903871</c:v>
                </c:pt>
                <c:pt idx="35">
                  <c:v>0.17264185542191884</c:v>
                </c:pt>
                <c:pt idx="36">
                  <c:v>0.17657032674025788</c:v>
                </c:pt>
                <c:pt idx="37">
                  <c:v>0.1796875031996977</c:v>
                </c:pt>
                <c:pt idx="38">
                  <c:v>0.18194769375115294</c:v>
                </c:pt>
                <c:pt idx="39">
                  <c:v>0.18331743155039407</c:v>
                </c:pt>
                <c:pt idx="40">
                  <c:v>0.18377629847393093</c:v>
                </c:pt>
                <c:pt idx="41">
                  <c:v>0.18331743155039401</c:v>
                </c:pt>
                <c:pt idx="42">
                  <c:v>0.18194769375115288</c:v>
                </c:pt>
                <c:pt idx="43">
                  <c:v>0.17968750319969759</c:v>
                </c:pt>
                <c:pt idx="44">
                  <c:v>0.17657032674025783</c:v>
                </c:pt>
                <c:pt idx="45">
                  <c:v>0.17264185542191873</c:v>
                </c:pt>
                <c:pt idx="46">
                  <c:v>0.16795889028903849</c:v>
                </c:pt>
                <c:pt idx="47">
                  <c:v>0.16258797644854242</c:v>
                </c:pt>
                <c:pt idx="48">
                  <c:v>0.15660383130376071</c:v>
                </c:pt>
                <c:pt idx="49">
                  <c:v>0.15008761878557503</c:v>
                </c:pt>
                <c:pt idx="50">
                  <c:v>0.14312512516146164</c:v>
                </c:pt>
                <c:pt idx="51">
                  <c:v>0.13580489346110525</c:v>
                </c:pt>
                <c:pt idx="52">
                  <c:v>0.12821637273822536</c:v>
                </c:pt>
                <c:pt idx="53">
                  <c:v>0.12044813541685047</c:v>
                </c:pt>
                <c:pt idx="54">
                  <c:v>0.11258621107064316</c:v>
                </c:pt>
                <c:pt idx="55">
                  <c:v>0.1047125784630696</c:v>
                </c:pt>
                <c:pt idx="56">
                  <c:v>9.6903849903977698E-2</c:v>
                </c:pt>
                <c:pt idx="57">
                  <c:v>8.9230173363941678E-2</c:v>
                </c:pt>
                <c:pt idx="58">
                  <c:v>8.1754368756723136E-2</c:v>
                </c:pt>
                <c:pt idx="59">
                  <c:v>7.453130576996396E-2</c:v>
                </c:pt>
                <c:pt idx="60">
                  <c:v>6.7607521983145888E-2</c:v>
                </c:pt>
                <c:pt idx="61">
                  <c:v>6.1021072100927956E-2</c:v>
                </c:pt>
                <c:pt idx="62">
                  <c:v>5.4801592228621132E-2</c:v>
                </c:pt>
                <c:pt idx="63">
                  <c:v>4.8970557432818418E-2</c:v>
                </c:pt>
                <c:pt idx="64">
                  <c:v>4.3541706496324904E-2</c:v>
                </c:pt>
                <c:pt idx="65">
                  <c:v>3.8521604848614756E-2</c:v>
                </c:pt>
                <c:pt idx="66">
                  <c:v>3.3910315115603211E-2</c:v>
                </c:pt>
                <c:pt idx="67">
                  <c:v>2.9702144506222775E-2</c:v>
                </c:pt>
                <c:pt idx="68">
                  <c:v>2.5886439205752478E-2</c:v>
                </c:pt>
                <c:pt idx="69">
                  <c:v>2.2448397904171687E-2</c:v>
                </c:pt>
                <c:pt idx="70">
                  <c:v>1.9369879352002031E-2</c:v>
                </c:pt>
                <c:pt idx="71">
                  <c:v>1.663018219252364E-2</c:v>
                </c:pt>
                <c:pt idx="72">
                  <c:v>1.4206779053157583E-2</c:v>
                </c:pt>
                <c:pt idx="73">
                  <c:v>1.2075990785461068E-2</c:v>
                </c:pt>
                <c:pt idx="74">
                  <c:v>1.0213590636938533E-2</c:v>
                </c:pt>
                <c:pt idx="75">
                  <c:v>8.5953318590459484E-3</c:v>
                </c:pt>
                <c:pt idx="76">
                  <c:v>7.1973956751131439E-3</c:v>
                </c:pt>
                <c:pt idx="77">
                  <c:v>5.9967595527804498E-3</c:v>
                </c:pt>
                <c:pt idx="78">
                  <c:v>4.9714882839814716E-3</c:v>
                </c:pt>
                <c:pt idx="79">
                  <c:v>4.1009524384720882E-3</c:v>
                </c:pt>
                <c:pt idx="80">
                  <c:v>3.3659803191567364E-3</c:v>
                </c:pt>
              </c:numCache>
            </c:numRef>
          </c:val>
        </c:ser>
        <c:ser>
          <c:idx val="41"/>
          <c:order val="41"/>
          <c:tx>
            <c:strRef>
              <c:f>Sheet1!$A$47</c:f>
              <c:strCache>
                <c:ptCount val="1"/>
                <c:pt idx="0">
                  <c:v>0.05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Sheet1!$B$47:$CD$47</c:f>
              <c:numCache>
                <c:formatCode>General</c:formatCode>
                <c:ptCount val="81"/>
                <c:pt idx="0">
                  <c:v>3.0380602885692492E-3</c:v>
                </c:pt>
                <c:pt idx="1">
                  <c:v>3.710695215915368E-3</c:v>
                </c:pt>
                <c:pt idx="2">
                  <c:v>4.509648663416836E-3</c:v>
                </c:pt>
                <c:pt idx="3">
                  <c:v>5.4532908318123746E-3</c:v>
                </c:pt>
                <c:pt idx="4">
                  <c:v>6.5615000882159324E-3</c:v>
                </c:pt>
                <c:pt idx="5">
                  <c:v>7.8555418337374044E-3</c:v>
                </c:pt>
                <c:pt idx="6">
                  <c:v>9.3578844888798033E-3</c:v>
                </c:pt>
                <c:pt idx="7">
                  <c:v>1.1091945882764822E-2</c:v>
                </c:pt>
                <c:pt idx="8">
                  <c:v>1.3081764647251991E-2</c:v>
                </c:pt>
                <c:pt idx="9">
                  <c:v>1.5351593025306528E-2</c:v>
                </c:pt>
                <c:pt idx="10">
                  <c:v>1.7925409811645105E-2</c:v>
                </c:pt>
                <c:pt idx="11">
                  <c:v>2.0826354934106787E-2</c:v>
                </c:pt>
                <c:pt idx="12">
                  <c:v>2.4076090408274183E-2</c:v>
                </c:pt>
                <c:pt idx="13">
                  <c:v>2.7694095975555579E-2</c:v>
                </c:pt>
                <c:pt idx="14">
                  <c:v>3.1696911553379066E-2</c:v>
                </c:pt>
                <c:pt idx="15">
                  <c:v>3.6097342540718218E-2</c:v>
                </c:pt>
                <c:pt idx="16">
                  <c:v>4.0903647859838237E-2</c:v>
                </c:pt>
                <c:pt idx="17">
                  <c:v>4.6118734180078953E-2</c:v>
                </c:pt>
                <c:pt idx="18">
                  <c:v>5.173938285107172E-2</c:v>
                </c:pt>
                <c:pt idx="19">
                  <c:v>5.7755538455727104E-2</c:v>
                </c:pt>
                <c:pt idx="20">
                  <c:v>6.4149689369583013E-2</c:v>
                </c:pt>
                <c:pt idx="21">
                  <c:v>7.0896371094849794E-2</c:v>
                </c:pt>
                <c:pt idx="22">
                  <c:v>7.7961822270757708E-2</c:v>
                </c:pt>
                <c:pt idx="23">
                  <c:v>8.5303821039459257E-2</c:v>
                </c:pt>
                <c:pt idx="24">
                  <c:v>9.287172582024518E-2</c:v>
                </c:pt>
                <c:pt idx="25">
                  <c:v>0.1006067395337262</c:v>
                </c:pt>
                <c:pt idx="26">
                  <c:v>0.10844241001558176</c:v>
                </c:pt>
                <c:pt idx="27">
                  <c:v>0.11630537193663573</c:v>
                </c:pt>
                <c:pt idx="28">
                  <c:v>0.12411632724654083</c:v>
                </c:pt>
                <c:pt idx="29">
                  <c:v>0.13179125229336075</c:v>
                </c:pt>
                <c:pt idx="30">
                  <c:v>0.13924281070688041</c:v>
                </c:pt>
                <c:pt idx="31">
                  <c:v>0.14638194227430121</c:v>
                </c:pt>
                <c:pt idx="32">
                  <c:v>0.15311958980646892</c:v>
                </c:pt>
                <c:pt idx="33">
                  <c:v>0.15936851881049177</c:v>
                </c:pt>
                <c:pt idx="34">
                  <c:v>0.16504517904234864</c:v>
                </c:pt>
                <c:pt idx="35">
                  <c:v>0.17007155305135788</c:v>
                </c:pt>
                <c:pt idx="36">
                  <c:v>0.17437693491462986</c:v>
                </c:pt>
                <c:pt idx="37">
                  <c:v>0.17789958266966374</c:v>
                </c:pt>
                <c:pt idx="38">
                  <c:v>0.18058819055766001</c:v>
                </c:pt>
                <c:pt idx="39">
                  <c:v>0.18240313204619227</c:v>
                </c:pt>
                <c:pt idx="40">
                  <c:v>0.18331743155039398</c:v>
                </c:pt>
                <c:pt idx="41">
                  <c:v>0.18331743155039401</c:v>
                </c:pt>
                <c:pt idx="42">
                  <c:v>0.18240313204619227</c:v>
                </c:pt>
                <c:pt idx="43">
                  <c:v>0.18058819055766001</c:v>
                </c:pt>
                <c:pt idx="44">
                  <c:v>0.17789958266966374</c:v>
                </c:pt>
                <c:pt idx="45">
                  <c:v>0.17437693491462986</c:v>
                </c:pt>
                <c:pt idx="46">
                  <c:v>0.17007155305135788</c:v>
                </c:pt>
                <c:pt idx="47">
                  <c:v>0.16504517904234864</c:v>
                </c:pt>
                <c:pt idx="48">
                  <c:v>0.15936851881049177</c:v>
                </c:pt>
                <c:pt idx="49">
                  <c:v>0.15311958980646898</c:v>
                </c:pt>
                <c:pt idx="50">
                  <c:v>0.14638194227430121</c:v>
                </c:pt>
                <c:pt idx="51">
                  <c:v>0.13924281070688041</c:v>
                </c:pt>
                <c:pt idx="52">
                  <c:v>0.13179125229336072</c:v>
                </c:pt>
                <c:pt idx="53">
                  <c:v>0.1241163272465408</c:v>
                </c:pt>
                <c:pt idx="54">
                  <c:v>0.11630537193663573</c:v>
                </c:pt>
                <c:pt idx="55">
                  <c:v>0.10844241001558176</c:v>
                </c:pt>
                <c:pt idx="56">
                  <c:v>0.1006067395337262</c:v>
                </c:pt>
                <c:pt idx="57">
                  <c:v>9.287172582024518E-2</c:v>
                </c:pt>
                <c:pt idx="58">
                  <c:v>8.5303821039459257E-2</c:v>
                </c:pt>
                <c:pt idx="59">
                  <c:v>7.7961822270757708E-2</c:v>
                </c:pt>
                <c:pt idx="60">
                  <c:v>7.0896371094849794E-2</c:v>
                </c:pt>
                <c:pt idx="61">
                  <c:v>6.4149689369583027E-2</c:v>
                </c:pt>
                <c:pt idx="62">
                  <c:v>5.7755538455727104E-2</c:v>
                </c:pt>
                <c:pt idx="63">
                  <c:v>5.173938285107172E-2</c:v>
                </c:pt>
                <c:pt idx="64">
                  <c:v>4.6118734180078953E-2</c:v>
                </c:pt>
                <c:pt idx="65">
                  <c:v>4.0903647859838264E-2</c:v>
                </c:pt>
                <c:pt idx="66">
                  <c:v>3.6097342540718218E-2</c:v>
                </c:pt>
                <c:pt idx="67">
                  <c:v>3.1696911553379087E-2</c:v>
                </c:pt>
                <c:pt idx="68">
                  <c:v>2.7694095975555579E-2</c:v>
                </c:pt>
                <c:pt idx="69">
                  <c:v>2.4076090408274194E-2</c:v>
                </c:pt>
                <c:pt idx="70">
                  <c:v>2.0826354934106787E-2</c:v>
                </c:pt>
                <c:pt idx="71">
                  <c:v>1.7925409811645112E-2</c:v>
                </c:pt>
                <c:pt idx="72">
                  <c:v>1.5351593025306535E-2</c:v>
                </c:pt>
                <c:pt idx="73">
                  <c:v>1.3081764647251991E-2</c:v>
                </c:pt>
                <c:pt idx="74">
                  <c:v>1.1091945882764822E-2</c:v>
                </c:pt>
                <c:pt idx="75">
                  <c:v>9.357884488879812E-3</c:v>
                </c:pt>
                <c:pt idx="76">
                  <c:v>7.8555418337374044E-3</c:v>
                </c:pt>
                <c:pt idx="77">
                  <c:v>6.5615000882159394E-3</c:v>
                </c:pt>
                <c:pt idx="78">
                  <c:v>5.4532908318123746E-3</c:v>
                </c:pt>
                <c:pt idx="79">
                  <c:v>4.5096486634168377E-3</c:v>
                </c:pt>
                <c:pt idx="80">
                  <c:v>3.7106952159153715E-3</c:v>
                </c:pt>
              </c:numCache>
            </c:numRef>
          </c:val>
        </c:ser>
        <c:ser>
          <c:idx val="42"/>
          <c:order val="42"/>
          <c:tx>
            <c:strRef>
              <c:f>Sheet1!$A$48</c:f>
              <c:strCache>
                <c:ptCount val="1"/>
                <c:pt idx="0">
                  <c:v>0.1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Sheet1!$B$48:$CD$48</c:f>
              <c:numCache>
                <c:formatCode>General</c:formatCode>
                <c:ptCount val="81"/>
                <c:pt idx="0">
                  <c:v>2.7284106189541558E-3</c:v>
                </c:pt>
                <c:pt idx="1">
                  <c:v>3.3408298987321451E-3</c:v>
                </c:pt>
                <c:pt idx="2">
                  <c:v>4.0703103466625118E-3</c:v>
                </c:pt>
                <c:pt idx="3">
                  <c:v>4.9343415960562704E-3</c:v>
                </c:pt>
                <c:pt idx="4">
                  <c:v>5.9519520941392814E-3</c:v>
                </c:pt>
                <c:pt idx="5">
                  <c:v>7.1436171291837441E-3</c:v>
                </c:pt>
                <c:pt idx="6">
                  <c:v>8.5311080105838315E-3</c:v>
                </c:pt>
                <c:pt idx="7">
                  <c:v>1.0137275247599581E-2</c:v>
                </c:pt>
                <c:pt idx="8">
                  <c:v>1.1985759644307585E-2</c:v>
                </c:pt>
                <c:pt idx="9">
                  <c:v>1.4100626778875774E-2</c:v>
                </c:pt>
                <c:pt idx="10">
                  <c:v>1.6505922382833389E-2</c:v>
                </c:pt>
                <c:pt idx="11">
                  <c:v>1.9225148675323961E-2</c:v>
                </c:pt>
                <c:pt idx="12">
                  <c:v>2.2280664705633561E-2</c:v>
                </c:pt>
                <c:pt idx="13">
                  <c:v>2.5693017151079498E-2</c:v>
                </c:pt>
                <c:pt idx="14">
                  <c:v>2.9480211710718282E-2</c:v>
                </c:pt>
                <c:pt idx="15">
                  <c:v>3.3656939099993691E-2</c:v>
                </c:pt>
                <c:pt idx="16">
                  <c:v>3.8233773528907201E-2</c:v>
                </c:pt>
                <c:pt idx="17">
                  <c:v>4.3216365252303393E-2</c:v>
                </c:pt>
                <c:pt idx="18">
                  <c:v>4.8604652112204216E-2</c:v>
                </c:pt>
                <c:pt idx="19">
                  <c:v>5.4392117735664991E-2</c:v>
                </c:pt>
                <c:pt idx="20">
                  <c:v>6.0565125995312483E-2</c:v>
                </c:pt>
                <c:pt idx="21">
                  <c:v>6.7102362285073894E-2</c:v>
                </c:pt>
                <c:pt idx="22">
                  <c:v>7.3974411938992957E-2</c:v>
                </c:pt>
                <c:pt idx="23">
                  <c:v>8.1143504595076743E-2</c:v>
                </c:pt>
                <c:pt idx="24">
                  <c:v>8.8563450400087756E-2</c:v>
                </c:pt>
                <c:pt idx="25">
                  <c:v>9.6179789649680811E-2</c:v>
                </c:pt>
                <c:pt idx="26">
                  <c:v>0.10393017181704678</c:v>
                </c:pt>
                <c:pt idx="27">
                  <c:v>0.11174497307340259</c:v>
                </c:pt>
                <c:pt idx="28">
                  <c:v>0.11954815355187876</c:v>
                </c:pt>
                <c:pt idx="29">
                  <c:v>0.12725834702983641</c:v>
                </c:pt>
                <c:pt idx="30">
                  <c:v>0.13479016674187122</c:v>
                </c:pt>
                <c:pt idx="31">
                  <c:v>0.14205570207225121</c:v>
                </c:pt>
                <c:pt idx="32">
                  <c:v>0.14896617232568321</c:v>
                </c:pt>
                <c:pt idx="33">
                  <c:v>0.15543369606114638</c:v>
                </c:pt>
                <c:pt idx="34">
                  <c:v>0.16137312800145187</c:v>
                </c:pt>
                <c:pt idx="35">
                  <c:v>0.16670391066816048</c:v>
                </c:pt>
                <c:pt idx="36">
                  <c:v>0.17135188494228396</c:v>
                </c:pt>
                <c:pt idx="37">
                  <c:v>0.17525100293828783</c:v>
                </c:pt>
                <c:pt idx="38">
                  <c:v>0.17834488802610388</c:v>
                </c:pt>
                <c:pt idx="39">
                  <c:v>0.18058819055765998</c:v>
                </c:pt>
                <c:pt idx="40">
                  <c:v>0.18194769375115283</c:v>
                </c:pt>
                <c:pt idx="41">
                  <c:v>0.18240313204619227</c:v>
                </c:pt>
                <c:pt idx="42">
                  <c:v>0.18194769375115288</c:v>
                </c:pt>
                <c:pt idx="43">
                  <c:v>0.18058819055765998</c:v>
                </c:pt>
                <c:pt idx="44">
                  <c:v>0.17834488802610388</c:v>
                </c:pt>
                <c:pt idx="45">
                  <c:v>0.17525100293828783</c:v>
                </c:pt>
                <c:pt idx="46">
                  <c:v>0.17135188494228396</c:v>
                </c:pt>
                <c:pt idx="47">
                  <c:v>0.16670391066816048</c:v>
                </c:pt>
                <c:pt idx="48">
                  <c:v>0.16137312800145187</c:v>
                </c:pt>
                <c:pt idx="49">
                  <c:v>0.15543369606114638</c:v>
                </c:pt>
                <c:pt idx="50">
                  <c:v>0.14896617232568321</c:v>
                </c:pt>
                <c:pt idx="51">
                  <c:v>0.14205570207225121</c:v>
                </c:pt>
                <c:pt idx="52">
                  <c:v>0.13479016674187122</c:v>
                </c:pt>
                <c:pt idx="53">
                  <c:v>0.12725834702983641</c:v>
                </c:pt>
                <c:pt idx="54">
                  <c:v>0.11954815355187874</c:v>
                </c:pt>
                <c:pt idx="55">
                  <c:v>0.11174497307340257</c:v>
                </c:pt>
                <c:pt idx="56">
                  <c:v>0.10393017181704678</c:v>
                </c:pt>
                <c:pt idx="57">
                  <c:v>9.6179789649680811E-2</c:v>
                </c:pt>
                <c:pt idx="58">
                  <c:v>8.8563450400087756E-2</c:v>
                </c:pt>
                <c:pt idx="59">
                  <c:v>8.1143504595076743E-2</c:v>
                </c:pt>
                <c:pt idx="60">
                  <c:v>7.3974411938992957E-2</c:v>
                </c:pt>
                <c:pt idx="61">
                  <c:v>6.7102362285073894E-2</c:v>
                </c:pt>
                <c:pt idx="62">
                  <c:v>6.056512599531249E-2</c:v>
                </c:pt>
                <c:pt idx="63">
                  <c:v>5.4392117735664977E-2</c:v>
                </c:pt>
                <c:pt idx="64">
                  <c:v>4.8604652112204216E-2</c:v>
                </c:pt>
                <c:pt idx="65">
                  <c:v>4.3216365252303393E-2</c:v>
                </c:pt>
                <c:pt idx="66">
                  <c:v>3.8233773528907208E-2</c:v>
                </c:pt>
                <c:pt idx="67">
                  <c:v>3.3656939099993691E-2</c:v>
                </c:pt>
                <c:pt idx="68">
                  <c:v>2.9480211710718282E-2</c:v>
                </c:pt>
                <c:pt idx="69">
                  <c:v>2.5693017151079498E-2</c:v>
                </c:pt>
                <c:pt idx="70">
                  <c:v>2.2280664705633561E-2</c:v>
                </c:pt>
                <c:pt idx="71">
                  <c:v>1.9225148675323961E-2</c:v>
                </c:pt>
                <c:pt idx="72">
                  <c:v>1.6505922382833389E-2</c:v>
                </c:pt>
                <c:pt idx="73">
                  <c:v>1.410062677887578E-2</c:v>
                </c:pt>
                <c:pt idx="74">
                  <c:v>1.1985759644307585E-2</c:v>
                </c:pt>
                <c:pt idx="75">
                  <c:v>1.0137275247599565E-2</c:v>
                </c:pt>
                <c:pt idx="76">
                  <c:v>8.5311080105838349E-3</c:v>
                </c:pt>
                <c:pt idx="77">
                  <c:v>7.1436171291837441E-3</c:v>
                </c:pt>
                <c:pt idx="78">
                  <c:v>5.9519520941392814E-3</c:v>
                </c:pt>
                <c:pt idx="79">
                  <c:v>4.9343415960562704E-3</c:v>
                </c:pt>
                <c:pt idx="80">
                  <c:v>4.0703103466625135E-3</c:v>
                </c:pt>
              </c:numCache>
            </c:numRef>
          </c:val>
        </c:ser>
        <c:ser>
          <c:idx val="43"/>
          <c:order val="43"/>
          <c:tx>
            <c:strRef>
              <c:f>Sheet1!$A$49</c:f>
              <c:strCache>
                <c:ptCount val="1"/>
                <c:pt idx="0">
                  <c:v>0.15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Sheet1!$B$49:$CD$49</c:f>
              <c:numCache>
                <c:formatCode>General</c:formatCode>
                <c:ptCount val="81"/>
                <c:pt idx="0">
                  <c:v>2.4381004909201352E-3</c:v>
                </c:pt>
                <c:pt idx="1">
                  <c:v>2.9928294635034928E-3</c:v>
                </c:pt>
                <c:pt idx="2">
                  <c:v>3.6554501614261881E-3</c:v>
                </c:pt>
                <c:pt idx="3">
                  <c:v>4.4425087417469091E-3</c:v>
                </c:pt>
                <c:pt idx="4">
                  <c:v>5.3721019085462719E-3</c:v>
                </c:pt>
                <c:pt idx="5">
                  <c:v>6.4638120786080638E-3</c:v>
                </c:pt>
                <c:pt idx="6">
                  <c:v>7.7385880524660534E-3</c:v>
                </c:pt>
                <c:pt idx="7">
                  <c:v>9.218563739421785E-3</c:v>
                </c:pt>
                <c:pt idx="8">
                  <c:v>1.0926808322542666E-2</c:v>
                </c:pt>
                <c:pt idx="9">
                  <c:v>1.2887002545085161E-2</c:v>
                </c:pt>
                <c:pt idx="10">
                  <c:v>1.5123037581156559E-2</c:v>
                </c:pt>
                <c:pt idx="11">
                  <c:v>1.765853522772946E-2</c:v>
                </c:pt>
                <c:pt idx="12">
                  <c:v>2.0516290903999781E-2</c:v>
                </c:pt>
                <c:pt idx="13">
                  <c:v>2.3717644120153616E-2</c:v>
                </c:pt>
                <c:pt idx="14">
                  <c:v>2.7281784602032885E-2</c:v>
                </c:pt>
                <c:pt idx="15">
                  <c:v>3.1225006019775983E-2</c:v>
                </c:pt>
                <c:pt idx="16">
                  <c:v>3.5559923124803015E-2</c:v>
                </c:pt>
                <c:pt idx="17">
                  <c:v>4.0294671880045901E-2</c:v>
                </c:pt>
                <c:pt idx="18">
                  <c:v>4.5432115680175654E-2</c:v>
                </c:pt>
                <c:pt idx="19">
                  <c:v>5.0969083794284609E-2</c:v>
                </c:pt>
                <c:pt idx="20">
                  <c:v>5.6895670510940605E-2</c:v>
                </c:pt>
                <c:pt idx="21">
                  <c:v>6.3194624919804002E-2</c:v>
                </c:pt>
                <c:pt idx="22">
                  <c:v>6.9840861640065879E-2</c:v>
                </c:pt>
                <c:pt idx="23">
                  <c:v>7.6801121952135468E-2</c:v>
                </c:pt>
                <c:pt idx="24">
                  <c:v>8.4033812599734248E-2</c:v>
                </c:pt>
                <c:pt idx="25">
                  <c:v>9.1489045957065626E-2</c:v>
                </c:pt>
                <c:pt idx="26">
                  <c:v>9.910890031920927E-2</c:v>
                </c:pt>
                <c:pt idx="27">
                  <c:v>0.10682791286568041</c:v>
                </c:pt>
                <c:pt idx="28">
                  <c:v>0.11457381053475463</c:v>
                </c:pt>
                <c:pt idx="29">
                  <c:v>0.12226847587024819</c:v>
                </c:pt>
                <c:pt idx="30">
                  <c:v>0.12982913616942918</c:v>
                </c:pt>
                <c:pt idx="31">
                  <c:v>0.1371697553312369</c:v>
                </c:pt>
                <c:pt idx="32">
                  <c:v>0.14420259907670041</c:v>
                </c:pt>
                <c:pt idx="33">
                  <c:v>0.15083993610547594</c:v>
                </c:pt>
                <c:pt idx="34">
                  <c:v>0.15699583067707082</c:v>
                </c:pt>
                <c:pt idx="35">
                  <c:v>0.16258797644854245</c:v>
                </c:pt>
                <c:pt idx="36">
                  <c:v>0.16753951749772841</c:v>
                </c:pt>
                <c:pt idx="37">
                  <c:v>0.17178080057578798</c:v>
                </c:pt>
                <c:pt idx="38">
                  <c:v>0.1752510029382878</c:v>
                </c:pt>
                <c:pt idx="39">
                  <c:v>0.17789958266966371</c:v>
                </c:pt>
                <c:pt idx="40">
                  <c:v>0.17968750319969753</c:v>
                </c:pt>
                <c:pt idx="41">
                  <c:v>0.18058819055765996</c:v>
                </c:pt>
                <c:pt idx="42">
                  <c:v>0.18058819055765996</c:v>
                </c:pt>
                <c:pt idx="43">
                  <c:v>0.17968750319969756</c:v>
                </c:pt>
                <c:pt idx="44">
                  <c:v>0.17789958266966371</c:v>
                </c:pt>
                <c:pt idx="45">
                  <c:v>0.1752510029382878</c:v>
                </c:pt>
                <c:pt idx="46">
                  <c:v>0.17178080057578798</c:v>
                </c:pt>
                <c:pt idx="47">
                  <c:v>0.16753951749772841</c:v>
                </c:pt>
                <c:pt idx="48">
                  <c:v>0.16258797644854245</c:v>
                </c:pt>
                <c:pt idx="49">
                  <c:v>0.15699583067707082</c:v>
                </c:pt>
                <c:pt idx="50">
                  <c:v>0.15083993610547594</c:v>
                </c:pt>
                <c:pt idx="51">
                  <c:v>0.14420259907670041</c:v>
                </c:pt>
                <c:pt idx="52">
                  <c:v>0.1371697553312369</c:v>
                </c:pt>
                <c:pt idx="53">
                  <c:v>0.12982913616942918</c:v>
                </c:pt>
                <c:pt idx="54">
                  <c:v>0.12226847587024819</c:v>
                </c:pt>
                <c:pt idx="55">
                  <c:v>0.1145738105347546</c:v>
                </c:pt>
                <c:pt idx="56">
                  <c:v>0.10682791286568039</c:v>
                </c:pt>
                <c:pt idx="57">
                  <c:v>9.9108900319209256E-2</c:v>
                </c:pt>
                <c:pt idx="58">
                  <c:v>9.1489045957065585E-2</c:v>
                </c:pt>
                <c:pt idx="59">
                  <c:v>8.4033812599734248E-2</c:v>
                </c:pt>
                <c:pt idx="60">
                  <c:v>7.6801121952135468E-2</c:v>
                </c:pt>
                <c:pt idx="61">
                  <c:v>6.9840861640065879E-2</c:v>
                </c:pt>
                <c:pt idx="62">
                  <c:v>6.3194624919804002E-2</c:v>
                </c:pt>
                <c:pt idx="63">
                  <c:v>5.6895670510940598E-2</c:v>
                </c:pt>
                <c:pt idx="64">
                  <c:v>5.0969083794284546E-2</c:v>
                </c:pt>
                <c:pt idx="65">
                  <c:v>4.5432115680175626E-2</c:v>
                </c:pt>
                <c:pt idx="66">
                  <c:v>4.0294671880045888E-2</c:v>
                </c:pt>
                <c:pt idx="67">
                  <c:v>3.5559923124803015E-2</c:v>
                </c:pt>
                <c:pt idx="68">
                  <c:v>3.1225006019775976E-2</c:v>
                </c:pt>
                <c:pt idx="69">
                  <c:v>2.7281784602032878E-2</c:v>
                </c:pt>
                <c:pt idx="70">
                  <c:v>2.3717644120153616E-2</c:v>
                </c:pt>
                <c:pt idx="71">
                  <c:v>2.0516290903999781E-2</c:v>
                </c:pt>
                <c:pt idx="72">
                  <c:v>1.765853522772946E-2</c:v>
                </c:pt>
                <c:pt idx="73">
                  <c:v>1.5123037581156559E-2</c:v>
                </c:pt>
                <c:pt idx="74">
                  <c:v>1.2887002545085161E-2</c:v>
                </c:pt>
                <c:pt idx="75">
                  <c:v>1.0926808322542666E-2</c:v>
                </c:pt>
                <c:pt idx="76">
                  <c:v>9.2185637394217815E-3</c:v>
                </c:pt>
                <c:pt idx="77">
                  <c:v>7.7385880524660595E-3</c:v>
                </c:pt>
                <c:pt idx="78">
                  <c:v>6.4638120786080612E-3</c:v>
                </c:pt>
                <c:pt idx="79">
                  <c:v>5.3721019085462719E-3</c:v>
                </c:pt>
                <c:pt idx="80">
                  <c:v>4.4425087417469125E-3</c:v>
                </c:pt>
              </c:numCache>
            </c:numRef>
          </c:val>
        </c:ser>
        <c:ser>
          <c:idx val="44"/>
          <c:order val="44"/>
          <c:tx>
            <c:strRef>
              <c:f>Sheet1!$A$50</c:f>
              <c:strCache>
                <c:ptCount val="1"/>
                <c:pt idx="0">
                  <c:v>0.2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Sheet1!$B$50:$CD$50</c:f>
              <c:numCache>
                <c:formatCode>General</c:formatCode>
                <c:ptCount val="81"/>
                <c:pt idx="0">
                  <c:v>2.1678139181859988E-3</c:v>
                </c:pt>
                <c:pt idx="1">
                  <c:v>2.6677068582538648E-3</c:v>
                </c:pt>
                <c:pt idx="2">
                  <c:v>3.2665005667378427E-3</c:v>
                </c:pt>
                <c:pt idx="3">
                  <c:v>3.9797509772101086E-3</c:v>
                </c:pt>
                <c:pt idx="4">
                  <c:v>4.8245586002785557E-3</c:v>
                </c:pt>
                <c:pt idx="5">
                  <c:v>5.8195285237601481E-3</c:v>
                </c:pt>
                <c:pt idx="6">
                  <c:v>6.98468048609491E-3</c:v>
                </c:pt>
                <c:pt idx="7">
                  <c:v>8.3413014119783288E-3</c:v>
                </c:pt>
                <c:pt idx="8">
                  <c:v>9.9117334151098708E-3</c:v>
                </c:pt>
                <c:pt idx="9">
                  <c:v>1.1719091320923655E-2</c:v>
                </c:pt>
                <c:pt idx="10">
                  <c:v>1.3786905278247302E-2</c:v>
                </c:pt>
                <c:pt idx="11">
                  <c:v>1.613868603083252E-2</c:v>
                </c:pt>
                <c:pt idx="12">
                  <c:v>1.8797412902523826E-2</c:v>
                </c:pt>
                <c:pt idx="13">
                  <c:v>2.1784947481423182E-2</c:v>
                </c:pt>
                <c:pt idx="14">
                  <c:v>2.5121379306697531E-2</c:v>
                </c:pt>
                <c:pt idx="15">
                  <c:v>2.8824313472876308E-2</c:v>
                </c:pt>
                <c:pt idx="16">
                  <c:v>3.2908113845159612E-2</c:v>
                </c:pt>
                <c:pt idx="17">
                  <c:v>3.7383119370458802E-2</c:v>
                </c:pt>
                <c:pt idx="18">
                  <c:v>4.2254854592438697E-2</c:v>
                </c:pt>
                <c:pt idx="19">
                  <c:v>4.7523258736059386E-2</c:v>
                </c:pt>
                <c:pt idx="20">
                  <c:v>5.3181960409611997E-2</c:v>
                </c:pt>
                <c:pt idx="21">
                  <c:v>5.9217626872687154E-2</c:v>
                </c:pt>
                <c:pt idx="22">
                  <c:v>6.5609417742826484E-2</c:v>
                </c:pt>
                <c:pt idx="23">
                  <c:v>7.232857279399979E-2</c:v>
                </c:pt>
                <c:pt idx="24">
                  <c:v>7.9338162008039434E-2</c:v>
                </c:pt>
                <c:pt idx="25">
                  <c:v>8.659302319879654E-2</c:v>
                </c:pt>
                <c:pt idx="26">
                  <c:v>9.4039908322970267E-2</c:v>
                </c:pt>
                <c:pt idx="27">
                  <c:v>0.10161785407583351</c:v>
                </c:pt>
                <c:pt idx="28">
                  <c:v>0.10925878567265544</c:v>
                </c:pt>
                <c:pt idx="29">
                  <c:v>0.11688835503952828</c:v>
                </c:pt>
                <c:pt idx="30">
                  <c:v>0.12442700625160157</c:v>
                </c:pt>
                <c:pt idx="31">
                  <c:v>0.13179125229336067</c:v>
                </c:pt>
                <c:pt idx="32">
                  <c:v>0.13889513845151169</c:v>
                </c:pt>
                <c:pt idx="33">
                  <c:v>0.14565185929139249</c:v>
                </c:pt>
                <c:pt idx="34">
                  <c:v>0.15197548862531887</c:v>
                </c:pt>
                <c:pt idx="35">
                  <c:v>0.15778277555317821</c:v>
                </c:pt>
                <c:pt idx="36">
                  <c:v>0.16299495490076141</c:v>
                </c:pt>
                <c:pt idx="37">
                  <c:v>0.16753951749772841</c:v>
                </c:pt>
                <c:pt idx="38">
                  <c:v>0.1713518849422839</c:v>
                </c:pt>
                <c:pt idx="39">
                  <c:v>0.17437693491462977</c:v>
                </c:pt>
                <c:pt idx="40">
                  <c:v>0.17657032674025772</c:v>
                </c:pt>
                <c:pt idx="41">
                  <c:v>0.17789958266966371</c:v>
                </c:pt>
                <c:pt idx="42">
                  <c:v>0.17834488802610382</c:v>
                </c:pt>
                <c:pt idx="43">
                  <c:v>0.17789958266966371</c:v>
                </c:pt>
                <c:pt idx="44">
                  <c:v>0.1765703267402578</c:v>
                </c:pt>
                <c:pt idx="45">
                  <c:v>0.17437693491462977</c:v>
                </c:pt>
                <c:pt idx="46">
                  <c:v>0.1713518849422839</c:v>
                </c:pt>
                <c:pt idx="47">
                  <c:v>0.16753951749772841</c:v>
                </c:pt>
                <c:pt idx="48">
                  <c:v>0.16299495490076141</c:v>
                </c:pt>
                <c:pt idx="49">
                  <c:v>0.15778277555317821</c:v>
                </c:pt>
                <c:pt idx="50">
                  <c:v>0.15197548862531887</c:v>
                </c:pt>
                <c:pt idx="51">
                  <c:v>0.14565185929139254</c:v>
                </c:pt>
                <c:pt idx="52">
                  <c:v>0.13889513845151169</c:v>
                </c:pt>
                <c:pt idx="53">
                  <c:v>0.13179125229336064</c:v>
                </c:pt>
                <c:pt idx="54">
                  <c:v>0.12442700625160154</c:v>
                </c:pt>
                <c:pt idx="55">
                  <c:v>0.11688835503952826</c:v>
                </c:pt>
                <c:pt idx="56">
                  <c:v>0.1092587856726554</c:v>
                </c:pt>
                <c:pt idx="57">
                  <c:v>0.10161785407583349</c:v>
                </c:pt>
                <c:pt idx="58">
                  <c:v>9.4039908322970267E-2</c:v>
                </c:pt>
                <c:pt idx="59">
                  <c:v>8.6593023198796512E-2</c:v>
                </c:pt>
                <c:pt idx="60">
                  <c:v>7.9338162008039434E-2</c:v>
                </c:pt>
                <c:pt idx="61">
                  <c:v>7.2328572793999776E-2</c:v>
                </c:pt>
                <c:pt idx="62">
                  <c:v>6.5609417742826484E-2</c:v>
                </c:pt>
                <c:pt idx="63">
                  <c:v>5.921762687268714E-2</c:v>
                </c:pt>
                <c:pt idx="64">
                  <c:v>5.3181960409611984E-2</c:v>
                </c:pt>
                <c:pt idx="65">
                  <c:v>4.7523258736059365E-2</c:v>
                </c:pt>
                <c:pt idx="66">
                  <c:v>4.2254854592438683E-2</c:v>
                </c:pt>
                <c:pt idx="67">
                  <c:v>3.7383119370458802E-2</c:v>
                </c:pt>
                <c:pt idx="68">
                  <c:v>3.2908113845159612E-2</c:v>
                </c:pt>
                <c:pt idx="69">
                  <c:v>2.8824313472876294E-2</c:v>
                </c:pt>
                <c:pt idx="70">
                  <c:v>2.5121379306697531E-2</c:v>
                </c:pt>
                <c:pt idx="71">
                  <c:v>2.1784947481423182E-2</c:v>
                </c:pt>
                <c:pt idx="72">
                  <c:v>1.8797412902523826E-2</c:v>
                </c:pt>
                <c:pt idx="73">
                  <c:v>1.613868603083252E-2</c:v>
                </c:pt>
                <c:pt idx="74">
                  <c:v>1.3786905278247294E-2</c:v>
                </c:pt>
                <c:pt idx="75">
                  <c:v>1.1719091320923655E-2</c:v>
                </c:pt>
                <c:pt idx="76">
                  <c:v>9.9117334151098708E-3</c:v>
                </c:pt>
                <c:pt idx="77">
                  <c:v>8.3413014119783253E-3</c:v>
                </c:pt>
                <c:pt idx="78">
                  <c:v>6.98468048609491E-3</c:v>
                </c:pt>
                <c:pt idx="79">
                  <c:v>5.8195285237601464E-3</c:v>
                </c:pt>
                <c:pt idx="80">
                  <c:v>4.8245586002785557E-3</c:v>
                </c:pt>
              </c:numCache>
            </c:numRef>
          </c:val>
        </c:ser>
        <c:ser>
          <c:idx val="45"/>
          <c:order val="45"/>
          <c:tx>
            <c:strRef>
              <c:f>Sheet1!$A$51</c:f>
              <c:strCache>
                <c:ptCount val="1"/>
                <c:pt idx="0">
                  <c:v>0.25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Sheet1!$B$51:$CD$51</c:f>
              <c:numCache>
                <c:formatCode>General</c:formatCode>
                <c:ptCount val="81"/>
                <c:pt idx="0">
                  <c:v>1.9178777742378205E-3</c:v>
                </c:pt>
                <c:pt idx="1">
                  <c:v>2.3660437317558677E-3</c:v>
                </c:pt>
                <c:pt idx="2">
                  <c:v>2.9043779855293457E-3</c:v>
                </c:pt>
                <c:pt idx="3">
                  <c:v>3.5474152822652237E-3</c:v>
                </c:pt>
                <c:pt idx="4">
                  <c:v>4.3112127661784896E-3</c:v>
                </c:pt>
                <c:pt idx="5">
                  <c:v>5.2133323029161533E-3</c:v>
                </c:pt>
                <c:pt idx="6">
                  <c:v>6.272777561382099E-3</c:v>
                </c:pt>
                <c:pt idx="7">
                  <c:v>7.5098782114875412E-3</c:v>
                </c:pt>
                <c:pt idx="8">
                  <c:v>8.9461140066541076E-3</c:v>
                </c:pt>
                <c:pt idx="9">
                  <c:v>1.0603872332552201E-2</c:v>
                </c:pt>
                <c:pt idx="10">
                  <c:v>1.2506134060706161E-2</c:v>
                </c:pt>
                <c:pt idx="11">
                  <c:v>1.467608427431962E-2</c:v>
                </c:pt>
                <c:pt idx="12">
                  <c:v>1.7136646640759038E-2</c:v>
                </c:pt>
                <c:pt idx="13">
                  <c:v>1.9909942872768462E-2</c:v>
                </c:pt>
                <c:pt idx="14">
                  <c:v>2.3016681802696073E-2</c:v>
                </c:pt>
                <c:pt idx="15">
                  <c:v>2.6475486014275303E-2</c:v>
                </c:pt>
                <c:pt idx="16">
                  <c:v>3.0302167626916864E-2</c:v>
                </c:pt>
                <c:pt idx="17">
                  <c:v>3.4508968569793422E-2</c:v>
                </c:pt>
                <c:pt idx="18">
                  <c:v>3.9103784351793111E-2</c:v>
                </c:pt>
                <c:pt idx="19">
                  <c:v>4.4089393741485593E-2</c:v>
                </c:pt>
                <c:pt idx="20">
                  <c:v>4.9462719717223227E-2</c:v>
                </c:pt>
                <c:pt idx="21">
                  <c:v>5.5214149325589774E-2</c:v>
                </c:pt>
                <c:pt idx="22">
                  <c:v>6.1326941497696977E-2</c:v>
                </c:pt>
                <c:pt idx="23">
                  <c:v>6.7776752237781332E-2</c:v>
                </c:pt>
                <c:pt idx="24">
                  <c:v>7.4531305769964057E-2</c:v>
                </c:pt>
                <c:pt idx="25">
                  <c:v>8.1550238104464587E-2</c:v>
                </c:pt>
                <c:pt idx="26">
                  <c:v>8.8785136017648522E-2</c:v>
                </c:pt>
                <c:pt idx="27">
                  <c:v>9.6179789649680811E-2</c:v>
                </c:pt>
                <c:pt idx="28">
                  <c:v>0.10367067089880867</c:v>
                </c:pt>
                <c:pt idx="29">
                  <c:v>0.11118764269508565</c:v>
                </c:pt>
                <c:pt idx="30">
                  <c:v>0.11865489630206578</c:v>
                </c:pt>
                <c:pt idx="31">
                  <c:v>0.1259921053200834</c:v>
                </c:pt>
                <c:pt idx="32">
                  <c:v>0.13311577639914038</c:v>
                </c:pt>
                <c:pt idx="33">
                  <c:v>0.13994076820007009</c:v>
                </c:pt>
                <c:pt idx="34">
                  <c:v>0.14638194227430121</c:v>
                </c:pt>
                <c:pt idx="35">
                  <c:v>0.152355902666301</c:v>
                </c:pt>
                <c:pt idx="36">
                  <c:v>0.15778277555317821</c:v>
                </c:pt>
                <c:pt idx="37">
                  <c:v>0.16258797644854242</c:v>
                </c:pt>
                <c:pt idx="38">
                  <c:v>0.16670391066816043</c:v>
                </c:pt>
                <c:pt idx="39">
                  <c:v>0.17007155305135785</c:v>
                </c:pt>
                <c:pt idx="40">
                  <c:v>0.17264185542191871</c:v>
                </c:pt>
                <c:pt idx="41">
                  <c:v>0.17437693491462972</c:v>
                </c:pt>
                <c:pt idx="42">
                  <c:v>0.17525100293828769</c:v>
                </c:pt>
                <c:pt idx="43">
                  <c:v>0.17525100293828769</c:v>
                </c:pt>
                <c:pt idx="44">
                  <c:v>0.17437693491462972</c:v>
                </c:pt>
                <c:pt idx="45">
                  <c:v>0.17264185542191871</c:v>
                </c:pt>
                <c:pt idx="46">
                  <c:v>0.17007155305135785</c:v>
                </c:pt>
                <c:pt idx="47">
                  <c:v>0.16670391066816043</c:v>
                </c:pt>
                <c:pt idx="48">
                  <c:v>0.16258797644854242</c:v>
                </c:pt>
                <c:pt idx="49">
                  <c:v>0.15778277555317821</c:v>
                </c:pt>
                <c:pt idx="50">
                  <c:v>0.152355902666301</c:v>
                </c:pt>
                <c:pt idx="51">
                  <c:v>0.14638194227430121</c:v>
                </c:pt>
                <c:pt idx="52">
                  <c:v>0.13994076820007009</c:v>
                </c:pt>
                <c:pt idx="53">
                  <c:v>0.13311577639914038</c:v>
                </c:pt>
                <c:pt idx="54">
                  <c:v>0.1259921053200834</c:v>
                </c:pt>
                <c:pt idx="55">
                  <c:v>0.1186548963020657</c:v>
                </c:pt>
                <c:pt idx="56">
                  <c:v>0.11118764269508565</c:v>
                </c:pt>
                <c:pt idx="57">
                  <c:v>0.10367067089880862</c:v>
                </c:pt>
                <c:pt idx="58">
                  <c:v>9.6179789649680686E-2</c:v>
                </c:pt>
                <c:pt idx="59">
                  <c:v>8.8785136017648508E-2</c:v>
                </c:pt>
                <c:pt idx="60">
                  <c:v>8.1550238104464587E-2</c:v>
                </c:pt>
                <c:pt idx="61">
                  <c:v>7.4531305769964057E-2</c:v>
                </c:pt>
                <c:pt idx="62">
                  <c:v>6.7776752237781318E-2</c:v>
                </c:pt>
                <c:pt idx="63">
                  <c:v>6.1326941497696914E-2</c:v>
                </c:pt>
                <c:pt idx="64">
                  <c:v>5.5214149325589768E-2</c:v>
                </c:pt>
                <c:pt idx="65">
                  <c:v>4.9462719717223227E-2</c:v>
                </c:pt>
                <c:pt idx="66">
                  <c:v>4.4089393741485579E-2</c:v>
                </c:pt>
                <c:pt idx="67">
                  <c:v>3.910378435179309E-2</c:v>
                </c:pt>
                <c:pt idx="68">
                  <c:v>3.4508968569793415E-2</c:v>
                </c:pt>
                <c:pt idx="69">
                  <c:v>3.0302167626916864E-2</c:v>
                </c:pt>
                <c:pt idx="70">
                  <c:v>2.6475486014275303E-2</c:v>
                </c:pt>
                <c:pt idx="71">
                  <c:v>2.3016681802696073E-2</c:v>
                </c:pt>
                <c:pt idx="72">
                  <c:v>1.9909942872768462E-2</c:v>
                </c:pt>
                <c:pt idx="73">
                  <c:v>1.7136646640759038E-2</c:v>
                </c:pt>
                <c:pt idx="74">
                  <c:v>1.467608427431962E-2</c:v>
                </c:pt>
                <c:pt idx="75">
                  <c:v>1.2506134060706145E-2</c:v>
                </c:pt>
                <c:pt idx="76">
                  <c:v>1.0603872332552201E-2</c:v>
                </c:pt>
                <c:pt idx="77">
                  <c:v>8.9461140066541042E-3</c:v>
                </c:pt>
                <c:pt idx="78">
                  <c:v>7.5098782114875395E-3</c:v>
                </c:pt>
                <c:pt idx="79">
                  <c:v>6.2727775613820964E-3</c:v>
                </c:pt>
                <c:pt idx="80">
                  <c:v>5.2133323029161533E-3</c:v>
                </c:pt>
              </c:numCache>
            </c:numRef>
          </c:val>
        </c:ser>
        <c:ser>
          <c:idx val="46"/>
          <c:order val="46"/>
          <c:tx>
            <c:strRef>
              <c:f>Sheet1!$A$52</c:f>
              <c:strCache>
                <c:ptCount val="1"/>
                <c:pt idx="0">
                  <c:v>0.3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Sheet1!$B$52:$CD$52</c:f>
              <c:numCache>
                <c:formatCode>General</c:formatCode>
                <c:ptCount val="81"/>
                <c:pt idx="0">
                  <c:v>1.6882951770363448E-3</c:v>
                </c:pt>
                <c:pt idx="1">
                  <c:v>2.0880262646542549E-3</c:v>
                </c:pt>
                <c:pt idx="2">
                  <c:v>2.5695203539856711E-3</c:v>
                </c:pt>
                <c:pt idx="3">
                  <c:v>3.1462751113637837E-3</c:v>
                </c:pt>
                <c:pt idx="4">
                  <c:v>3.8332739251677617E-3</c:v>
                </c:pt>
                <c:pt idx="5">
                  <c:v>4.6469879117552858E-3</c:v>
                </c:pt>
                <c:pt idx="6">
                  <c:v>5.6053373878528689E-3</c:v>
                </c:pt>
                <c:pt idx="7">
                  <c:v>6.7276052537701744E-3</c:v>
                </c:pt>
                <c:pt idx="8">
                  <c:v>8.0342949565443481E-3</c:v>
                </c:pt>
                <c:pt idx="9">
                  <c:v>9.5469262953707546E-3</c:v>
                </c:pt>
                <c:pt idx="10">
                  <c:v>1.1287763341074201E-2</c:v>
                </c:pt>
                <c:pt idx="11">
                  <c:v>1.3279470201653524E-2</c:v>
                </c:pt>
                <c:pt idx="12">
                  <c:v>1.5544692294246891E-2</c:v>
                </c:pt>
                <c:pt idx="13">
                  <c:v>1.81055631753043E-2</c:v>
                </c:pt>
                <c:pt idx="14">
                  <c:v>2.0983139804447996E-2</c:v>
                </c:pt>
                <c:pt idx="15">
                  <c:v>2.4196772313658427E-2</c:v>
                </c:pt>
                <c:pt idx="16">
                  <c:v>2.7763417831709492E-2</c:v>
                </c:pt>
                <c:pt idx="17">
                  <c:v>3.1696911553379066E-2</c:v>
                </c:pt>
                <c:pt idx="18">
                  <c:v>3.6007211894617051E-2</c:v>
                </c:pt>
                <c:pt idx="19">
                  <c:v>4.0699640065041974E-2</c:v>
                </c:pt>
                <c:pt idx="20">
                  <c:v>4.5774137526474683E-2</c:v>
                </c:pt>
                <c:pt idx="21">
                  <c:v>5.122456738998795E-2</c:v>
                </c:pt>
                <c:pt idx="22">
                  <c:v>5.7038087634446816E-2</c:v>
                </c:pt>
                <c:pt idx="23">
                  <c:v>6.3194624919804002E-2</c:v>
                </c:pt>
                <c:pt idx="24">
                  <c:v>6.9666477556894812E-2</c:v>
                </c:pt>
                <c:pt idx="25">
                  <c:v>7.6418074758373852E-2</c:v>
                </c:pt>
                <c:pt idx="26">
                  <c:v>8.3405916558650248E-2</c:v>
                </c:pt>
                <c:pt idx="27">
                  <c:v>9.0578714739662794E-2</c:v>
                </c:pt>
                <c:pt idx="28">
                  <c:v>9.7877749786611928E-2</c:v>
                </c:pt>
                <c:pt idx="29">
                  <c:v>0.10523745244685744</c:v>
                </c:pt>
                <c:pt idx="30">
                  <c:v>0.11258621107064322</c:v>
                </c:pt>
                <c:pt idx="31">
                  <c:v>0.11984739783525612</c:v>
                </c:pt>
                <c:pt idx="32">
                  <c:v>0.12694059851340142</c:v>
                </c:pt>
                <c:pt idx="33">
                  <c:v>0.13378302200505637</c:v>
                </c:pt>
                <c:pt idx="34">
                  <c:v>0.14029105780012807</c:v>
                </c:pt>
                <c:pt idx="35">
                  <c:v>0.14638194227430121</c:v>
                </c:pt>
                <c:pt idx="36">
                  <c:v>0.15197548862531882</c:v>
                </c:pt>
                <c:pt idx="37">
                  <c:v>0.15699583067707076</c:v>
                </c:pt>
                <c:pt idx="38">
                  <c:v>0.16137312800145182</c:v>
                </c:pt>
                <c:pt idx="39">
                  <c:v>0.16504517904234844</c:v>
                </c:pt>
                <c:pt idx="40">
                  <c:v>0.1679588902890384</c:v>
                </c:pt>
                <c:pt idx="41">
                  <c:v>0.17007155305135777</c:v>
                </c:pt>
                <c:pt idx="42">
                  <c:v>0.17135188494228384</c:v>
                </c:pt>
                <c:pt idx="43">
                  <c:v>0.1717808005757879</c:v>
                </c:pt>
                <c:pt idx="44">
                  <c:v>0.1713518849422839</c:v>
                </c:pt>
                <c:pt idx="45">
                  <c:v>0.17007155305135782</c:v>
                </c:pt>
                <c:pt idx="46">
                  <c:v>0.16795889028903843</c:v>
                </c:pt>
                <c:pt idx="47">
                  <c:v>0.16504517904234844</c:v>
                </c:pt>
                <c:pt idx="48">
                  <c:v>0.16137312800145182</c:v>
                </c:pt>
                <c:pt idx="49">
                  <c:v>0.15699583067707076</c:v>
                </c:pt>
                <c:pt idx="50">
                  <c:v>0.15197548862531882</c:v>
                </c:pt>
                <c:pt idx="51">
                  <c:v>0.14638194227430121</c:v>
                </c:pt>
                <c:pt idx="52">
                  <c:v>0.14029105780012807</c:v>
                </c:pt>
                <c:pt idx="53">
                  <c:v>0.13378302200505637</c:v>
                </c:pt>
                <c:pt idx="54">
                  <c:v>0.12694059851340139</c:v>
                </c:pt>
                <c:pt idx="55">
                  <c:v>0.11984739783525607</c:v>
                </c:pt>
                <c:pt idx="56">
                  <c:v>0.11258621107064319</c:v>
                </c:pt>
                <c:pt idx="57">
                  <c:v>0.10523745244685737</c:v>
                </c:pt>
                <c:pt idx="58">
                  <c:v>9.7877749786611873E-2</c:v>
                </c:pt>
                <c:pt idx="59">
                  <c:v>9.0578714739662752E-2</c:v>
                </c:pt>
                <c:pt idx="60">
                  <c:v>8.3405916558650248E-2</c:v>
                </c:pt>
                <c:pt idx="61">
                  <c:v>7.6418074758373825E-2</c:v>
                </c:pt>
                <c:pt idx="62">
                  <c:v>6.9666477556894785E-2</c:v>
                </c:pt>
                <c:pt idx="63">
                  <c:v>6.3194624919803988E-2</c:v>
                </c:pt>
                <c:pt idx="64">
                  <c:v>5.7038087634446816E-2</c:v>
                </c:pt>
                <c:pt idx="65">
                  <c:v>5.1224567389987902E-2</c:v>
                </c:pt>
                <c:pt idx="66">
                  <c:v>4.5774137526474683E-2</c:v>
                </c:pt>
                <c:pt idx="67">
                  <c:v>4.0699640065041974E-2</c:v>
                </c:pt>
                <c:pt idx="68">
                  <c:v>3.6007211894617051E-2</c:v>
                </c:pt>
                <c:pt idx="69">
                  <c:v>3.1696911553379038E-2</c:v>
                </c:pt>
                <c:pt idx="70">
                  <c:v>2.7763417831709492E-2</c:v>
                </c:pt>
                <c:pt idx="71">
                  <c:v>2.4196772313658407E-2</c:v>
                </c:pt>
                <c:pt idx="72">
                  <c:v>2.0983139804447985E-2</c:v>
                </c:pt>
                <c:pt idx="73">
                  <c:v>1.810556317530429E-2</c:v>
                </c:pt>
                <c:pt idx="74">
                  <c:v>1.5544692294246879E-2</c:v>
                </c:pt>
                <c:pt idx="75">
                  <c:v>1.3279470201653524E-2</c:v>
                </c:pt>
                <c:pt idx="76">
                  <c:v>1.1287763341074189E-2</c:v>
                </c:pt>
                <c:pt idx="77">
                  <c:v>9.5469262953707546E-3</c:v>
                </c:pt>
                <c:pt idx="78">
                  <c:v>8.0342949565443394E-3</c:v>
                </c:pt>
                <c:pt idx="79">
                  <c:v>6.7276052537701709E-3</c:v>
                </c:pt>
                <c:pt idx="80">
                  <c:v>5.6053373878528732E-3</c:v>
                </c:pt>
              </c:numCache>
            </c:numRef>
          </c:val>
        </c:ser>
        <c:ser>
          <c:idx val="47"/>
          <c:order val="47"/>
          <c:tx>
            <c:strRef>
              <c:f>Sheet1!$A$53</c:f>
              <c:strCache>
                <c:ptCount val="1"/>
                <c:pt idx="0">
                  <c:v>0.35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Sheet1!$B$53:$CD$53</c:f>
              <c:numCache>
                <c:formatCode>General</c:formatCode>
                <c:ptCount val="81"/>
                <c:pt idx="0">
                  <c:v>1.4787826992034841E-3</c:v>
                </c:pt>
                <c:pt idx="1">
                  <c:v>1.8334863226350253E-3</c:v>
                </c:pt>
                <c:pt idx="2">
                  <c:v>2.2619318494656081E-3</c:v>
                </c:pt>
                <c:pt idx="3">
                  <c:v>2.7765780404575471E-3</c:v>
                </c:pt>
                <c:pt idx="4">
                  <c:v>3.3913200768618066E-3</c:v>
                </c:pt>
                <c:pt idx="5">
                  <c:v>4.1215085481133475E-3</c:v>
                </c:pt>
                <c:pt idx="6">
                  <c:v>4.9839325535469886E-3</c:v>
                </c:pt>
                <c:pt idx="7">
                  <c:v>5.9967595527804594E-3</c:v>
                </c:pt>
                <c:pt idx="8">
                  <c:v>7.1794246590553418E-3</c:v>
                </c:pt>
                <c:pt idx="9">
                  <c:v>8.5524624625531506E-3</c:v>
                </c:pt>
                <c:pt idx="10">
                  <c:v>1.0137275247599565E-2</c:v>
                </c:pt>
                <c:pt idx="11">
                  <c:v>1.1955832669502257E-2</c:v>
                </c:pt>
                <c:pt idx="12">
                  <c:v>1.4030299609419917E-2</c:v>
                </c:pt>
                <c:pt idx="13">
                  <c:v>1.638259103562931E-2</c:v>
                </c:pt>
                <c:pt idx="14">
                  <c:v>1.9033855249807569E-2</c:v>
                </c:pt>
                <c:pt idx="15">
                  <c:v>2.2003889843531209E-2</c:v>
                </c:pt>
                <c:pt idx="16">
                  <c:v>2.5310497959954607E-2</c:v>
                </c:pt>
                <c:pt idx="17">
                  <c:v>2.8968795945416938E-2</c:v>
                </c:pt>
                <c:pt idx="18">
                  <c:v>3.2990487053380063E-2</c:v>
                </c:pt>
                <c:pt idx="19">
                  <c:v>3.7383119370458802E-2</c:v>
                </c:pt>
                <c:pt idx="20">
                  <c:v>4.2149349392408247E-2</c:v>
                </c:pt>
                <c:pt idx="21">
                  <c:v>4.7286235494281799E-2</c:v>
                </c:pt>
                <c:pt idx="22">
                  <c:v>5.2784587716820729E-2</c:v>
                </c:pt>
                <c:pt idx="23">
                  <c:v>5.8628401640324096E-2</c:v>
                </c:pt>
                <c:pt idx="24">
                  <c:v>6.4794404466144886E-2</c:v>
                </c:pt>
                <c:pt idx="25">
                  <c:v>7.1251740633818436E-2</c:v>
                </c:pt>
                <c:pt idx="26">
                  <c:v>7.7961822270757708E-2</c:v>
                </c:pt>
                <c:pt idx="27">
                  <c:v>8.487836645708137E-2</c:v>
                </c:pt>
                <c:pt idx="28">
                  <c:v>9.1947636708332101E-2</c:v>
                </c:pt>
                <c:pt idx="29">
                  <c:v>9.910890031920927E-2</c:v>
                </c:pt>
                <c:pt idx="30">
                  <c:v>0.10629510642746058</c:v>
                </c:pt>
                <c:pt idx="31">
                  <c:v>0.11343378207194264</c:v>
                </c:pt>
                <c:pt idx="32">
                  <c:v>0.12044813541685048</c:v>
                </c:pt>
                <c:pt idx="33">
                  <c:v>0.12725834702983629</c:v>
                </c:pt>
                <c:pt idx="34">
                  <c:v>0.13378302200505637</c:v>
                </c:pt>
                <c:pt idx="35">
                  <c:v>0.13994076820007004</c:v>
                </c:pt>
                <c:pt idx="36">
                  <c:v>0.14565185929139243</c:v>
                </c:pt>
                <c:pt idx="37">
                  <c:v>0.15083993610547586</c:v>
                </c:pt>
                <c:pt idx="38">
                  <c:v>0.15543369606114629</c:v>
                </c:pt>
                <c:pt idx="39">
                  <c:v>0.15936851881049169</c:v>
                </c:pt>
                <c:pt idx="40">
                  <c:v>0.16258797644854237</c:v>
                </c:pt>
                <c:pt idx="41">
                  <c:v>0.16504517904234844</c:v>
                </c:pt>
                <c:pt idx="42">
                  <c:v>0.16670391066816034</c:v>
                </c:pt>
                <c:pt idx="43">
                  <c:v>0.16753951749772841</c:v>
                </c:pt>
                <c:pt idx="44">
                  <c:v>0.16753951749772841</c:v>
                </c:pt>
                <c:pt idx="45">
                  <c:v>0.1667039106681604</c:v>
                </c:pt>
                <c:pt idx="46">
                  <c:v>0.16504517904234844</c:v>
                </c:pt>
                <c:pt idx="47">
                  <c:v>0.16258797644854237</c:v>
                </c:pt>
                <c:pt idx="48">
                  <c:v>0.15936851881049169</c:v>
                </c:pt>
                <c:pt idx="49">
                  <c:v>0.15543369606114629</c:v>
                </c:pt>
                <c:pt idx="50">
                  <c:v>0.15083993610547589</c:v>
                </c:pt>
                <c:pt idx="51">
                  <c:v>0.14565185929139243</c:v>
                </c:pt>
                <c:pt idx="52">
                  <c:v>0.13994076820007004</c:v>
                </c:pt>
                <c:pt idx="53">
                  <c:v>0.13378302200505637</c:v>
                </c:pt>
                <c:pt idx="54">
                  <c:v>0.12725834702983629</c:v>
                </c:pt>
                <c:pt idx="55">
                  <c:v>0.12044813541685044</c:v>
                </c:pt>
                <c:pt idx="56">
                  <c:v>0.11343378207194262</c:v>
                </c:pt>
                <c:pt idx="57">
                  <c:v>0.10629510642746053</c:v>
                </c:pt>
                <c:pt idx="58">
                  <c:v>9.9108900319209242E-2</c:v>
                </c:pt>
                <c:pt idx="59">
                  <c:v>9.1947636708332031E-2</c:v>
                </c:pt>
                <c:pt idx="60">
                  <c:v>8.4878366457081342E-2</c:v>
                </c:pt>
                <c:pt idx="61">
                  <c:v>7.796182227075768E-2</c:v>
                </c:pt>
                <c:pt idx="62">
                  <c:v>7.1251740633818395E-2</c:v>
                </c:pt>
                <c:pt idx="63">
                  <c:v>6.4794404466144873E-2</c:v>
                </c:pt>
                <c:pt idx="64">
                  <c:v>5.8628401640324054E-2</c:v>
                </c:pt>
                <c:pt idx="65">
                  <c:v>5.2784587716820645E-2</c:v>
                </c:pt>
                <c:pt idx="66">
                  <c:v>4.7286235494281771E-2</c:v>
                </c:pt>
                <c:pt idx="67">
                  <c:v>4.2149349392408164E-2</c:v>
                </c:pt>
                <c:pt idx="68">
                  <c:v>3.7383119370458802E-2</c:v>
                </c:pt>
                <c:pt idx="69">
                  <c:v>3.2990487053380049E-2</c:v>
                </c:pt>
                <c:pt idx="70">
                  <c:v>2.8968795945416938E-2</c:v>
                </c:pt>
                <c:pt idx="71">
                  <c:v>2.5310497959954603E-2</c:v>
                </c:pt>
                <c:pt idx="72">
                  <c:v>2.2003889843531205E-2</c:v>
                </c:pt>
                <c:pt idx="73">
                  <c:v>1.9033855249807555E-2</c:v>
                </c:pt>
                <c:pt idx="74">
                  <c:v>1.6382591035629303E-2</c:v>
                </c:pt>
                <c:pt idx="75">
                  <c:v>1.4030299609419905E-2</c:v>
                </c:pt>
                <c:pt idx="76">
                  <c:v>1.1955832669502252E-2</c:v>
                </c:pt>
                <c:pt idx="77">
                  <c:v>1.0137275247599565E-2</c:v>
                </c:pt>
                <c:pt idx="78">
                  <c:v>8.5524624625531506E-3</c:v>
                </c:pt>
                <c:pt idx="79">
                  <c:v>7.1794246590553374E-3</c:v>
                </c:pt>
                <c:pt idx="80">
                  <c:v>5.9967595527804594E-3</c:v>
                </c:pt>
              </c:numCache>
            </c:numRef>
          </c:val>
        </c:ser>
        <c:ser>
          <c:idx val="48"/>
          <c:order val="48"/>
          <c:tx>
            <c:strRef>
              <c:f>Sheet1!$A$54</c:f>
              <c:strCache>
                <c:ptCount val="1"/>
                <c:pt idx="0">
                  <c:v>0.4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Sheet1!$B$54:$CD$54</c:f>
              <c:numCache>
                <c:formatCode>General</c:formatCode>
                <c:ptCount val="81"/>
                <c:pt idx="0">
                  <c:v>1.2888099185373503E-3</c:v>
                </c:pt>
                <c:pt idx="1">
                  <c:v>1.6019461739486044E-3</c:v>
                </c:pt>
                <c:pt idx="2">
                  <c:v>1.9812327436951921E-3</c:v>
                </c:pt>
                <c:pt idx="3">
                  <c:v>2.4381004909201352E-3</c:v>
                </c:pt>
                <c:pt idx="4">
                  <c:v>2.9853567346478523E-3</c:v>
                </c:pt>
                <c:pt idx="5">
                  <c:v>3.6372185276859672E-3</c:v>
                </c:pt>
                <c:pt idx="6">
                  <c:v>4.4093145599630804E-3</c:v>
                </c:pt>
                <c:pt idx="7">
                  <c:v>5.3186486014398359E-3</c:v>
                </c:pt>
                <c:pt idx="8">
                  <c:v>6.3835173153975397E-3</c:v>
                </c:pt>
                <c:pt idx="9">
                  <c:v>7.6233754861539174E-3</c:v>
                </c:pt>
                <c:pt idx="10">
                  <c:v>9.0586422681638058E-3</c:v>
                </c:pt>
                <c:pt idx="11">
                  <c:v>1.0710443021233518E-2</c:v>
                </c:pt>
                <c:pt idx="12">
                  <c:v>1.2600282682170699E-2</c:v>
                </c:pt>
                <c:pt idx="13">
                  <c:v>1.4749648452878968E-2</c:v>
                </c:pt>
                <c:pt idx="14">
                  <c:v>1.7179541854036275E-2</c:v>
                </c:pt>
                <c:pt idx="15">
                  <c:v>1.9909942872768462E-2</c:v>
                </c:pt>
                <c:pt idx="16">
                  <c:v>2.2959211965418204E-2</c:v>
                </c:pt>
                <c:pt idx="17">
                  <c:v>2.6343438976895232E-2</c:v>
                </c:pt>
                <c:pt idx="18">
                  <c:v>3.0075751491547231E-2</c:v>
                </c:pt>
                <c:pt idx="19">
                  <c:v>3.416559859537921E-2</c:v>
                </c:pt>
                <c:pt idx="20">
                  <c:v>3.8618029341130851E-2</c:v>
                </c:pt>
                <c:pt idx="21">
                  <c:v>4.3432988184597995E-2</c:v>
                </c:pt>
                <c:pt idx="22">
                  <c:v>4.8604652112204216E-2</c:v>
                </c:pt>
                <c:pt idx="23">
                  <c:v>5.4120835916704232E-2</c:v>
                </c:pt>
                <c:pt idx="24">
                  <c:v>5.9962492922656679E-2</c:v>
                </c:pt>
                <c:pt idx="25">
                  <c:v>6.6103338262596525E-2</c:v>
                </c:pt>
                <c:pt idx="26">
                  <c:v>7.250962044124834E-2</c:v>
                </c:pt>
                <c:pt idx="27">
                  <c:v>7.9140064328294887E-2</c:v>
                </c:pt>
                <c:pt idx="28">
                  <c:v>8.594600487640984E-2</c:v>
                </c:pt>
                <c:pt idx="29">
                  <c:v>9.287172582024518E-2</c:v>
                </c:pt>
                <c:pt idx="30">
                  <c:v>9.9855011491104997E-2</c:v>
                </c:pt>
                <c:pt idx="31">
                  <c:v>0.10682791286568027</c:v>
                </c:pt>
                <c:pt idx="32">
                  <c:v>0.11371772130327656</c:v>
                </c:pt>
                <c:pt idx="33">
                  <c:v>0.12044813541685047</c:v>
                </c:pt>
                <c:pt idx="34">
                  <c:v>0.12694059851340136</c:v>
                </c:pt>
                <c:pt idx="35">
                  <c:v>0.13311577639914038</c:v>
                </c:pt>
                <c:pt idx="36">
                  <c:v>0.13889513845151163</c:v>
                </c:pt>
                <c:pt idx="37">
                  <c:v>0.14420259907670041</c:v>
                </c:pt>
                <c:pt idx="38">
                  <c:v>0.14896617232568321</c:v>
                </c:pt>
                <c:pt idx="39">
                  <c:v>0.15311958980646881</c:v>
                </c:pt>
                <c:pt idx="40">
                  <c:v>0.15660383130376054</c:v>
                </c:pt>
                <c:pt idx="41">
                  <c:v>0.15936851881049158</c:v>
                </c:pt>
                <c:pt idx="42">
                  <c:v>0.16137312800145168</c:v>
                </c:pt>
                <c:pt idx="43">
                  <c:v>0.16258797644854237</c:v>
                </c:pt>
                <c:pt idx="44">
                  <c:v>0.16299495490076121</c:v>
                </c:pt>
                <c:pt idx="45">
                  <c:v>0.16258797644854237</c:v>
                </c:pt>
                <c:pt idx="46">
                  <c:v>0.16137312800145168</c:v>
                </c:pt>
                <c:pt idx="47">
                  <c:v>0.15936851881049163</c:v>
                </c:pt>
                <c:pt idx="48">
                  <c:v>0.15660383130376071</c:v>
                </c:pt>
                <c:pt idx="49">
                  <c:v>0.15311958980646881</c:v>
                </c:pt>
                <c:pt idx="50">
                  <c:v>0.14896617232568321</c:v>
                </c:pt>
                <c:pt idx="51">
                  <c:v>0.14420259907670041</c:v>
                </c:pt>
                <c:pt idx="52">
                  <c:v>0.13889513845151163</c:v>
                </c:pt>
                <c:pt idx="53">
                  <c:v>0.13311577639914038</c:v>
                </c:pt>
                <c:pt idx="54">
                  <c:v>0.12694059851340136</c:v>
                </c:pt>
                <c:pt idx="55">
                  <c:v>0.12044813541685044</c:v>
                </c:pt>
                <c:pt idx="56">
                  <c:v>0.11371772130327652</c:v>
                </c:pt>
                <c:pt idx="57">
                  <c:v>0.10682791286568023</c:v>
                </c:pt>
                <c:pt idx="58">
                  <c:v>9.9855011491104928E-2</c:v>
                </c:pt>
                <c:pt idx="59">
                  <c:v>9.2871725820245152E-2</c:v>
                </c:pt>
                <c:pt idx="60">
                  <c:v>8.5946004876409784E-2</c:v>
                </c:pt>
                <c:pt idx="61">
                  <c:v>7.914006432829486E-2</c:v>
                </c:pt>
                <c:pt idx="62">
                  <c:v>7.2509620441248299E-2</c:v>
                </c:pt>
                <c:pt idx="63">
                  <c:v>6.6103338262596484E-2</c:v>
                </c:pt>
                <c:pt idx="64">
                  <c:v>5.9962492922656624E-2</c:v>
                </c:pt>
                <c:pt idx="65">
                  <c:v>5.4120835916704184E-2</c:v>
                </c:pt>
                <c:pt idx="66">
                  <c:v>4.8604652112204175E-2</c:v>
                </c:pt>
                <c:pt idx="67">
                  <c:v>4.3432988184597981E-2</c:v>
                </c:pt>
                <c:pt idx="68">
                  <c:v>3.8618029341130837E-2</c:v>
                </c:pt>
                <c:pt idx="69">
                  <c:v>3.4165598595379182E-2</c:v>
                </c:pt>
                <c:pt idx="70">
                  <c:v>3.007575149154721E-2</c:v>
                </c:pt>
                <c:pt idx="71">
                  <c:v>2.6343438976895211E-2</c:v>
                </c:pt>
                <c:pt idx="72">
                  <c:v>2.2959211965418194E-2</c:v>
                </c:pt>
                <c:pt idx="73">
                  <c:v>1.9909942872768441E-2</c:v>
                </c:pt>
                <c:pt idx="74">
                  <c:v>1.7179541854036268E-2</c:v>
                </c:pt>
                <c:pt idx="75">
                  <c:v>1.4749648452878954E-2</c:v>
                </c:pt>
                <c:pt idx="76">
                  <c:v>1.2600282682170677E-2</c:v>
                </c:pt>
                <c:pt idx="77">
                  <c:v>1.0710443021233512E-2</c:v>
                </c:pt>
                <c:pt idx="78">
                  <c:v>9.0586422681638024E-3</c:v>
                </c:pt>
                <c:pt idx="79">
                  <c:v>7.6233754861539113E-3</c:v>
                </c:pt>
                <c:pt idx="80">
                  <c:v>6.3835173153975371E-3</c:v>
                </c:pt>
              </c:numCache>
            </c:numRef>
          </c:val>
        </c:ser>
        <c:ser>
          <c:idx val="49"/>
          <c:order val="49"/>
          <c:tx>
            <c:strRef>
              <c:f>Sheet1!$A$55</c:f>
              <c:strCache>
                <c:ptCount val="1"/>
                <c:pt idx="0">
                  <c:v>0.45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Sheet1!$B$55:$CD$55</c:f>
              <c:numCache>
                <c:formatCode>General</c:formatCode>
                <c:ptCount val="81"/>
                <c:pt idx="0">
                  <c:v>1.1176399212040067E-3</c:v>
                </c:pt>
                <c:pt idx="1">
                  <c:v>1.3926650989878261E-3</c:v>
                </c:pt>
                <c:pt idx="2">
                  <c:v>1.7267123914694741E-3</c:v>
                </c:pt>
                <c:pt idx="3">
                  <c:v>2.1302071932113326E-3</c:v>
                </c:pt>
                <c:pt idx="4">
                  <c:v>2.6148827232317672E-3</c:v>
                </c:pt>
                <c:pt idx="5">
                  <c:v>3.193824970420661E-3</c:v>
                </c:pt>
                <c:pt idx="6">
                  <c:v>3.8814905754774678E-3</c:v>
                </c:pt>
                <c:pt idx="7">
                  <c:v>4.6936909167065374E-3</c:v>
                </c:pt>
                <c:pt idx="8">
                  <c:v>5.6475354632411724E-3</c:v>
                </c:pt>
                <c:pt idx="9">
                  <c:v>6.7613275154385175E-3</c:v>
                </c:pt>
                <c:pt idx="10">
                  <c:v>8.0544058220431754E-3</c:v>
                </c:pt>
                <c:pt idx="11">
                  <c:v>9.5469262953707546E-3</c:v>
                </c:pt>
                <c:pt idx="12">
                  <c:v>1.1259579177605113E-2</c:v>
                </c:pt>
                <c:pt idx="13">
                  <c:v>1.321323856771262E-2</c:v>
                </c:pt>
                <c:pt idx="14">
                  <c:v>1.5428543205570921E-2</c:v>
                </c:pt>
                <c:pt idx="15">
                  <c:v>1.7925409811645105E-2</c:v>
                </c:pt>
                <c:pt idx="16">
                  <c:v>2.0722483055532325E-2</c:v>
                </c:pt>
                <c:pt idx="17">
                  <c:v>2.3836529306041729E-2</c:v>
                </c:pt>
                <c:pt idx="18">
                  <c:v>2.7281784602032885E-2</c:v>
                </c:pt>
                <c:pt idx="19">
                  <c:v>3.1069270652543706E-2</c:v>
                </c:pt>
                <c:pt idx="20">
                  <c:v>3.5206095977844416E-2</c:v>
                </c:pt>
                <c:pt idx="21">
                  <c:v>3.9694762371420896E-2</c:v>
                </c:pt>
                <c:pt idx="22">
                  <c:v>4.4532499515227295E-2</c:v>
                </c:pt>
                <c:pt idx="23">
                  <c:v>4.9710652631568507E-2</c:v>
                </c:pt>
                <c:pt idx="24">
                  <c:v>5.5214149325589768E-2</c:v>
                </c:pt>
                <c:pt idx="25">
                  <c:v>6.1021072100928012E-2</c:v>
                </c:pt>
                <c:pt idx="26">
                  <c:v>6.7102362285073866E-2</c:v>
                </c:pt>
                <c:pt idx="27">
                  <c:v>7.3421679188198224E-2</c:v>
                </c:pt>
                <c:pt idx="28">
                  <c:v>7.9935435197846155E-2</c:v>
                </c:pt>
                <c:pt idx="29">
                  <c:v>8.6593023198796512E-2</c:v>
                </c:pt>
                <c:pt idx="30">
                  <c:v>9.3337247283167751E-2</c:v>
                </c:pt>
                <c:pt idx="31">
                  <c:v>0.10010496132694532</c:v>
                </c:pt>
                <c:pt idx="32">
                  <c:v>0.10682791286568027</c:v>
                </c:pt>
                <c:pt idx="33">
                  <c:v>0.11343378207194262</c:v>
                </c:pt>
                <c:pt idx="34">
                  <c:v>0.11984739783525607</c:v>
                </c:pt>
                <c:pt idx="35">
                  <c:v>0.12599210532008331</c:v>
                </c:pt>
                <c:pt idx="36">
                  <c:v>0.13179125229336044</c:v>
                </c:pt>
                <c:pt idx="37">
                  <c:v>0.13716975533123679</c:v>
                </c:pt>
                <c:pt idx="38">
                  <c:v>0.14205570207225104</c:v>
                </c:pt>
                <c:pt idx="39">
                  <c:v>0.14638194227430104</c:v>
                </c:pt>
                <c:pt idx="40">
                  <c:v>0.15008761878557486</c:v>
                </c:pt>
                <c:pt idx="41">
                  <c:v>0.15311958980646875</c:v>
                </c:pt>
                <c:pt idx="42">
                  <c:v>0.15543369606114613</c:v>
                </c:pt>
                <c:pt idx="43">
                  <c:v>0.15699583067707065</c:v>
                </c:pt>
                <c:pt idx="44">
                  <c:v>0.15778277555317821</c:v>
                </c:pt>
                <c:pt idx="45">
                  <c:v>0.15778277555317821</c:v>
                </c:pt>
                <c:pt idx="46">
                  <c:v>0.15699583067707065</c:v>
                </c:pt>
                <c:pt idx="47">
                  <c:v>0.15543369606114624</c:v>
                </c:pt>
                <c:pt idx="48">
                  <c:v>0.15311958980646881</c:v>
                </c:pt>
                <c:pt idx="49">
                  <c:v>0.15008761878557492</c:v>
                </c:pt>
                <c:pt idx="50">
                  <c:v>0.14638194227430104</c:v>
                </c:pt>
                <c:pt idx="51">
                  <c:v>0.14205570207225104</c:v>
                </c:pt>
                <c:pt idx="52">
                  <c:v>0.13716975533123679</c:v>
                </c:pt>
                <c:pt idx="53">
                  <c:v>0.13179125229336044</c:v>
                </c:pt>
                <c:pt idx="54">
                  <c:v>0.12599210532008329</c:v>
                </c:pt>
                <c:pt idx="55">
                  <c:v>0.11984739783525605</c:v>
                </c:pt>
                <c:pt idx="56">
                  <c:v>0.11343378207194259</c:v>
                </c:pt>
                <c:pt idx="57">
                  <c:v>0.10682791286568023</c:v>
                </c:pt>
                <c:pt idx="58">
                  <c:v>0.10010496132694525</c:v>
                </c:pt>
                <c:pt idx="59">
                  <c:v>9.333724728316771E-2</c:v>
                </c:pt>
                <c:pt idx="60">
                  <c:v>8.659302319879647E-2</c:v>
                </c:pt>
                <c:pt idx="61">
                  <c:v>7.9935435197846127E-2</c:v>
                </c:pt>
                <c:pt idx="62">
                  <c:v>7.3421679188198197E-2</c:v>
                </c:pt>
                <c:pt idx="63">
                  <c:v>6.7102362285073838E-2</c:v>
                </c:pt>
                <c:pt idx="64">
                  <c:v>6.1021072100927956E-2</c:v>
                </c:pt>
                <c:pt idx="65">
                  <c:v>5.5214149325589768E-2</c:v>
                </c:pt>
                <c:pt idx="66">
                  <c:v>4.9710652631568458E-2</c:v>
                </c:pt>
                <c:pt idx="67">
                  <c:v>4.4532499515227239E-2</c:v>
                </c:pt>
                <c:pt idx="68">
                  <c:v>3.9694762371420882E-2</c:v>
                </c:pt>
                <c:pt idx="69">
                  <c:v>3.5206095977844402E-2</c:v>
                </c:pt>
                <c:pt idx="70">
                  <c:v>3.1069270652543696E-2</c:v>
                </c:pt>
                <c:pt idx="71">
                  <c:v>2.7281784602032857E-2</c:v>
                </c:pt>
                <c:pt idx="72">
                  <c:v>2.383652930604168E-2</c:v>
                </c:pt>
                <c:pt idx="73">
                  <c:v>2.0722483055532294E-2</c:v>
                </c:pt>
                <c:pt idx="74">
                  <c:v>1.7925409811645091E-2</c:v>
                </c:pt>
                <c:pt idx="75">
                  <c:v>1.5428543205570903E-2</c:v>
                </c:pt>
                <c:pt idx="76">
                  <c:v>1.3213238567712601E-2</c:v>
                </c:pt>
                <c:pt idx="77">
                  <c:v>1.125957917760511E-2</c:v>
                </c:pt>
                <c:pt idx="78">
                  <c:v>9.5469262953707546E-3</c:v>
                </c:pt>
                <c:pt idx="79">
                  <c:v>8.0544058220431685E-3</c:v>
                </c:pt>
                <c:pt idx="80">
                  <c:v>6.7613275154385141E-3</c:v>
                </c:pt>
              </c:numCache>
            </c:numRef>
          </c:val>
        </c:ser>
        <c:ser>
          <c:idx val="50"/>
          <c:order val="50"/>
          <c:tx>
            <c:strRef>
              <c:f>Sheet1!$A$56</c:f>
              <c:strCache>
                <c:ptCount val="1"/>
                <c:pt idx="0">
                  <c:v>0.5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Sheet1!$B$56:$CD$56</c:f>
              <c:numCache>
                <c:formatCode>General</c:formatCode>
                <c:ptCount val="81"/>
                <c:pt idx="0">
                  <c:v>9.6436950757539878E-4</c:v>
                </c:pt>
                <c:pt idx="1">
                  <c:v>1.2046863574617461E-3</c:v>
                </c:pt>
                <c:pt idx="2">
                  <c:v>1.497383495724544E-3</c:v>
                </c:pt>
                <c:pt idx="3">
                  <c:v>1.8519131665240456E-3</c:v>
                </c:pt>
                <c:pt idx="4">
                  <c:v>2.2789601145105985E-3</c:v>
                </c:pt>
                <c:pt idx="5">
                  <c:v>2.7904956958030914E-3</c:v>
                </c:pt>
                <c:pt idx="6">
                  <c:v>3.3998089837662827E-3</c:v>
                </c:pt>
                <c:pt idx="7">
                  <c:v>4.1215085481133475E-3</c:v>
                </c:pt>
                <c:pt idx="8">
                  <c:v>4.9714882839814812E-3</c:v>
                </c:pt>
                <c:pt idx="9">
                  <c:v>5.9668505897344836E-3</c:v>
                </c:pt>
                <c:pt idx="10">
                  <c:v>7.1257803915727534E-3</c:v>
                </c:pt>
                <c:pt idx="11">
                  <c:v>8.4673640391967567E-3</c:v>
                </c:pt>
                <c:pt idx="12">
                  <c:v>1.0011347992025438E-2</c:v>
                </c:pt>
                <c:pt idx="13">
                  <c:v>1.1777833510623021E-2</c:v>
                </c:pt>
                <c:pt idx="14">
                  <c:v>1.3786905278247302E-2</c:v>
                </c:pt>
                <c:pt idx="15">
                  <c:v>1.6058193998450973E-2</c:v>
                </c:pt>
                <c:pt idx="16">
                  <c:v>1.8610375519058212E-2</c:v>
                </c:pt>
                <c:pt idx="17">
                  <c:v>2.1460611867575585E-2</c:v>
                </c:pt>
                <c:pt idx="18">
                  <c:v>2.4623942668060742E-2</c:v>
                </c:pt>
                <c:pt idx="19">
                  <c:v>2.8112638637507993E-2</c:v>
                </c:pt>
                <c:pt idx="20">
                  <c:v>3.1935532098540956E-2</c:v>
                </c:pt>
                <c:pt idx="21">
                  <c:v>3.6097342540718218E-2</c:v>
                </c:pt>
                <c:pt idx="22">
                  <c:v>4.0598018045332133E-2</c:v>
                </c:pt>
                <c:pt idx="23">
                  <c:v>4.5432115680175626E-2</c:v>
                </c:pt>
                <c:pt idx="24">
                  <c:v>5.0588245594254858E-2</c:v>
                </c:pt>
                <c:pt idx="25">
                  <c:v>5.6048604332049404E-2</c:v>
                </c:pt>
                <c:pt idx="26">
                  <c:v>6.1788622699307093E-2</c:v>
                </c:pt>
                <c:pt idx="27">
                  <c:v>6.7776752237781318E-2</c:v>
                </c:pt>
                <c:pt idx="28">
                  <c:v>7.3974411938992943E-2</c:v>
                </c:pt>
                <c:pt idx="29">
                  <c:v>8.0336113234180509E-2</c:v>
                </c:pt>
                <c:pt idx="30">
                  <c:v>8.6809776585634463E-2</c:v>
                </c:pt>
                <c:pt idx="31">
                  <c:v>9.3337247283167737E-2</c:v>
                </c:pt>
                <c:pt idx="32">
                  <c:v>9.9855011491104928E-2</c:v>
                </c:pt>
                <c:pt idx="33">
                  <c:v>0.10629510642746053</c:v>
                </c:pt>
                <c:pt idx="34">
                  <c:v>0.11258621107064316</c:v>
                </c:pt>
                <c:pt idx="35">
                  <c:v>0.11865489630206563</c:v>
                </c:pt>
                <c:pt idx="36">
                  <c:v>0.12442700625160147</c:v>
                </c:pt>
                <c:pt idx="37">
                  <c:v>0.12982913616942904</c:v>
                </c:pt>
                <c:pt idx="38">
                  <c:v>0.13479016674187091</c:v>
                </c:pt>
                <c:pt idx="39">
                  <c:v>0.13924281070688024</c:v>
                </c:pt>
                <c:pt idx="40">
                  <c:v>0.14312512516146145</c:v>
                </c:pt>
                <c:pt idx="41">
                  <c:v>0.14638194227430093</c:v>
                </c:pt>
                <c:pt idx="42">
                  <c:v>0.14896617232568299</c:v>
                </c:pt>
                <c:pt idx="43">
                  <c:v>0.15083993610547569</c:v>
                </c:pt>
                <c:pt idx="44">
                  <c:v>0.15197548862531868</c:v>
                </c:pt>
                <c:pt idx="45">
                  <c:v>0.15235590266630086</c:v>
                </c:pt>
                <c:pt idx="46">
                  <c:v>0.15197548862531868</c:v>
                </c:pt>
                <c:pt idx="47">
                  <c:v>0.15083993610547575</c:v>
                </c:pt>
                <c:pt idx="48">
                  <c:v>0.14896617232568321</c:v>
                </c:pt>
                <c:pt idx="49">
                  <c:v>0.14638194227430101</c:v>
                </c:pt>
                <c:pt idx="50">
                  <c:v>0.14312512516146156</c:v>
                </c:pt>
                <c:pt idx="51">
                  <c:v>0.13924281070688024</c:v>
                </c:pt>
                <c:pt idx="52">
                  <c:v>0.13479016674187091</c:v>
                </c:pt>
                <c:pt idx="53">
                  <c:v>0.12982913616942904</c:v>
                </c:pt>
                <c:pt idx="54">
                  <c:v>0.12442700625160147</c:v>
                </c:pt>
                <c:pt idx="55">
                  <c:v>0.1186548963020656</c:v>
                </c:pt>
                <c:pt idx="56">
                  <c:v>0.11258621107064316</c:v>
                </c:pt>
                <c:pt idx="57">
                  <c:v>0.1062951064274605</c:v>
                </c:pt>
                <c:pt idx="58">
                  <c:v>9.9855011491104928E-2</c:v>
                </c:pt>
                <c:pt idx="59">
                  <c:v>9.333724728316771E-2</c:v>
                </c:pt>
                <c:pt idx="60">
                  <c:v>8.6809776585634463E-2</c:v>
                </c:pt>
                <c:pt idx="61">
                  <c:v>8.0336113234180509E-2</c:v>
                </c:pt>
                <c:pt idx="62">
                  <c:v>7.3974411938992832E-2</c:v>
                </c:pt>
                <c:pt idx="63">
                  <c:v>6.777675223778129E-2</c:v>
                </c:pt>
                <c:pt idx="64">
                  <c:v>6.1788622699307072E-2</c:v>
                </c:pt>
                <c:pt idx="65">
                  <c:v>5.6048604332049404E-2</c:v>
                </c:pt>
                <c:pt idx="66">
                  <c:v>5.0588245594254809E-2</c:v>
                </c:pt>
                <c:pt idx="67">
                  <c:v>4.5432115680175612E-2</c:v>
                </c:pt>
                <c:pt idx="68">
                  <c:v>4.0598018045332113E-2</c:v>
                </c:pt>
                <c:pt idx="69">
                  <c:v>3.6097342540718183E-2</c:v>
                </c:pt>
                <c:pt idx="70">
                  <c:v>3.1935532098540956E-2</c:v>
                </c:pt>
                <c:pt idx="71">
                  <c:v>2.8112638637507983E-2</c:v>
                </c:pt>
                <c:pt idx="72">
                  <c:v>2.4623942668060721E-2</c:v>
                </c:pt>
                <c:pt idx="73">
                  <c:v>2.1460611867575564E-2</c:v>
                </c:pt>
                <c:pt idx="74">
                  <c:v>1.8610375519058184E-2</c:v>
                </c:pt>
                <c:pt idx="75">
                  <c:v>1.6058193998450959E-2</c:v>
                </c:pt>
                <c:pt idx="76">
                  <c:v>1.3786905278247285E-2</c:v>
                </c:pt>
                <c:pt idx="77">
                  <c:v>1.1777833510623E-2</c:v>
                </c:pt>
                <c:pt idx="78">
                  <c:v>1.0011347992025422E-2</c:v>
                </c:pt>
                <c:pt idx="79">
                  <c:v>8.4673640391967446E-3</c:v>
                </c:pt>
                <c:pt idx="80">
                  <c:v>7.1257803915727534E-3</c:v>
                </c:pt>
              </c:numCache>
            </c:numRef>
          </c:val>
        </c:ser>
        <c:ser>
          <c:idx val="51"/>
          <c:order val="51"/>
          <c:tx>
            <c:strRef>
              <c:f>Sheet1!$A$57</c:f>
              <c:strCache>
                <c:ptCount val="1"/>
                <c:pt idx="0">
                  <c:v>0.55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Sheet1!$B$57:$CD$57</c:f>
              <c:numCache>
                <c:formatCode>General</c:formatCode>
                <c:ptCount val="81"/>
                <c:pt idx="0">
                  <c:v>8.2796801778920804E-4</c:v>
                </c:pt>
                <c:pt idx="1">
                  <c:v>1.0368831569577742E-3</c:v>
                </c:pt>
                <c:pt idx="2">
                  <c:v>1.2920359742230661E-3</c:v>
                </c:pt>
                <c:pt idx="3">
                  <c:v>1.6019461739486044E-3</c:v>
                </c:pt>
                <c:pt idx="4">
                  <c:v>1.9762858480320412E-3</c:v>
                </c:pt>
                <c:pt idx="5">
                  <c:v>2.4259404139913392E-3</c:v>
                </c:pt>
                <c:pt idx="6">
                  <c:v>2.9630503127812471E-3</c:v>
                </c:pt>
                <c:pt idx="7">
                  <c:v>3.601027598644886E-3</c:v>
                </c:pt>
                <c:pt idx="8">
                  <c:v>4.3545411748139827E-3</c:v>
                </c:pt>
                <c:pt idx="9">
                  <c:v>5.2394642398315072E-3</c:v>
                </c:pt>
                <c:pt idx="10">
                  <c:v>6.272777561382099E-3</c:v>
                </c:pt>
                <c:pt idx="11">
                  <c:v>7.4724225376473124E-3</c:v>
                </c:pt>
                <c:pt idx="12">
                  <c:v>8.8570986849890142E-3</c:v>
                </c:pt>
                <c:pt idx="13">
                  <c:v>1.044600124082375E-2</c:v>
                </c:pt>
                <c:pt idx="14">
                  <c:v>1.2258496014500594E-2</c:v>
                </c:pt>
                <c:pt idx="15">
                  <c:v>1.4313730462507069E-2</c:v>
                </c:pt>
                <c:pt idx="16">
                  <c:v>1.6630182192523661E-2</c:v>
                </c:pt>
                <c:pt idx="17">
                  <c:v>1.9225148675323961E-2</c:v>
                </c:pt>
                <c:pt idx="18">
                  <c:v>2.2114184800359878E-2</c:v>
                </c:pt>
                <c:pt idx="19">
                  <c:v>2.5310497959954614E-2</c:v>
                </c:pt>
                <c:pt idx="20">
                  <c:v>2.8824313472876294E-2</c:v>
                </c:pt>
                <c:pt idx="21">
                  <c:v>3.2662226222503012E-2</c:v>
                </c:pt>
                <c:pt idx="22">
                  <c:v>3.682655723144547E-2</c:v>
                </c:pt>
                <c:pt idx="23">
                  <c:v>4.1314736355181528E-2</c:v>
                </c:pt>
                <c:pt idx="24">
                  <c:v>4.6118734180078953E-2</c:v>
                </c:pt>
                <c:pt idx="25">
                  <c:v>5.1224567389987936E-2</c:v>
                </c:pt>
                <c:pt idx="26">
                  <c:v>5.6611902170420905E-2</c:v>
                </c:pt>
                <c:pt idx="27">
                  <c:v>6.225377952723609E-2</c:v>
                </c:pt>
                <c:pt idx="28">
                  <c:v>6.8116484622155651E-2</c:v>
                </c:pt>
                <c:pt idx="29">
                  <c:v>7.4159579331639788E-2</c:v>
                </c:pt>
                <c:pt idx="30">
                  <c:v>8.0336113234180509E-2</c:v>
                </c:pt>
                <c:pt idx="31">
                  <c:v>8.659302319879647E-2</c:v>
                </c:pt>
                <c:pt idx="32">
                  <c:v>9.2871725820245152E-2</c:v>
                </c:pt>
                <c:pt idx="33">
                  <c:v>9.9108900319209228E-2</c:v>
                </c:pt>
                <c:pt idx="34">
                  <c:v>0.1052374524468573</c:v>
                </c:pt>
                <c:pt idx="35">
                  <c:v>0.11118764269508558</c:v>
                </c:pt>
                <c:pt idx="36">
                  <c:v>0.11688835503952812</c:v>
                </c:pt>
                <c:pt idx="37">
                  <c:v>0.12226847587024813</c:v>
                </c:pt>
                <c:pt idx="38">
                  <c:v>0.12725834702983621</c:v>
                </c:pt>
                <c:pt idx="39">
                  <c:v>0.13179125229336044</c:v>
                </c:pt>
                <c:pt idx="40">
                  <c:v>0.13580489346110491</c:v>
                </c:pt>
                <c:pt idx="41">
                  <c:v>0.13924281070687999</c:v>
                </c:pt>
                <c:pt idx="42">
                  <c:v>0.14205570207225091</c:v>
                </c:pt>
                <c:pt idx="43">
                  <c:v>0.14420259907670024</c:v>
                </c:pt>
                <c:pt idx="44">
                  <c:v>0.14565185929139229</c:v>
                </c:pt>
                <c:pt idx="45">
                  <c:v>0.14638194227430096</c:v>
                </c:pt>
                <c:pt idx="46">
                  <c:v>0.14638194227430096</c:v>
                </c:pt>
                <c:pt idx="47">
                  <c:v>0.1456518592913924</c:v>
                </c:pt>
                <c:pt idx="48">
                  <c:v>0.14420259907670024</c:v>
                </c:pt>
                <c:pt idx="49">
                  <c:v>0.14205570207225096</c:v>
                </c:pt>
                <c:pt idx="50">
                  <c:v>0.13924281070688024</c:v>
                </c:pt>
                <c:pt idx="51">
                  <c:v>0.13580489346110519</c:v>
                </c:pt>
                <c:pt idx="52">
                  <c:v>0.13179125229336044</c:v>
                </c:pt>
                <c:pt idx="53">
                  <c:v>0.12725834702983621</c:v>
                </c:pt>
                <c:pt idx="54">
                  <c:v>0.12226847587024811</c:v>
                </c:pt>
                <c:pt idx="55">
                  <c:v>0.11688835503952812</c:v>
                </c:pt>
                <c:pt idx="56">
                  <c:v>0.11118764269508558</c:v>
                </c:pt>
                <c:pt idx="57">
                  <c:v>0.10523745244685728</c:v>
                </c:pt>
                <c:pt idx="58">
                  <c:v>9.9108900319209173E-2</c:v>
                </c:pt>
                <c:pt idx="59">
                  <c:v>9.2871725820245152E-2</c:v>
                </c:pt>
                <c:pt idx="60">
                  <c:v>8.6593023198796401E-2</c:v>
                </c:pt>
                <c:pt idx="61">
                  <c:v>8.0336113234180509E-2</c:v>
                </c:pt>
                <c:pt idx="62">
                  <c:v>7.4159579331639774E-2</c:v>
                </c:pt>
                <c:pt idx="63">
                  <c:v>6.811648462215561E-2</c:v>
                </c:pt>
                <c:pt idx="64">
                  <c:v>6.2253779527235993E-2</c:v>
                </c:pt>
                <c:pt idx="65">
                  <c:v>5.6611902170420877E-2</c:v>
                </c:pt>
                <c:pt idx="66">
                  <c:v>5.1224567389987888E-2</c:v>
                </c:pt>
                <c:pt idx="67">
                  <c:v>4.6118734180078912E-2</c:v>
                </c:pt>
                <c:pt idx="68">
                  <c:v>4.1314736355181521E-2</c:v>
                </c:pt>
                <c:pt idx="69">
                  <c:v>3.6826557231445428E-2</c:v>
                </c:pt>
                <c:pt idx="70">
                  <c:v>3.2662226222502991E-2</c:v>
                </c:pt>
                <c:pt idx="71">
                  <c:v>2.882431347287627E-2</c:v>
                </c:pt>
                <c:pt idx="72">
                  <c:v>2.5310497959954596E-2</c:v>
                </c:pt>
                <c:pt idx="73">
                  <c:v>2.2114184800359843E-2</c:v>
                </c:pt>
                <c:pt idx="74">
                  <c:v>1.9225148675323947E-2</c:v>
                </c:pt>
                <c:pt idx="75">
                  <c:v>1.663018219252364E-2</c:v>
                </c:pt>
                <c:pt idx="76">
                  <c:v>1.4313730462507061E-2</c:v>
                </c:pt>
                <c:pt idx="77">
                  <c:v>1.2258496014500577E-2</c:v>
                </c:pt>
                <c:pt idx="78">
                  <c:v>1.0446001240823738E-2</c:v>
                </c:pt>
                <c:pt idx="79">
                  <c:v>8.8570986849890055E-3</c:v>
                </c:pt>
                <c:pt idx="80">
                  <c:v>7.4724225376473219E-3</c:v>
                </c:pt>
              </c:numCache>
            </c:numRef>
          </c:val>
        </c:ser>
        <c:ser>
          <c:idx val="52"/>
          <c:order val="52"/>
          <c:tx>
            <c:strRef>
              <c:f>Sheet1!$A$58</c:f>
              <c:strCache>
                <c:ptCount val="1"/>
                <c:pt idx="0">
                  <c:v>0.6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Sheet1!$B$58:$CD$58</c:f>
              <c:numCache>
                <c:formatCode>General</c:formatCode>
                <c:ptCount val="81"/>
                <c:pt idx="0">
                  <c:v>7.0731388000669197E-4</c:v>
                </c:pt>
                <c:pt idx="1">
                  <c:v>8.8800247289576187E-4</c:v>
                </c:pt>
                <c:pt idx="2">
                  <c:v>1.1092889769808289E-3</c:v>
                </c:pt>
                <c:pt idx="3">
                  <c:v>1.3788078497211668E-3</c:v>
                </c:pt>
                <c:pt idx="4">
                  <c:v>1.7052628256529535E-3</c:v>
                </c:pt>
                <c:pt idx="5">
                  <c:v>2.0984925398608084E-3</c:v>
                </c:pt>
                <c:pt idx="6">
                  <c:v>2.5695203539856711E-3</c:v>
                </c:pt>
                <c:pt idx="7">
                  <c:v>3.1305829987803187E-3</c:v>
                </c:pt>
                <c:pt idx="8">
                  <c:v>3.7951322123273724E-3</c:v>
                </c:pt>
                <c:pt idx="9">
                  <c:v>4.5778032750612334E-3</c:v>
                </c:pt>
                <c:pt idx="10">
                  <c:v>5.4943442710101336E-3</c:v>
                </c:pt>
                <c:pt idx="11">
                  <c:v>6.5615000882159324E-3</c:v>
                </c:pt>
                <c:pt idx="12">
                  <c:v>7.7968456557897534E-3</c:v>
                </c:pt>
                <c:pt idx="13">
                  <c:v>9.2185637394217815E-3</c:v>
                </c:pt>
                <c:pt idx="14">
                  <c:v>1.0845163809754832E-2</c:v>
                </c:pt>
                <c:pt idx="15">
                  <c:v>1.2695140072858439E-2</c:v>
                </c:pt>
                <c:pt idx="16">
                  <c:v>1.4786568705097158E-2</c:v>
                </c:pt>
                <c:pt idx="17">
                  <c:v>1.7136646640759038E-2</c:v>
                </c:pt>
                <c:pt idx="18">
                  <c:v>1.9761176871069066E-2</c:v>
                </c:pt>
                <c:pt idx="19">
                  <c:v>2.2674008053880482E-2</c:v>
                </c:pt>
                <c:pt idx="20">
                  <c:v>2.5886439205752513E-2</c:v>
                </c:pt>
                <c:pt idx="21">
                  <c:v>2.9406603230379622E-2</c:v>
                </c:pt>
                <c:pt idx="22">
                  <c:v>3.3238845887728311E-2</c:v>
                </c:pt>
                <c:pt idx="23">
                  <c:v>3.7383119370458802E-2</c:v>
                </c:pt>
                <c:pt idx="24">
                  <c:v>4.1834411764339177E-2</c:v>
                </c:pt>
                <c:pt idx="25">
                  <c:v>4.6582235164299067E-2</c:v>
                </c:pt>
                <c:pt idx="26">
                  <c:v>5.1610195944861527E-2</c:v>
                </c:pt>
                <c:pt idx="27">
                  <c:v>5.6895670510940577E-2</c:v>
                </c:pt>
                <c:pt idx="28">
                  <c:v>6.2409608681335722E-2</c:v>
                </c:pt>
                <c:pt idx="29">
                  <c:v>6.8116484622155637E-2</c:v>
                </c:pt>
                <c:pt idx="30">
                  <c:v>7.3974411938992832E-2</c:v>
                </c:pt>
                <c:pt idx="31">
                  <c:v>7.9935435197846114E-2</c:v>
                </c:pt>
                <c:pt idx="32">
                  <c:v>8.5946004876409771E-2</c:v>
                </c:pt>
                <c:pt idx="33">
                  <c:v>9.1947636708332017E-2</c:v>
                </c:pt>
                <c:pt idx="34">
                  <c:v>9.787774978661179E-2</c:v>
                </c:pt>
                <c:pt idx="35">
                  <c:v>0.10367067089880859</c:v>
                </c:pt>
                <c:pt idx="36">
                  <c:v>0.10925878567265519</c:v>
                </c:pt>
                <c:pt idx="37">
                  <c:v>0.1145738105347545</c:v>
                </c:pt>
                <c:pt idx="38">
                  <c:v>0.1195481535518786</c:v>
                </c:pt>
                <c:pt idx="39">
                  <c:v>0.12411632724654068</c:v>
                </c:pt>
                <c:pt idx="40">
                  <c:v>0.12821637273822523</c:v>
                </c:pt>
                <c:pt idx="41">
                  <c:v>0.13179125229336039</c:v>
                </c:pt>
                <c:pt idx="42">
                  <c:v>0.13479016674187091</c:v>
                </c:pt>
                <c:pt idx="43">
                  <c:v>0.13716975533123671</c:v>
                </c:pt>
                <c:pt idx="44">
                  <c:v>0.13889513845151141</c:v>
                </c:pt>
                <c:pt idx="45">
                  <c:v>0.1399407682000699</c:v>
                </c:pt>
                <c:pt idx="46">
                  <c:v>0.14029105780012793</c:v>
                </c:pt>
                <c:pt idx="47">
                  <c:v>0.1399407682000699</c:v>
                </c:pt>
                <c:pt idx="48">
                  <c:v>0.13889513845151141</c:v>
                </c:pt>
                <c:pt idx="49">
                  <c:v>0.13716975533123671</c:v>
                </c:pt>
                <c:pt idx="50">
                  <c:v>0.13479016674187091</c:v>
                </c:pt>
                <c:pt idx="51">
                  <c:v>0.13179125229336044</c:v>
                </c:pt>
                <c:pt idx="52">
                  <c:v>0.12821637273822531</c:v>
                </c:pt>
                <c:pt idx="53">
                  <c:v>0.1241163272465407</c:v>
                </c:pt>
                <c:pt idx="54">
                  <c:v>0.1195481535518786</c:v>
                </c:pt>
                <c:pt idx="55">
                  <c:v>0.11457381053475447</c:v>
                </c:pt>
                <c:pt idx="56">
                  <c:v>0.10925878567265519</c:v>
                </c:pt>
                <c:pt idx="57">
                  <c:v>0.10367067089880856</c:v>
                </c:pt>
                <c:pt idx="58">
                  <c:v>9.787774978661179E-2</c:v>
                </c:pt>
                <c:pt idx="59">
                  <c:v>9.1947636708331892E-2</c:v>
                </c:pt>
                <c:pt idx="60">
                  <c:v>8.5946004876409743E-2</c:v>
                </c:pt>
                <c:pt idx="61">
                  <c:v>7.9935435197846058E-2</c:v>
                </c:pt>
                <c:pt idx="62">
                  <c:v>7.3974411938992832E-2</c:v>
                </c:pt>
                <c:pt idx="63">
                  <c:v>6.8116484622155513E-2</c:v>
                </c:pt>
                <c:pt idx="64">
                  <c:v>6.2409608681335701E-2</c:v>
                </c:pt>
                <c:pt idx="65">
                  <c:v>5.6895670510940514E-2</c:v>
                </c:pt>
                <c:pt idx="66">
                  <c:v>5.1610195944861492E-2</c:v>
                </c:pt>
                <c:pt idx="67">
                  <c:v>4.6582235164299025E-2</c:v>
                </c:pt>
                <c:pt idx="68">
                  <c:v>4.1834411764339163E-2</c:v>
                </c:pt>
                <c:pt idx="69">
                  <c:v>3.7383119370458788E-2</c:v>
                </c:pt>
                <c:pt idx="70">
                  <c:v>3.3238845887728283E-2</c:v>
                </c:pt>
                <c:pt idx="71">
                  <c:v>2.9406603230379601E-2</c:v>
                </c:pt>
                <c:pt idx="72">
                  <c:v>2.5886439205752478E-2</c:v>
                </c:pt>
                <c:pt idx="73">
                  <c:v>2.2674008053880451E-2</c:v>
                </c:pt>
                <c:pt idx="74">
                  <c:v>1.9761176871069049E-2</c:v>
                </c:pt>
                <c:pt idx="75">
                  <c:v>1.7136646640759017E-2</c:v>
                </c:pt>
                <c:pt idx="76">
                  <c:v>1.4786568705097147E-2</c:v>
                </c:pt>
                <c:pt idx="77">
                  <c:v>1.2695140072858432E-2</c:v>
                </c:pt>
                <c:pt idx="78">
                  <c:v>1.0845163809754813E-2</c:v>
                </c:pt>
                <c:pt idx="79">
                  <c:v>9.2185637394217729E-3</c:v>
                </c:pt>
                <c:pt idx="80">
                  <c:v>7.7968456557897534E-3</c:v>
                </c:pt>
              </c:numCache>
            </c:numRef>
          </c:val>
        </c:ser>
        <c:ser>
          <c:idx val="53"/>
          <c:order val="53"/>
          <c:tx>
            <c:strRef>
              <c:f>Sheet1!$A$59</c:f>
              <c:strCache>
                <c:ptCount val="1"/>
                <c:pt idx="0">
                  <c:v>0.65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Sheet1!$B$59:$CD$59</c:f>
              <c:numCache>
                <c:formatCode>General</c:formatCode>
                <c:ptCount val="81"/>
                <c:pt idx="0">
                  <c:v>6.0122817884544495E-4</c:v>
                </c:pt>
                <c:pt idx="1">
                  <c:v>7.5670579186475832E-4</c:v>
                </c:pt>
                <c:pt idx="2">
                  <c:v>9.476398526261921E-4</c:v>
                </c:pt>
                <c:pt idx="3">
                  <c:v>1.1808319693347544E-3</c:v>
                </c:pt>
                <c:pt idx="4">
                  <c:v>1.4640685654975574E-3</c:v>
                </c:pt>
                <c:pt idx="5">
                  <c:v>1.8061892675266774E-3</c:v>
                </c:pt>
                <c:pt idx="6">
                  <c:v>2.2171425979564821E-3</c:v>
                </c:pt>
                <c:pt idx="7">
                  <c:v>2.7080240843784498E-3</c:v>
                </c:pt>
                <c:pt idx="8">
                  <c:v>3.2910914214239226E-3</c:v>
                </c:pt>
                <c:pt idx="9">
                  <c:v>3.9797509772101086E-3</c:v>
                </c:pt>
                <c:pt idx="10">
                  <c:v>4.7885097628954194E-3</c:v>
                </c:pt>
                <c:pt idx="11">
                  <c:v>5.7328870316167013E-3</c:v>
                </c:pt>
                <c:pt idx="12">
                  <c:v>6.8292799866794514E-3</c:v>
                </c:pt>
                <c:pt idx="13">
                  <c:v>8.0947786992362422E-3</c:v>
                </c:pt>
                <c:pt idx="14">
                  <c:v>9.5469262953707546E-3</c:v>
                </c:pt>
                <c:pt idx="15">
                  <c:v>1.1203421792175179E-2</c:v>
                </c:pt>
                <c:pt idx="16">
                  <c:v>1.3081764647251975E-2</c:v>
                </c:pt>
                <c:pt idx="17">
                  <c:v>1.5198842122489597E-2</c:v>
                </c:pt>
                <c:pt idx="18">
                  <c:v>1.7570462915854398E-2</c:v>
                </c:pt>
                <c:pt idx="19">
                  <c:v>2.0210843125899901E-2</c:v>
                </c:pt>
                <c:pt idx="20">
                  <c:v>2.3132053400346315E-2</c:v>
                </c:pt>
                <c:pt idx="21">
                  <c:v>2.6343438976895232E-2</c:v>
                </c:pt>
                <c:pt idx="22">
                  <c:v>2.9851027125129229E-2</c:v>
                </c:pt>
                <c:pt idx="23">
                  <c:v>3.365693909999367E-2</c:v>
                </c:pt>
                <c:pt idx="24">
                  <c:v>3.7758825966259291E-2</c:v>
                </c:pt>
                <c:pt idx="25">
                  <c:v>4.214934939240824E-2</c:v>
                </c:pt>
                <c:pt idx="26">
                  <c:v>4.6815729589737683E-2</c:v>
                </c:pt>
                <c:pt idx="27">
                  <c:v>5.1739382851071651E-2</c:v>
                </c:pt>
                <c:pt idx="28">
                  <c:v>5.689567051094057E-2</c:v>
                </c:pt>
                <c:pt idx="29">
                  <c:v>6.2253779527236076E-2</c:v>
                </c:pt>
                <c:pt idx="30">
                  <c:v>6.777675223778129E-2</c:v>
                </c:pt>
                <c:pt idx="31">
                  <c:v>7.3421679188198169E-2</c:v>
                </c:pt>
                <c:pt idx="32">
                  <c:v>7.9140064328294804E-2</c:v>
                </c:pt>
                <c:pt idx="33">
                  <c:v>8.4878366457081328E-2</c:v>
                </c:pt>
                <c:pt idx="34">
                  <c:v>9.0578714739662697E-2</c:v>
                </c:pt>
                <c:pt idx="35">
                  <c:v>9.6179789649680686E-2</c:v>
                </c:pt>
                <c:pt idx="36">
                  <c:v>0.10161785407583339</c:v>
                </c:pt>
                <c:pt idx="37">
                  <c:v>0.10682791286568019</c:v>
                </c:pt>
                <c:pt idx="38">
                  <c:v>0.11174497307340245</c:v>
                </c:pt>
                <c:pt idx="39">
                  <c:v>0.11630537193663559</c:v>
                </c:pt>
                <c:pt idx="40">
                  <c:v>0.12044813541685019</c:v>
                </c:pt>
                <c:pt idx="41">
                  <c:v>0.12411632724654058</c:v>
                </c:pt>
                <c:pt idx="42">
                  <c:v>0.12725834702983621</c:v>
                </c:pt>
                <c:pt idx="43">
                  <c:v>0.12982913616942893</c:v>
                </c:pt>
                <c:pt idx="44">
                  <c:v>0.13179125229336039</c:v>
                </c:pt>
                <c:pt idx="45">
                  <c:v>0.13311577639914027</c:v>
                </c:pt>
                <c:pt idx="46">
                  <c:v>0.13378302200505635</c:v>
                </c:pt>
                <c:pt idx="47">
                  <c:v>0.13378302200505635</c:v>
                </c:pt>
                <c:pt idx="48">
                  <c:v>0.1331157763991403</c:v>
                </c:pt>
                <c:pt idx="49">
                  <c:v>0.13179125229336044</c:v>
                </c:pt>
                <c:pt idx="50">
                  <c:v>0.12982913616942895</c:v>
                </c:pt>
                <c:pt idx="51">
                  <c:v>0.12725834702983621</c:v>
                </c:pt>
                <c:pt idx="52">
                  <c:v>0.12411632724654068</c:v>
                </c:pt>
                <c:pt idx="53">
                  <c:v>0.12044813541685027</c:v>
                </c:pt>
                <c:pt idx="54">
                  <c:v>0.11630537193663561</c:v>
                </c:pt>
                <c:pt idx="55">
                  <c:v>0.11174497307340245</c:v>
                </c:pt>
                <c:pt idx="56">
                  <c:v>0.10682791286568019</c:v>
                </c:pt>
                <c:pt idx="57">
                  <c:v>0.10161785407583337</c:v>
                </c:pt>
                <c:pt idx="58">
                  <c:v>9.6179789649680686E-2</c:v>
                </c:pt>
                <c:pt idx="59">
                  <c:v>9.0578714739662697E-2</c:v>
                </c:pt>
                <c:pt idx="60">
                  <c:v>8.4878366457081328E-2</c:v>
                </c:pt>
                <c:pt idx="61">
                  <c:v>7.9140064328294804E-2</c:v>
                </c:pt>
                <c:pt idx="62">
                  <c:v>7.3421679188198169E-2</c:v>
                </c:pt>
                <c:pt idx="63">
                  <c:v>6.7776752237781193E-2</c:v>
                </c:pt>
                <c:pt idx="64">
                  <c:v>6.2253779527235972E-2</c:v>
                </c:pt>
                <c:pt idx="65">
                  <c:v>5.6895670510940514E-2</c:v>
                </c:pt>
                <c:pt idx="66">
                  <c:v>5.1739382851071623E-2</c:v>
                </c:pt>
                <c:pt idx="67">
                  <c:v>4.6815729589737599E-2</c:v>
                </c:pt>
                <c:pt idx="68">
                  <c:v>4.2149349392408143E-2</c:v>
                </c:pt>
                <c:pt idx="69">
                  <c:v>3.7758825966259256E-2</c:v>
                </c:pt>
                <c:pt idx="70">
                  <c:v>3.3656939099993649E-2</c:v>
                </c:pt>
                <c:pt idx="71">
                  <c:v>2.9851027125129208E-2</c:v>
                </c:pt>
                <c:pt idx="72">
                  <c:v>2.6343438976895211E-2</c:v>
                </c:pt>
                <c:pt idx="73">
                  <c:v>2.3132053400346287E-2</c:v>
                </c:pt>
                <c:pt idx="74">
                  <c:v>2.0210843125899894E-2</c:v>
                </c:pt>
                <c:pt idx="75">
                  <c:v>1.7570462915854384E-2</c:v>
                </c:pt>
                <c:pt idx="76">
                  <c:v>1.5198842122489585E-2</c:v>
                </c:pt>
                <c:pt idx="77">
                  <c:v>1.3081764647251973E-2</c:v>
                </c:pt>
                <c:pt idx="78">
                  <c:v>1.1203421792175164E-2</c:v>
                </c:pt>
                <c:pt idx="79">
                  <c:v>9.5469262953707546E-3</c:v>
                </c:pt>
                <c:pt idx="80">
                  <c:v>8.0947786992362249E-3</c:v>
                </c:pt>
              </c:numCache>
            </c:numRef>
          </c:val>
        </c:ser>
        <c:ser>
          <c:idx val="54"/>
          <c:order val="54"/>
          <c:tx>
            <c:strRef>
              <c:f>Sheet1!$A$60</c:f>
              <c:strCache>
                <c:ptCount val="1"/>
                <c:pt idx="0">
                  <c:v>0.7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Sheet1!$B$60:$CD$60</c:f>
              <c:numCache>
                <c:formatCode>General</c:formatCode>
                <c:ptCount val="81"/>
                <c:pt idx="0">
                  <c:v>5.0850473532263244E-4</c:v>
                </c:pt>
                <c:pt idx="1">
                  <c:v>6.4160607676899033E-4</c:v>
                </c:pt>
                <c:pt idx="2">
                  <c:v>8.0550912247108746E-4</c:v>
                </c:pt>
                <c:pt idx="3">
                  <c:v>1.0062386284813481E-3</c:v>
                </c:pt>
                <c:pt idx="4">
                  <c:v>1.2507198290375901E-3</c:v>
                </c:pt>
                <c:pt idx="5">
                  <c:v>1.5468479021178583E-3</c:v>
                </c:pt>
                <c:pt idx="6">
                  <c:v>1.9035474966451213E-3</c:v>
                </c:pt>
                <c:pt idx="7">
                  <c:v>2.3308179297756907E-3</c:v>
                </c:pt>
                <c:pt idx="8">
                  <c:v>2.8397591686284054E-3</c:v>
                </c:pt>
                <c:pt idx="9">
                  <c:v>3.4425733163160046E-3</c:v>
                </c:pt>
                <c:pt idx="10">
                  <c:v>4.1525360699898569E-3</c:v>
                </c:pt>
                <c:pt idx="11">
                  <c:v>4.9839325535469877E-3</c:v>
                </c:pt>
                <c:pt idx="12">
                  <c:v>5.9519520941392814E-3</c:v>
                </c:pt>
                <c:pt idx="13">
                  <c:v>7.0725369511160608E-3</c:v>
                </c:pt>
                <c:pt idx="14">
                  <c:v>8.3621807538109237E-3</c:v>
                </c:pt>
                <c:pt idx="15">
                  <c:v>9.8376734863848438E-3</c:v>
                </c:pt>
                <c:pt idx="16">
                  <c:v>1.1515791286468803E-2</c:v>
                </c:pt>
                <c:pt idx="17">
                  <c:v>1.3412931095969369E-2</c:v>
                </c:pt>
                <c:pt idx="18">
                  <c:v>1.5544692294246879E-2</c:v>
                </c:pt>
                <c:pt idx="19">
                  <c:v>1.7925409811645098E-2</c:v>
                </c:pt>
                <c:pt idx="20">
                  <c:v>2.0567645798130078E-2</c:v>
                </c:pt>
                <c:pt idx="21">
                  <c:v>2.3481649618080011E-2</c:v>
                </c:pt>
                <c:pt idx="22">
                  <c:v>2.6674798647479809E-2</c:v>
                </c:pt>
                <c:pt idx="23">
                  <c:v>3.0151034935370736E-2</c:v>
                </c:pt>
                <c:pt idx="24">
                  <c:v>3.3910315115603232E-2</c:v>
                </c:pt>
                <c:pt idx="25">
                  <c:v>3.7948092869041654E-2</c:v>
                </c:pt>
                <c:pt idx="26">
                  <c:v>4.2254854592438683E-2</c:v>
                </c:pt>
                <c:pt idx="27">
                  <c:v>4.6815729589737634E-2</c:v>
                </c:pt>
                <c:pt idx="28">
                  <c:v>5.1610195944861513E-2</c:v>
                </c:pt>
                <c:pt idx="29">
                  <c:v>5.6611902170420905E-2</c:v>
                </c:pt>
                <c:pt idx="30">
                  <c:v>6.1788622699307072E-2</c:v>
                </c:pt>
                <c:pt idx="31">
                  <c:v>6.7102362285073824E-2</c:v>
                </c:pt>
                <c:pt idx="32">
                  <c:v>7.2509620441248271E-2</c:v>
                </c:pt>
                <c:pt idx="33">
                  <c:v>7.7961822270757652E-2</c:v>
                </c:pt>
                <c:pt idx="34">
                  <c:v>8.3405916558650248E-2</c:v>
                </c:pt>
                <c:pt idx="35">
                  <c:v>8.8785136017648467E-2</c:v>
                </c:pt>
                <c:pt idx="36">
                  <c:v>9.4039908322970267E-2</c:v>
                </c:pt>
                <c:pt idx="37">
                  <c:v>9.9108900319209103E-2</c:v>
                </c:pt>
                <c:pt idx="38">
                  <c:v>0.10393017181704663</c:v>
                </c:pt>
                <c:pt idx="39">
                  <c:v>0.10844241001558159</c:v>
                </c:pt>
                <c:pt idx="40">
                  <c:v>0.11258621107064302</c:v>
                </c:pt>
                <c:pt idx="41">
                  <c:v>0.1163053719366355</c:v>
                </c:pt>
                <c:pt idx="42">
                  <c:v>0.11954815355187849</c:v>
                </c:pt>
                <c:pt idx="43">
                  <c:v>0.12226847587024799</c:v>
                </c:pt>
                <c:pt idx="44">
                  <c:v>0.12442700625160127</c:v>
                </c:pt>
                <c:pt idx="45">
                  <c:v>0.1259921053200832</c:v>
                </c:pt>
                <c:pt idx="46">
                  <c:v>0.12694059851340123</c:v>
                </c:pt>
                <c:pt idx="47">
                  <c:v>0.12725834702983621</c:v>
                </c:pt>
                <c:pt idx="48">
                  <c:v>0.12694059851340125</c:v>
                </c:pt>
                <c:pt idx="49">
                  <c:v>0.1259921053200832</c:v>
                </c:pt>
                <c:pt idx="50">
                  <c:v>0.1244270062516013</c:v>
                </c:pt>
                <c:pt idx="51">
                  <c:v>0.12226847587024804</c:v>
                </c:pt>
                <c:pt idx="52">
                  <c:v>0.11954815355187856</c:v>
                </c:pt>
                <c:pt idx="53">
                  <c:v>0.11630537193663557</c:v>
                </c:pt>
                <c:pt idx="54">
                  <c:v>0.11258621107064309</c:v>
                </c:pt>
                <c:pt idx="55">
                  <c:v>0.10844241001558159</c:v>
                </c:pt>
                <c:pt idx="56">
                  <c:v>0.10393017181704665</c:v>
                </c:pt>
                <c:pt idx="57">
                  <c:v>9.9108900319209103E-2</c:v>
                </c:pt>
                <c:pt idx="58">
                  <c:v>9.4039908322970267E-2</c:v>
                </c:pt>
                <c:pt idx="59">
                  <c:v>8.8785136017648397E-2</c:v>
                </c:pt>
                <c:pt idx="60">
                  <c:v>8.3405916558650248E-2</c:v>
                </c:pt>
                <c:pt idx="61">
                  <c:v>7.7961822270757625E-2</c:v>
                </c:pt>
                <c:pt idx="62">
                  <c:v>7.2509620441248229E-2</c:v>
                </c:pt>
                <c:pt idx="63">
                  <c:v>6.7102362285073783E-2</c:v>
                </c:pt>
                <c:pt idx="64">
                  <c:v>6.1788622699307003E-2</c:v>
                </c:pt>
                <c:pt idx="65">
                  <c:v>5.6611902170420877E-2</c:v>
                </c:pt>
                <c:pt idx="66">
                  <c:v>5.1610195944861492E-2</c:v>
                </c:pt>
                <c:pt idx="67">
                  <c:v>4.6815729589737613E-2</c:v>
                </c:pt>
                <c:pt idx="68">
                  <c:v>4.2254854592438662E-2</c:v>
                </c:pt>
                <c:pt idx="69">
                  <c:v>3.7948092869041619E-2</c:v>
                </c:pt>
                <c:pt idx="70">
                  <c:v>3.3910315115603211E-2</c:v>
                </c:pt>
                <c:pt idx="71">
                  <c:v>3.0151034935370708E-2</c:v>
                </c:pt>
                <c:pt idx="72">
                  <c:v>2.6674798647479792E-2</c:v>
                </c:pt>
                <c:pt idx="73">
                  <c:v>2.3481649618080011E-2</c:v>
                </c:pt>
                <c:pt idx="74">
                  <c:v>2.0567645798130071E-2</c:v>
                </c:pt>
                <c:pt idx="75">
                  <c:v>1.792540981164507E-2</c:v>
                </c:pt>
                <c:pt idx="76">
                  <c:v>1.5544692294246862E-2</c:v>
                </c:pt>
                <c:pt idx="77">
                  <c:v>1.3412931095969341E-2</c:v>
                </c:pt>
                <c:pt idx="78">
                  <c:v>1.1515791286468792E-2</c:v>
                </c:pt>
                <c:pt idx="79">
                  <c:v>9.8376734863848386E-3</c:v>
                </c:pt>
                <c:pt idx="80">
                  <c:v>8.3621807538109202E-3</c:v>
                </c:pt>
              </c:numCache>
            </c:numRef>
          </c:val>
        </c:ser>
        <c:ser>
          <c:idx val="55"/>
          <c:order val="55"/>
          <c:tx>
            <c:strRef>
              <c:f>Sheet1!$A$61</c:f>
              <c:strCache>
                <c:ptCount val="1"/>
                <c:pt idx="0">
                  <c:v>0.75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Sheet1!$B$61:$CD$61</c:f>
              <c:numCache>
                <c:formatCode>General</c:formatCode>
                <c:ptCount val="81"/>
                <c:pt idx="0">
                  <c:v>4.2793637491079915E-4</c:v>
                </c:pt>
                <c:pt idx="1">
                  <c:v>5.4130047308443522E-4</c:v>
                </c:pt>
                <c:pt idx="2">
                  <c:v>6.8128078079890029E-4</c:v>
                </c:pt>
                <c:pt idx="3">
                  <c:v>8.5318339789939462E-4</c:v>
                </c:pt>
                <c:pt idx="4">
                  <c:v>1.0631319790459083E-3</c:v>
                </c:pt>
                <c:pt idx="5">
                  <c:v>1.3181368322651445E-3</c:v>
                </c:pt>
                <c:pt idx="6">
                  <c:v>1.6261564899863936E-3</c:v>
                </c:pt>
                <c:pt idx="7">
                  <c:v>1.9961478510108432E-3</c:v>
                </c:pt>
                <c:pt idx="8">
                  <c:v>2.4381004909201352E-3</c:v>
                </c:pt>
                <c:pt idx="9">
                  <c:v>2.9630503127812471E-3</c:v>
                </c:pt>
                <c:pt idx="10">
                  <c:v>3.583067398568921E-3</c:v>
                </c:pt>
                <c:pt idx="11">
                  <c:v>4.3112127661784879E-3</c:v>
                </c:pt>
                <c:pt idx="12">
                  <c:v>5.1614587797812949E-3</c:v>
                </c:pt>
                <c:pt idx="13">
                  <c:v>6.1485682436151134E-3</c:v>
                </c:pt>
                <c:pt idx="14">
                  <c:v>7.2879277678313363E-3</c:v>
                </c:pt>
                <c:pt idx="15">
                  <c:v>8.5953318590459606E-3</c:v>
                </c:pt>
                <c:pt idx="16">
                  <c:v>1.0086715376372651E-2</c:v>
                </c:pt>
                <c:pt idx="17">
                  <c:v>1.1777833510623021E-2</c:v>
                </c:pt>
                <c:pt idx="18">
                  <c:v>1.3683890277794481E-2</c:v>
                </c:pt>
                <c:pt idx="19">
                  <c:v>1.5819118636336289E-2</c:v>
                </c:pt>
                <c:pt idx="20">
                  <c:v>1.8196317688391705E-2</c:v>
                </c:pt>
                <c:pt idx="21">
                  <c:v>2.0826354934106787E-2</c:v>
                </c:pt>
                <c:pt idx="22">
                  <c:v>2.3717644120153595E-2</c:v>
                </c:pt>
                <c:pt idx="23">
                  <c:v>2.6875611745141598E-2</c:v>
                </c:pt>
                <c:pt idx="24">
                  <c:v>3.0302167626916836E-2</c:v>
                </c:pt>
                <c:pt idx="25">
                  <c:v>3.3995196961490268E-2</c:v>
                </c:pt>
                <c:pt idx="26">
                  <c:v>3.794809286904164E-2</c:v>
                </c:pt>
                <c:pt idx="27">
                  <c:v>4.2149349392408164E-2</c:v>
                </c:pt>
                <c:pt idx="28">
                  <c:v>4.6582235164299025E-2</c:v>
                </c:pt>
                <c:pt idx="29">
                  <c:v>5.1224567389987888E-2</c:v>
                </c:pt>
                <c:pt idx="30">
                  <c:v>5.6048604332049404E-2</c:v>
                </c:pt>
                <c:pt idx="31">
                  <c:v>6.1021072100927949E-2</c:v>
                </c:pt>
                <c:pt idx="32">
                  <c:v>6.6103338262596456E-2</c:v>
                </c:pt>
                <c:pt idx="33">
                  <c:v>7.1251740633818353E-2</c:v>
                </c:pt>
                <c:pt idx="34">
                  <c:v>7.6418074758373741E-2</c:v>
                </c:pt>
                <c:pt idx="35">
                  <c:v>8.155023810446449E-2</c:v>
                </c:pt>
                <c:pt idx="36">
                  <c:v>8.6593023198796332E-2</c:v>
                </c:pt>
                <c:pt idx="37">
                  <c:v>9.1489045957065501E-2</c:v>
                </c:pt>
                <c:pt idx="38">
                  <c:v>9.617978964968063E-2</c:v>
                </c:pt>
                <c:pt idx="39">
                  <c:v>0.10060673953372602</c:v>
                </c:pt>
                <c:pt idx="40">
                  <c:v>0.10471257846306939</c:v>
                </c:pt>
                <c:pt idx="41">
                  <c:v>0.10844241001558154</c:v>
                </c:pt>
                <c:pt idx="42">
                  <c:v>0.11174497307340227</c:v>
                </c:pt>
                <c:pt idx="43">
                  <c:v>0.11457381053475445</c:v>
                </c:pt>
                <c:pt idx="44">
                  <c:v>0.11688835503952794</c:v>
                </c:pt>
                <c:pt idx="45">
                  <c:v>0.11865489630206547</c:v>
                </c:pt>
                <c:pt idx="46">
                  <c:v>0.11984739783525593</c:v>
                </c:pt>
                <c:pt idx="47">
                  <c:v>0.12044813541685019</c:v>
                </c:pt>
                <c:pt idx="48">
                  <c:v>0.12044813541685019</c:v>
                </c:pt>
                <c:pt idx="49">
                  <c:v>0.11984739783525596</c:v>
                </c:pt>
                <c:pt idx="50">
                  <c:v>0.11865489630206552</c:v>
                </c:pt>
                <c:pt idx="51">
                  <c:v>0.11688835503952801</c:v>
                </c:pt>
                <c:pt idx="52">
                  <c:v>0.11457381053475445</c:v>
                </c:pt>
                <c:pt idx="53">
                  <c:v>0.11174497307340238</c:v>
                </c:pt>
                <c:pt idx="54">
                  <c:v>0.10844241001558159</c:v>
                </c:pt>
                <c:pt idx="55">
                  <c:v>0.1047125784630695</c:v>
                </c:pt>
                <c:pt idx="56">
                  <c:v>0.10060673953372606</c:v>
                </c:pt>
                <c:pt idx="57">
                  <c:v>9.617978964968063E-2</c:v>
                </c:pt>
                <c:pt idx="58">
                  <c:v>9.148904595706546E-2</c:v>
                </c:pt>
                <c:pt idx="59">
                  <c:v>8.6593023198796332E-2</c:v>
                </c:pt>
                <c:pt idx="60">
                  <c:v>8.1550238104464462E-2</c:v>
                </c:pt>
                <c:pt idx="61">
                  <c:v>7.6418074758373741E-2</c:v>
                </c:pt>
                <c:pt idx="62">
                  <c:v>7.1251740633818339E-2</c:v>
                </c:pt>
                <c:pt idx="63">
                  <c:v>6.6103338262596414E-2</c:v>
                </c:pt>
                <c:pt idx="64">
                  <c:v>6.1021072100927894E-2</c:v>
                </c:pt>
                <c:pt idx="65">
                  <c:v>5.6048604332049334E-2</c:v>
                </c:pt>
                <c:pt idx="66">
                  <c:v>5.122456738998786E-2</c:v>
                </c:pt>
                <c:pt idx="67">
                  <c:v>4.6582235164299025E-2</c:v>
                </c:pt>
                <c:pt idx="68">
                  <c:v>4.2149349392408143E-2</c:v>
                </c:pt>
                <c:pt idx="69">
                  <c:v>3.7948092869041612E-2</c:v>
                </c:pt>
                <c:pt idx="70">
                  <c:v>3.399519696149024E-2</c:v>
                </c:pt>
                <c:pt idx="71">
                  <c:v>3.0302167626916825E-2</c:v>
                </c:pt>
                <c:pt idx="72">
                  <c:v>2.6875611745141588E-2</c:v>
                </c:pt>
                <c:pt idx="73">
                  <c:v>2.3717644120153591E-2</c:v>
                </c:pt>
                <c:pt idx="74">
                  <c:v>2.0826354934106773E-2</c:v>
                </c:pt>
                <c:pt idx="75">
                  <c:v>1.8196317688391684E-2</c:v>
                </c:pt>
                <c:pt idx="76">
                  <c:v>1.5819118636336289E-2</c:v>
                </c:pt>
                <c:pt idx="77">
                  <c:v>1.3683890277794481E-2</c:v>
                </c:pt>
                <c:pt idx="78">
                  <c:v>1.1777833510622993E-2</c:v>
                </c:pt>
                <c:pt idx="79">
                  <c:v>1.0086715376372643E-2</c:v>
                </c:pt>
                <c:pt idx="80">
                  <c:v>8.5953318590459606E-3</c:v>
                </c:pt>
              </c:numCache>
            </c:numRef>
          </c:val>
        </c:ser>
        <c:ser>
          <c:idx val="56"/>
          <c:order val="56"/>
          <c:tx>
            <c:strRef>
              <c:f>Sheet1!$A$62</c:f>
              <c:strCache>
                <c:ptCount val="1"/>
                <c:pt idx="0">
                  <c:v>0.8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Sheet1!$B$62:$CD$62</c:f>
              <c:numCache>
                <c:formatCode>General</c:formatCode>
                <c:ptCount val="81"/>
                <c:pt idx="0">
                  <c:v>3.5833723054742568E-4</c:v>
                </c:pt>
                <c:pt idx="1">
                  <c:v>4.5439848247642151E-4</c:v>
                </c:pt>
                <c:pt idx="2">
                  <c:v>5.7333748808947209E-4</c:v>
                </c:pt>
                <c:pt idx="3">
                  <c:v>7.1980081491187131E-4</c:v>
                </c:pt>
                <c:pt idx="4">
                  <c:v>8.9917216896904281E-4</c:v>
                </c:pt>
                <c:pt idx="5">
                  <c:v>1.1176399212040067E-3</c:v>
                </c:pt>
                <c:pt idx="6">
                  <c:v>1.3822591817128907E-3</c:v>
                </c:pt>
                <c:pt idx="7">
                  <c:v>1.7010049930971346E-3</c:v>
                </c:pt>
                <c:pt idx="8">
                  <c:v>2.0828127186405246E-3</c:v>
                </c:pt>
                <c:pt idx="9">
                  <c:v>2.5376012595134285E-3</c:v>
                </c:pt>
                <c:pt idx="10">
                  <c:v>3.0762743826865412E-3</c:v>
                </c:pt>
                <c:pt idx="11">
                  <c:v>3.7106952159153667E-3</c:v>
                </c:pt>
                <c:pt idx="12">
                  <c:v>4.4536289080173708E-3</c:v>
                </c:pt>
                <c:pt idx="13">
                  <c:v>5.3186486014398342E-3</c:v>
                </c:pt>
                <c:pt idx="14">
                  <c:v>6.3200002568442604E-3</c:v>
                </c:pt>
                <c:pt idx="15">
                  <c:v>7.4724225376473124E-3</c:v>
                </c:pt>
                <c:pt idx="16">
                  <c:v>8.7909189291532717E-3</c:v>
                </c:pt>
                <c:pt idx="17">
                  <c:v>1.0290480543443864E-2</c:v>
                </c:pt>
                <c:pt idx="18">
                  <c:v>1.1985759644307576E-2</c:v>
                </c:pt>
                <c:pt idx="19">
                  <c:v>1.3890695795757219E-2</c:v>
                </c:pt>
                <c:pt idx="20">
                  <c:v>1.6018098653519001E-2</c:v>
                </c:pt>
                <c:pt idx="21">
                  <c:v>1.8379193721476648E-2</c:v>
                </c:pt>
                <c:pt idx="22">
                  <c:v>2.0983139804447982E-2</c:v>
                </c:pt>
                <c:pt idx="23">
                  <c:v>2.383652930604168E-2</c:v>
                </c:pt>
                <c:pt idx="24">
                  <c:v>2.6942884830823449E-2</c:v>
                </c:pt>
                <c:pt idx="25">
                  <c:v>3.0302167626916843E-2</c:v>
                </c:pt>
                <c:pt idx="26">
                  <c:v>3.3910315115603232E-2</c:v>
                </c:pt>
                <c:pt idx="27">
                  <c:v>3.7758825966259291E-2</c:v>
                </c:pt>
                <c:pt idx="28">
                  <c:v>4.1834411764339163E-2</c:v>
                </c:pt>
                <c:pt idx="29">
                  <c:v>4.6118734180078912E-2</c:v>
                </c:pt>
                <c:pt idx="30">
                  <c:v>5.058824559425483E-2</c:v>
                </c:pt>
                <c:pt idx="31">
                  <c:v>5.5214149325589768E-2</c:v>
                </c:pt>
                <c:pt idx="32">
                  <c:v>5.9962492922656603E-2</c:v>
                </c:pt>
                <c:pt idx="33">
                  <c:v>6.4794404466144817E-2</c:v>
                </c:pt>
                <c:pt idx="34">
                  <c:v>6.9666477556894688E-2</c:v>
                </c:pt>
                <c:pt idx="35">
                  <c:v>7.453130576996396E-2</c:v>
                </c:pt>
                <c:pt idx="36">
                  <c:v>7.9338162008039323E-2</c:v>
                </c:pt>
                <c:pt idx="37">
                  <c:v>8.4033812599734206E-2</c:v>
                </c:pt>
                <c:pt idx="38">
                  <c:v>8.8563450400087576E-2</c:v>
                </c:pt>
                <c:pt idx="39">
                  <c:v>9.2871725820245013E-2</c:v>
                </c:pt>
                <c:pt idx="40">
                  <c:v>9.6903849903977504E-2</c:v>
                </c:pt>
                <c:pt idx="41">
                  <c:v>0.10060673953372599</c:v>
                </c:pt>
                <c:pt idx="42">
                  <c:v>0.1039301718170465</c:v>
                </c:pt>
                <c:pt idx="43">
                  <c:v>0.10682791286568009</c:v>
                </c:pt>
                <c:pt idx="44">
                  <c:v>0.10925878567265512</c:v>
                </c:pt>
                <c:pt idx="45">
                  <c:v>0.11118764269508545</c:v>
                </c:pt>
                <c:pt idx="46">
                  <c:v>0.11258621107064302</c:v>
                </c:pt>
                <c:pt idx="47">
                  <c:v>0.11343378207194246</c:v>
                </c:pt>
                <c:pt idx="48">
                  <c:v>0.11371772130327644</c:v>
                </c:pt>
                <c:pt idx="49">
                  <c:v>0.11343378207194248</c:v>
                </c:pt>
                <c:pt idx="50">
                  <c:v>0.11258621107064302</c:v>
                </c:pt>
                <c:pt idx="51">
                  <c:v>0.11118764269508548</c:v>
                </c:pt>
                <c:pt idx="52">
                  <c:v>0.10925878567265512</c:v>
                </c:pt>
                <c:pt idx="53">
                  <c:v>0.10682791286568012</c:v>
                </c:pt>
                <c:pt idx="54">
                  <c:v>0.10393017181704657</c:v>
                </c:pt>
                <c:pt idx="55">
                  <c:v>0.10060673953372599</c:v>
                </c:pt>
                <c:pt idx="56">
                  <c:v>9.6903849903977643E-2</c:v>
                </c:pt>
                <c:pt idx="57">
                  <c:v>9.2871725820245013E-2</c:v>
                </c:pt>
                <c:pt idx="58">
                  <c:v>8.8563450400087576E-2</c:v>
                </c:pt>
                <c:pt idx="59">
                  <c:v>8.4033812599734206E-2</c:v>
                </c:pt>
                <c:pt idx="60">
                  <c:v>7.9338162008039323E-2</c:v>
                </c:pt>
                <c:pt idx="61">
                  <c:v>7.453130576996396E-2</c:v>
                </c:pt>
                <c:pt idx="62">
                  <c:v>6.9666477556894688E-2</c:v>
                </c:pt>
                <c:pt idx="63">
                  <c:v>6.4794404466144803E-2</c:v>
                </c:pt>
                <c:pt idx="64">
                  <c:v>5.9962492922656575E-2</c:v>
                </c:pt>
                <c:pt idx="65">
                  <c:v>5.5214149325589747E-2</c:v>
                </c:pt>
                <c:pt idx="66">
                  <c:v>5.0588245594254795E-2</c:v>
                </c:pt>
                <c:pt idx="67">
                  <c:v>4.6118734180078884E-2</c:v>
                </c:pt>
                <c:pt idx="68">
                  <c:v>4.1834411764339129E-2</c:v>
                </c:pt>
                <c:pt idx="69">
                  <c:v>3.7758825966259242E-2</c:v>
                </c:pt>
                <c:pt idx="70">
                  <c:v>3.3910315115603211E-2</c:v>
                </c:pt>
                <c:pt idx="71">
                  <c:v>3.0302167626916825E-2</c:v>
                </c:pt>
                <c:pt idx="72">
                  <c:v>2.6942884830823435E-2</c:v>
                </c:pt>
                <c:pt idx="73">
                  <c:v>2.3836529306041666E-2</c:v>
                </c:pt>
                <c:pt idx="74">
                  <c:v>2.0983139804447971E-2</c:v>
                </c:pt>
                <c:pt idx="75">
                  <c:v>1.8379193721476634E-2</c:v>
                </c:pt>
                <c:pt idx="76">
                  <c:v>1.601809865351898E-2</c:v>
                </c:pt>
                <c:pt idx="77">
                  <c:v>1.3890695795757215E-2</c:v>
                </c:pt>
                <c:pt idx="78">
                  <c:v>1.1985759644307563E-2</c:v>
                </c:pt>
                <c:pt idx="79">
                  <c:v>1.0290480543443859E-2</c:v>
                </c:pt>
                <c:pt idx="80">
                  <c:v>8.7909189291532717E-3</c:v>
                </c:pt>
              </c:numCache>
            </c:numRef>
          </c:val>
        </c:ser>
        <c:ser>
          <c:idx val="57"/>
          <c:order val="57"/>
          <c:tx>
            <c:strRef>
              <c:f>Sheet1!$A$63</c:f>
              <c:strCache>
                <c:ptCount val="1"/>
                <c:pt idx="0">
                  <c:v>0.85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Sheet1!$B$63:$CD$63</c:f>
              <c:numCache>
                <c:formatCode>General</c:formatCode>
                <c:ptCount val="81"/>
                <c:pt idx="0">
                  <c:v>2.9856107783992095E-4</c:v>
                </c:pt>
                <c:pt idx="1">
                  <c:v>3.7954551652304212E-4</c:v>
                </c:pt>
                <c:pt idx="2">
                  <c:v>4.8009045198325027E-4</c:v>
                </c:pt>
                <c:pt idx="3">
                  <c:v>6.0424184763316726E-4</c:v>
                </c:pt>
                <c:pt idx="4">
                  <c:v>7.5670579186475789E-4</c:v>
                </c:pt>
                <c:pt idx="5">
                  <c:v>9.4291347914337448E-4</c:v>
                </c:pt>
                <c:pt idx="6">
                  <c:v>1.169082494925575E-3</c:v>
                </c:pt>
                <c:pt idx="7">
                  <c:v>1.4422714242691701E-3</c:v>
                </c:pt>
                <c:pt idx="8">
                  <c:v>1.7704243237705482E-3</c:v>
                </c:pt>
                <c:pt idx="9">
                  <c:v>2.1624011521672029E-3</c:v>
                </c:pt>
                <c:pt idx="10">
                  <c:v>2.6279898774268567E-3</c:v>
                </c:pt>
                <c:pt idx="11">
                  <c:v>3.1778957019257558E-3</c:v>
                </c:pt>
                <c:pt idx="12">
                  <c:v>3.8237027093596114E-3</c:v>
                </c:pt>
                <c:pt idx="13">
                  <c:v>4.5778032750612334E-3</c:v>
                </c:pt>
                <c:pt idx="14">
                  <c:v>5.4532908318123676E-3</c:v>
                </c:pt>
                <c:pt idx="15">
                  <c:v>6.4638120786080578E-3</c:v>
                </c:pt>
                <c:pt idx="16">
                  <c:v>7.6233754861539174E-3</c:v>
                </c:pt>
                <c:pt idx="17">
                  <c:v>8.9461140066541024E-3</c:v>
                </c:pt>
                <c:pt idx="18">
                  <c:v>1.0446001240823743E-2</c:v>
                </c:pt>
                <c:pt idx="19">
                  <c:v>1.2136521941171145E-2</c:v>
                </c:pt>
                <c:pt idx="20">
                  <c:v>1.4030299609419905E-2</c:v>
                </c:pt>
                <c:pt idx="21">
                  <c:v>1.6138686030832509E-2</c:v>
                </c:pt>
                <c:pt idx="22">
                  <c:v>1.8471319813384523E-2</c:v>
                </c:pt>
                <c:pt idx="23">
                  <c:v>2.1035663280948774E-2</c:v>
                </c:pt>
                <c:pt idx="24">
                  <c:v>2.383652930604168E-2</c:v>
                </c:pt>
                <c:pt idx="25">
                  <c:v>2.6875611745141598E-2</c:v>
                </c:pt>
                <c:pt idx="26">
                  <c:v>3.0151034935370722E-2</c:v>
                </c:pt>
                <c:pt idx="27">
                  <c:v>3.3656939099993656E-2</c:v>
                </c:pt>
                <c:pt idx="28">
                  <c:v>3.7383119370458788E-2</c:v>
                </c:pt>
                <c:pt idx="29">
                  <c:v>4.13147363551815E-2</c:v>
                </c:pt>
                <c:pt idx="30">
                  <c:v>4.5432115680175585E-2</c:v>
                </c:pt>
                <c:pt idx="31">
                  <c:v>4.9710652631568444E-2</c:v>
                </c:pt>
                <c:pt idx="32">
                  <c:v>5.4120835916704163E-2</c:v>
                </c:pt>
                <c:pt idx="33">
                  <c:v>5.8628401640324013E-2</c:v>
                </c:pt>
                <c:pt idx="34">
                  <c:v>6.3194624919803932E-2</c:v>
                </c:pt>
                <c:pt idx="35">
                  <c:v>6.7776752237781193E-2</c:v>
                </c:pt>
                <c:pt idx="36">
                  <c:v>7.2328572793999665E-2</c:v>
                </c:pt>
                <c:pt idx="37">
                  <c:v>7.6801121952135357E-2</c:v>
                </c:pt>
                <c:pt idx="38">
                  <c:v>8.1143504595076577E-2</c:v>
                </c:pt>
                <c:pt idx="39">
                  <c:v>8.5303821039459188E-2</c:v>
                </c:pt>
                <c:pt idx="40">
                  <c:v>8.9230173363941526E-2</c:v>
                </c:pt>
                <c:pt idx="41">
                  <c:v>9.2871725820244957E-2</c:v>
                </c:pt>
                <c:pt idx="42">
                  <c:v>9.6179789649680519E-2</c:v>
                </c:pt>
                <c:pt idx="43">
                  <c:v>9.9108900319208867E-2</c:v>
                </c:pt>
                <c:pt idx="44">
                  <c:v>0.10161785407583321</c:v>
                </c:pt>
                <c:pt idx="45">
                  <c:v>0.10367067089880842</c:v>
                </c:pt>
                <c:pt idx="46">
                  <c:v>0.10523745244685713</c:v>
                </c:pt>
                <c:pt idx="47">
                  <c:v>0.1062951064274603</c:v>
                </c:pt>
                <c:pt idx="48">
                  <c:v>0.10682791286568009</c:v>
                </c:pt>
                <c:pt idx="49">
                  <c:v>0.10682791286568009</c:v>
                </c:pt>
                <c:pt idx="50">
                  <c:v>0.1062951064274603</c:v>
                </c:pt>
                <c:pt idx="51">
                  <c:v>0.10523745244685716</c:v>
                </c:pt>
                <c:pt idx="52">
                  <c:v>0.10367067089880846</c:v>
                </c:pt>
                <c:pt idx="53">
                  <c:v>0.10161785407583328</c:v>
                </c:pt>
                <c:pt idx="54">
                  <c:v>9.9108900319209062E-2</c:v>
                </c:pt>
                <c:pt idx="55">
                  <c:v>9.6179789649680617E-2</c:v>
                </c:pt>
                <c:pt idx="56">
                  <c:v>9.2871725820245013E-2</c:v>
                </c:pt>
                <c:pt idx="57">
                  <c:v>8.9230173363941553E-2</c:v>
                </c:pt>
                <c:pt idx="58">
                  <c:v>8.5303821039459202E-2</c:v>
                </c:pt>
                <c:pt idx="59">
                  <c:v>8.1143504595076577E-2</c:v>
                </c:pt>
                <c:pt idx="60">
                  <c:v>7.6801121952135384E-2</c:v>
                </c:pt>
                <c:pt idx="61">
                  <c:v>7.2328572793999665E-2</c:v>
                </c:pt>
                <c:pt idx="62">
                  <c:v>6.7776752237781193E-2</c:v>
                </c:pt>
                <c:pt idx="63">
                  <c:v>6.3194624919803932E-2</c:v>
                </c:pt>
                <c:pt idx="64">
                  <c:v>5.8628401640323999E-2</c:v>
                </c:pt>
                <c:pt idx="65">
                  <c:v>5.4120835916704135E-2</c:v>
                </c:pt>
                <c:pt idx="66">
                  <c:v>4.9710652631568431E-2</c:v>
                </c:pt>
                <c:pt idx="67">
                  <c:v>4.5432115680175557E-2</c:v>
                </c:pt>
                <c:pt idx="68">
                  <c:v>4.1314736355181486E-2</c:v>
                </c:pt>
                <c:pt idx="69">
                  <c:v>3.738311937045876E-2</c:v>
                </c:pt>
                <c:pt idx="70">
                  <c:v>3.3656939099993628E-2</c:v>
                </c:pt>
                <c:pt idx="71">
                  <c:v>3.0151034935370708E-2</c:v>
                </c:pt>
                <c:pt idx="72">
                  <c:v>2.6875611745141574E-2</c:v>
                </c:pt>
                <c:pt idx="73">
                  <c:v>2.3836529306041666E-2</c:v>
                </c:pt>
                <c:pt idx="74">
                  <c:v>2.1035663280948771E-2</c:v>
                </c:pt>
                <c:pt idx="75">
                  <c:v>1.8471319813384509E-2</c:v>
                </c:pt>
                <c:pt idx="76">
                  <c:v>1.6138686030832499E-2</c:v>
                </c:pt>
                <c:pt idx="77">
                  <c:v>1.4030299609419893E-2</c:v>
                </c:pt>
                <c:pt idx="78">
                  <c:v>1.2136521941171131E-2</c:v>
                </c:pt>
                <c:pt idx="79">
                  <c:v>1.0446001240823738E-2</c:v>
                </c:pt>
                <c:pt idx="80">
                  <c:v>8.9461140066541024E-3</c:v>
                </c:pt>
              </c:numCache>
            </c:numRef>
          </c:val>
        </c:ser>
        <c:ser>
          <c:idx val="58"/>
          <c:order val="58"/>
          <c:tx>
            <c:strRef>
              <c:f>Sheet1!$A$64</c:f>
              <c:strCache>
                <c:ptCount val="1"/>
                <c:pt idx="0">
                  <c:v>0.9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Sheet1!$B$64:$CD$64</c:f>
              <c:numCache>
                <c:formatCode>General</c:formatCode>
                <c:ptCount val="81"/>
                <c:pt idx="0">
                  <c:v>2.4751582708461891E-4</c:v>
                </c:pt>
                <c:pt idx="1">
                  <c:v>3.1544190469916846E-4</c:v>
                </c:pt>
                <c:pt idx="2">
                  <c:v>4.0000399228905622E-4</c:v>
                </c:pt>
                <c:pt idx="3">
                  <c:v>5.0470521581609312E-4</c:v>
                </c:pt>
                <c:pt idx="4">
                  <c:v>6.3363591807902807E-4</c:v>
                </c:pt>
                <c:pt idx="5">
                  <c:v>7.9153534004482531E-4</c:v>
                </c:pt>
                <c:pt idx="6">
                  <c:v>9.8385106390936456E-4</c:v>
                </c:pt>
                <c:pt idx="7">
                  <c:v>1.2167936566382541E-3</c:v>
                </c:pt>
                <c:pt idx="8">
                  <c:v>1.4973834957245421E-3</c:v>
                </c:pt>
                <c:pt idx="9">
                  <c:v>1.8334863226350253E-3</c:v>
                </c:pt>
                <c:pt idx="10">
                  <c:v>2.2338336807622991E-3</c:v>
                </c:pt>
                <c:pt idx="11">
                  <c:v>2.7080240843784498E-3</c:v>
                </c:pt>
                <c:pt idx="12">
                  <c:v>3.2665005667378427E-3</c:v>
                </c:pt>
                <c:pt idx="13">
                  <c:v>3.9205002042966373E-3</c:v>
                </c:pt>
                <c:pt idx="14">
                  <c:v>4.6819713449833744E-3</c:v>
                </c:pt>
                <c:pt idx="15">
                  <c:v>5.5634546141705892E-3</c:v>
                </c:pt>
                <c:pt idx="16">
                  <c:v>6.5779243602221687E-3</c:v>
                </c:pt>
                <c:pt idx="17">
                  <c:v>7.7385880524660534E-3</c:v>
                </c:pt>
                <c:pt idx="18">
                  <c:v>9.0586422681638041E-3</c:v>
                </c:pt>
                <c:pt idx="19">
                  <c:v>1.0550985298655452E-2</c:v>
                </c:pt>
                <c:pt idx="20">
                  <c:v>1.2227888050361161E-2</c:v>
                </c:pt>
                <c:pt idx="21">
                  <c:v>1.4100626778875766E-2</c:v>
                </c:pt>
                <c:pt idx="22">
                  <c:v>1.6179083221357547E-2</c:v>
                </c:pt>
                <c:pt idx="23">
                  <c:v>1.8471319813384523E-2</c:v>
                </c:pt>
                <c:pt idx="24">
                  <c:v>2.0983139804447982E-2</c:v>
                </c:pt>
                <c:pt idx="25">
                  <c:v>2.3717644120153595E-2</c:v>
                </c:pt>
                <c:pt idx="26">
                  <c:v>2.6674798647479799E-2</c:v>
                </c:pt>
                <c:pt idx="27">
                  <c:v>2.9851027125129208E-2</c:v>
                </c:pt>
                <c:pt idx="28">
                  <c:v>3.3238845887728283E-2</c:v>
                </c:pt>
                <c:pt idx="29">
                  <c:v>3.6826557231445435E-2</c:v>
                </c:pt>
                <c:pt idx="30">
                  <c:v>4.0598018045332113E-2</c:v>
                </c:pt>
                <c:pt idx="31">
                  <c:v>4.4532499515227218E-2</c:v>
                </c:pt>
                <c:pt idx="32">
                  <c:v>4.860465211220414E-2</c:v>
                </c:pt>
                <c:pt idx="33">
                  <c:v>5.2784587716820604E-2</c:v>
                </c:pt>
                <c:pt idx="34">
                  <c:v>5.7038087634446746E-2</c:v>
                </c:pt>
                <c:pt idx="35">
                  <c:v>6.1326941497696824E-2</c:v>
                </c:pt>
                <c:pt idx="36">
                  <c:v>6.5609417742826429E-2</c:v>
                </c:pt>
                <c:pt idx="37">
                  <c:v>6.9840861640065727E-2</c:v>
                </c:pt>
                <c:pt idx="38">
                  <c:v>7.397441193899279E-2</c:v>
                </c:pt>
                <c:pt idx="39">
                  <c:v>7.7961822270757555E-2</c:v>
                </c:pt>
                <c:pt idx="40">
                  <c:v>8.1754368756722928E-2</c:v>
                </c:pt>
                <c:pt idx="41">
                  <c:v>8.5303821039458994E-2</c:v>
                </c:pt>
                <c:pt idx="42">
                  <c:v>8.8563450400087479E-2</c:v>
                </c:pt>
                <c:pt idx="43">
                  <c:v>9.1489045957065335E-2</c:v>
                </c:pt>
                <c:pt idx="44">
                  <c:v>9.4039908322970142E-2</c:v>
                </c:pt>
                <c:pt idx="45">
                  <c:v>9.6179789649680519E-2</c:v>
                </c:pt>
                <c:pt idx="46">
                  <c:v>9.7877749786611623E-2</c:v>
                </c:pt>
                <c:pt idx="47">
                  <c:v>9.9108900319209006E-2</c:v>
                </c:pt>
                <c:pt idx="48">
                  <c:v>9.9855011491104678E-2</c:v>
                </c:pt>
                <c:pt idx="49">
                  <c:v>0.10010496132694507</c:v>
                </c:pt>
                <c:pt idx="50">
                  <c:v>9.985501149110472E-2</c:v>
                </c:pt>
                <c:pt idx="51">
                  <c:v>9.9108900319209006E-2</c:v>
                </c:pt>
                <c:pt idx="52">
                  <c:v>9.7877749786611665E-2</c:v>
                </c:pt>
                <c:pt idx="53">
                  <c:v>9.6179789649680589E-2</c:v>
                </c:pt>
                <c:pt idx="54">
                  <c:v>9.4039908322970198E-2</c:v>
                </c:pt>
                <c:pt idx="55">
                  <c:v>9.148904595706539E-2</c:v>
                </c:pt>
                <c:pt idx="56">
                  <c:v>8.8563450400087576E-2</c:v>
                </c:pt>
                <c:pt idx="57">
                  <c:v>8.5303821039459063E-2</c:v>
                </c:pt>
                <c:pt idx="58">
                  <c:v>8.1754368756723053E-2</c:v>
                </c:pt>
                <c:pt idx="59">
                  <c:v>7.7961822270757555E-2</c:v>
                </c:pt>
                <c:pt idx="60">
                  <c:v>7.3974411938992818E-2</c:v>
                </c:pt>
                <c:pt idx="61">
                  <c:v>6.9840861640065754E-2</c:v>
                </c:pt>
                <c:pt idx="62">
                  <c:v>6.5609417742826429E-2</c:v>
                </c:pt>
                <c:pt idx="63">
                  <c:v>6.1326941497696824E-2</c:v>
                </c:pt>
                <c:pt idx="64">
                  <c:v>5.7038087634446732E-2</c:v>
                </c:pt>
                <c:pt idx="65">
                  <c:v>5.2784587716820534E-2</c:v>
                </c:pt>
                <c:pt idx="66">
                  <c:v>4.860465211220414E-2</c:v>
                </c:pt>
                <c:pt idx="67">
                  <c:v>4.453249951522719E-2</c:v>
                </c:pt>
                <c:pt idx="68">
                  <c:v>4.0598018045332113E-2</c:v>
                </c:pt>
                <c:pt idx="69">
                  <c:v>3.6826557231445414E-2</c:v>
                </c:pt>
                <c:pt idx="70">
                  <c:v>3.3238845887728276E-2</c:v>
                </c:pt>
                <c:pt idx="71">
                  <c:v>2.9851027125129197E-2</c:v>
                </c:pt>
                <c:pt idx="72">
                  <c:v>2.6674798647479792E-2</c:v>
                </c:pt>
                <c:pt idx="73">
                  <c:v>2.3717644120153591E-2</c:v>
                </c:pt>
                <c:pt idx="74">
                  <c:v>2.0983139804447958E-2</c:v>
                </c:pt>
                <c:pt idx="75">
                  <c:v>1.8471319813384509E-2</c:v>
                </c:pt>
                <c:pt idx="76">
                  <c:v>1.6179083221357533E-2</c:v>
                </c:pt>
                <c:pt idx="77">
                  <c:v>1.4100626778875755E-2</c:v>
                </c:pt>
                <c:pt idx="78">
                  <c:v>1.2227888050361143E-2</c:v>
                </c:pt>
                <c:pt idx="79">
                  <c:v>1.0550985298655443E-2</c:v>
                </c:pt>
                <c:pt idx="80">
                  <c:v>9.0586422681638024E-3</c:v>
                </c:pt>
              </c:numCache>
            </c:numRef>
          </c:val>
        </c:ser>
        <c:ser>
          <c:idx val="59"/>
          <c:order val="59"/>
          <c:tx>
            <c:strRef>
              <c:f>Sheet1!$A$65</c:f>
              <c:strCache>
                <c:ptCount val="1"/>
                <c:pt idx="0">
                  <c:v>0.95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Sheet1!$B$65:$CD$65</c:f>
              <c:numCache>
                <c:formatCode>General</c:formatCode>
                <c:ptCount val="81"/>
                <c:pt idx="0">
                  <c:v>2.0417439942756776E-4</c:v>
                </c:pt>
                <c:pt idx="1">
                  <c:v>2.6085756431946846E-4</c:v>
                </c:pt>
                <c:pt idx="2">
                  <c:v>3.3161495699603546E-4</c:v>
                </c:pt>
                <c:pt idx="3">
                  <c:v>4.1946266694726581E-4</c:v>
                </c:pt>
                <c:pt idx="4">
                  <c:v>5.2793571678487505E-4</c:v>
                </c:pt>
                <c:pt idx="5">
                  <c:v>6.6114589081873369E-4</c:v>
                </c:pt>
                <c:pt idx="6">
                  <c:v>8.2383851007268789E-4</c:v>
                </c:pt>
                <c:pt idx="7">
                  <c:v>1.021445977892418E-3</c:v>
                </c:pt>
                <c:pt idx="8">
                  <c:v>1.2601354923569381E-3</c:v>
                </c:pt>
                <c:pt idx="9">
                  <c:v>1.5468479021178557E-3</c:v>
                </c:pt>
                <c:pt idx="10">
                  <c:v>1.8893242941010213E-3</c:v>
                </c:pt>
                <c:pt idx="11">
                  <c:v>2.2961165716629314E-3</c:v>
                </c:pt>
                <c:pt idx="12">
                  <c:v>2.776578040457544E-3</c:v>
                </c:pt>
                <c:pt idx="13">
                  <c:v>3.3408298987321425E-3</c:v>
                </c:pt>
                <c:pt idx="14">
                  <c:v>3.9996995619985976E-3</c:v>
                </c:pt>
                <c:pt idx="15">
                  <c:v>4.7646269708169296E-3</c:v>
                </c:pt>
                <c:pt idx="16">
                  <c:v>5.6475354632411724E-3</c:v>
                </c:pt>
                <c:pt idx="17">
                  <c:v>6.6606644630251835E-3</c:v>
                </c:pt>
                <c:pt idx="18">
                  <c:v>7.8163621553888878E-3</c:v>
                </c:pt>
                <c:pt idx="19">
                  <c:v>9.1268374976206535E-3</c:v>
                </c:pt>
                <c:pt idx="20">
                  <c:v>1.0603872332552196E-2</c:v>
                </c:pt>
                <c:pt idx="21">
                  <c:v>1.2258496014500584E-2</c:v>
                </c:pt>
                <c:pt idx="22">
                  <c:v>1.4100626778875766E-2</c:v>
                </c:pt>
                <c:pt idx="23">
                  <c:v>1.6138686030832499E-2</c:v>
                </c:pt>
                <c:pt idx="24">
                  <c:v>1.8379193721476637E-2</c:v>
                </c:pt>
                <c:pt idx="25">
                  <c:v>2.0826354934106773E-2</c:v>
                </c:pt>
                <c:pt idx="26">
                  <c:v>2.3481649618080011E-2</c:v>
                </c:pt>
                <c:pt idx="27">
                  <c:v>2.6343438976895211E-2</c:v>
                </c:pt>
                <c:pt idx="28">
                  <c:v>2.9406603230379601E-2</c:v>
                </c:pt>
                <c:pt idx="29">
                  <c:v>3.2662226222502984E-2</c:v>
                </c:pt>
                <c:pt idx="30">
                  <c:v>3.6097342540718176E-2</c:v>
                </c:pt>
                <c:pt idx="31">
                  <c:v>3.9694762371420875E-2</c:v>
                </c:pt>
                <c:pt idx="32">
                  <c:v>4.3432988184597926E-2</c:v>
                </c:pt>
                <c:pt idx="33">
                  <c:v>4.728623549428173E-2</c:v>
                </c:pt>
                <c:pt idx="34">
                  <c:v>5.1224567389987853E-2</c:v>
                </c:pt>
                <c:pt idx="35">
                  <c:v>5.5214149325589705E-2</c:v>
                </c:pt>
                <c:pt idx="36">
                  <c:v>5.9217626872687043E-2</c:v>
                </c:pt>
                <c:pt idx="37">
                  <c:v>6.3194624919803891E-2</c:v>
                </c:pt>
                <c:pt idx="38">
                  <c:v>6.7102362285073741E-2</c:v>
                </c:pt>
                <c:pt idx="39">
                  <c:v>7.08963710948496E-2</c:v>
                </c:pt>
                <c:pt idx="40">
                  <c:v>7.4531305769963807E-2</c:v>
                </c:pt>
                <c:pt idx="41">
                  <c:v>7.7961822270757458E-2</c:v>
                </c:pt>
                <c:pt idx="42">
                  <c:v>8.1143504595076466E-2</c:v>
                </c:pt>
                <c:pt idx="43">
                  <c:v>8.4033812599734067E-2</c:v>
                </c:pt>
                <c:pt idx="44">
                  <c:v>8.6593023198796221E-2</c:v>
                </c:pt>
                <c:pt idx="45">
                  <c:v>8.8785136017648231E-2</c:v>
                </c:pt>
                <c:pt idx="46">
                  <c:v>9.0578714739662544E-2</c:v>
                </c:pt>
                <c:pt idx="47">
                  <c:v>9.1947636708331809E-2</c:v>
                </c:pt>
                <c:pt idx="48">
                  <c:v>9.287172582024493E-2</c:v>
                </c:pt>
                <c:pt idx="49">
                  <c:v>9.3337247283167515E-2</c:v>
                </c:pt>
                <c:pt idx="50">
                  <c:v>9.3337247283167543E-2</c:v>
                </c:pt>
                <c:pt idx="51">
                  <c:v>9.2871725820244985E-2</c:v>
                </c:pt>
                <c:pt idx="52">
                  <c:v>9.1947636708331879E-2</c:v>
                </c:pt>
                <c:pt idx="53">
                  <c:v>9.0578714739662627E-2</c:v>
                </c:pt>
                <c:pt idx="54">
                  <c:v>8.8785136017648328E-2</c:v>
                </c:pt>
                <c:pt idx="55">
                  <c:v>8.6593023198796276E-2</c:v>
                </c:pt>
                <c:pt idx="56">
                  <c:v>8.4033812599734067E-2</c:v>
                </c:pt>
                <c:pt idx="57">
                  <c:v>8.1143504595076521E-2</c:v>
                </c:pt>
                <c:pt idx="58">
                  <c:v>7.7961822270757541E-2</c:v>
                </c:pt>
                <c:pt idx="59">
                  <c:v>7.4531305769963876E-2</c:v>
                </c:pt>
                <c:pt idx="60">
                  <c:v>7.0896371094849628E-2</c:v>
                </c:pt>
                <c:pt idx="61">
                  <c:v>6.7102362285073741E-2</c:v>
                </c:pt>
                <c:pt idx="62">
                  <c:v>6.3194624919803905E-2</c:v>
                </c:pt>
                <c:pt idx="63">
                  <c:v>5.9217626872687043E-2</c:v>
                </c:pt>
                <c:pt idx="64">
                  <c:v>5.5214149325589705E-2</c:v>
                </c:pt>
                <c:pt idx="65">
                  <c:v>5.1224567389987839E-2</c:v>
                </c:pt>
                <c:pt idx="66">
                  <c:v>4.7286235494281716E-2</c:v>
                </c:pt>
                <c:pt idx="67">
                  <c:v>4.3432988184597912E-2</c:v>
                </c:pt>
                <c:pt idx="68">
                  <c:v>3.9694762371420819E-2</c:v>
                </c:pt>
                <c:pt idx="69">
                  <c:v>3.6097342540718141E-2</c:v>
                </c:pt>
                <c:pt idx="70">
                  <c:v>3.2662226222502984E-2</c:v>
                </c:pt>
                <c:pt idx="71">
                  <c:v>2.9406603230379601E-2</c:v>
                </c:pt>
                <c:pt idx="72">
                  <c:v>2.6343438976895211E-2</c:v>
                </c:pt>
                <c:pt idx="73">
                  <c:v>2.3481649618080011E-2</c:v>
                </c:pt>
                <c:pt idx="74">
                  <c:v>2.0826354934106773E-2</c:v>
                </c:pt>
                <c:pt idx="75">
                  <c:v>1.8379193721476624E-2</c:v>
                </c:pt>
                <c:pt idx="76">
                  <c:v>1.6138686030832485E-2</c:v>
                </c:pt>
                <c:pt idx="77">
                  <c:v>1.4100626778875755E-2</c:v>
                </c:pt>
                <c:pt idx="78">
                  <c:v>1.2258496014500559E-2</c:v>
                </c:pt>
                <c:pt idx="79">
                  <c:v>1.0603872332552189E-2</c:v>
                </c:pt>
                <c:pt idx="80">
                  <c:v>9.1268374976206448E-3</c:v>
                </c:pt>
              </c:numCache>
            </c:numRef>
          </c:val>
        </c:ser>
        <c:ser>
          <c:idx val="60"/>
          <c:order val="60"/>
          <c:tx>
            <c:strRef>
              <c:f>Sheet1!$A$66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Sheet1!$B$66:$CD$66</c:f>
              <c:numCache>
                <c:formatCode>General</c:formatCode>
                <c:ptCount val="81"/>
                <c:pt idx="0">
                  <c:v>1.6758229227474043E-4</c:v>
                </c:pt>
                <c:pt idx="1">
                  <c:v>2.1464264473813617E-4</c:v>
                </c:pt>
                <c:pt idx="2">
                  <c:v>2.735472938573618E-4</c:v>
                </c:pt>
                <c:pt idx="3">
                  <c:v>3.468784837802844E-4</c:v>
                </c:pt>
                <c:pt idx="4">
                  <c:v>4.3767408174210314E-4</c:v>
                </c:pt>
                <c:pt idx="5">
                  <c:v>5.4948118211067885E-4</c:v>
                </c:pt>
                <c:pt idx="6">
                  <c:v>6.8640959566935869E-4</c:v>
                </c:pt>
                <c:pt idx="7">
                  <c:v>8.5318339789939462E-4</c:v>
                </c:pt>
                <c:pt idx="8">
                  <c:v>1.055188315178457E-3</c:v>
                </c:pt>
                <c:pt idx="9">
                  <c:v>1.2985123314949542E-3</c:v>
                </c:pt>
                <c:pt idx="10">
                  <c:v>1.5899765199541664E-3</c:v>
                </c:pt>
                <c:pt idx="11">
                  <c:v>1.937152766315923E-3</c:v>
                </c:pt>
                <c:pt idx="12">
                  <c:v>2.348364782696673E-3</c:v>
                </c:pt>
                <c:pt idx="13">
                  <c:v>2.8326686375636455E-3</c:v>
                </c:pt>
                <c:pt idx="14">
                  <c:v>3.3998089837662783E-3</c:v>
                </c:pt>
                <c:pt idx="15">
                  <c:v>4.0601472799225418E-3</c:v>
                </c:pt>
                <c:pt idx="16">
                  <c:v>4.8245586002785478E-3</c:v>
                </c:pt>
                <c:pt idx="17">
                  <c:v>5.7042941382605093E-3</c:v>
                </c:pt>
                <c:pt idx="18">
                  <c:v>6.7108072468932958E-3</c:v>
                </c:pt>
                <c:pt idx="19">
                  <c:v>7.8555418337373992E-3</c:v>
                </c:pt>
                <c:pt idx="20">
                  <c:v>9.1496831365145467E-3</c:v>
                </c:pt>
                <c:pt idx="21">
                  <c:v>1.0603872332552196E-2</c:v>
                </c:pt>
                <c:pt idx="22">
                  <c:v>1.2227888050361161E-2</c:v>
                </c:pt>
                <c:pt idx="23">
                  <c:v>1.4030299609419905E-2</c:v>
                </c:pt>
                <c:pt idx="24">
                  <c:v>1.6018098653518987E-2</c:v>
                </c:pt>
                <c:pt idx="25">
                  <c:v>1.8196317688391705E-2</c:v>
                </c:pt>
                <c:pt idx="26">
                  <c:v>2.0567645798130075E-2</c:v>
                </c:pt>
                <c:pt idx="27">
                  <c:v>2.3132053400346287E-2</c:v>
                </c:pt>
                <c:pt idx="28">
                  <c:v>2.5886439205752478E-2</c:v>
                </c:pt>
                <c:pt idx="29">
                  <c:v>2.882431347287627E-2</c:v>
                </c:pt>
                <c:pt idx="30">
                  <c:v>3.1935532098540956E-2</c:v>
                </c:pt>
                <c:pt idx="31">
                  <c:v>3.5206095977844402E-2</c:v>
                </c:pt>
                <c:pt idx="32">
                  <c:v>3.8618029341130795E-2</c:v>
                </c:pt>
                <c:pt idx="33">
                  <c:v>4.2149349392408116E-2</c:v>
                </c:pt>
                <c:pt idx="34">
                  <c:v>4.5774137526474586E-2</c:v>
                </c:pt>
                <c:pt idx="35">
                  <c:v>4.9462719717223158E-2</c:v>
                </c:pt>
                <c:pt idx="36">
                  <c:v>5.3181960409611893E-2</c:v>
                </c:pt>
                <c:pt idx="37">
                  <c:v>5.6895670510940501E-2</c:v>
                </c:pt>
                <c:pt idx="38">
                  <c:v>6.0565125995312372E-2</c:v>
                </c:pt>
                <c:pt idx="39">
                  <c:v>6.4149689369582846E-2</c:v>
                </c:pt>
                <c:pt idx="40">
                  <c:v>6.7607521983145721E-2</c:v>
                </c:pt>
                <c:pt idx="41">
                  <c:v>7.0896371094849545E-2</c:v>
                </c:pt>
                <c:pt idx="42">
                  <c:v>7.3974411938992721E-2</c:v>
                </c:pt>
                <c:pt idx="43">
                  <c:v>7.6801121952135218E-2</c:v>
                </c:pt>
                <c:pt idx="44">
                  <c:v>7.933816200803917E-2</c:v>
                </c:pt>
                <c:pt idx="45">
                  <c:v>8.1550238104464268E-2</c:v>
                </c:pt>
                <c:pt idx="46">
                  <c:v>8.3405916558650151E-2</c:v>
                </c:pt>
                <c:pt idx="47">
                  <c:v>8.4878366457081147E-2</c:v>
                </c:pt>
                <c:pt idx="48">
                  <c:v>8.594600487640959E-2</c:v>
                </c:pt>
                <c:pt idx="49">
                  <c:v>8.6593023198796262E-2</c:v>
                </c:pt>
                <c:pt idx="50">
                  <c:v>8.6809776585634241E-2</c:v>
                </c:pt>
                <c:pt idx="51">
                  <c:v>8.6593023198796262E-2</c:v>
                </c:pt>
                <c:pt idx="52">
                  <c:v>8.5946004876409646E-2</c:v>
                </c:pt>
                <c:pt idx="53">
                  <c:v>8.4878366457081175E-2</c:v>
                </c:pt>
                <c:pt idx="54">
                  <c:v>8.3405916558650178E-2</c:v>
                </c:pt>
                <c:pt idx="55">
                  <c:v>8.1550238104464268E-2</c:v>
                </c:pt>
                <c:pt idx="56">
                  <c:v>7.9338162008039323E-2</c:v>
                </c:pt>
                <c:pt idx="57">
                  <c:v>7.6801121952135315E-2</c:v>
                </c:pt>
                <c:pt idx="58">
                  <c:v>7.3974411938992776E-2</c:v>
                </c:pt>
                <c:pt idx="59">
                  <c:v>7.08963710948496E-2</c:v>
                </c:pt>
                <c:pt idx="60">
                  <c:v>6.7607521983145805E-2</c:v>
                </c:pt>
                <c:pt idx="61">
                  <c:v>6.4149689369582874E-2</c:v>
                </c:pt>
                <c:pt idx="62">
                  <c:v>6.0565125995312372E-2</c:v>
                </c:pt>
                <c:pt idx="63">
                  <c:v>5.6895670510940487E-2</c:v>
                </c:pt>
                <c:pt idx="64">
                  <c:v>5.3181960409611893E-2</c:v>
                </c:pt>
                <c:pt idx="65">
                  <c:v>4.9462719717223144E-2</c:v>
                </c:pt>
                <c:pt idx="66">
                  <c:v>4.5774137526474579E-2</c:v>
                </c:pt>
                <c:pt idx="67">
                  <c:v>4.2149349392408102E-2</c:v>
                </c:pt>
                <c:pt idx="68">
                  <c:v>3.8618029341130788E-2</c:v>
                </c:pt>
                <c:pt idx="69">
                  <c:v>3.5206095977844382E-2</c:v>
                </c:pt>
                <c:pt idx="70">
                  <c:v>3.1935532098540942E-2</c:v>
                </c:pt>
                <c:pt idx="71">
                  <c:v>2.8824313472876246E-2</c:v>
                </c:pt>
                <c:pt idx="72">
                  <c:v>2.5886439205752468E-2</c:v>
                </c:pt>
                <c:pt idx="73">
                  <c:v>2.3132053400346277E-2</c:v>
                </c:pt>
                <c:pt idx="74">
                  <c:v>2.0567645798130058E-2</c:v>
                </c:pt>
                <c:pt idx="75">
                  <c:v>1.8196317688391677E-2</c:v>
                </c:pt>
                <c:pt idx="76">
                  <c:v>1.6018098653518973E-2</c:v>
                </c:pt>
                <c:pt idx="77">
                  <c:v>1.4030299609419893E-2</c:v>
                </c:pt>
                <c:pt idx="78">
                  <c:v>1.2227888050361143E-2</c:v>
                </c:pt>
                <c:pt idx="79">
                  <c:v>1.0603872332552181E-2</c:v>
                </c:pt>
                <c:pt idx="80">
                  <c:v>9.1496831365145293E-3</c:v>
                </c:pt>
              </c:numCache>
            </c:numRef>
          </c:val>
        </c:ser>
        <c:ser>
          <c:idx val="61"/>
          <c:order val="61"/>
          <c:tx>
            <c:strRef>
              <c:f>Sheet1!$A$67</c:f>
              <c:strCache>
                <c:ptCount val="1"/>
                <c:pt idx="0">
                  <c:v>1.05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Sheet1!$B$67:$CD$67</c:f>
              <c:numCache>
                <c:formatCode>General</c:formatCode>
                <c:ptCount val="81"/>
                <c:pt idx="0">
                  <c:v>1.3686219282358638E-4</c:v>
                </c:pt>
                <c:pt idx="1">
                  <c:v>1.7573453416910368E-4</c:v>
                </c:pt>
                <c:pt idx="2">
                  <c:v>2.2452218632057944E-4</c:v>
                </c:pt>
                <c:pt idx="3">
                  <c:v>2.8542363858834012E-4</c:v>
                </c:pt>
                <c:pt idx="4">
                  <c:v>3.6103486325403985E-4</c:v>
                </c:pt>
                <c:pt idx="5">
                  <c:v>4.5439848247642178E-4</c:v>
                </c:pt>
                <c:pt idx="6">
                  <c:v>5.690535418083339E-4</c:v>
                </c:pt>
                <c:pt idx="7">
                  <c:v>7.0908437690569883E-4</c:v>
                </c:pt>
                <c:pt idx="8">
                  <c:v>8.7916670065929698E-4</c:v>
                </c:pt>
                <c:pt idx="9">
                  <c:v>1.0846086696479321E-3</c:v>
                </c:pt>
                <c:pt idx="10">
                  <c:v>1.3313843276692061E-3</c:v>
                </c:pt>
                <c:pt idx="11">
                  <c:v>1.6261564899863936E-3</c:v>
                </c:pt>
                <c:pt idx="12">
                  <c:v>1.9762858480320412E-3</c:v>
                </c:pt>
                <c:pt idx="13">
                  <c:v>2.3898228665884635E-3</c:v>
                </c:pt>
                <c:pt idx="14">
                  <c:v>2.8754789417180667E-3</c:v>
                </c:pt>
                <c:pt idx="15">
                  <c:v>3.442573316316002E-3</c:v>
                </c:pt>
                <c:pt idx="16">
                  <c:v>4.1009524384720926E-3</c:v>
                </c:pt>
                <c:pt idx="17">
                  <c:v>4.8608788203550546E-3</c:v>
                </c:pt>
                <c:pt idx="18">
                  <c:v>5.7328870316166987E-3</c:v>
                </c:pt>
                <c:pt idx="19">
                  <c:v>6.7276052537701683E-3</c:v>
                </c:pt>
                <c:pt idx="20">
                  <c:v>7.855541833737394E-3</c:v>
                </c:pt>
                <c:pt idx="21">
                  <c:v>9.1268374976206535E-3</c:v>
                </c:pt>
                <c:pt idx="22">
                  <c:v>1.0550985298655445E-2</c:v>
                </c:pt>
                <c:pt idx="23">
                  <c:v>1.213652194117114E-2</c:v>
                </c:pt>
                <c:pt idx="24">
                  <c:v>1.3890695795757215E-2</c:v>
                </c:pt>
                <c:pt idx="25">
                  <c:v>1.5819118636336289E-2</c:v>
                </c:pt>
                <c:pt idx="26">
                  <c:v>1.7925409811645091E-2</c:v>
                </c:pt>
                <c:pt idx="27">
                  <c:v>2.0210843125899894E-2</c:v>
                </c:pt>
                <c:pt idx="28">
                  <c:v>2.2674008053880482E-2</c:v>
                </c:pt>
                <c:pt idx="29">
                  <c:v>2.5310497959954582E-2</c:v>
                </c:pt>
                <c:pt idx="30">
                  <c:v>2.8112638637507983E-2</c:v>
                </c:pt>
                <c:pt idx="31">
                  <c:v>3.1069270652543675E-2</c:v>
                </c:pt>
                <c:pt idx="32">
                  <c:v>3.4165598595379182E-2</c:v>
                </c:pt>
                <c:pt idx="33">
                  <c:v>3.738311937045876E-2</c:v>
                </c:pt>
                <c:pt idx="34">
                  <c:v>4.0699640065041912E-2</c:v>
                </c:pt>
                <c:pt idx="35">
                  <c:v>4.4089393741485502E-2</c:v>
                </c:pt>
                <c:pt idx="36">
                  <c:v>4.7523258736059275E-2</c:v>
                </c:pt>
                <c:pt idx="37">
                  <c:v>5.0969083794284477E-2</c:v>
                </c:pt>
                <c:pt idx="38">
                  <c:v>5.4392117735664866E-2</c:v>
                </c:pt>
                <c:pt idx="39">
                  <c:v>5.7755538455726972E-2</c:v>
                </c:pt>
                <c:pt idx="40">
                  <c:v>6.102107210092779E-2</c:v>
                </c:pt>
                <c:pt idx="41">
                  <c:v>6.4149689369582763E-2</c:v>
                </c:pt>
                <c:pt idx="42">
                  <c:v>6.7102362285073644E-2</c:v>
                </c:pt>
                <c:pt idx="43">
                  <c:v>6.984086164006563E-2</c:v>
                </c:pt>
                <c:pt idx="44">
                  <c:v>7.232857279399954E-2</c:v>
                </c:pt>
                <c:pt idx="45">
                  <c:v>7.4531305769963807E-2</c:v>
                </c:pt>
                <c:pt idx="46">
                  <c:v>7.6418074758373519E-2</c:v>
                </c:pt>
                <c:pt idx="47">
                  <c:v>7.7961822270757472E-2</c:v>
                </c:pt>
                <c:pt idx="48">
                  <c:v>7.9140064328294638E-2</c:v>
                </c:pt>
                <c:pt idx="49">
                  <c:v>7.9935435197845905E-2</c:v>
                </c:pt>
                <c:pt idx="50">
                  <c:v>8.0336113234180315E-2</c:v>
                </c:pt>
                <c:pt idx="51">
                  <c:v>8.0336113234180315E-2</c:v>
                </c:pt>
                <c:pt idx="52">
                  <c:v>7.9935435197845905E-2</c:v>
                </c:pt>
                <c:pt idx="53">
                  <c:v>7.9140064328294693E-2</c:v>
                </c:pt>
                <c:pt idx="54">
                  <c:v>7.7961822270757486E-2</c:v>
                </c:pt>
                <c:pt idx="55">
                  <c:v>7.6418074758373644E-2</c:v>
                </c:pt>
                <c:pt idx="56">
                  <c:v>7.4531305769963876E-2</c:v>
                </c:pt>
                <c:pt idx="57">
                  <c:v>7.2328572793999596E-2</c:v>
                </c:pt>
                <c:pt idx="58">
                  <c:v>6.9840861640065699E-2</c:v>
                </c:pt>
                <c:pt idx="59">
                  <c:v>6.7102362285073713E-2</c:v>
                </c:pt>
                <c:pt idx="60">
                  <c:v>6.4149689369582874E-2</c:v>
                </c:pt>
                <c:pt idx="61">
                  <c:v>6.1021072100927887E-2</c:v>
                </c:pt>
                <c:pt idx="62">
                  <c:v>5.7755538455726979E-2</c:v>
                </c:pt>
                <c:pt idx="63">
                  <c:v>5.4392117735664866E-2</c:v>
                </c:pt>
                <c:pt idx="64">
                  <c:v>5.0969083794284477E-2</c:v>
                </c:pt>
                <c:pt idx="65">
                  <c:v>4.7523258736059275E-2</c:v>
                </c:pt>
                <c:pt idx="66">
                  <c:v>4.4089393741485482E-2</c:v>
                </c:pt>
                <c:pt idx="67">
                  <c:v>4.0699640065041891E-2</c:v>
                </c:pt>
                <c:pt idx="68">
                  <c:v>3.7383119370458712E-2</c:v>
                </c:pt>
                <c:pt idx="69">
                  <c:v>3.4165598595379168E-2</c:v>
                </c:pt>
                <c:pt idx="70">
                  <c:v>3.1069270652543633E-2</c:v>
                </c:pt>
                <c:pt idx="71">
                  <c:v>2.8112638637507969E-2</c:v>
                </c:pt>
                <c:pt idx="72">
                  <c:v>2.5310497959954558E-2</c:v>
                </c:pt>
                <c:pt idx="73">
                  <c:v>2.2674008053880451E-2</c:v>
                </c:pt>
                <c:pt idx="74">
                  <c:v>2.0210843125899852E-2</c:v>
                </c:pt>
                <c:pt idx="75">
                  <c:v>1.792540981164507E-2</c:v>
                </c:pt>
                <c:pt idx="76">
                  <c:v>1.5819118636336289E-2</c:v>
                </c:pt>
                <c:pt idx="77">
                  <c:v>1.3890695795757203E-2</c:v>
                </c:pt>
                <c:pt idx="78">
                  <c:v>1.2136521941171123E-2</c:v>
                </c:pt>
                <c:pt idx="79">
                  <c:v>1.0550985298655441E-2</c:v>
                </c:pt>
                <c:pt idx="80">
                  <c:v>9.1268374976206448E-3</c:v>
                </c:pt>
              </c:numCache>
            </c:numRef>
          </c:val>
        </c:ser>
        <c:ser>
          <c:idx val="62"/>
          <c:order val="62"/>
          <c:tx>
            <c:strRef>
              <c:f>Sheet1!$A$68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Sheet1!$B$68:$CD$68</c:f>
              <c:numCache>
                <c:formatCode>General</c:formatCode>
                <c:ptCount val="81"/>
                <c:pt idx="0">
                  <c:v>1.1121603018654926E-4</c:v>
                </c:pt>
                <c:pt idx="1">
                  <c:v>1.4316166666167036E-4</c:v>
                </c:pt>
                <c:pt idx="2">
                  <c:v>1.8336423461139126E-4</c:v>
                </c:pt>
                <c:pt idx="3">
                  <c:v>2.3368511056768939E-4</c:v>
                </c:pt>
                <c:pt idx="4">
                  <c:v>2.9633024583316229E-4</c:v>
                </c:pt>
                <c:pt idx="5">
                  <c:v>3.7389481994966014E-4</c:v>
                </c:pt>
                <c:pt idx="6">
                  <c:v>4.6940903339133126E-4</c:v>
                </c:pt>
                <c:pt idx="7">
                  <c:v>5.8638380221870498E-4</c:v>
                </c:pt>
                <c:pt idx="8">
                  <c:v>7.2885479458114993E-4</c:v>
                </c:pt>
                <c:pt idx="9">
                  <c:v>9.0142291164755164E-4</c:v>
                </c:pt>
                <c:pt idx="10">
                  <c:v>1.1092889769808289E-3</c:v>
                </c:pt>
                <c:pt idx="11">
                  <c:v>1.3582800751787466E-3</c:v>
                </c:pt>
                <c:pt idx="12">
                  <c:v>1.654864692681216E-3</c:v>
                </c:pt>
                <c:pt idx="13">
                  <c:v>2.0061535837524805E-3</c:v>
                </c:pt>
                <c:pt idx="14">
                  <c:v>2.4198831377065448E-3</c:v>
                </c:pt>
                <c:pt idx="15">
                  <c:v>2.9043779855293457E-3</c:v>
                </c:pt>
                <c:pt idx="16">
                  <c:v>3.4684896810733648E-3</c:v>
                </c:pt>
                <c:pt idx="17">
                  <c:v>4.1215085481133475E-3</c:v>
                </c:pt>
                <c:pt idx="18">
                  <c:v>4.8730462203187119E-3</c:v>
                </c:pt>
                <c:pt idx="19">
                  <c:v>5.7328870316167013E-3</c:v>
                </c:pt>
                <c:pt idx="20">
                  <c:v>6.7108072468932958E-3</c:v>
                </c:pt>
                <c:pt idx="21">
                  <c:v>7.8163621553888878E-3</c:v>
                </c:pt>
                <c:pt idx="22">
                  <c:v>9.0586422681638024E-3</c:v>
                </c:pt>
                <c:pt idx="23">
                  <c:v>1.0446001240823738E-2</c:v>
                </c:pt>
                <c:pt idx="24">
                  <c:v>1.1985759644307569E-2</c:v>
                </c:pt>
                <c:pt idx="25">
                  <c:v>1.3683890277794481E-2</c:v>
                </c:pt>
                <c:pt idx="26">
                  <c:v>1.5544692294246869E-2</c:v>
                </c:pt>
                <c:pt idx="27">
                  <c:v>1.7570462915854384E-2</c:v>
                </c:pt>
                <c:pt idx="28">
                  <c:v>1.9761176871069049E-2</c:v>
                </c:pt>
                <c:pt idx="29">
                  <c:v>2.2114184800359857E-2</c:v>
                </c:pt>
                <c:pt idx="30">
                  <c:v>2.462394266806071E-2</c:v>
                </c:pt>
                <c:pt idx="31">
                  <c:v>2.7281784602032851E-2</c:v>
                </c:pt>
                <c:pt idx="32">
                  <c:v>3.00757514915472E-2</c:v>
                </c:pt>
                <c:pt idx="33">
                  <c:v>3.2990487053380001E-2</c:v>
                </c:pt>
                <c:pt idx="34">
                  <c:v>3.6007211894617003E-2</c:v>
                </c:pt>
                <c:pt idx="35">
                  <c:v>3.9103784351793028E-2</c:v>
                </c:pt>
                <c:pt idx="36">
                  <c:v>4.22548545924386E-2</c:v>
                </c:pt>
                <c:pt idx="37">
                  <c:v>4.5432115680175487E-2</c:v>
                </c:pt>
                <c:pt idx="38">
                  <c:v>4.8604652112204078E-2</c:v>
                </c:pt>
                <c:pt idx="39">
                  <c:v>5.1739382851071512E-2</c:v>
                </c:pt>
                <c:pt idx="40">
                  <c:v>5.4801592228620924E-2</c:v>
                </c:pt>
                <c:pt idx="41">
                  <c:v>5.7755538455726931E-2</c:v>
                </c:pt>
                <c:pt idx="42">
                  <c:v>6.0565125995312274E-2</c:v>
                </c:pt>
                <c:pt idx="43">
                  <c:v>6.3194624919803807E-2</c:v>
                </c:pt>
                <c:pt idx="44">
                  <c:v>6.5609417742826318E-2</c:v>
                </c:pt>
                <c:pt idx="45">
                  <c:v>6.7776752237781096E-2</c:v>
                </c:pt>
                <c:pt idx="46">
                  <c:v>6.9666477556894549E-2</c:v>
                </c:pt>
                <c:pt idx="47">
                  <c:v>7.12517406338182E-2</c:v>
                </c:pt>
                <c:pt idx="48">
                  <c:v>7.2509620441248077E-2</c:v>
                </c:pt>
                <c:pt idx="49">
                  <c:v>7.3421679188198016E-2</c:v>
                </c:pt>
                <c:pt idx="50">
                  <c:v>7.3974411938992735E-2</c:v>
                </c:pt>
                <c:pt idx="51">
                  <c:v>7.4159579331639594E-2</c:v>
                </c:pt>
                <c:pt idx="52">
                  <c:v>7.3974411938992748E-2</c:v>
                </c:pt>
                <c:pt idx="53">
                  <c:v>7.3421679188198016E-2</c:v>
                </c:pt>
                <c:pt idx="54">
                  <c:v>7.2509620441248104E-2</c:v>
                </c:pt>
                <c:pt idx="55">
                  <c:v>7.1251740633818242E-2</c:v>
                </c:pt>
                <c:pt idx="56">
                  <c:v>6.9666477556894604E-2</c:v>
                </c:pt>
                <c:pt idx="57">
                  <c:v>6.7776752237781124E-2</c:v>
                </c:pt>
                <c:pt idx="58">
                  <c:v>6.5609417742826387E-2</c:v>
                </c:pt>
                <c:pt idx="59">
                  <c:v>6.3194624919803863E-2</c:v>
                </c:pt>
                <c:pt idx="60">
                  <c:v>6.0565125995312337E-2</c:v>
                </c:pt>
                <c:pt idx="61">
                  <c:v>5.7755538455726979E-2</c:v>
                </c:pt>
                <c:pt idx="62">
                  <c:v>5.4801592228620993E-2</c:v>
                </c:pt>
                <c:pt idx="63">
                  <c:v>5.1739382851071533E-2</c:v>
                </c:pt>
                <c:pt idx="64">
                  <c:v>4.8604652112204078E-2</c:v>
                </c:pt>
                <c:pt idx="65">
                  <c:v>4.5432115680175494E-2</c:v>
                </c:pt>
                <c:pt idx="66">
                  <c:v>4.22548545924386E-2</c:v>
                </c:pt>
                <c:pt idx="67">
                  <c:v>3.9103784351793014E-2</c:v>
                </c:pt>
                <c:pt idx="68">
                  <c:v>3.6007211894616989E-2</c:v>
                </c:pt>
                <c:pt idx="69">
                  <c:v>3.2990487053380001E-2</c:v>
                </c:pt>
                <c:pt idx="70">
                  <c:v>3.0075751491547197E-2</c:v>
                </c:pt>
                <c:pt idx="71">
                  <c:v>2.7281784602032826E-2</c:v>
                </c:pt>
                <c:pt idx="72">
                  <c:v>2.4623942668060693E-2</c:v>
                </c:pt>
                <c:pt idx="73">
                  <c:v>2.2114184800359829E-2</c:v>
                </c:pt>
                <c:pt idx="74">
                  <c:v>1.9761176871069021E-2</c:v>
                </c:pt>
                <c:pt idx="75">
                  <c:v>1.7570462915854373E-2</c:v>
                </c:pt>
                <c:pt idx="76">
                  <c:v>1.5544692294246862E-2</c:v>
                </c:pt>
                <c:pt idx="77">
                  <c:v>1.3683890277794463E-2</c:v>
                </c:pt>
                <c:pt idx="78">
                  <c:v>1.1985759644307554E-2</c:v>
                </c:pt>
                <c:pt idx="79">
                  <c:v>1.0446001240823727E-2</c:v>
                </c:pt>
                <c:pt idx="80">
                  <c:v>9.0586422681638006E-3</c:v>
                </c:pt>
              </c:numCache>
            </c:numRef>
          </c:val>
        </c:ser>
        <c:ser>
          <c:idx val="63"/>
          <c:order val="63"/>
          <c:tx>
            <c:strRef>
              <c:f>Sheet1!$A$69</c:f>
              <c:strCache>
                <c:ptCount val="1"/>
                <c:pt idx="0">
                  <c:v>1.15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Sheet1!$B$69:$CD$69</c:f>
              <c:numCache>
                <c:formatCode>General</c:formatCode>
                <c:ptCount val="81"/>
                <c:pt idx="0">
                  <c:v>8.9924868547652895E-5</c:v>
                </c:pt>
                <c:pt idx="1">
                  <c:v>1.1604459162278531E-4</c:v>
                </c:pt>
                <c:pt idx="2">
                  <c:v>1.4900420511280567E-4</c:v>
                </c:pt>
                <c:pt idx="3">
                  <c:v>1.9037094820927304E-4</c:v>
                </c:pt>
                <c:pt idx="4">
                  <c:v>2.4200890615691835E-4</c:v>
                </c:pt>
                <c:pt idx="5">
                  <c:v>3.0611918750934213E-4</c:v>
                </c:pt>
                <c:pt idx="6">
                  <c:v>3.8528161243886065E-4</c:v>
                </c:pt>
                <c:pt idx="7">
                  <c:v>4.8249691538821625E-4</c:v>
                </c:pt>
                <c:pt idx="8">
                  <c:v>6.0122817884544495E-4</c:v>
                </c:pt>
                <c:pt idx="9">
                  <c:v>7.4543991033276477E-4</c:v>
                </c:pt>
                <c:pt idx="10">
                  <c:v>9.196328623936518E-4</c:v>
                </c:pt>
                <c:pt idx="11">
                  <c:v>1.1288723891520417E-3</c:v>
                </c:pt>
                <c:pt idx="12">
                  <c:v>1.3788078497211668E-3</c:v>
                </c:pt>
                <c:pt idx="13">
                  <c:v>1.6756803280244146E-3</c:v>
                </c:pt>
                <c:pt idx="14">
                  <c:v>2.0263157624656955E-3</c:v>
                </c:pt>
                <c:pt idx="15">
                  <c:v>2.4381004909201352E-3</c:v>
                </c:pt>
                <c:pt idx="16">
                  <c:v>2.9189362407653976E-3</c:v>
                </c:pt>
                <c:pt idx="17">
                  <c:v>3.4771717533444795E-3</c:v>
                </c:pt>
                <c:pt idx="18">
                  <c:v>4.1215085481133458E-3</c:v>
                </c:pt>
                <c:pt idx="19">
                  <c:v>4.8608788203550546E-3</c:v>
                </c:pt>
                <c:pt idx="20">
                  <c:v>5.7042941382605093E-3</c:v>
                </c:pt>
                <c:pt idx="21">
                  <c:v>6.6606644630251835E-3</c:v>
                </c:pt>
                <c:pt idx="22">
                  <c:v>7.7385880524660534E-3</c:v>
                </c:pt>
                <c:pt idx="23">
                  <c:v>8.9461140066541024E-3</c:v>
                </c:pt>
                <c:pt idx="24">
                  <c:v>1.0290480543443859E-2</c:v>
                </c:pt>
                <c:pt idx="25">
                  <c:v>1.1777833510623E-2</c:v>
                </c:pt>
                <c:pt idx="26">
                  <c:v>1.3412931095969364E-2</c:v>
                </c:pt>
                <c:pt idx="27">
                  <c:v>1.5198842122489585E-2</c:v>
                </c:pt>
                <c:pt idx="28">
                  <c:v>1.7136646640759017E-2</c:v>
                </c:pt>
                <c:pt idx="29">
                  <c:v>1.9225148675323947E-2</c:v>
                </c:pt>
                <c:pt idx="30">
                  <c:v>2.1460611867575564E-2</c:v>
                </c:pt>
                <c:pt idx="31">
                  <c:v>2.383652930604167E-2</c:v>
                </c:pt>
                <c:pt idx="32">
                  <c:v>2.6343438976895207E-2</c:v>
                </c:pt>
                <c:pt idx="33">
                  <c:v>2.8968795945416907E-2</c:v>
                </c:pt>
                <c:pt idx="34">
                  <c:v>3.1696911553378997E-2</c:v>
                </c:pt>
                <c:pt idx="35">
                  <c:v>3.4508968569793352E-2</c:v>
                </c:pt>
                <c:pt idx="36">
                  <c:v>3.7383119370458712E-2</c:v>
                </c:pt>
                <c:pt idx="37">
                  <c:v>4.0294671880045818E-2</c:v>
                </c:pt>
                <c:pt idx="38">
                  <c:v>4.3216365252303234E-2</c:v>
                </c:pt>
                <c:pt idx="39">
                  <c:v>4.6118734180078828E-2</c:v>
                </c:pt>
                <c:pt idx="40">
                  <c:v>4.8970557432818293E-2</c:v>
                </c:pt>
                <c:pt idx="41">
                  <c:v>5.1739382851071491E-2</c:v>
                </c:pt>
                <c:pt idx="42">
                  <c:v>5.439211773566479E-2</c:v>
                </c:pt>
                <c:pt idx="43">
                  <c:v>5.6895670510940417E-2</c:v>
                </c:pt>
                <c:pt idx="44">
                  <c:v>5.9217626872686974E-2</c:v>
                </c:pt>
                <c:pt idx="45">
                  <c:v>6.1326941497696734E-2</c:v>
                </c:pt>
                <c:pt idx="46">
                  <c:v>6.3194624919803793E-2</c:v>
                </c:pt>
                <c:pt idx="47">
                  <c:v>6.4794404466144637E-2</c:v>
                </c:pt>
                <c:pt idx="48">
                  <c:v>6.6103338262596303E-2</c:v>
                </c:pt>
                <c:pt idx="49">
                  <c:v>6.7102362285073672E-2</c:v>
                </c:pt>
                <c:pt idx="50">
                  <c:v>6.7776752237781096E-2</c:v>
                </c:pt>
                <c:pt idx="51">
                  <c:v>6.8116484622155443E-2</c:v>
                </c:pt>
                <c:pt idx="52">
                  <c:v>6.8116484622155471E-2</c:v>
                </c:pt>
                <c:pt idx="53">
                  <c:v>6.7776752237781124E-2</c:v>
                </c:pt>
                <c:pt idx="54">
                  <c:v>6.7102362285073672E-2</c:v>
                </c:pt>
                <c:pt idx="55">
                  <c:v>6.6103338262596331E-2</c:v>
                </c:pt>
                <c:pt idx="56">
                  <c:v>6.4794404466144734E-2</c:v>
                </c:pt>
                <c:pt idx="57">
                  <c:v>6.3194624919803835E-2</c:v>
                </c:pt>
                <c:pt idx="58">
                  <c:v>6.1326941497696824E-2</c:v>
                </c:pt>
                <c:pt idx="59">
                  <c:v>5.9217626872687029E-2</c:v>
                </c:pt>
                <c:pt idx="60">
                  <c:v>5.689567051094048E-2</c:v>
                </c:pt>
                <c:pt idx="61">
                  <c:v>5.4392117735664866E-2</c:v>
                </c:pt>
                <c:pt idx="62">
                  <c:v>5.1739382851071512E-2</c:v>
                </c:pt>
                <c:pt idx="63">
                  <c:v>4.8970557432818362E-2</c:v>
                </c:pt>
                <c:pt idx="64">
                  <c:v>4.6118734180078884E-2</c:v>
                </c:pt>
                <c:pt idx="65">
                  <c:v>4.3216365252303234E-2</c:v>
                </c:pt>
                <c:pt idx="66">
                  <c:v>4.0294671880045818E-2</c:v>
                </c:pt>
                <c:pt idx="67">
                  <c:v>3.7383119370458712E-2</c:v>
                </c:pt>
                <c:pt idx="68">
                  <c:v>3.4508968569793352E-2</c:v>
                </c:pt>
                <c:pt idx="69">
                  <c:v>3.1696911553378976E-2</c:v>
                </c:pt>
                <c:pt idx="70">
                  <c:v>2.8968795945416872E-2</c:v>
                </c:pt>
                <c:pt idx="71">
                  <c:v>2.6343438976895204E-2</c:v>
                </c:pt>
                <c:pt idx="72">
                  <c:v>2.3836529306041666E-2</c:v>
                </c:pt>
                <c:pt idx="73">
                  <c:v>2.1460611867575492E-2</c:v>
                </c:pt>
                <c:pt idx="74">
                  <c:v>1.9225148675323923E-2</c:v>
                </c:pt>
                <c:pt idx="75">
                  <c:v>1.7136646640759007E-2</c:v>
                </c:pt>
                <c:pt idx="76">
                  <c:v>1.5198842122489571E-2</c:v>
                </c:pt>
                <c:pt idx="77">
                  <c:v>1.3412931095969341E-2</c:v>
                </c:pt>
                <c:pt idx="78">
                  <c:v>1.1777833510622981E-2</c:v>
                </c:pt>
                <c:pt idx="79">
                  <c:v>1.029048054344384E-2</c:v>
                </c:pt>
                <c:pt idx="80">
                  <c:v>8.9461140066541024E-3</c:v>
                </c:pt>
              </c:numCache>
            </c:numRef>
          </c:val>
        </c:ser>
        <c:ser>
          <c:idx val="64"/>
          <c:order val="64"/>
          <c:tx>
            <c:strRef>
              <c:f>Sheet1!$A$70</c:f>
              <c:strCache>
                <c:ptCount val="1"/>
                <c:pt idx="0">
                  <c:v>1.2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Sheet1!$B$70:$CD$70</c:f>
              <c:numCache>
                <c:formatCode>General</c:formatCode>
                <c:ptCount val="81"/>
                <c:pt idx="0">
                  <c:v>7.2347039115373271E-5</c:v>
                </c:pt>
                <c:pt idx="1">
                  <c:v>9.3594772052231105E-5</c:v>
                </c:pt>
                <c:pt idx="2">
                  <c:v>1.2047888721923645E-4</c:v>
                </c:pt>
                <c:pt idx="3">
                  <c:v>1.5431169150884302E-4</c:v>
                </c:pt>
                <c:pt idx="4">
                  <c:v>1.9665964177013488E-4</c:v>
                </c:pt>
                <c:pt idx="5">
                  <c:v>2.4937917460652828E-4</c:v>
                </c:pt>
                <c:pt idx="6">
                  <c:v>3.1465428487242213E-4</c:v>
                </c:pt>
                <c:pt idx="7">
                  <c:v>3.9503506289359757E-4</c:v>
                </c:pt>
                <c:pt idx="8">
                  <c:v>4.9347614918211595E-4</c:v>
                </c:pt>
                <c:pt idx="9">
                  <c:v>6.1337379371996861E-4</c:v>
                </c:pt>
                <c:pt idx="10">
                  <c:v>7.5859992302183973E-4</c:v>
                </c:pt>
                <c:pt idx="11">
                  <c:v>9.3353133326574565E-4</c:v>
                </c:pt>
                <c:pt idx="12">
                  <c:v>1.1430718557945501E-3</c:v>
                </c:pt>
                <c:pt idx="13">
                  <c:v>1.3926650989878244E-3</c:v>
                </c:pt>
                <c:pt idx="14">
                  <c:v>1.6882951770363433E-3</c:v>
                </c:pt>
                <c:pt idx="15">
                  <c:v>2.0364727124927858E-3</c:v>
                </c:pt>
                <c:pt idx="16">
                  <c:v>2.4442033675646604E-3</c:v>
                </c:pt>
                <c:pt idx="17">
                  <c:v>2.9189362407653976E-3</c:v>
                </c:pt>
                <c:pt idx="18">
                  <c:v>3.4684896810733648E-3</c:v>
                </c:pt>
                <c:pt idx="19">
                  <c:v>4.1009524384720926E-3</c:v>
                </c:pt>
                <c:pt idx="20">
                  <c:v>4.8245586002785452E-3</c:v>
                </c:pt>
                <c:pt idx="21">
                  <c:v>5.6475354632411707E-3</c:v>
                </c:pt>
                <c:pt idx="22">
                  <c:v>6.5779243602221687E-3</c:v>
                </c:pt>
                <c:pt idx="23">
                  <c:v>7.6233754861539113E-3</c:v>
                </c:pt>
                <c:pt idx="24">
                  <c:v>8.7909189291532717E-3</c:v>
                </c:pt>
                <c:pt idx="25">
                  <c:v>1.0086715376372643E-2</c:v>
                </c:pt>
                <c:pt idx="26">
                  <c:v>1.1515791286468792E-2</c:v>
                </c:pt>
                <c:pt idx="27">
                  <c:v>1.3081764647251966E-2</c:v>
                </c:pt>
                <c:pt idx="28">
                  <c:v>1.4786568705097147E-2</c:v>
                </c:pt>
                <c:pt idx="29">
                  <c:v>1.663018219252364E-2</c:v>
                </c:pt>
                <c:pt idx="30">
                  <c:v>1.861037551905818E-2</c:v>
                </c:pt>
                <c:pt idx="31">
                  <c:v>2.0722483055532277E-2</c:v>
                </c:pt>
                <c:pt idx="32">
                  <c:v>2.2959211965418159E-2</c:v>
                </c:pt>
                <c:pt idx="33">
                  <c:v>2.5310497959954572E-2</c:v>
                </c:pt>
                <c:pt idx="34">
                  <c:v>2.7763417831709446E-2</c:v>
                </c:pt>
                <c:pt idx="35">
                  <c:v>3.0302167626916805E-2</c:v>
                </c:pt>
                <c:pt idx="36">
                  <c:v>3.2908113845159556E-2</c:v>
                </c:pt>
                <c:pt idx="37">
                  <c:v>3.5559923124802911E-2</c:v>
                </c:pt>
                <c:pt idx="38">
                  <c:v>3.823377352890709E-2</c:v>
                </c:pt>
                <c:pt idx="39">
                  <c:v>4.0903647859838126E-2</c:v>
                </c:pt>
                <c:pt idx="40">
                  <c:v>4.35417064963248E-2</c:v>
                </c:pt>
                <c:pt idx="41">
                  <c:v>4.6118734180078794E-2</c:v>
                </c:pt>
                <c:pt idx="42">
                  <c:v>4.8604652112204015E-2</c:v>
                </c:pt>
                <c:pt idx="43">
                  <c:v>5.0969083794284387E-2</c:v>
                </c:pt>
                <c:pt idx="44">
                  <c:v>5.3181960409611782E-2</c:v>
                </c:pt>
                <c:pt idx="45">
                  <c:v>5.5214149325589608E-2</c:v>
                </c:pt>
                <c:pt idx="46">
                  <c:v>5.7038087634446587E-2</c:v>
                </c:pt>
                <c:pt idx="47">
                  <c:v>5.8628401640323874E-2</c:v>
                </c:pt>
                <c:pt idx="48">
                  <c:v>5.9962492922656443E-2</c:v>
                </c:pt>
                <c:pt idx="49">
                  <c:v>6.102107210092779E-2</c:v>
                </c:pt>
                <c:pt idx="50">
                  <c:v>6.1788622699306912E-2</c:v>
                </c:pt>
                <c:pt idx="51">
                  <c:v>6.2253779527235834E-2</c:v>
                </c:pt>
                <c:pt idx="52">
                  <c:v>6.2409608681335528E-2</c:v>
                </c:pt>
                <c:pt idx="53">
                  <c:v>6.2253779527235834E-2</c:v>
                </c:pt>
                <c:pt idx="54">
                  <c:v>6.1788622699306912E-2</c:v>
                </c:pt>
                <c:pt idx="55">
                  <c:v>6.1021072100927796E-2</c:v>
                </c:pt>
                <c:pt idx="56">
                  <c:v>5.9962492922656485E-2</c:v>
                </c:pt>
                <c:pt idx="57">
                  <c:v>5.8628401640323929E-2</c:v>
                </c:pt>
                <c:pt idx="58">
                  <c:v>5.7038087634446684E-2</c:v>
                </c:pt>
                <c:pt idx="59">
                  <c:v>5.5214149325589656E-2</c:v>
                </c:pt>
                <c:pt idx="60">
                  <c:v>5.3181960409611824E-2</c:v>
                </c:pt>
                <c:pt idx="61">
                  <c:v>5.0969083794284456E-2</c:v>
                </c:pt>
                <c:pt idx="62">
                  <c:v>4.8604652112204078E-2</c:v>
                </c:pt>
                <c:pt idx="63">
                  <c:v>4.6118734180078821E-2</c:v>
                </c:pt>
                <c:pt idx="64">
                  <c:v>4.3541706496324842E-2</c:v>
                </c:pt>
                <c:pt idx="65">
                  <c:v>4.0903647859838146E-2</c:v>
                </c:pt>
                <c:pt idx="66">
                  <c:v>3.8233773528907104E-2</c:v>
                </c:pt>
                <c:pt idx="67">
                  <c:v>3.5559923124802911E-2</c:v>
                </c:pt>
                <c:pt idx="68">
                  <c:v>3.2908113845159556E-2</c:v>
                </c:pt>
                <c:pt idx="69">
                  <c:v>3.0302167626916805E-2</c:v>
                </c:pt>
                <c:pt idx="70">
                  <c:v>2.7763417831709446E-2</c:v>
                </c:pt>
                <c:pt idx="71">
                  <c:v>2.5310497959954551E-2</c:v>
                </c:pt>
                <c:pt idx="72">
                  <c:v>2.2959211965418155E-2</c:v>
                </c:pt>
                <c:pt idx="73">
                  <c:v>2.0722483055532263E-2</c:v>
                </c:pt>
                <c:pt idx="74">
                  <c:v>1.861037551905817E-2</c:v>
                </c:pt>
                <c:pt idx="75">
                  <c:v>1.6630182192523615E-2</c:v>
                </c:pt>
                <c:pt idx="76">
                  <c:v>1.4786568705097125E-2</c:v>
                </c:pt>
                <c:pt idx="77">
                  <c:v>1.3081764647251949E-2</c:v>
                </c:pt>
                <c:pt idx="78">
                  <c:v>1.151579128646878E-2</c:v>
                </c:pt>
                <c:pt idx="79">
                  <c:v>1.0086715376372631E-2</c:v>
                </c:pt>
                <c:pt idx="80">
                  <c:v>8.790918929153263E-3</c:v>
                </c:pt>
              </c:numCache>
            </c:numRef>
          </c:val>
        </c:ser>
        <c:ser>
          <c:idx val="65"/>
          <c:order val="65"/>
          <c:tx>
            <c:strRef>
              <c:f>Sheet1!$A$71</c:f>
              <c:strCache>
                <c:ptCount val="1"/>
                <c:pt idx="0">
                  <c:v>1.25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Sheet1!$B$71:$CD$71</c:f>
              <c:numCache>
                <c:formatCode>General</c:formatCode>
                <c:ptCount val="81"/>
                <c:pt idx="0">
                  <c:v>5.7914890505802061E-5</c:v>
                </c:pt>
                <c:pt idx="1">
                  <c:v>7.5111563962928542E-5</c:v>
                </c:pt>
                <c:pt idx="2">
                  <c:v>9.6928590577898506E-5</c:v>
                </c:pt>
                <c:pt idx="3">
                  <c:v>1.2445877390574177E-4</c:v>
                </c:pt>
                <c:pt idx="4">
                  <c:v>1.5901118215732386E-4</c:v>
                </c:pt>
                <c:pt idx="5">
                  <c:v>2.0214283020910005E-4</c:v>
                </c:pt>
                <c:pt idx="6">
                  <c:v>2.5569223846797417E-4</c:v>
                </c:pt>
                <c:pt idx="7">
                  <c:v>3.2181425387468329E-4</c:v>
                </c:pt>
                <c:pt idx="8">
                  <c:v>4.0301530052160202E-4</c:v>
                </c:pt>
                <c:pt idx="9">
                  <c:v>5.021879880506481E-4</c:v>
                </c:pt>
                <c:pt idx="10">
                  <c:v>6.2264375149804693E-4</c:v>
                </c:pt>
                <c:pt idx="11">
                  <c:v>7.6814193539229917E-4</c:v>
                </c:pt>
                <c:pt idx="12">
                  <c:v>9.4291347914337448E-4</c:v>
                </c:pt>
                <c:pt idx="13">
                  <c:v>1.1516771241321193E-3</c:v>
                </c:pt>
                <c:pt idx="14">
                  <c:v>1.3996458618466628E-3</c:v>
                </c:pt>
                <c:pt idx="15">
                  <c:v>1.6925211953007133E-3</c:v>
                </c:pt>
                <c:pt idx="16">
                  <c:v>2.0364727124927832E-3</c:v>
                </c:pt>
                <c:pt idx="17">
                  <c:v>2.4381004909201352E-3</c:v>
                </c:pt>
                <c:pt idx="18">
                  <c:v>2.9043779855293436E-3</c:v>
                </c:pt>
                <c:pt idx="19">
                  <c:v>3.4425733163160007E-3</c:v>
                </c:pt>
                <c:pt idx="20">
                  <c:v>4.0601472799225383E-3</c:v>
                </c:pt>
                <c:pt idx="21">
                  <c:v>4.7646269708169296E-3</c:v>
                </c:pt>
                <c:pt idx="22">
                  <c:v>5.5634546141705874E-3</c:v>
                </c:pt>
                <c:pt idx="23">
                  <c:v>6.4638120786080552E-3</c:v>
                </c:pt>
                <c:pt idx="24">
                  <c:v>7.4724225376473098E-3</c:v>
                </c:pt>
                <c:pt idx="25">
                  <c:v>8.5953318590459536E-3</c:v>
                </c:pt>
                <c:pt idx="26">
                  <c:v>9.8376734863848299E-3</c:v>
                </c:pt>
                <c:pt idx="27">
                  <c:v>1.1203421792175169E-2</c:v>
                </c:pt>
                <c:pt idx="28">
                  <c:v>1.269514007285842E-2</c:v>
                </c:pt>
                <c:pt idx="29">
                  <c:v>1.4313730462507043E-2</c:v>
                </c:pt>
                <c:pt idx="30">
                  <c:v>1.6058193998450942E-2</c:v>
                </c:pt>
                <c:pt idx="31">
                  <c:v>1.792540981164507E-2</c:v>
                </c:pt>
                <c:pt idx="32">
                  <c:v>1.9909942872768413E-2</c:v>
                </c:pt>
                <c:pt idx="33">
                  <c:v>2.2003889843531181E-2</c:v>
                </c:pt>
                <c:pt idx="34">
                  <c:v>2.4196772313658372E-2</c:v>
                </c:pt>
                <c:pt idx="35">
                  <c:v>2.6475486014275244E-2</c:v>
                </c:pt>
                <c:pt idx="36">
                  <c:v>2.8824313472876222E-2</c:v>
                </c:pt>
                <c:pt idx="37">
                  <c:v>3.1225006019775878E-2</c:v>
                </c:pt>
                <c:pt idx="38">
                  <c:v>3.3656939099993594E-2</c:v>
                </c:pt>
                <c:pt idx="39">
                  <c:v>3.6097342540718086E-2</c:v>
                </c:pt>
                <c:pt idx="40">
                  <c:v>3.8521604848614624E-2</c:v>
                </c:pt>
                <c:pt idx="41">
                  <c:v>4.0903647859838042E-2</c:v>
                </c:pt>
                <c:pt idx="42">
                  <c:v>4.3216365252303164E-2</c:v>
                </c:pt>
                <c:pt idx="43">
                  <c:v>4.5432115680175453E-2</c:v>
                </c:pt>
                <c:pt idx="44">
                  <c:v>4.7523258736059136E-2</c:v>
                </c:pt>
                <c:pt idx="45">
                  <c:v>4.9462719717223005E-2</c:v>
                </c:pt>
                <c:pt idx="46">
                  <c:v>5.1224567389987756E-2</c:v>
                </c:pt>
                <c:pt idx="47">
                  <c:v>5.2784587716820472E-2</c:v>
                </c:pt>
                <c:pt idx="48">
                  <c:v>5.412083591670401E-2</c:v>
                </c:pt>
                <c:pt idx="49">
                  <c:v>5.5214149325589608E-2</c:v>
                </c:pt>
                <c:pt idx="50">
                  <c:v>5.6048604332049265E-2</c:v>
                </c:pt>
                <c:pt idx="51">
                  <c:v>5.6611902170420725E-2</c:v>
                </c:pt>
                <c:pt idx="52">
                  <c:v>5.6895670510940417E-2</c:v>
                </c:pt>
                <c:pt idx="53">
                  <c:v>5.6895670510940417E-2</c:v>
                </c:pt>
                <c:pt idx="54">
                  <c:v>5.6611902170420753E-2</c:v>
                </c:pt>
                <c:pt idx="55">
                  <c:v>5.6048604332049293E-2</c:v>
                </c:pt>
                <c:pt idx="56">
                  <c:v>5.521414932558965E-2</c:v>
                </c:pt>
                <c:pt idx="57">
                  <c:v>5.4120835916704073E-2</c:v>
                </c:pt>
                <c:pt idx="58">
                  <c:v>5.2784587716820527E-2</c:v>
                </c:pt>
                <c:pt idx="59">
                  <c:v>5.1224567389987791E-2</c:v>
                </c:pt>
                <c:pt idx="60">
                  <c:v>4.9462719717223089E-2</c:v>
                </c:pt>
                <c:pt idx="61">
                  <c:v>4.7523258736059247E-2</c:v>
                </c:pt>
                <c:pt idx="62">
                  <c:v>4.5432115680175487E-2</c:v>
                </c:pt>
                <c:pt idx="63">
                  <c:v>4.3216365252303234E-2</c:v>
                </c:pt>
                <c:pt idx="64">
                  <c:v>4.0903647859838105E-2</c:v>
                </c:pt>
                <c:pt idx="65">
                  <c:v>3.8521604848614693E-2</c:v>
                </c:pt>
                <c:pt idx="66">
                  <c:v>3.6097342540718093E-2</c:v>
                </c:pt>
                <c:pt idx="67">
                  <c:v>3.3656939099993594E-2</c:v>
                </c:pt>
                <c:pt idx="68">
                  <c:v>3.1225006019775878E-2</c:v>
                </c:pt>
                <c:pt idx="69">
                  <c:v>2.8824313472876222E-2</c:v>
                </c:pt>
                <c:pt idx="70">
                  <c:v>2.6475486014275244E-2</c:v>
                </c:pt>
                <c:pt idx="71">
                  <c:v>2.4196772313658362E-2</c:v>
                </c:pt>
                <c:pt idx="72">
                  <c:v>2.2003889843531181E-2</c:v>
                </c:pt>
                <c:pt idx="73">
                  <c:v>1.9909942872768406E-2</c:v>
                </c:pt>
                <c:pt idx="74">
                  <c:v>1.792540981164505E-2</c:v>
                </c:pt>
                <c:pt idx="75">
                  <c:v>1.6058193998450942E-2</c:v>
                </c:pt>
                <c:pt idx="76">
                  <c:v>1.4313730462507043E-2</c:v>
                </c:pt>
                <c:pt idx="77">
                  <c:v>1.2695140072858406E-2</c:v>
                </c:pt>
                <c:pt idx="78">
                  <c:v>1.1203421792175148E-2</c:v>
                </c:pt>
                <c:pt idx="79">
                  <c:v>9.837673486384816E-3</c:v>
                </c:pt>
                <c:pt idx="80">
                  <c:v>8.5953318590459432E-3</c:v>
                </c:pt>
              </c:numCache>
            </c:numRef>
          </c:val>
        </c:ser>
        <c:ser>
          <c:idx val="66"/>
          <c:order val="66"/>
          <c:tx>
            <c:strRef>
              <c:f>Sheet1!$A$72</c:f>
              <c:strCache>
                <c:ptCount val="1"/>
                <c:pt idx="0">
                  <c:v>1.3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Sheet1!$B$72:$CD$72</c:f>
              <c:numCache>
                <c:formatCode>General</c:formatCode>
                <c:ptCount val="81"/>
                <c:pt idx="0">
                  <c:v>4.6130508826443531E-5</c:v>
                </c:pt>
                <c:pt idx="1">
                  <c:v>5.9977802040780678E-5</c:v>
                </c:pt>
                <c:pt idx="2">
                  <c:v>7.7592791340756647E-5</c:v>
                </c:pt>
                <c:pt idx="3">
                  <c:v>9.9880505630719612E-5</c:v>
                </c:pt>
                <c:pt idx="4">
                  <c:v>1.2792888553650201E-4</c:v>
                </c:pt>
                <c:pt idx="5">
                  <c:v>1.6303656939836822E-4</c:v>
                </c:pt>
                <c:pt idx="6">
                  <c:v>2.0674259721660605E-4</c:v>
                </c:pt>
                <c:pt idx="7">
                  <c:v>2.6085756431946846E-4</c:v>
                </c:pt>
                <c:pt idx="8">
                  <c:v>3.2749556984101809E-4</c:v>
                </c:pt>
                <c:pt idx="9">
                  <c:v>4.0910609679950793E-4</c:v>
                </c:pt>
                <c:pt idx="10">
                  <c:v>5.0850473532263211E-4</c:v>
                </c:pt>
                <c:pt idx="11">
                  <c:v>6.289014252345151E-4</c:v>
                </c:pt>
                <c:pt idx="12">
                  <c:v>7.7392465801107613E-4</c:v>
                </c:pt>
                <c:pt idx="13">
                  <c:v>9.4763985262618982E-4</c:v>
                </c:pt>
                <c:pt idx="14">
                  <c:v>1.1545599189344961E-3</c:v>
                </c:pt>
                <c:pt idx="15">
                  <c:v>1.3996458618466628E-3</c:v>
                </c:pt>
                <c:pt idx="16">
                  <c:v>1.6882951770363422E-3</c:v>
                </c:pt>
                <c:pt idx="17">
                  <c:v>2.0263157624656955E-3</c:v>
                </c:pt>
                <c:pt idx="18">
                  <c:v>2.4198831377065448E-3</c:v>
                </c:pt>
                <c:pt idx="19">
                  <c:v>2.8754789417180637E-3</c:v>
                </c:pt>
                <c:pt idx="20">
                  <c:v>3.3998089837662762E-3</c:v>
                </c:pt>
                <c:pt idx="21">
                  <c:v>3.9996995619985976E-3</c:v>
                </c:pt>
                <c:pt idx="22">
                  <c:v>4.6819713449833674E-3</c:v>
                </c:pt>
                <c:pt idx="23">
                  <c:v>5.4532908318123564E-3</c:v>
                </c:pt>
                <c:pt idx="24">
                  <c:v>6.3200002568442552E-3</c:v>
                </c:pt>
                <c:pt idx="25">
                  <c:v>7.2879277678313311E-3</c:v>
                </c:pt>
                <c:pt idx="26">
                  <c:v>8.3621807538109064E-3</c:v>
                </c:pt>
                <c:pt idx="27">
                  <c:v>9.5469262953707494E-3</c:v>
                </c:pt>
                <c:pt idx="28">
                  <c:v>1.0845163809754813E-2</c:v>
                </c:pt>
                <c:pt idx="29">
                  <c:v>1.2258496014500572E-2</c:v>
                </c:pt>
                <c:pt idx="30">
                  <c:v>1.3786905278247278E-2</c:v>
                </c:pt>
                <c:pt idx="31">
                  <c:v>1.5428543205570891E-2</c:v>
                </c:pt>
                <c:pt idx="32">
                  <c:v>1.7179541854036244E-2</c:v>
                </c:pt>
                <c:pt idx="33">
                  <c:v>1.9033855249807514E-2</c:v>
                </c:pt>
                <c:pt idx="34">
                  <c:v>2.098313980444794E-2</c:v>
                </c:pt>
                <c:pt idx="35">
                  <c:v>2.3016681802696008E-2</c:v>
                </c:pt>
                <c:pt idx="36">
                  <c:v>2.5121379306697448E-2</c:v>
                </c:pt>
                <c:pt idx="37">
                  <c:v>2.7281784602032799E-2</c:v>
                </c:pt>
                <c:pt idx="38">
                  <c:v>2.9480211710718199E-2</c:v>
                </c:pt>
                <c:pt idx="39">
                  <c:v>3.1696911553378962E-2</c:v>
                </c:pt>
                <c:pt idx="40">
                  <c:v>3.3910315115603093E-2</c:v>
                </c:pt>
                <c:pt idx="41">
                  <c:v>3.6097342540718058E-2</c:v>
                </c:pt>
                <c:pt idx="42">
                  <c:v>3.8233773528907028E-2</c:v>
                </c:pt>
                <c:pt idx="43">
                  <c:v>4.0294671880045728E-2</c:v>
                </c:pt>
                <c:pt idx="44">
                  <c:v>4.2254854592438496E-2</c:v>
                </c:pt>
                <c:pt idx="45">
                  <c:v>4.4089393741485391E-2</c:v>
                </c:pt>
                <c:pt idx="46">
                  <c:v>4.5774137526474468E-2</c:v>
                </c:pt>
                <c:pt idx="47">
                  <c:v>4.7286235494281528E-2</c:v>
                </c:pt>
                <c:pt idx="48">
                  <c:v>4.8604652112204015E-2</c:v>
                </c:pt>
                <c:pt idx="49">
                  <c:v>4.9710652631568319E-2</c:v>
                </c:pt>
                <c:pt idx="50">
                  <c:v>5.0588245594254684E-2</c:v>
                </c:pt>
                <c:pt idx="51">
                  <c:v>5.1224567389987763E-2</c:v>
                </c:pt>
                <c:pt idx="52">
                  <c:v>5.1610195944861402E-2</c:v>
                </c:pt>
                <c:pt idx="53">
                  <c:v>5.1739382851071491E-2</c:v>
                </c:pt>
                <c:pt idx="54">
                  <c:v>5.1610195944861402E-2</c:v>
                </c:pt>
                <c:pt idx="55">
                  <c:v>5.1224567389987777E-2</c:v>
                </c:pt>
                <c:pt idx="56">
                  <c:v>5.0588245594254712E-2</c:v>
                </c:pt>
                <c:pt idx="57">
                  <c:v>4.9710652631568361E-2</c:v>
                </c:pt>
                <c:pt idx="58">
                  <c:v>4.860465211220405E-2</c:v>
                </c:pt>
                <c:pt idx="59">
                  <c:v>4.7286235494281584E-2</c:v>
                </c:pt>
                <c:pt idx="60">
                  <c:v>4.5774137526474516E-2</c:v>
                </c:pt>
                <c:pt idx="61">
                  <c:v>4.4089393741485454E-2</c:v>
                </c:pt>
                <c:pt idx="62">
                  <c:v>4.2254854592438551E-2</c:v>
                </c:pt>
                <c:pt idx="63">
                  <c:v>4.0294671880045783E-2</c:v>
                </c:pt>
                <c:pt idx="64">
                  <c:v>3.8233773528907063E-2</c:v>
                </c:pt>
                <c:pt idx="65">
                  <c:v>3.6097342540718093E-2</c:v>
                </c:pt>
                <c:pt idx="66">
                  <c:v>3.3910315115603162E-2</c:v>
                </c:pt>
                <c:pt idx="67">
                  <c:v>3.1696911553378962E-2</c:v>
                </c:pt>
                <c:pt idx="68">
                  <c:v>2.9480211710718199E-2</c:v>
                </c:pt>
                <c:pt idx="69">
                  <c:v>2.7281784602032799E-2</c:v>
                </c:pt>
                <c:pt idx="70">
                  <c:v>2.5121379306697448E-2</c:v>
                </c:pt>
                <c:pt idx="71">
                  <c:v>2.3016681802696014E-2</c:v>
                </c:pt>
                <c:pt idx="72">
                  <c:v>2.098313980444794E-2</c:v>
                </c:pt>
                <c:pt idx="73">
                  <c:v>1.9033855249807507E-2</c:v>
                </c:pt>
                <c:pt idx="74">
                  <c:v>1.7179541854036244E-2</c:v>
                </c:pt>
                <c:pt idx="75">
                  <c:v>1.5428543205570865E-2</c:v>
                </c:pt>
                <c:pt idx="76">
                  <c:v>1.3786905278247254E-2</c:v>
                </c:pt>
                <c:pt idx="77">
                  <c:v>1.2258496014500559E-2</c:v>
                </c:pt>
                <c:pt idx="78">
                  <c:v>1.0845163809754799E-2</c:v>
                </c:pt>
                <c:pt idx="79">
                  <c:v>9.5469262953707425E-3</c:v>
                </c:pt>
                <c:pt idx="80">
                  <c:v>8.3621807538109012E-3</c:v>
                </c:pt>
              </c:numCache>
            </c:numRef>
          </c:val>
        </c:ser>
        <c:ser>
          <c:idx val="67"/>
          <c:order val="67"/>
          <c:tx>
            <c:strRef>
              <c:f>Sheet1!$A$73</c:f>
              <c:strCache>
                <c:ptCount val="1"/>
                <c:pt idx="0">
                  <c:v>1.35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Sheet1!$B$73:$CD$73</c:f>
              <c:numCache>
                <c:formatCode>General</c:formatCode>
                <c:ptCount val="81"/>
                <c:pt idx="0">
                  <c:v>3.6560723207637083E-5</c:v>
                </c:pt>
                <c:pt idx="1">
                  <c:v>4.7654379125693291E-5</c:v>
                </c:pt>
                <c:pt idx="2">
                  <c:v>6.1804398049489006E-5</c:v>
                </c:pt>
                <c:pt idx="3">
                  <c:v>7.9756203684016946E-5</c:v>
                </c:pt>
                <c:pt idx="4">
                  <c:v>1.024089926688024E-4</c:v>
                </c:pt>
                <c:pt idx="5">
                  <c:v>1.308399116975046E-4</c:v>
                </c:pt>
                <c:pt idx="6">
                  <c:v>1.6633012657358057E-4</c:v>
                </c:pt>
                <c:pt idx="7">
                  <c:v>2.1039243560737417E-4</c:v>
                </c:pt>
                <c:pt idx="8">
                  <c:v>2.6479992154452816E-4</c:v>
                </c:pt>
                <c:pt idx="9">
                  <c:v>3.3161495699603546E-4</c:v>
                </c:pt>
                <c:pt idx="10">
                  <c:v>4.1321768142749463E-4</c:v>
                </c:pt>
                <c:pt idx="11">
                  <c:v>5.1233285835461124E-4</c:v>
                </c:pt>
                <c:pt idx="12">
                  <c:v>6.3205380674701027E-4</c:v>
                </c:pt>
                <c:pt idx="13">
                  <c:v>7.7586189018734829E-4</c:v>
                </c:pt>
                <c:pt idx="14">
                  <c:v>9.4763985262618982E-4</c:v>
                </c:pt>
                <c:pt idx="15">
                  <c:v>1.1516771241321193E-3</c:v>
                </c:pt>
                <c:pt idx="16">
                  <c:v>1.3926650989878244E-3</c:v>
                </c:pt>
                <c:pt idx="17">
                  <c:v>1.6756803280244131E-3</c:v>
                </c:pt>
                <c:pt idx="18">
                  <c:v>2.0061535837524779E-3</c:v>
                </c:pt>
                <c:pt idx="19">
                  <c:v>2.3898228665884596E-3</c:v>
                </c:pt>
                <c:pt idx="20">
                  <c:v>2.8326686375636425E-3</c:v>
                </c:pt>
                <c:pt idx="21">
                  <c:v>3.3408298987321391E-3</c:v>
                </c:pt>
                <c:pt idx="22">
                  <c:v>3.9205002042966338E-3</c:v>
                </c:pt>
                <c:pt idx="23">
                  <c:v>4.5778032750612334E-3</c:v>
                </c:pt>
                <c:pt idx="24">
                  <c:v>5.3186486014398281E-3</c:v>
                </c:pt>
                <c:pt idx="25">
                  <c:v>6.1485682436151004E-3</c:v>
                </c:pt>
                <c:pt idx="26">
                  <c:v>7.0725369511160496E-3</c:v>
                </c:pt>
                <c:pt idx="27">
                  <c:v>8.0947786992362197E-3</c:v>
                </c:pt>
                <c:pt idx="28">
                  <c:v>9.2185637394217677E-3</c:v>
                </c:pt>
                <c:pt idx="29">
                  <c:v>1.0446001240823731E-2</c:v>
                </c:pt>
                <c:pt idx="30">
                  <c:v>1.1777833510622993E-2</c:v>
                </c:pt>
                <c:pt idx="31">
                  <c:v>1.3213238567712587E-2</c:v>
                </c:pt>
                <c:pt idx="32">
                  <c:v>1.4749648452878938E-2</c:v>
                </c:pt>
                <c:pt idx="33">
                  <c:v>1.6382591035629272E-2</c:v>
                </c:pt>
                <c:pt idx="34">
                  <c:v>1.8105563175304252E-2</c:v>
                </c:pt>
                <c:pt idx="35">
                  <c:v>1.9909942872768406E-2</c:v>
                </c:pt>
                <c:pt idx="36">
                  <c:v>2.1784947481423112E-2</c:v>
                </c:pt>
                <c:pt idx="37">
                  <c:v>2.3717644120153546E-2</c:v>
                </c:pt>
                <c:pt idx="38">
                  <c:v>2.5693017151079418E-2</c:v>
                </c:pt>
                <c:pt idx="39">
                  <c:v>2.7694095975555468E-2</c:v>
                </c:pt>
                <c:pt idx="40">
                  <c:v>2.9702144506222636E-2</c:v>
                </c:pt>
                <c:pt idx="41">
                  <c:v>3.1696911553378899E-2</c:v>
                </c:pt>
                <c:pt idx="42">
                  <c:v>3.3656939099993517E-2</c:v>
                </c:pt>
                <c:pt idx="43">
                  <c:v>3.5559923124802835E-2</c:v>
                </c:pt>
                <c:pt idx="44">
                  <c:v>3.7383119370458615E-2</c:v>
                </c:pt>
                <c:pt idx="45">
                  <c:v>3.9103784351792917E-2</c:v>
                </c:pt>
                <c:pt idx="46">
                  <c:v>4.0699640065041794E-2</c:v>
                </c:pt>
                <c:pt idx="47">
                  <c:v>4.2149349392407998E-2</c:v>
                </c:pt>
                <c:pt idx="48">
                  <c:v>4.3432988184597822E-2</c:v>
                </c:pt>
                <c:pt idx="49">
                  <c:v>4.4532499515227086E-2</c:v>
                </c:pt>
                <c:pt idx="50">
                  <c:v>4.5432115680175425E-2</c:v>
                </c:pt>
                <c:pt idx="51">
                  <c:v>4.6118734180078794E-2</c:v>
                </c:pt>
                <c:pt idx="52">
                  <c:v>4.658223516429888E-2</c:v>
                </c:pt>
                <c:pt idx="53">
                  <c:v>4.6815729589737481E-2</c:v>
                </c:pt>
                <c:pt idx="54">
                  <c:v>4.6815729589737461E-2</c:v>
                </c:pt>
                <c:pt idx="55">
                  <c:v>4.65822351642989E-2</c:v>
                </c:pt>
                <c:pt idx="56">
                  <c:v>4.6118734180078794E-2</c:v>
                </c:pt>
                <c:pt idx="57">
                  <c:v>4.5432115680175467E-2</c:v>
                </c:pt>
                <c:pt idx="58">
                  <c:v>4.4532499515227128E-2</c:v>
                </c:pt>
                <c:pt idx="59">
                  <c:v>4.3432988184597836E-2</c:v>
                </c:pt>
                <c:pt idx="60">
                  <c:v>4.2149349392408053E-2</c:v>
                </c:pt>
                <c:pt idx="61">
                  <c:v>4.0699640065041884E-2</c:v>
                </c:pt>
                <c:pt idx="62">
                  <c:v>3.9103784351792965E-2</c:v>
                </c:pt>
                <c:pt idx="63">
                  <c:v>3.7383119370458691E-2</c:v>
                </c:pt>
                <c:pt idx="64">
                  <c:v>3.5559923124802884E-2</c:v>
                </c:pt>
                <c:pt idx="65">
                  <c:v>3.365693909999358E-2</c:v>
                </c:pt>
                <c:pt idx="66">
                  <c:v>3.1696911553378962E-2</c:v>
                </c:pt>
                <c:pt idx="67">
                  <c:v>2.9702144506222692E-2</c:v>
                </c:pt>
                <c:pt idx="68">
                  <c:v>2.7694095975555475E-2</c:v>
                </c:pt>
                <c:pt idx="69">
                  <c:v>2.5693017151079418E-2</c:v>
                </c:pt>
                <c:pt idx="70">
                  <c:v>2.3717644120153578E-2</c:v>
                </c:pt>
                <c:pt idx="71">
                  <c:v>2.1784947481423112E-2</c:v>
                </c:pt>
                <c:pt idx="72">
                  <c:v>1.9909942872768406E-2</c:v>
                </c:pt>
                <c:pt idx="73">
                  <c:v>1.8105563175304241E-2</c:v>
                </c:pt>
                <c:pt idx="74">
                  <c:v>1.6382591035629272E-2</c:v>
                </c:pt>
                <c:pt idx="75">
                  <c:v>1.4749648452878916E-2</c:v>
                </c:pt>
                <c:pt idx="76">
                  <c:v>1.321323856771258E-2</c:v>
                </c:pt>
                <c:pt idx="77">
                  <c:v>1.1777833510622993E-2</c:v>
                </c:pt>
                <c:pt idx="78">
                  <c:v>1.0446001240823719E-2</c:v>
                </c:pt>
                <c:pt idx="79">
                  <c:v>9.2185637394217625E-3</c:v>
                </c:pt>
                <c:pt idx="80">
                  <c:v>8.0947786992362127E-3</c:v>
                </c:pt>
              </c:numCache>
            </c:numRef>
          </c:val>
        </c:ser>
        <c:ser>
          <c:idx val="68"/>
          <c:order val="68"/>
          <c:tx>
            <c:strRef>
              <c:f>Sheet1!$A$74</c:f>
              <c:strCache>
                <c:ptCount val="1"/>
                <c:pt idx="0">
                  <c:v>1.4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Sheet1!$B$74:$CD$74</c:f>
              <c:numCache>
                <c:formatCode>General</c:formatCode>
                <c:ptCount val="81"/>
                <c:pt idx="0">
                  <c:v>2.8831672653562359E-5</c:v>
                </c:pt>
                <c:pt idx="1">
                  <c:v>3.7674162993929272E-5</c:v>
                </c:pt>
                <c:pt idx="2">
                  <c:v>4.8983060182650884E-5</c:v>
                </c:pt>
                <c:pt idx="3">
                  <c:v>6.3368983835051628E-5</c:v>
                </c:pt>
                <c:pt idx="4">
                  <c:v>8.1571058823673236E-5</c:v>
                </c:pt>
                <c:pt idx="5">
                  <c:v>1.0447779155150228E-4</c:v>
                </c:pt>
                <c:pt idx="6">
                  <c:v>1.3314976239681608E-4</c:v>
                </c:pt>
                <c:pt idx="7">
                  <c:v>1.6884388452402779E-4</c:v>
                </c:pt>
                <c:pt idx="8">
                  <c:v>2.1303884666317691E-4</c:v>
                </c:pt>
                <c:pt idx="9">
                  <c:v>2.674612049999244E-4</c:v>
                </c:pt>
                <c:pt idx="10">
                  <c:v>3.3411141920463243E-4</c:v>
                </c:pt>
                <c:pt idx="11">
                  <c:v>4.1528894367512327E-4</c:v>
                </c:pt>
                <c:pt idx="12">
                  <c:v>5.1361529287571493E-4</c:v>
                </c:pt>
                <c:pt idx="13">
                  <c:v>6.3205380674700962E-4</c:v>
                </c:pt>
                <c:pt idx="14">
                  <c:v>7.7392465801107548E-4</c:v>
                </c:pt>
                <c:pt idx="15">
                  <c:v>9.4291347914337328E-4</c:v>
                </c:pt>
                <c:pt idx="16">
                  <c:v>1.1430718557945501E-3</c:v>
                </c:pt>
                <c:pt idx="17">
                  <c:v>1.3788078497211659E-3</c:v>
                </c:pt>
                <c:pt idx="18">
                  <c:v>1.6548646926812141E-3</c:v>
                </c:pt>
                <c:pt idx="19">
                  <c:v>1.9762858480320399E-3</c:v>
                </c:pt>
                <c:pt idx="20">
                  <c:v>2.3483647826966704E-3</c:v>
                </c:pt>
                <c:pt idx="21">
                  <c:v>2.7765780404575423E-3</c:v>
                </c:pt>
                <c:pt idx="22">
                  <c:v>3.266500566737841E-3</c:v>
                </c:pt>
                <c:pt idx="23">
                  <c:v>3.8237027093596062E-3</c:v>
                </c:pt>
                <c:pt idx="24">
                  <c:v>4.4536289080173534E-3</c:v>
                </c:pt>
                <c:pt idx="25">
                  <c:v>5.1614587797812906E-3</c:v>
                </c:pt>
                <c:pt idx="26">
                  <c:v>5.9519520941392736E-3</c:v>
                </c:pt>
                <c:pt idx="27">
                  <c:v>6.8292799866794419E-3</c:v>
                </c:pt>
                <c:pt idx="28">
                  <c:v>7.7968456557897447E-3</c:v>
                </c:pt>
                <c:pt idx="29">
                  <c:v>8.857098684989002E-3</c:v>
                </c:pt>
                <c:pt idx="30">
                  <c:v>1.0011347992025414E-2</c:v>
                </c:pt>
                <c:pt idx="31">
                  <c:v>1.1259579177605094E-2</c:v>
                </c:pt>
                <c:pt idx="32">
                  <c:v>1.2600282682170659E-2</c:v>
                </c:pt>
                <c:pt idx="33">
                  <c:v>1.403029960941988E-2</c:v>
                </c:pt>
                <c:pt idx="34">
                  <c:v>1.5544692294246839E-2</c:v>
                </c:pt>
                <c:pt idx="35">
                  <c:v>1.7136646640758986E-2</c:v>
                </c:pt>
                <c:pt idx="36">
                  <c:v>1.879741290252377E-2</c:v>
                </c:pt>
                <c:pt idx="37">
                  <c:v>2.0516290903999704E-2</c:v>
                </c:pt>
                <c:pt idx="38">
                  <c:v>2.2280664705633481E-2</c:v>
                </c:pt>
                <c:pt idx="39">
                  <c:v>2.4076090408274086E-2</c:v>
                </c:pt>
                <c:pt idx="40">
                  <c:v>2.5886439205752388E-2</c:v>
                </c:pt>
                <c:pt idx="41">
                  <c:v>2.7694095975555437E-2</c:v>
                </c:pt>
                <c:pt idx="42">
                  <c:v>2.9480211710718143E-2</c:v>
                </c:pt>
                <c:pt idx="43">
                  <c:v>3.1225006019775816E-2</c:v>
                </c:pt>
                <c:pt idx="44">
                  <c:v>3.2908113845159452E-2</c:v>
                </c:pt>
                <c:pt idx="45">
                  <c:v>3.4508968569793255E-2</c:v>
                </c:pt>
                <c:pt idx="46">
                  <c:v>3.6007211894616892E-2</c:v>
                </c:pt>
                <c:pt idx="47">
                  <c:v>3.7383119370458615E-2</c:v>
                </c:pt>
                <c:pt idx="48">
                  <c:v>3.861802934113067E-2</c:v>
                </c:pt>
                <c:pt idx="49">
                  <c:v>3.9694762371420757E-2</c:v>
                </c:pt>
                <c:pt idx="50">
                  <c:v>4.0598018045332016E-2</c:v>
                </c:pt>
                <c:pt idx="51">
                  <c:v>4.1314736355181396E-2</c:v>
                </c:pt>
                <c:pt idx="52">
                  <c:v>4.1834411764339031E-2</c:v>
                </c:pt>
                <c:pt idx="53">
                  <c:v>4.2149349392408025E-2</c:v>
                </c:pt>
                <c:pt idx="54">
                  <c:v>4.2254854592438516E-2</c:v>
                </c:pt>
                <c:pt idx="55">
                  <c:v>4.2149349392408039E-2</c:v>
                </c:pt>
                <c:pt idx="56">
                  <c:v>4.1834411764339038E-2</c:v>
                </c:pt>
                <c:pt idx="57">
                  <c:v>4.1314736355181417E-2</c:v>
                </c:pt>
                <c:pt idx="58">
                  <c:v>4.0598018045332022E-2</c:v>
                </c:pt>
                <c:pt idx="59">
                  <c:v>3.9694762371420791E-2</c:v>
                </c:pt>
                <c:pt idx="60">
                  <c:v>3.8618029341130747E-2</c:v>
                </c:pt>
                <c:pt idx="61">
                  <c:v>3.7383119370458691E-2</c:v>
                </c:pt>
                <c:pt idx="62">
                  <c:v>3.6007211894616892E-2</c:v>
                </c:pt>
                <c:pt idx="63">
                  <c:v>3.4508968569793318E-2</c:v>
                </c:pt>
                <c:pt idx="64">
                  <c:v>3.2908113845159521E-2</c:v>
                </c:pt>
                <c:pt idx="65">
                  <c:v>3.1225006019775878E-2</c:v>
                </c:pt>
                <c:pt idx="66">
                  <c:v>2.9480211710718199E-2</c:v>
                </c:pt>
                <c:pt idx="67">
                  <c:v>2.7694095975555468E-2</c:v>
                </c:pt>
                <c:pt idx="68">
                  <c:v>2.5886439205752437E-2</c:v>
                </c:pt>
                <c:pt idx="69">
                  <c:v>2.40760904082741E-2</c:v>
                </c:pt>
                <c:pt idx="70">
                  <c:v>2.2280664705633481E-2</c:v>
                </c:pt>
                <c:pt idx="71">
                  <c:v>2.0516290903999698E-2</c:v>
                </c:pt>
                <c:pt idx="72">
                  <c:v>1.8797412902523774E-2</c:v>
                </c:pt>
                <c:pt idx="73">
                  <c:v>1.7136646640758983E-2</c:v>
                </c:pt>
                <c:pt idx="74">
                  <c:v>1.5544692294246839E-2</c:v>
                </c:pt>
                <c:pt idx="75">
                  <c:v>1.403029960941988E-2</c:v>
                </c:pt>
                <c:pt idx="76">
                  <c:v>1.2600282682170659E-2</c:v>
                </c:pt>
                <c:pt idx="77">
                  <c:v>1.1259579177605075E-2</c:v>
                </c:pt>
                <c:pt idx="78">
                  <c:v>1.0011347992025414E-2</c:v>
                </c:pt>
                <c:pt idx="79">
                  <c:v>8.8570986849889812E-3</c:v>
                </c:pt>
                <c:pt idx="80">
                  <c:v>7.7968456557897439E-3</c:v>
                </c:pt>
              </c:numCache>
            </c:numRef>
          </c:val>
        </c:ser>
        <c:ser>
          <c:idx val="69"/>
          <c:order val="69"/>
          <c:tx>
            <c:strRef>
              <c:f>Sheet1!$A$75</c:f>
              <c:strCache>
                <c:ptCount val="1"/>
                <c:pt idx="0">
                  <c:v>1.45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Sheet1!$B$75:$CD$75</c:f>
              <c:numCache>
                <c:formatCode>General</c:formatCode>
                <c:ptCount val="81"/>
                <c:pt idx="0">
                  <c:v>2.2623168313307177E-5</c:v>
                </c:pt>
                <c:pt idx="1">
                  <c:v>2.963554625338724E-5</c:v>
                </c:pt>
                <c:pt idx="2">
                  <c:v>3.8627888970777526E-5</c:v>
                </c:pt>
                <c:pt idx="3">
                  <c:v>5.0097671390586435E-5</c:v>
                </c:pt>
                <c:pt idx="4">
                  <c:v>6.4649122224653383E-5</c:v>
                </c:pt>
                <c:pt idx="5">
                  <c:v>8.3011116103007371E-5</c:v>
                </c:pt>
                <c:pt idx="6">
                  <c:v>1.0605677116612766E-4</c:v>
                </c:pt>
                <c:pt idx="7">
                  <c:v>1.348245802307716E-4</c:v>
                </c:pt>
                <c:pt idx="8">
                  <c:v>1.7054079377463413E-4</c:v>
                </c:pt>
                <c:pt idx="9">
                  <c:v>2.14642644738136E-4</c:v>
                </c:pt>
                <c:pt idx="10">
                  <c:v>2.6880185986906743E-4</c:v>
                </c:pt>
                <c:pt idx="11">
                  <c:v>3.3494774272145442E-4</c:v>
                </c:pt>
                <c:pt idx="12">
                  <c:v>4.1528894367512284E-4</c:v>
                </c:pt>
                <c:pt idx="13">
                  <c:v>5.1233285835461124E-4</c:v>
                </c:pt>
                <c:pt idx="14">
                  <c:v>6.289014252345151E-4</c:v>
                </c:pt>
                <c:pt idx="15">
                  <c:v>7.6814193539229917E-4</c:v>
                </c:pt>
                <c:pt idx="16">
                  <c:v>9.3353133326574565E-4</c:v>
                </c:pt>
                <c:pt idx="17">
                  <c:v>1.1288723891520411E-3</c:v>
                </c:pt>
                <c:pt idx="18">
                  <c:v>1.3582800751787453E-3</c:v>
                </c:pt>
                <c:pt idx="19">
                  <c:v>1.6261564899863925E-3</c:v>
                </c:pt>
                <c:pt idx="20">
                  <c:v>1.9371527663159217E-3</c:v>
                </c:pt>
                <c:pt idx="21">
                  <c:v>2.2961165716629283E-3</c:v>
                </c:pt>
                <c:pt idx="22">
                  <c:v>2.7080240843784455E-3</c:v>
                </c:pt>
                <c:pt idx="23">
                  <c:v>3.1778957019257476E-3</c:v>
                </c:pt>
                <c:pt idx="24">
                  <c:v>3.7106952159153611E-3</c:v>
                </c:pt>
                <c:pt idx="25">
                  <c:v>4.3112127661784818E-3</c:v>
                </c:pt>
                <c:pt idx="26">
                  <c:v>4.9839325535469816E-3</c:v>
                </c:pt>
                <c:pt idx="27">
                  <c:v>5.7328870316166883E-3</c:v>
                </c:pt>
                <c:pt idx="28">
                  <c:v>6.5615000882159186E-3</c:v>
                </c:pt>
                <c:pt idx="29">
                  <c:v>7.4724225376473063E-3</c:v>
                </c:pt>
                <c:pt idx="30">
                  <c:v>8.4673640391967342E-3</c:v>
                </c:pt>
                <c:pt idx="31">
                  <c:v>9.5469262953707425E-3</c:v>
                </c:pt>
                <c:pt idx="32">
                  <c:v>1.0710443021233492E-2</c:v>
                </c:pt>
                <c:pt idx="33">
                  <c:v>1.1955832669502224E-2</c:v>
                </c:pt>
                <c:pt idx="34">
                  <c:v>1.3279470201653487E-2</c:v>
                </c:pt>
                <c:pt idx="35">
                  <c:v>1.4676084274319569E-2</c:v>
                </c:pt>
                <c:pt idx="36">
                  <c:v>1.6138686030832464E-2</c:v>
                </c:pt>
                <c:pt idx="37">
                  <c:v>1.7658535227729401E-2</c:v>
                </c:pt>
                <c:pt idx="38">
                  <c:v>1.9225148675323905E-2</c:v>
                </c:pt>
                <c:pt idx="39">
                  <c:v>2.0826354934106728E-2</c:v>
                </c:pt>
                <c:pt idx="40">
                  <c:v>2.2448397904171601E-2</c:v>
                </c:pt>
                <c:pt idx="41">
                  <c:v>2.4076090408274048E-2</c:v>
                </c:pt>
                <c:pt idx="42">
                  <c:v>2.5693017151079384E-2</c:v>
                </c:pt>
                <c:pt idx="43">
                  <c:v>2.7281784602032746E-2</c:v>
                </c:pt>
                <c:pt idx="44">
                  <c:v>2.8824313472876166E-2</c:v>
                </c:pt>
                <c:pt idx="45">
                  <c:v>3.0302167626916707E-2</c:v>
                </c:pt>
                <c:pt idx="46">
                  <c:v>3.1696911553378899E-2</c:v>
                </c:pt>
                <c:pt idx="47">
                  <c:v>3.2990487053379938E-2</c:v>
                </c:pt>
                <c:pt idx="48">
                  <c:v>3.4165598595379036E-2</c:v>
                </c:pt>
                <c:pt idx="49">
                  <c:v>3.5206095977844271E-2</c:v>
                </c:pt>
                <c:pt idx="50">
                  <c:v>3.6097342540718051E-2</c:v>
                </c:pt>
                <c:pt idx="51">
                  <c:v>3.682655723144531E-2</c:v>
                </c:pt>
                <c:pt idx="52">
                  <c:v>3.7383119370458615E-2</c:v>
                </c:pt>
                <c:pt idx="53">
                  <c:v>3.7758825966259152E-2</c:v>
                </c:pt>
                <c:pt idx="54">
                  <c:v>3.7948092869041494E-2</c:v>
                </c:pt>
                <c:pt idx="55">
                  <c:v>3.7948092869041494E-2</c:v>
                </c:pt>
                <c:pt idx="56">
                  <c:v>3.7758825966259152E-2</c:v>
                </c:pt>
                <c:pt idx="57">
                  <c:v>3.7383119370458642E-2</c:v>
                </c:pt>
                <c:pt idx="58">
                  <c:v>3.6826557231445324E-2</c:v>
                </c:pt>
                <c:pt idx="59">
                  <c:v>3.6097342540718065E-2</c:v>
                </c:pt>
                <c:pt idx="60">
                  <c:v>3.5206095977844291E-2</c:v>
                </c:pt>
                <c:pt idx="61">
                  <c:v>3.4165598595379085E-2</c:v>
                </c:pt>
                <c:pt idx="62">
                  <c:v>3.2990487053379952E-2</c:v>
                </c:pt>
                <c:pt idx="63">
                  <c:v>3.1696911553378899E-2</c:v>
                </c:pt>
                <c:pt idx="64">
                  <c:v>3.0302167626916763E-2</c:v>
                </c:pt>
                <c:pt idx="65">
                  <c:v>2.8824313472876204E-2</c:v>
                </c:pt>
                <c:pt idx="66">
                  <c:v>2.7281784602032792E-2</c:v>
                </c:pt>
                <c:pt idx="67">
                  <c:v>2.5693017151079418E-2</c:v>
                </c:pt>
                <c:pt idx="68">
                  <c:v>2.4076090408274086E-2</c:v>
                </c:pt>
                <c:pt idx="69">
                  <c:v>2.2448397904171646E-2</c:v>
                </c:pt>
                <c:pt idx="70">
                  <c:v>2.0826354934106728E-2</c:v>
                </c:pt>
                <c:pt idx="71">
                  <c:v>1.9225148675323905E-2</c:v>
                </c:pt>
                <c:pt idx="72">
                  <c:v>1.7658535227729401E-2</c:v>
                </c:pt>
                <c:pt idx="73">
                  <c:v>1.6138686030832471E-2</c:v>
                </c:pt>
                <c:pt idx="74">
                  <c:v>1.467608427431958E-2</c:v>
                </c:pt>
                <c:pt idx="75">
                  <c:v>1.3279470201653484E-2</c:v>
                </c:pt>
                <c:pt idx="76">
                  <c:v>1.1955832669502221E-2</c:v>
                </c:pt>
                <c:pt idx="77">
                  <c:v>1.0710443021233486E-2</c:v>
                </c:pt>
                <c:pt idx="78">
                  <c:v>9.5469262953707269E-3</c:v>
                </c:pt>
                <c:pt idx="79">
                  <c:v>8.467364039196729E-3</c:v>
                </c:pt>
                <c:pt idx="80">
                  <c:v>7.4724225376472924E-3</c:v>
                </c:pt>
              </c:numCache>
            </c:numRef>
          </c:val>
        </c:ser>
        <c:ser>
          <c:idx val="70"/>
          <c:order val="70"/>
          <c:tx>
            <c:strRef>
              <c:f>Sheet1!$A$76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Sheet1!$B$76:$CD$76</c:f>
              <c:numCache>
                <c:formatCode>General</c:formatCode>
                <c:ptCount val="81"/>
                <c:pt idx="0">
                  <c:v>1.7663043656057295E-5</c:v>
                </c:pt>
                <c:pt idx="1">
                  <c:v>2.3195876545802959E-5</c:v>
                </c:pt>
                <c:pt idx="2">
                  <c:v>3.0309904120865076E-5</c:v>
                </c:pt>
                <c:pt idx="3">
                  <c:v>3.940822409039196E-5</c:v>
                </c:pt>
                <c:pt idx="4">
                  <c:v>5.0982096791017361E-5</c:v>
                </c:pt>
                <c:pt idx="5">
                  <c:v>6.5626168586184006E-5</c:v>
                </c:pt>
                <c:pt idx="6">
                  <c:v>8.4055267404243165E-5</c:v>
                </c:pt>
                <c:pt idx="7">
                  <c:v>1.0712265943675441E-4</c:v>
                </c:pt>
                <c:pt idx="8">
                  <c:v>1.3583956602147585E-4</c:v>
                </c:pt>
                <c:pt idx="9">
                  <c:v>1.7139563306080803E-4</c:v>
                </c:pt>
                <c:pt idx="10">
                  <c:v>2.1517992266756051E-4</c:v>
                </c:pt>
                <c:pt idx="11">
                  <c:v>2.6880185986906743E-4</c:v>
                </c:pt>
                <c:pt idx="12">
                  <c:v>3.3411141920463276E-4</c:v>
                </c:pt>
                <c:pt idx="13">
                  <c:v>4.1321768142749392E-4</c:v>
                </c:pt>
                <c:pt idx="14">
                  <c:v>5.0850473532263114E-4</c:v>
                </c:pt>
                <c:pt idx="15">
                  <c:v>6.2264375149804574E-4</c:v>
                </c:pt>
                <c:pt idx="16">
                  <c:v>7.5859992302183897E-4</c:v>
                </c:pt>
                <c:pt idx="17">
                  <c:v>9.1963286239365039E-4</c:v>
                </c:pt>
                <c:pt idx="18">
                  <c:v>1.1092889769808271E-3</c:v>
                </c:pt>
                <c:pt idx="19">
                  <c:v>1.3313843276692037E-3</c:v>
                </c:pt>
                <c:pt idx="20">
                  <c:v>1.589976519954164E-3</c:v>
                </c:pt>
                <c:pt idx="21">
                  <c:v>1.889324294101018E-3</c:v>
                </c:pt>
                <c:pt idx="22">
                  <c:v>2.2338336807622965E-3</c:v>
                </c:pt>
                <c:pt idx="23">
                  <c:v>2.6279898774268519E-3</c:v>
                </c:pt>
                <c:pt idx="24">
                  <c:v>3.0762743826865408E-3</c:v>
                </c:pt>
                <c:pt idx="25">
                  <c:v>3.5830673985689124E-3</c:v>
                </c:pt>
                <c:pt idx="26">
                  <c:v>4.1525360699898482E-3</c:v>
                </c:pt>
                <c:pt idx="27">
                  <c:v>4.7885097628954081E-3</c:v>
                </c:pt>
                <c:pt idx="28">
                  <c:v>5.4943442710101154E-3</c:v>
                </c:pt>
                <c:pt idx="29">
                  <c:v>6.2727775613820834E-3</c:v>
                </c:pt>
                <c:pt idx="30">
                  <c:v>7.1257803915727403E-3</c:v>
                </c:pt>
                <c:pt idx="31">
                  <c:v>8.0544058220431564E-3</c:v>
                </c:pt>
                <c:pt idx="32">
                  <c:v>9.0586422681637885E-3</c:v>
                </c:pt>
                <c:pt idx="33">
                  <c:v>1.0137275247599541E-2</c:v>
                </c:pt>
                <c:pt idx="34">
                  <c:v>1.1287763341074161E-2</c:v>
                </c:pt>
                <c:pt idx="35">
                  <c:v>1.2506134060706121E-2</c:v>
                </c:pt>
                <c:pt idx="36">
                  <c:v>1.3786905278247254E-2</c:v>
                </c:pt>
                <c:pt idx="37">
                  <c:v>1.5123037581156514E-2</c:v>
                </c:pt>
                <c:pt idx="38">
                  <c:v>1.6505922382833323E-2</c:v>
                </c:pt>
                <c:pt idx="39">
                  <c:v>1.7925409811645032E-2</c:v>
                </c:pt>
                <c:pt idx="40">
                  <c:v>1.9369879352001931E-2</c:v>
                </c:pt>
                <c:pt idx="41">
                  <c:v>2.0826354934106662E-2</c:v>
                </c:pt>
                <c:pt idx="42">
                  <c:v>2.2280664705633415E-2</c:v>
                </c:pt>
                <c:pt idx="43">
                  <c:v>2.3717644120153491E-2</c:v>
                </c:pt>
                <c:pt idx="44">
                  <c:v>2.5121379306697389E-2</c:v>
                </c:pt>
                <c:pt idx="45">
                  <c:v>2.6475486014275178E-2</c:v>
                </c:pt>
                <c:pt idx="46">
                  <c:v>2.7763417831709377E-2</c:v>
                </c:pt>
                <c:pt idx="47">
                  <c:v>2.8968795945416782E-2</c:v>
                </c:pt>
                <c:pt idx="48">
                  <c:v>3.0075751491547072E-2</c:v>
                </c:pt>
                <c:pt idx="49">
                  <c:v>3.1069270652543557E-2</c:v>
                </c:pt>
                <c:pt idx="50">
                  <c:v>3.1935532098540796E-2</c:v>
                </c:pt>
                <c:pt idx="51">
                  <c:v>3.2662226222502859E-2</c:v>
                </c:pt>
                <c:pt idx="52">
                  <c:v>3.3238845887728193E-2</c:v>
                </c:pt>
                <c:pt idx="53">
                  <c:v>3.3656939099993531E-2</c:v>
                </c:pt>
                <c:pt idx="54">
                  <c:v>3.3910315115603093E-2</c:v>
                </c:pt>
                <c:pt idx="55">
                  <c:v>3.3995196961490143E-2</c:v>
                </c:pt>
                <c:pt idx="56">
                  <c:v>3.39103151156031E-2</c:v>
                </c:pt>
                <c:pt idx="57">
                  <c:v>3.3656939099993531E-2</c:v>
                </c:pt>
                <c:pt idx="58">
                  <c:v>3.3238845887728193E-2</c:v>
                </c:pt>
                <c:pt idx="59">
                  <c:v>3.2662226222502866E-2</c:v>
                </c:pt>
                <c:pt idx="60">
                  <c:v>3.1935532098540845E-2</c:v>
                </c:pt>
                <c:pt idx="61">
                  <c:v>3.1069270652543602E-2</c:v>
                </c:pt>
                <c:pt idx="62">
                  <c:v>3.0075751491547089E-2</c:v>
                </c:pt>
                <c:pt idx="63">
                  <c:v>2.8968795945416827E-2</c:v>
                </c:pt>
                <c:pt idx="64">
                  <c:v>2.7763417831709408E-2</c:v>
                </c:pt>
                <c:pt idx="65">
                  <c:v>2.6475486014275209E-2</c:v>
                </c:pt>
                <c:pt idx="66">
                  <c:v>2.5121379306697431E-2</c:v>
                </c:pt>
                <c:pt idx="67">
                  <c:v>2.3717644120153532E-2</c:v>
                </c:pt>
                <c:pt idx="68">
                  <c:v>2.2280664705633446E-2</c:v>
                </c:pt>
                <c:pt idx="69">
                  <c:v>2.0826354934106728E-2</c:v>
                </c:pt>
                <c:pt idx="70">
                  <c:v>1.9369879352001976E-2</c:v>
                </c:pt>
                <c:pt idx="71">
                  <c:v>1.7925409811645032E-2</c:v>
                </c:pt>
                <c:pt idx="72">
                  <c:v>1.6505922382833323E-2</c:v>
                </c:pt>
                <c:pt idx="73">
                  <c:v>1.5123037581156504E-2</c:v>
                </c:pt>
                <c:pt idx="74">
                  <c:v>1.3786905278247247E-2</c:v>
                </c:pt>
                <c:pt idx="75">
                  <c:v>1.2506134060706121E-2</c:v>
                </c:pt>
                <c:pt idx="76">
                  <c:v>1.1287763341074165E-2</c:v>
                </c:pt>
                <c:pt idx="77">
                  <c:v>1.0137275247599541E-2</c:v>
                </c:pt>
                <c:pt idx="78">
                  <c:v>9.0586422681637815E-3</c:v>
                </c:pt>
                <c:pt idx="79">
                  <c:v>8.0544058220431373E-3</c:v>
                </c:pt>
                <c:pt idx="80">
                  <c:v>7.1257803915727334E-3</c:v>
                </c:pt>
              </c:numCache>
            </c:numRef>
          </c:val>
        </c:ser>
        <c:ser>
          <c:idx val="71"/>
          <c:order val="71"/>
          <c:tx>
            <c:strRef>
              <c:f>Sheet1!$A$77</c:f>
              <c:strCache>
                <c:ptCount val="1"/>
                <c:pt idx="0">
                  <c:v>1.55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Sheet1!$B$77:$CD$77</c:f>
              <c:numCache>
                <c:formatCode>General</c:formatCode>
                <c:ptCount val="81"/>
                <c:pt idx="0">
                  <c:v>1.3721645201860124E-5</c:v>
                </c:pt>
                <c:pt idx="1">
                  <c:v>1.8064966817898965E-5</c:v>
                </c:pt>
                <c:pt idx="2">
                  <c:v>2.3664464335123339E-5</c:v>
                </c:pt>
                <c:pt idx="3">
                  <c:v>3.0844995839602252E-5</c:v>
                </c:pt>
                <c:pt idx="4">
                  <c:v>4.0003803127460813E-5</c:v>
                </c:pt>
                <c:pt idx="5">
                  <c:v>5.1623372624942949E-5</c:v>
                </c:pt>
                <c:pt idx="6">
                  <c:v>6.6285722545568929E-5</c:v>
                </c:pt>
                <c:pt idx="7">
                  <c:v>8.4688051885404704E-5</c:v>
                </c:pt>
                <c:pt idx="8">
                  <c:v>1.0765961400169579E-4</c:v>
                </c:pt>
                <c:pt idx="9">
                  <c:v>1.361795897891433E-4</c:v>
                </c:pt>
                <c:pt idx="10">
                  <c:v>1.7139563306080803E-4</c:v>
                </c:pt>
                <c:pt idx="11">
                  <c:v>2.1464264473813587E-4</c:v>
                </c:pt>
                <c:pt idx="12">
                  <c:v>2.6746120499992413E-4</c:v>
                </c:pt>
                <c:pt idx="13">
                  <c:v>3.3161495699603492E-4</c:v>
                </c:pt>
                <c:pt idx="14">
                  <c:v>4.0910609679950711E-4</c:v>
                </c:pt>
                <c:pt idx="15">
                  <c:v>5.021879880506481E-4</c:v>
                </c:pt>
                <c:pt idx="16">
                  <c:v>6.1337379371996818E-4</c:v>
                </c:pt>
                <c:pt idx="17">
                  <c:v>7.4543991033276422E-4</c:v>
                </c:pt>
                <c:pt idx="18">
                  <c:v>9.0142291164755002E-4</c:v>
                </c:pt>
                <c:pt idx="19">
                  <c:v>1.0846086696479321E-3</c:v>
                </c:pt>
                <c:pt idx="20">
                  <c:v>1.2985123314949525E-3</c:v>
                </c:pt>
                <c:pt idx="21">
                  <c:v>1.5468479021178544E-3</c:v>
                </c:pt>
                <c:pt idx="22">
                  <c:v>1.8334863226350227E-3</c:v>
                </c:pt>
                <c:pt idx="23">
                  <c:v>2.1624011521672007E-3</c:v>
                </c:pt>
                <c:pt idx="24">
                  <c:v>2.5376012595134246E-3</c:v>
                </c:pt>
                <c:pt idx="25">
                  <c:v>2.9630503127812424E-3</c:v>
                </c:pt>
                <c:pt idx="26">
                  <c:v>3.4425733163159986E-3</c:v>
                </c:pt>
                <c:pt idx="27">
                  <c:v>3.9797509772100999E-3</c:v>
                </c:pt>
                <c:pt idx="28">
                  <c:v>4.5778032750612317E-3</c:v>
                </c:pt>
                <c:pt idx="29">
                  <c:v>5.2394642398314924E-3</c:v>
                </c:pt>
                <c:pt idx="30">
                  <c:v>5.966850589734474E-3</c:v>
                </c:pt>
                <c:pt idx="31">
                  <c:v>6.7613275154384924E-3</c:v>
                </c:pt>
                <c:pt idx="32">
                  <c:v>7.6233754861539061E-3</c:v>
                </c:pt>
                <c:pt idx="33">
                  <c:v>8.5524624625531228E-3</c:v>
                </c:pt>
                <c:pt idx="34">
                  <c:v>9.5469262953707234E-3</c:v>
                </c:pt>
                <c:pt idx="35">
                  <c:v>1.0603872332552168E-2</c:v>
                </c:pt>
                <c:pt idx="36">
                  <c:v>1.1719091320923613E-2</c:v>
                </c:pt>
                <c:pt idx="37">
                  <c:v>1.2887002545085121E-2</c:v>
                </c:pt>
                <c:pt idx="38">
                  <c:v>1.4100626778875722E-2</c:v>
                </c:pt>
                <c:pt idx="39">
                  <c:v>1.5351593025306467E-2</c:v>
                </c:pt>
                <c:pt idx="40">
                  <c:v>1.663018219252356E-2</c:v>
                </c:pt>
                <c:pt idx="41">
                  <c:v>1.792540981164498E-2</c:v>
                </c:pt>
                <c:pt idx="42">
                  <c:v>1.922514867532386E-2</c:v>
                </c:pt>
                <c:pt idx="43">
                  <c:v>2.0516290903999649E-2</c:v>
                </c:pt>
                <c:pt idx="44">
                  <c:v>2.1784947481423046E-2</c:v>
                </c:pt>
                <c:pt idx="45">
                  <c:v>2.3016681802695959E-2</c:v>
                </c:pt>
                <c:pt idx="46">
                  <c:v>2.4196772313658278E-2</c:v>
                </c:pt>
                <c:pt idx="47">
                  <c:v>2.5310497959954475E-2</c:v>
                </c:pt>
                <c:pt idx="48">
                  <c:v>2.6343438976895082E-2</c:v>
                </c:pt>
                <c:pt idx="49">
                  <c:v>2.7281784602032746E-2</c:v>
                </c:pt>
                <c:pt idx="50">
                  <c:v>2.8112638637507844E-2</c:v>
                </c:pt>
                <c:pt idx="51">
                  <c:v>2.8824313472876166E-2</c:v>
                </c:pt>
                <c:pt idx="52">
                  <c:v>2.9406603230379486E-2</c:v>
                </c:pt>
                <c:pt idx="53">
                  <c:v>2.9851027125129086E-2</c:v>
                </c:pt>
                <c:pt idx="54">
                  <c:v>3.0151034935370597E-2</c:v>
                </c:pt>
                <c:pt idx="55">
                  <c:v>3.0302167626916707E-2</c:v>
                </c:pt>
                <c:pt idx="56">
                  <c:v>3.0302167626916725E-2</c:v>
                </c:pt>
                <c:pt idx="57">
                  <c:v>3.0151034935370604E-2</c:v>
                </c:pt>
                <c:pt idx="58">
                  <c:v>2.9851027125129086E-2</c:v>
                </c:pt>
                <c:pt idx="59">
                  <c:v>2.9406603230379511E-2</c:v>
                </c:pt>
                <c:pt idx="60">
                  <c:v>2.8824313472876194E-2</c:v>
                </c:pt>
                <c:pt idx="61">
                  <c:v>2.8112638637507903E-2</c:v>
                </c:pt>
                <c:pt idx="62">
                  <c:v>2.7281784602032781E-2</c:v>
                </c:pt>
                <c:pt idx="63">
                  <c:v>2.6343438976895141E-2</c:v>
                </c:pt>
                <c:pt idx="64">
                  <c:v>2.5310497959954509E-2</c:v>
                </c:pt>
                <c:pt idx="65">
                  <c:v>2.419677231365833E-2</c:v>
                </c:pt>
                <c:pt idx="66">
                  <c:v>2.3016681802695976E-2</c:v>
                </c:pt>
                <c:pt idx="67">
                  <c:v>2.1784947481423098E-2</c:v>
                </c:pt>
                <c:pt idx="68">
                  <c:v>2.0516290903999698E-2</c:v>
                </c:pt>
                <c:pt idx="69">
                  <c:v>1.9225148675323905E-2</c:v>
                </c:pt>
                <c:pt idx="70">
                  <c:v>1.7925409811645032E-2</c:v>
                </c:pt>
                <c:pt idx="71">
                  <c:v>1.6630182192523605E-2</c:v>
                </c:pt>
                <c:pt idx="72">
                  <c:v>1.5351593025306467E-2</c:v>
                </c:pt>
                <c:pt idx="73">
                  <c:v>1.4100626778875728E-2</c:v>
                </c:pt>
                <c:pt idx="74">
                  <c:v>1.2887002545085121E-2</c:v>
                </c:pt>
                <c:pt idx="75">
                  <c:v>1.1719091320923613E-2</c:v>
                </c:pt>
                <c:pt idx="76">
                  <c:v>1.0603872332552165E-2</c:v>
                </c:pt>
                <c:pt idx="77">
                  <c:v>9.5469262953707234E-3</c:v>
                </c:pt>
                <c:pt idx="78">
                  <c:v>8.5524624625531228E-3</c:v>
                </c:pt>
                <c:pt idx="79">
                  <c:v>7.6233754861539018E-3</c:v>
                </c:pt>
                <c:pt idx="80">
                  <c:v>6.7613275154384898E-3</c:v>
                </c:pt>
              </c:numCache>
            </c:numRef>
          </c:val>
        </c:ser>
        <c:ser>
          <c:idx val="72"/>
          <c:order val="72"/>
          <c:tx>
            <c:strRef>
              <c:f>Sheet1!$A$78</c:f>
              <c:strCache>
                <c:ptCount val="1"/>
                <c:pt idx="0">
                  <c:v>1.6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Sheet1!$B$78:$CD$78</c:f>
              <c:numCache>
                <c:formatCode>General</c:formatCode>
                <c:ptCount val="81"/>
                <c:pt idx="0">
                  <c:v>1.0606579623830469E-5</c:v>
                </c:pt>
                <c:pt idx="1">
                  <c:v>1.3998840822309385E-5</c:v>
                </c:pt>
                <c:pt idx="2">
                  <c:v>1.8383886142254928E-5</c:v>
                </c:pt>
                <c:pt idx="3">
                  <c:v>2.4022106913716451E-5</c:v>
                </c:pt>
                <c:pt idx="4">
                  <c:v>3.1232978125041806E-5</c:v>
                </c:pt>
                <c:pt idx="5">
                  <c:v>4.040584803289383E-5</c:v>
                </c:pt>
                <c:pt idx="6">
                  <c:v>5.2012003463569596E-5</c:v>
                </c:pt>
                <c:pt idx="7">
                  <c:v>6.6617981112509231E-5</c:v>
                </c:pt>
                <c:pt idx="8">
                  <c:v>8.490003688596007E-5</c:v>
                </c:pt>
                <c:pt idx="9">
                  <c:v>1.0765961400169579E-4</c:v>
                </c:pt>
                <c:pt idx="10">
                  <c:v>1.3583956602147585E-4</c:v>
                </c:pt>
                <c:pt idx="11">
                  <c:v>1.7054079377463413E-4</c:v>
                </c:pt>
                <c:pt idx="12">
                  <c:v>2.1303884666317691E-4</c:v>
                </c:pt>
                <c:pt idx="13">
                  <c:v>2.6479992154452772E-4</c:v>
                </c:pt>
                <c:pt idx="14">
                  <c:v>3.2749556984101755E-4</c:v>
                </c:pt>
                <c:pt idx="15">
                  <c:v>4.0301530052160202E-4</c:v>
                </c:pt>
                <c:pt idx="16">
                  <c:v>4.9347614918211519E-4</c:v>
                </c:pt>
                <c:pt idx="17">
                  <c:v>6.0122817884544462E-4</c:v>
                </c:pt>
                <c:pt idx="18">
                  <c:v>7.2885479458114862E-4</c:v>
                </c:pt>
                <c:pt idx="19">
                  <c:v>8.7916670065929644E-4</c:v>
                </c:pt>
                <c:pt idx="20">
                  <c:v>1.0551883151784553E-3</c:v>
                </c:pt>
                <c:pt idx="21">
                  <c:v>1.2601354923569364E-3</c:v>
                </c:pt>
                <c:pt idx="22">
                  <c:v>1.4973834957245401E-3</c:v>
                </c:pt>
                <c:pt idx="23">
                  <c:v>1.7704243237705451E-3</c:v>
                </c:pt>
                <c:pt idx="24">
                  <c:v>2.0828127186405198E-3</c:v>
                </c:pt>
                <c:pt idx="25">
                  <c:v>2.4381004909201278E-3</c:v>
                </c:pt>
                <c:pt idx="26">
                  <c:v>2.8397591686284002E-3</c:v>
                </c:pt>
                <c:pt idx="27">
                  <c:v>3.2910914214239187E-3</c:v>
                </c:pt>
                <c:pt idx="28">
                  <c:v>3.7951322123273654E-3</c:v>
                </c:pt>
                <c:pt idx="29">
                  <c:v>4.3545411748139732E-3</c:v>
                </c:pt>
                <c:pt idx="30">
                  <c:v>4.9714882839814699E-3</c:v>
                </c:pt>
                <c:pt idx="31">
                  <c:v>5.6475354632411576E-3</c:v>
                </c:pt>
                <c:pt idx="32">
                  <c:v>6.3835173153975171E-3</c:v>
                </c:pt>
                <c:pt idx="33">
                  <c:v>7.1794246590553253E-3</c:v>
                </c:pt>
                <c:pt idx="34">
                  <c:v>8.034294956544322E-3</c:v>
                </c:pt>
                <c:pt idx="35">
                  <c:v>8.9461140066540747E-3</c:v>
                </c:pt>
                <c:pt idx="36">
                  <c:v>9.9117334151098378E-3</c:v>
                </c:pt>
                <c:pt idx="37">
                  <c:v>1.0926808322542628E-2</c:v>
                </c:pt>
                <c:pt idx="38">
                  <c:v>1.1985759644307538E-2</c:v>
                </c:pt>
                <c:pt idx="39">
                  <c:v>1.308176464725193E-2</c:v>
                </c:pt>
                <c:pt idx="40">
                  <c:v>1.4206779053157516E-2</c:v>
                </c:pt>
                <c:pt idx="41">
                  <c:v>1.5351593025306439E-2</c:v>
                </c:pt>
                <c:pt idx="42">
                  <c:v>1.6505922382833285E-2</c:v>
                </c:pt>
                <c:pt idx="43">
                  <c:v>1.7658535227729363E-2</c:v>
                </c:pt>
                <c:pt idx="44">
                  <c:v>1.8797412902523718E-2</c:v>
                </c:pt>
                <c:pt idx="45">
                  <c:v>1.9909942872768344E-2</c:v>
                </c:pt>
                <c:pt idx="46">
                  <c:v>2.0983139804447874E-2</c:v>
                </c:pt>
                <c:pt idx="47">
                  <c:v>2.2003889843531098E-2</c:v>
                </c:pt>
                <c:pt idx="48">
                  <c:v>2.2959211965418051E-2</c:v>
                </c:pt>
                <c:pt idx="49">
                  <c:v>2.3836529306041587E-2</c:v>
                </c:pt>
                <c:pt idx="50">
                  <c:v>2.462394266806061E-2</c:v>
                </c:pt>
                <c:pt idx="51">
                  <c:v>2.5310497959954485E-2</c:v>
                </c:pt>
                <c:pt idx="52">
                  <c:v>2.5886439205752388E-2</c:v>
                </c:pt>
                <c:pt idx="53">
                  <c:v>2.6343438976895128E-2</c:v>
                </c:pt>
                <c:pt idx="54">
                  <c:v>2.6674798647479681E-2</c:v>
                </c:pt>
                <c:pt idx="55">
                  <c:v>2.6875611745141456E-2</c:v>
                </c:pt>
                <c:pt idx="56">
                  <c:v>2.6942884830823355E-2</c:v>
                </c:pt>
                <c:pt idx="57">
                  <c:v>2.6875611745141498E-2</c:v>
                </c:pt>
                <c:pt idx="58">
                  <c:v>2.6674798647479687E-2</c:v>
                </c:pt>
                <c:pt idx="59">
                  <c:v>2.6343438976895135E-2</c:v>
                </c:pt>
                <c:pt idx="60">
                  <c:v>2.5886439205752398E-2</c:v>
                </c:pt>
                <c:pt idx="61">
                  <c:v>2.5310497959954506E-2</c:v>
                </c:pt>
                <c:pt idx="62">
                  <c:v>2.4623942668060641E-2</c:v>
                </c:pt>
                <c:pt idx="63">
                  <c:v>2.3836529306041611E-2</c:v>
                </c:pt>
                <c:pt idx="64">
                  <c:v>2.2959211965418082E-2</c:v>
                </c:pt>
                <c:pt idx="65">
                  <c:v>2.2003889843531136E-2</c:v>
                </c:pt>
                <c:pt idx="66">
                  <c:v>2.0983139804447909E-2</c:v>
                </c:pt>
                <c:pt idx="67">
                  <c:v>1.9909942872768382E-2</c:v>
                </c:pt>
                <c:pt idx="68">
                  <c:v>1.879741290252375E-2</c:v>
                </c:pt>
                <c:pt idx="69">
                  <c:v>1.7658535227729383E-2</c:v>
                </c:pt>
                <c:pt idx="70">
                  <c:v>1.6505922382833323E-2</c:v>
                </c:pt>
                <c:pt idx="71">
                  <c:v>1.5351593025306467E-2</c:v>
                </c:pt>
                <c:pt idx="72">
                  <c:v>1.4206779053157547E-2</c:v>
                </c:pt>
                <c:pt idx="73">
                  <c:v>1.308176464725193E-2</c:v>
                </c:pt>
                <c:pt idx="74">
                  <c:v>1.1985759644307538E-2</c:v>
                </c:pt>
                <c:pt idx="75">
                  <c:v>1.0926808322542631E-2</c:v>
                </c:pt>
                <c:pt idx="76">
                  <c:v>9.9117334151098448E-3</c:v>
                </c:pt>
                <c:pt idx="77">
                  <c:v>8.9461140066540747E-3</c:v>
                </c:pt>
                <c:pt idx="78">
                  <c:v>8.034294956544322E-3</c:v>
                </c:pt>
                <c:pt idx="79">
                  <c:v>7.1794246590553184E-3</c:v>
                </c:pt>
                <c:pt idx="80">
                  <c:v>6.3835173153975154E-3</c:v>
                </c:pt>
              </c:numCache>
            </c:numRef>
          </c:val>
        </c:ser>
        <c:ser>
          <c:idx val="73"/>
          <c:order val="73"/>
          <c:tx>
            <c:strRef>
              <c:f>Sheet1!$A$79</c:f>
              <c:strCache>
                <c:ptCount val="1"/>
                <c:pt idx="0">
                  <c:v>1.65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Sheet1!$B$79:$CD$79</c:f>
              <c:numCache>
                <c:formatCode>General</c:formatCode>
                <c:ptCount val="81"/>
                <c:pt idx="0">
                  <c:v>8.1578000244624623E-6</c:v>
                </c:pt>
                <c:pt idx="1">
                  <c:v>1.0793828415453365E-5</c:v>
                </c:pt>
                <c:pt idx="2">
                  <c:v>1.421040620820214E-5</c:v>
                </c:pt>
                <c:pt idx="3">
                  <c:v>1.8615126963223826E-5</c:v>
                </c:pt>
                <c:pt idx="4">
                  <c:v>2.4263533101913072E-5</c:v>
                </c:pt>
                <c:pt idx="5">
                  <c:v>3.1468106088681952E-5</c:v>
                </c:pt>
                <c:pt idx="6">
                  <c:v>4.0608383189000531E-5</c:v>
                </c:pt>
                <c:pt idx="7">
                  <c:v>5.2142196145272038E-5</c:v>
                </c:pt>
                <c:pt idx="8">
                  <c:v>6.6617981112509231E-5</c:v>
                </c:pt>
                <c:pt idx="9">
                  <c:v>8.4688051885404528E-5</c:v>
                </c:pt>
                <c:pt idx="10">
                  <c:v>1.0712265943675445E-4</c:v>
                </c:pt>
                <c:pt idx="11">
                  <c:v>1.3482458023077149E-4</c:v>
                </c:pt>
                <c:pt idx="12">
                  <c:v>1.6884388452402765E-4</c:v>
                </c:pt>
                <c:pt idx="13">
                  <c:v>2.1039243560737409E-4</c:v>
                </c:pt>
                <c:pt idx="14">
                  <c:v>2.6085756431946803E-4</c:v>
                </c:pt>
                <c:pt idx="15">
                  <c:v>3.2181425387468296E-4</c:v>
                </c:pt>
                <c:pt idx="16">
                  <c:v>3.9503506289359687E-4</c:v>
                </c:pt>
                <c:pt idx="17">
                  <c:v>4.8249691538821581E-4</c:v>
                </c:pt>
                <c:pt idx="18">
                  <c:v>5.8638380221870401E-4</c:v>
                </c:pt>
                <c:pt idx="19">
                  <c:v>7.0908437690569764E-4</c:v>
                </c:pt>
                <c:pt idx="20">
                  <c:v>8.5318339789939245E-4</c:v>
                </c:pt>
                <c:pt idx="21">
                  <c:v>1.0214459778924161E-3</c:v>
                </c:pt>
                <c:pt idx="22">
                  <c:v>1.2167936566382517E-3</c:v>
                </c:pt>
                <c:pt idx="23">
                  <c:v>1.4422714242691677E-3</c:v>
                </c:pt>
                <c:pt idx="24">
                  <c:v>1.701004993097132E-3</c:v>
                </c:pt>
                <c:pt idx="25">
                  <c:v>1.996147851010838E-3</c:v>
                </c:pt>
                <c:pt idx="26">
                  <c:v>2.3308179297756868E-3</c:v>
                </c:pt>
                <c:pt idx="27">
                  <c:v>2.7080240843784455E-3</c:v>
                </c:pt>
                <c:pt idx="28">
                  <c:v>3.1305829987803096E-3</c:v>
                </c:pt>
                <c:pt idx="29">
                  <c:v>3.6010275986448803E-3</c:v>
                </c:pt>
                <c:pt idx="30">
                  <c:v>4.121508548113338E-3</c:v>
                </c:pt>
                <c:pt idx="31">
                  <c:v>4.6936909167065279E-3</c:v>
                </c:pt>
                <c:pt idx="32">
                  <c:v>5.3186486014398194E-3</c:v>
                </c:pt>
                <c:pt idx="33">
                  <c:v>5.9967595527804412E-3</c:v>
                </c:pt>
                <c:pt idx="34">
                  <c:v>6.7276052537701423E-3</c:v>
                </c:pt>
                <c:pt idx="35">
                  <c:v>7.5098782114875091E-3</c:v>
                </c:pt>
                <c:pt idx="36">
                  <c:v>8.3413014119782958E-3</c:v>
                </c:pt>
                <c:pt idx="37">
                  <c:v>9.2185637394217503E-3</c:v>
                </c:pt>
                <c:pt idx="38">
                  <c:v>1.0137275247599525E-2</c:v>
                </c:pt>
                <c:pt idx="39">
                  <c:v>1.1091945882764768E-2</c:v>
                </c:pt>
                <c:pt idx="40">
                  <c:v>1.2075990785461016E-2</c:v>
                </c:pt>
                <c:pt idx="41">
                  <c:v>1.3081764647251902E-2</c:v>
                </c:pt>
                <c:pt idx="42">
                  <c:v>1.4100626778875693E-2</c:v>
                </c:pt>
                <c:pt idx="43">
                  <c:v>1.5123037581156473E-2</c:v>
                </c:pt>
                <c:pt idx="44">
                  <c:v>1.6138686030832423E-2</c:v>
                </c:pt>
                <c:pt idx="45">
                  <c:v>1.7136646640758937E-2</c:v>
                </c:pt>
                <c:pt idx="46">
                  <c:v>1.8105563175304193E-2</c:v>
                </c:pt>
                <c:pt idx="47">
                  <c:v>1.9033855249807451E-2</c:v>
                </c:pt>
                <c:pt idx="48">
                  <c:v>1.9909942872768344E-2</c:v>
                </c:pt>
                <c:pt idx="49">
                  <c:v>2.0722483055532186E-2</c:v>
                </c:pt>
                <c:pt idx="50">
                  <c:v>2.1460611867575446E-2</c:v>
                </c:pt>
                <c:pt idx="51">
                  <c:v>2.211418480035977E-2</c:v>
                </c:pt>
                <c:pt idx="52">
                  <c:v>2.2674008053880396E-2</c:v>
                </c:pt>
                <c:pt idx="53">
                  <c:v>2.3132053400346193E-2</c:v>
                </c:pt>
                <c:pt idx="54">
                  <c:v>2.3481649618079949E-2</c:v>
                </c:pt>
                <c:pt idx="55">
                  <c:v>2.3717644120153491E-2</c:v>
                </c:pt>
                <c:pt idx="56">
                  <c:v>2.3836529306041587E-2</c:v>
                </c:pt>
                <c:pt idx="57">
                  <c:v>2.3836529306041587E-2</c:v>
                </c:pt>
                <c:pt idx="58">
                  <c:v>2.3717644120153491E-2</c:v>
                </c:pt>
                <c:pt idx="59">
                  <c:v>2.3481649618079966E-2</c:v>
                </c:pt>
                <c:pt idx="60">
                  <c:v>2.3132053400346207E-2</c:v>
                </c:pt>
                <c:pt idx="61">
                  <c:v>2.267400805388041E-2</c:v>
                </c:pt>
                <c:pt idx="62">
                  <c:v>2.211418480035978E-2</c:v>
                </c:pt>
                <c:pt idx="63">
                  <c:v>2.1460611867575488E-2</c:v>
                </c:pt>
                <c:pt idx="64">
                  <c:v>2.0722483055532204E-2</c:v>
                </c:pt>
                <c:pt idx="65">
                  <c:v>1.9909942872768382E-2</c:v>
                </c:pt>
                <c:pt idx="66">
                  <c:v>1.9033855249807486E-2</c:v>
                </c:pt>
                <c:pt idx="67">
                  <c:v>1.8105563175304217E-2</c:v>
                </c:pt>
                <c:pt idx="68">
                  <c:v>1.7136646640758969E-2</c:v>
                </c:pt>
                <c:pt idx="69">
                  <c:v>1.613868603083245E-2</c:v>
                </c:pt>
                <c:pt idx="70">
                  <c:v>1.5123037581156499E-2</c:v>
                </c:pt>
                <c:pt idx="71">
                  <c:v>1.4100626778875728E-2</c:v>
                </c:pt>
                <c:pt idx="72">
                  <c:v>1.308176464725193E-2</c:v>
                </c:pt>
                <c:pt idx="73">
                  <c:v>1.2075990785461038E-2</c:v>
                </c:pt>
                <c:pt idx="74">
                  <c:v>1.1091945882764777E-2</c:v>
                </c:pt>
                <c:pt idx="75">
                  <c:v>1.013727524759952E-2</c:v>
                </c:pt>
                <c:pt idx="76">
                  <c:v>9.2185637394217503E-3</c:v>
                </c:pt>
                <c:pt idx="77">
                  <c:v>8.3413014119782993E-3</c:v>
                </c:pt>
                <c:pt idx="78">
                  <c:v>7.5098782114875048E-3</c:v>
                </c:pt>
                <c:pt idx="79">
                  <c:v>6.7276052537701483E-3</c:v>
                </c:pt>
                <c:pt idx="80">
                  <c:v>5.9967595527804412E-3</c:v>
                </c:pt>
              </c:numCache>
            </c:numRef>
          </c:val>
        </c:ser>
        <c:ser>
          <c:idx val="74"/>
          <c:order val="74"/>
          <c:tx>
            <c:strRef>
              <c:f>Sheet1!$A$80</c:f>
              <c:strCache>
                <c:ptCount val="1"/>
                <c:pt idx="0">
                  <c:v>1.7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Sheet1!$B$80:$CD$80</c:f>
              <c:numCache>
                <c:formatCode>General</c:formatCode>
                <c:ptCount val="81"/>
                <c:pt idx="0">
                  <c:v>6.2430854778757687E-6</c:v>
                </c:pt>
                <c:pt idx="1">
                  <c:v>8.281089383354282E-6</c:v>
                </c:pt>
                <c:pt idx="2">
                  <c:v>1.092959806311508E-5</c:v>
                </c:pt>
                <c:pt idx="3">
                  <c:v>1.4353223164928443E-5</c:v>
                </c:pt>
                <c:pt idx="4">
                  <c:v>1.8755265277227813E-5</c:v>
                </c:pt>
                <c:pt idx="5">
                  <c:v>2.4385154567709216E-5</c:v>
                </c:pt>
                <c:pt idx="6">
                  <c:v>3.154687477373465E-5</c:v>
                </c:pt>
                <c:pt idx="7">
                  <c:v>4.0608383189000531E-5</c:v>
                </c:pt>
                <c:pt idx="8">
                  <c:v>5.2012003463569596E-5</c:v>
                </c:pt>
                <c:pt idx="9">
                  <c:v>6.6285722545568929E-5</c:v>
                </c:pt>
                <c:pt idx="10">
                  <c:v>8.4055267404243165E-5</c:v>
                </c:pt>
                <c:pt idx="11">
                  <c:v>1.0605677116612766E-4</c:v>
                </c:pt>
                <c:pt idx="12">
                  <c:v>1.3314976239681608E-4</c:v>
                </c:pt>
                <c:pt idx="13">
                  <c:v>1.6633012657358038E-4</c:v>
                </c:pt>
                <c:pt idx="14">
                  <c:v>2.0674259721660589E-4</c:v>
                </c:pt>
                <c:pt idx="15">
                  <c:v>2.5569223846797396E-4</c:v>
                </c:pt>
                <c:pt idx="16">
                  <c:v>3.1465428487242213E-4</c:v>
                </c:pt>
                <c:pt idx="17">
                  <c:v>3.8528161243886038E-4</c:v>
                </c:pt>
                <c:pt idx="18">
                  <c:v>4.6940903339133126E-4</c:v>
                </c:pt>
                <c:pt idx="19">
                  <c:v>5.6905354180833304E-4</c:v>
                </c:pt>
                <c:pt idx="20">
                  <c:v>6.8640959566935815E-4</c:v>
                </c:pt>
                <c:pt idx="21">
                  <c:v>8.238385100726868E-4</c:v>
                </c:pt>
                <c:pt idx="22">
                  <c:v>9.8385106390936304E-4</c:v>
                </c:pt>
                <c:pt idx="23">
                  <c:v>1.1690824949255731E-3</c:v>
                </c:pt>
                <c:pt idx="24">
                  <c:v>1.3822591817128881E-3</c:v>
                </c:pt>
                <c:pt idx="25">
                  <c:v>1.6261564899863912E-3</c:v>
                </c:pt>
                <c:pt idx="26">
                  <c:v>1.9035474966451176E-3</c:v>
                </c:pt>
                <c:pt idx="27">
                  <c:v>2.2171425979564778E-3</c:v>
                </c:pt>
                <c:pt idx="28">
                  <c:v>2.5695203539856664E-3</c:v>
                </c:pt>
                <c:pt idx="29">
                  <c:v>2.9630503127812424E-3</c:v>
                </c:pt>
                <c:pt idx="30">
                  <c:v>3.3998089837662731E-3</c:v>
                </c:pt>
                <c:pt idx="31">
                  <c:v>3.88149057547746E-3</c:v>
                </c:pt>
                <c:pt idx="32">
                  <c:v>4.4093145599630717E-3</c:v>
                </c:pt>
                <c:pt idx="33">
                  <c:v>4.9839325535469764E-3</c:v>
                </c:pt>
                <c:pt idx="34">
                  <c:v>5.6053373878528498E-3</c:v>
                </c:pt>
                <c:pt idx="35">
                  <c:v>6.2727775613820782E-3</c:v>
                </c:pt>
                <c:pt idx="36">
                  <c:v>6.9846804860948918E-3</c:v>
                </c:pt>
                <c:pt idx="37">
                  <c:v>7.7385880524660326E-3</c:v>
                </c:pt>
                <c:pt idx="38">
                  <c:v>8.531108010583802E-3</c:v>
                </c:pt>
                <c:pt idx="39">
                  <c:v>9.3578844888797686E-3</c:v>
                </c:pt>
                <c:pt idx="40">
                  <c:v>1.0213590636938486E-2</c:v>
                </c:pt>
                <c:pt idx="41">
                  <c:v>1.1091945882764746E-2</c:v>
                </c:pt>
                <c:pt idx="42">
                  <c:v>1.1985759644307514E-2</c:v>
                </c:pt>
                <c:pt idx="43">
                  <c:v>1.2887002545085095E-2</c:v>
                </c:pt>
                <c:pt idx="44">
                  <c:v>1.3786905278247212E-2</c:v>
                </c:pt>
                <c:pt idx="45">
                  <c:v>1.467608427431954E-2</c:v>
                </c:pt>
                <c:pt idx="46">
                  <c:v>1.5544692294246799E-2</c:v>
                </c:pt>
                <c:pt idx="47">
                  <c:v>1.6382591035629217E-2</c:v>
                </c:pt>
                <c:pt idx="48">
                  <c:v>1.7179541854036182E-2</c:v>
                </c:pt>
                <c:pt idx="49">
                  <c:v>1.792540981164498E-2</c:v>
                </c:pt>
                <c:pt idx="50">
                  <c:v>1.8610375519058104E-2</c:v>
                </c:pt>
                <c:pt idx="51">
                  <c:v>1.922514867532386E-2</c:v>
                </c:pt>
                <c:pt idx="52">
                  <c:v>1.9761176871068969E-2</c:v>
                </c:pt>
                <c:pt idx="53">
                  <c:v>2.0210843125899814E-2</c:v>
                </c:pt>
                <c:pt idx="54">
                  <c:v>2.0567645798130002E-2</c:v>
                </c:pt>
                <c:pt idx="55">
                  <c:v>2.0826354934106676E-2</c:v>
                </c:pt>
                <c:pt idx="56">
                  <c:v>2.0983139804447888E-2</c:v>
                </c:pt>
                <c:pt idx="57">
                  <c:v>2.1035663280948656E-2</c:v>
                </c:pt>
                <c:pt idx="58">
                  <c:v>2.0983139804447888E-2</c:v>
                </c:pt>
                <c:pt idx="59">
                  <c:v>2.0826354934106707E-2</c:v>
                </c:pt>
                <c:pt idx="60">
                  <c:v>2.0567645798129999E-2</c:v>
                </c:pt>
                <c:pt idx="61">
                  <c:v>2.0210843125899821E-2</c:v>
                </c:pt>
                <c:pt idx="62">
                  <c:v>1.9761176871068986E-2</c:v>
                </c:pt>
                <c:pt idx="63">
                  <c:v>1.9225148675323867E-2</c:v>
                </c:pt>
                <c:pt idx="64">
                  <c:v>1.8610375519058128E-2</c:v>
                </c:pt>
                <c:pt idx="65">
                  <c:v>1.7925409811645025E-2</c:v>
                </c:pt>
                <c:pt idx="66">
                  <c:v>1.7179541854036199E-2</c:v>
                </c:pt>
                <c:pt idx="67">
                  <c:v>1.6382591035629255E-2</c:v>
                </c:pt>
                <c:pt idx="68">
                  <c:v>1.5544692294246829E-2</c:v>
                </c:pt>
                <c:pt idx="69">
                  <c:v>1.4676084274319569E-2</c:v>
                </c:pt>
                <c:pt idx="70">
                  <c:v>1.3786905278247243E-2</c:v>
                </c:pt>
                <c:pt idx="71">
                  <c:v>1.2887002545085121E-2</c:v>
                </c:pt>
                <c:pt idx="72">
                  <c:v>1.198575964430753E-2</c:v>
                </c:pt>
                <c:pt idx="73">
                  <c:v>1.1091945882764777E-2</c:v>
                </c:pt>
                <c:pt idx="74">
                  <c:v>1.0213590636938503E-2</c:v>
                </c:pt>
                <c:pt idx="75">
                  <c:v>9.3578844888797721E-3</c:v>
                </c:pt>
                <c:pt idx="76">
                  <c:v>8.531108010583802E-3</c:v>
                </c:pt>
                <c:pt idx="77">
                  <c:v>7.7385880524660326E-3</c:v>
                </c:pt>
                <c:pt idx="78">
                  <c:v>6.9846804860948936E-3</c:v>
                </c:pt>
                <c:pt idx="79">
                  <c:v>6.2727775613820782E-3</c:v>
                </c:pt>
                <c:pt idx="80">
                  <c:v>5.6053373878528472E-3</c:v>
                </c:pt>
              </c:numCache>
            </c:numRef>
          </c:val>
        </c:ser>
        <c:ser>
          <c:idx val="75"/>
          <c:order val="75"/>
          <c:tx>
            <c:strRef>
              <c:f>Sheet1!$A$81</c:f>
              <c:strCache>
                <c:ptCount val="1"/>
                <c:pt idx="0">
                  <c:v>1.75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Sheet1!$B$81:$CD$81</c:f>
              <c:numCache>
                <c:formatCode>General</c:formatCode>
                <c:ptCount val="81"/>
                <c:pt idx="0">
                  <c:v>4.7539437074719885E-6</c:v>
                </c:pt>
                <c:pt idx="1">
                  <c:v>6.3216138260232787E-6</c:v>
                </c:pt>
                <c:pt idx="2">
                  <c:v>8.3643157152959119E-6</c:v>
                </c:pt>
                <c:pt idx="3">
                  <c:v>1.1011878213464422E-5</c:v>
                </c:pt>
                <c:pt idx="4">
                  <c:v>1.4425168995442292E-5</c:v>
                </c:pt>
                <c:pt idx="5">
                  <c:v>1.8802212099497237E-5</c:v>
                </c:pt>
                <c:pt idx="6">
                  <c:v>2.4385154567709188E-5</c:v>
                </c:pt>
                <c:pt idx="7">
                  <c:v>3.1468106088681952E-5</c:v>
                </c:pt>
                <c:pt idx="8">
                  <c:v>4.040584803289383E-5</c:v>
                </c:pt>
                <c:pt idx="9">
                  <c:v>5.1623372624942949E-5</c:v>
                </c:pt>
                <c:pt idx="10">
                  <c:v>6.5626168586183938E-5</c:v>
                </c:pt>
                <c:pt idx="11">
                  <c:v>8.3011116103007208E-5</c:v>
                </c:pt>
                <c:pt idx="12">
                  <c:v>1.0447779155150214E-4</c:v>
                </c:pt>
                <c:pt idx="13">
                  <c:v>1.3083991169750435E-4</c:v>
                </c:pt>
                <c:pt idx="14">
                  <c:v>1.6303656939836792E-4</c:v>
                </c:pt>
                <c:pt idx="15">
                  <c:v>2.0214283020909973E-4</c:v>
                </c:pt>
                <c:pt idx="16">
                  <c:v>2.493791746065279E-4</c:v>
                </c:pt>
                <c:pt idx="17">
                  <c:v>3.0611918750934181E-4</c:v>
                </c:pt>
                <c:pt idx="18">
                  <c:v>3.7389481994965971E-4</c:v>
                </c:pt>
                <c:pt idx="19">
                  <c:v>4.5439848247642102E-4</c:v>
                </c:pt>
                <c:pt idx="20">
                  <c:v>5.4948118211067744E-4</c:v>
                </c:pt>
                <c:pt idx="21">
                  <c:v>6.6114589081873174E-4</c:v>
                </c:pt>
                <c:pt idx="22">
                  <c:v>7.9153534004482325E-4</c:v>
                </c:pt>
                <c:pt idx="23">
                  <c:v>9.4291347914337252E-4</c:v>
                </c:pt>
                <c:pt idx="24">
                  <c:v>1.1176399212040021E-3</c:v>
                </c:pt>
                <c:pt idx="25">
                  <c:v>1.3181368322651421E-3</c:v>
                </c:pt>
                <c:pt idx="26">
                  <c:v>1.5468479021178531E-3</c:v>
                </c:pt>
                <c:pt idx="27">
                  <c:v>1.8061892675266724E-3</c:v>
                </c:pt>
                <c:pt idx="28">
                  <c:v>2.0984925398608027E-3</c:v>
                </c:pt>
                <c:pt idx="29">
                  <c:v>2.4259404139913335E-3</c:v>
                </c:pt>
                <c:pt idx="30">
                  <c:v>2.790495695803084E-3</c:v>
                </c:pt>
                <c:pt idx="31">
                  <c:v>3.193824970420648E-3</c:v>
                </c:pt>
                <c:pt idx="32">
                  <c:v>3.6372185276859577E-3</c:v>
                </c:pt>
                <c:pt idx="33">
                  <c:v>4.1215085481133354E-3</c:v>
                </c:pt>
                <c:pt idx="34">
                  <c:v>4.6469879117552676E-3</c:v>
                </c:pt>
                <c:pt idx="35">
                  <c:v>5.2133323029161342E-3</c:v>
                </c:pt>
                <c:pt idx="36">
                  <c:v>5.8195285237601221E-3</c:v>
                </c:pt>
                <c:pt idx="37">
                  <c:v>6.4638120786080404E-3</c:v>
                </c:pt>
                <c:pt idx="38">
                  <c:v>7.1436171291837111E-3</c:v>
                </c:pt>
                <c:pt idx="39">
                  <c:v>7.8555418337373714E-3</c:v>
                </c:pt>
                <c:pt idx="40">
                  <c:v>8.5953318590458946E-3</c:v>
                </c:pt>
                <c:pt idx="41">
                  <c:v>9.3578844888797461E-3</c:v>
                </c:pt>
                <c:pt idx="42">
                  <c:v>1.0137275247599503E-2</c:v>
                </c:pt>
                <c:pt idx="43">
                  <c:v>1.0926808322542581E-2</c:v>
                </c:pt>
                <c:pt idx="44">
                  <c:v>1.1719091320923582E-2</c:v>
                </c:pt>
                <c:pt idx="45">
                  <c:v>1.2506134060706067E-2</c:v>
                </c:pt>
                <c:pt idx="46">
                  <c:v>1.3279470201653447E-2</c:v>
                </c:pt>
                <c:pt idx="47">
                  <c:v>1.403029960941982E-2</c:v>
                </c:pt>
                <c:pt idx="48">
                  <c:v>1.4749648452878876E-2</c:v>
                </c:pt>
                <c:pt idx="49">
                  <c:v>1.5428543205570825E-2</c:v>
                </c:pt>
                <c:pt idx="50">
                  <c:v>1.6058193998450872E-2</c:v>
                </c:pt>
                <c:pt idx="51">
                  <c:v>1.663018219252356E-2</c:v>
                </c:pt>
                <c:pt idx="52">
                  <c:v>1.7136646640758937E-2</c:v>
                </c:pt>
                <c:pt idx="53">
                  <c:v>1.7570462915854304E-2</c:v>
                </c:pt>
                <c:pt idx="54">
                  <c:v>1.7925409811644973E-2</c:v>
                </c:pt>
                <c:pt idx="55">
                  <c:v>1.8196317688391618E-2</c:v>
                </c:pt>
                <c:pt idx="56">
                  <c:v>1.8379193721476558E-2</c:v>
                </c:pt>
                <c:pt idx="57">
                  <c:v>1.847131981338444E-2</c:v>
                </c:pt>
                <c:pt idx="58">
                  <c:v>1.847131981338444E-2</c:v>
                </c:pt>
                <c:pt idx="59">
                  <c:v>1.8379193721476551E-2</c:v>
                </c:pt>
                <c:pt idx="60">
                  <c:v>1.8196317688391618E-2</c:v>
                </c:pt>
                <c:pt idx="61">
                  <c:v>1.7925409811645025E-2</c:v>
                </c:pt>
                <c:pt idx="62">
                  <c:v>1.7570462915854311E-2</c:v>
                </c:pt>
                <c:pt idx="63">
                  <c:v>1.7136646640758962E-2</c:v>
                </c:pt>
                <c:pt idx="64">
                  <c:v>1.6630182192523567E-2</c:v>
                </c:pt>
                <c:pt idx="65">
                  <c:v>1.60581939984509E-2</c:v>
                </c:pt>
                <c:pt idx="66">
                  <c:v>1.5428543205570843E-2</c:v>
                </c:pt>
                <c:pt idx="67">
                  <c:v>1.4749648452878898E-2</c:v>
                </c:pt>
                <c:pt idx="68">
                  <c:v>1.4030299609419849E-2</c:v>
                </c:pt>
                <c:pt idx="69">
                  <c:v>1.3279470201653461E-2</c:v>
                </c:pt>
                <c:pt idx="70">
                  <c:v>1.2506134060706105E-2</c:v>
                </c:pt>
                <c:pt idx="71">
                  <c:v>1.1719091320923599E-2</c:v>
                </c:pt>
                <c:pt idx="72">
                  <c:v>1.0926808322542603E-2</c:v>
                </c:pt>
                <c:pt idx="73">
                  <c:v>1.013727524759952E-2</c:v>
                </c:pt>
                <c:pt idx="74">
                  <c:v>9.3578844888797651E-3</c:v>
                </c:pt>
                <c:pt idx="75">
                  <c:v>8.5953318590459311E-3</c:v>
                </c:pt>
                <c:pt idx="76">
                  <c:v>7.8555418337373784E-3</c:v>
                </c:pt>
                <c:pt idx="77">
                  <c:v>7.1436171291837111E-3</c:v>
                </c:pt>
                <c:pt idx="78">
                  <c:v>6.4638120786080404E-3</c:v>
                </c:pt>
                <c:pt idx="79">
                  <c:v>5.8195285237601195E-3</c:v>
                </c:pt>
                <c:pt idx="80">
                  <c:v>5.2133323029161394E-3</c:v>
                </c:pt>
              </c:numCache>
            </c:numRef>
          </c:val>
        </c:ser>
        <c:ser>
          <c:idx val="76"/>
          <c:order val="76"/>
          <c:tx>
            <c:strRef>
              <c:f>Sheet1!$A$82</c:f>
              <c:strCache>
                <c:ptCount val="1"/>
                <c:pt idx="0">
                  <c:v>1.8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Sheet1!$B$82:$CD$82</c:f>
              <c:numCache>
                <c:formatCode>General</c:formatCode>
                <c:ptCount val="81"/>
                <c:pt idx="0">
                  <c:v>3.6019469826495956E-6</c:v>
                </c:pt>
                <c:pt idx="1">
                  <c:v>4.8017216360408086E-6</c:v>
                </c:pt>
                <c:pt idx="2">
                  <c:v>6.3692041704304414E-6</c:v>
                </c:pt>
                <c:pt idx="3">
                  <c:v>8.406242022293454E-6</c:v>
                </c:pt>
                <c:pt idx="4">
                  <c:v>1.1039442349812176E-5</c:v>
                </c:pt>
                <c:pt idx="5">
                  <c:v>1.4425168995442292E-5</c:v>
                </c:pt>
                <c:pt idx="6">
                  <c:v>1.8755265277227772E-5</c:v>
                </c:pt>
                <c:pt idx="7">
                  <c:v>2.4263533101913038E-5</c:v>
                </c:pt>
                <c:pt idx="8">
                  <c:v>3.1232978125041806E-5</c:v>
                </c:pt>
                <c:pt idx="9">
                  <c:v>4.0003803127460745E-5</c:v>
                </c:pt>
                <c:pt idx="10">
                  <c:v>5.0982096791017246E-5</c:v>
                </c:pt>
                <c:pt idx="11">
                  <c:v>6.4649122224653274E-5</c:v>
                </c:pt>
                <c:pt idx="12">
                  <c:v>8.1571058823673182E-5</c:v>
                </c:pt>
                <c:pt idx="13">
                  <c:v>1.0240899266880227E-4</c:v>
                </c:pt>
                <c:pt idx="14">
                  <c:v>1.2792888553650187E-4</c:v>
                </c:pt>
                <c:pt idx="15">
                  <c:v>1.5901118215732373E-4</c:v>
                </c:pt>
                <c:pt idx="16">
                  <c:v>1.9665964177013439E-4</c:v>
                </c:pt>
                <c:pt idx="17">
                  <c:v>2.4200890615691821E-4</c:v>
                </c:pt>
                <c:pt idx="18">
                  <c:v>2.963302458331618E-4</c:v>
                </c:pt>
                <c:pt idx="19">
                  <c:v>3.6103486325403915E-4</c:v>
                </c:pt>
                <c:pt idx="20">
                  <c:v>4.3767408174210124E-4</c:v>
                </c:pt>
                <c:pt idx="21">
                  <c:v>5.2793571678487472E-4</c:v>
                </c:pt>
                <c:pt idx="22">
                  <c:v>6.3363591807902753E-4</c:v>
                </c:pt>
                <c:pt idx="23">
                  <c:v>7.5670579186475691E-4</c:v>
                </c:pt>
                <c:pt idx="24">
                  <c:v>8.9917216896904031E-4</c:v>
                </c:pt>
                <c:pt idx="25">
                  <c:v>1.0631319790459079E-3</c:v>
                </c:pt>
                <c:pt idx="26">
                  <c:v>1.2507198290375859E-3</c:v>
                </c:pt>
                <c:pt idx="27">
                  <c:v>1.4640685654975527E-3</c:v>
                </c:pt>
                <c:pt idx="28">
                  <c:v>1.7052628256529481E-3</c:v>
                </c:pt>
                <c:pt idx="29">
                  <c:v>1.9762858480320369E-3</c:v>
                </c:pt>
                <c:pt idx="30">
                  <c:v>2.2789601145105872E-3</c:v>
                </c:pt>
                <c:pt idx="31">
                  <c:v>2.6148827232317581E-3</c:v>
                </c:pt>
                <c:pt idx="32">
                  <c:v>2.9853567346478415E-3</c:v>
                </c:pt>
                <c:pt idx="33">
                  <c:v>3.3913200768617971E-3</c:v>
                </c:pt>
                <c:pt idx="34">
                  <c:v>3.8332739251677466E-3</c:v>
                </c:pt>
                <c:pt idx="35">
                  <c:v>4.3112127661784723E-3</c:v>
                </c:pt>
                <c:pt idx="36">
                  <c:v>4.8245586002785366E-3</c:v>
                </c:pt>
                <c:pt idx="37">
                  <c:v>5.3721019085462476E-3</c:v>
                </c:pt>
                <c:pt idx="38">
                  <c:v>5.9519520941392571E-3</c:v>
                </c:pt>
                <c:pt idx="39">
                  <c:v>6.5615000882159004E-3</c:v>
                </c:pt>
                <c:pt idx="40">
                  <c:v>7.1973956751131083E-3</c:v>
                </c:pt>
                <c:pt idx="41">
                  <c:v>7.8555418337373523E-3</c:v>
                </c:pt>
                <c:pt idx="42">
                  <c:v>8.531108010583769E-3</c:v>
                </c:pt>
                <c:pt idx="43">
                  <c:v>9.2185637394217191E-3</c:v>
                </c:pt>
                <c:pt idx="44">
                  <c:v>9.9117334151098118E-3</c:v>
                </c:pt>
                <c:pt idx="45">
                  <c:v>1.0603872332552137E-2</c:v>
                </c:pt>
                <c:pt idx="46">
                  <c:v>1.1287763341074133E-2</c:v>
                </c:pt>
                <c:pt idx="47">
                  <c:v>1.1955832669502184E-2</c:v>
                </c:pt>
                <c:pt idx="48">
                  <c:v>1.2600282682170606E-2</c:v>
                </c:pt>
                <c:pt idx="49">
                  <c:v>1.3213238567712539E-2</c:v>
                </c:pt>
                <c:pt idx="50">
                  <c:v>1.3786905278247212E-2</c:v>
                </c:pt>
                <c:pt idx="51">
                  <c:v>1.4313730462506979E-2</c:v>
                </c:pt>
                <c:pt idx="52">
                  <c:v>1.478656870509708E-2</c:v>
                </c:pt>
                <c:pt idx="53">
                  <c:v>1.5198842122489516E-2</c:v>
                </c:pt>
                <c:pt idx="54">
                  <c:v>1.5544692294246792E-2</c:v>
                </c:pt>
                <c:pt idx="55">
                  <c:v>1.5819118636336209E-2</c:v>
                </c:pt>
                <c:pt idx="56">
                  <c:v>1.6018098653518921E-2</c:v>
                </c:pt>
                <c:pt idx="57">
                  <c:v>1.6138686030832433E-2</c:v>
                </c:pt>
                <c:pt idx="58">
                  <c:v>1.6179083221357481E-2</c:v>
                </c:pt>
                <c:pt idx="59">
                  <c:v>1.6138686030832433E-2</c:v>
                </c:pt>
                <c:pt idx="60">
                  <c:v>1.6018098653518907E-2</c:v>
                </c:pt>
                <c:pt idx="61">
                  <c:v>1.5819118636336241E-2</c:v>
                </c:pt>
                <c:pt idx="62">
                  <c:v>1.5544692294246808E-2</c:v>
                </c:pt>
                <c:pt idx="63">
                  <c:v>1.519884212248953E-2</c:v>
                </c:pt>
                <c:pt idx="64">
                  <c:v>1.4786568705097085E-2</c:v>
                </c:pt>
                <c:pt idx="65">
                  <c:v>1.4313730462506998E-2</c:v>
                </c:pt>
                <c:pt idx="66">
                  <c:v>1.3786905278247235E-2</c:v>
                </c:pt>
                <c:pt idx="67">
                  <c:v>1.3213238567712561E-2</c:v>
                </c:pt>
                <c:pt idx="68">
                  <c:v>1.2600282682170625E-2</c:v>
                </c:pt>
                <c:pt idx="69">
                  <c:v>1.1955832669502205E-2</c:v>
                </c:pt>
                <c:pt idx="70">
                  <c:v>1.1287763341074149E-2</c:v>
                </c:pt>
                <c:pt idx="71">
                  <c:v>1.0603872332552161E-2</c:v>
                </c:pt>
                <c:pt idx="72">
                  <c:v>9.9117334151098309E-3</c:v>
                </c:pt>
                <c:pt idx="73">
                  <c:v>9.2185637394217503E-3</c:v>
                </c:pt>
                <c:pt idx="74">
                  <c:v>8.5311080105837968E-3</c:v>
                </c:pt>
                <c:pt idx="75">
                  <c:v>7.8555418337373784E-3</c:v>
                </c:pt>
                <c:pt idx="76">
                  <c:v>7.1973956751131283E-3</c:v>
                </c:pt>
                <c:pt idx="77">
                  <c:v>6.5615000882159004E-3</c:v>
                </c:pt>
                <c:pt idx="78">
                  <c:v>5.9519520941392571E-3</c:v>
                </c:pt>
                <c:pt idx="79">
                  <c:v>5.3721019085462476E-3</c:v>
                </c:pt>
                <c:pt idx="80">
                  <c:v>4.8245586002785366E-3</c:v>
                </c:pt>
              </c:numCache>
            </c:numRef>
          </c:val>
        </c:ser>
        <c:ser>
          <c:idx val="77"/>
          <c:order val="77"/>
          <c:tx>
            <c:strRef>
              <c:f>Sheet1!$A$83</c:f>
              <c:strCache>
                <c:ptCount val="1"/>
                <c:pt idx="0">
                  <c:v>1.85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Sheet1!$B$83:$CD$83</c:f>
              <c:numCache>
                <c:formatCode>General</c:formatCode>
                <c:ptCount val="81"/>
                <c:pt idx="0">
                  <c:v>2.7154957347350366E-6</c:v>
                </c:pt>
                <c:pt idx="1">
                  <c:v>3.6290631435158248E-6</c:v>
                </c:pt>
                <c:pt idx="2">
                  <c:v>4.8257903659024926E-6</c:v>
                </c:pt>
                <c:pt idx="3">
                  <c:v>6.3851471012163904E-6</c:v>
                </c:pt>
                <c:pt idx="4">
                  <c:v>8.406242022293454E-6</c:v>
                </c:pt>
                <c:pt idx="5">
                  <c:v>1.10118782134644E-5</c:v>
                </c:pt>
                <c:pt idx="6">
                  <c:v>1.4353223164928421E-5</c:v>
                </c:pt>
                <c:pt idx="7">
                  <c:v>1.8615126963223826E-5</c:v>
                </c:pt>
                <c:pt idx="8">
                  <c:v>2.4022106913716451E-5</c:v>
                </c:pt>
                <c:pt idx="9">
                  <c:v>3.0844995839602225E-5</c:v>
                </c:pt>
                <c:pt idx="10">
                  <c:v>3.9408224090391845E-5</c:v>
                </c:pt>
                <c:pt idx="11">
                  <c:v>5.0097671390586327E-5</c:v>
                </c:pt>
                <c:pt idx="12">
                  <c:v>6.3368983835051574E-5</c:v>
                </c:pt>
                <c:pt idx="13">
                  <c:v>7.9756203684016891E-5</c:v>
                </c:pt>
                <c:pt idx="14">
                  <c:v>9.988050563071949E-5</c:v>
                </c:pt>
                <c:pt idx="15">
                  <c:v>1.2445877390574147E-4</c:v>
                </c:pt>
                <c:pt idx="16">
                  <c:v>1.5431169150884261E-4</c:v>
                </c:pt>
                <c:pt idx="17">
                  <c:v>1.9037094820927253E-4</c:v>
                </c:pt>
                <c:pt idx="18">
                  <c:v>2.3368511056768863E-4</c:v>
                </c:pt>
                <c:pt idx="19">
                  <c:v>2.8542363858833952E-4</c:v>
                </c:pt>
                <c:pt idx="20">
                  <c:v>3.4687848378028418E-4</c:v>
                </c:pt>
                <c:pt idx="21">
                  <c:v>4.1946266694726511E-4</c:v>
                </c:pt>
                <c:pt idx="22">
                  <c:v>5.047052158160916E-4</c:v>
                </c:pt>
                <c:pt idx="23">
                  <c:v>6.0424184763316563E-4</c:v>
                </c:pt>
                <c:pt idx="24">
                  <c:v>7.1980081491186936E-4</c:v>
                </c:pt>
                <c:pt idx="25">
                  <c:v>8.5318339789939245E-4</c:v>
                </c:pt>
                <c:pt idx="26">
                  <c:v>1.0062386284813455E-3</c:v>
                </c:pt>
                <c:pt idx="27">
                  <c:v>1.1808319693347494E-3</c:v>
                </c:pt>
                <c:pt idx="28">
                  <c:v>1.3788078497211636E-3</c:v>
                </c:pt>
                <c:pt idx="29">
                  <c:v>1.6019461739485992E-3</c:v>
                </c:pt>
                <c:pt idx="30">
                  <c:v>1.8519131665240402E-3</c:v>
                </c:pt>
                <c:pt idx="31">
                  <c:v>2.1302071932113209E-3</c:v>
                </c:pt>
                <c:pt idx="32">
                  <c:v>2.4381004909201261E-3</c:v>
                </c:pt>
                <c:pt idx="33">
                  <c:v>2.7765780404575388E-3</c:v>
                </c:pt>
                <c:pt idx="34">
                  <c:v>3.1462751113637741E-3</c:v>
                </c:pt>
                <c:pt idx="35">
                  <c:v>3.5474152822652072E-3</c:v>
                </c:pt>
                <c:pt idx="36">
                  <c:v>3.9797509772100956E-3</c:v>
                </c:pt>
                <c:pt idx="37">
                  <c:v>4.4425087417468943E-3</c:v>
                </c:pt>
                <c:pt idx="38">
                  <c:v>4.9343415960562487E-3</c:v>
                </c:pt>
                <c:pt idx="39">
                  <c:v>5.4532908318123442E-3</c:v>
                </c:pt>
                <c:pt idx="40">
                  <c:v>5.9967595527804134E-3</c:v>
                </c:pt>
                <c:pt idx="41">
                  <c:v>6.5615000882158925E-3</c:v>
                </c:pt>
                <c:pt idx="42">
                  <c:v>7.1436171291836929E-3</c:v>
                </c:pt>
                <c:pt idx="43">
                  <c:v>7.7385880524659997E-3</c:v>
                </c:pt>
                <c:pt idx="44">
                  <c:v>8.3413014119782698E-3</c:v>
                </c:pt>
                <c:pt idx="45">
                  <c:v>8.9461140066540504E-3</c:v>
                </c:pt>
                <c:pt idx="46">
                  <c:v>9.5469262953707008E-3</c:v>
                </c:pt>
                <c:pt idx="47">
                  <c:v>1.0137275247599501E-2</c:v>
                </c:pt>
                <c:pt idx="48">
                  <c:v>1.0710443021233444E-2</c:v>
                </c:pt>
                <c:pt idx="49">
                  <c:v>1.1259579177605039E-2</c:v>
                </c:pt>
                <c:pt idx="50">
                  <c:v>1.1777833510622941E-2</c:v>
                </c:pt>
                <c:pt idx="51">
                  <c:v>1.2258496014500513E-2</c:v>
                </c:pt>
                <c:pt idx="52">
                  <c:v>1.2695140072858364E-2</c:v>
                </c:pt>
                <c:pt idx="53">
                  <c:v>1.3081764647251902E-2</c:v>
                </c:pt>
                <c:pt idx="54">
                  <c:v>1.3412931095969293E-2</c:v>
                </c:pt>
                <c:pt idx="55">
                  <c:v>1.3683890277794401E-2</c:v>
                </c:pt>
                <c:pt idx="56">
                  <c:v>1.3890695795757144E-2</c:v>
                </c:pt>
                <c:pt idx="57">
                  <c:v>1.4030299609419835E-2</c:v>
                </c:pt>
                <c:pt idx="58">
                  <c:v>1.4100626778875702E-2</c:v>
                </c:pt>
                <c:pt idx="59">
                  <c:v>1.4100626778875702E-2</c:v>
                </c:pt>
                <c:pt idx="60">
                  <c:v>1.4030299609419835E-2</c:v>
                </c:pt>
                <c:pt idx="61">
                  <c:v>1.3890695795757154E-2</c:v>
                </c:pt>
                <c:pt idx="62">
                  <c:v>1.368389027779442E-2</c:v>
                </c:pt>
                <c:pt idx="63">
                  <c:v>1.3412931095969301E-2</c:v>
                </c:pt>
                <c:pt idx="64">
                  <c:v>1.3081764647251914E-2</c:v>
                </c:pt>
                <c:pt idx="65">
                  <c:v>1.2695140072858376E-2</c:v>
                </c:pt>
                <c:pt idx="66">
                  <c:v>1.2258496014500532E-2</c:v>
                </c:pt>
                <c:pt idx="67">
                  <c:v>1.177783351062296E-2</c:v>
                </c:pt>
                <c:pt idx="68">
                  <c:v>1.1259579177605065E-2</c:v>
                </c:pt>
                <c:pt idx="69">
                  <c:v>1.0710443021233459E-2</c:v>
                </c:pt>
                <c:pt idx="70">
                  <c:v>1.0137275247599525E-2</c:v>
                </c:pt>
                <c:pt idx="71">
                  <c:v>9.5469262953707147E-3</c:v>
                </c:pt>
                <c:pt idx="72">
                  <c:v>8.9461140066540747E-3</c:v>
                </c:pt>
                <c:pt idx="73">
                  <c:v>8.3413014119782802E-3</c:v>
                </c:pt>
                <c:pt idx="74">
                  <c:v>7.7385880524660222E-3</c:v>
                </c:pt>
                <c:pt idx="75">
                  <c:v>7.1436171291837094E-3</c:v>
                </c:pt>
                <c:pt idx="76">
                  <c:v>6.5615000882159004E-3</c:v>
                </c:pt>
                <c:pt idx="77">
                  <c:v>5.9967595527804377E-3</c:v>
                </c:pt>
                <c:pt idx="78">
                  <c:v>5.4532908318123442E-3</c:v>
                </c:pt>
                <c:pt idx="79">
                  <c:v>4.9343415960562487E-3</c:v>
                </c:pt>
                <c:pt idx="80">
                  <c:v>4.4425087417468987E-3</c:v>
                </c:pt>
              </c:numCache>
            </c:numRef>
          </c:val>
        </c:ser>
        <c:ser>
          <c:idx val="78"/>
          <c:order val="78"/>
          <c:tx>
            <c:strRef>
              <c:f>Sheet1!$A$84</c:f>
              <c:strCache>
                <c:ptCount val="1"/>
                <c:pt idx="0">
                  <c:v>1.9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Sheet1!$B$84:$CD$84</c:f>
              <c:numCache>
                <c:formatCode>General</c:formatCode>
                <c:ptCount val="81"/>
                <c:pt idx="0">
                  <c:v>2.0369926475353869E-6</c:v>
                </c:pt>
                <c:pt idx="1">
                  <c:v>2.7291072137490097E-6</c:v>
                </c:pt>
                <c:pt idx="2">
                  <c:v>3.6381471516535405E-6</c:v>
                </c:pt>
                <c:pt idx="3">
                  <c:v>4.8257903659024993E-6</c:v>
                </c:pt>
                <c:pt idx="4">
                  <c:v>6.3692041704304414E-6</c:v>
                </c:pt>
                <c:pt idx="5">
                  <c:v>8.3643157152959119E-6</c:v>
                </c:pt>
                <c:pt idx="6">
                  <c:v>1.092959806311508E-5</c:v>
                </c:pt>
                <c:pt idx="7">
                  <c:v>1.4210406208202116E-5</c:v>
                </c:pt>
                <c:pt idx="8">
                  <c:v>1.8383886142254952E-5</c:v>
                </c:pt>
                <c:pt idx="9">
                  <c:v>2.3664464335123339E-5</c:v>
                </c:pt>
                <c:pt idx="10">
                  <c:v>3.0309904120865076E-5</c:v>
                </c:pt>
                <c:pt idx="11">
                  <c:v>3.8627888970777472E-5</c:v>
                </c:pt>
                <c:pt idx="12">
                  <c:v>4.8983060182650884E-5</c:v>
                </c:pt>
                <c:pt idx="13">
                  <c:v>6.1804398049488898E-5</c:v>
                </c:pt>
                <c:pt idx="14">
                  <c:v>7.7592791340756566E-5</c:v>
                </c:pt>
                <c:pt idx="15">
                  <c:v>9.6928590577898506E-5</c:v>
                </c:pt>
                <c:pt idx="16">
                  <c:v>1.2047888721923625E-4</c:v>
                </c:pt>
                <c:pt idx="17">
                  <c:v>1.4900420511280537E-4</c:v>
                </c:pt>
                <c:pt idx="18">
                  <c:v>1.8336423461139096E-4</c:v>
                </c:pt>
                <c:pt idx="19">
                  <c:v>2.2452218632057868E-4</c:v>
                </c:pt>
                <c:pt idx="20">
                  <c:v>2.7354729385736158E-4</c:v>
                </c:pt>
                <c:pt idx="21">
                  <c:v>3.3161495699603454E-4</c:v>
                </c:pt>
                <c:pt idx="22">
                  <c:v>4.0000399228905524E-4</c:v>
                </c:pt>
                <c:pt idx="23">
                  <c:v>4.8009045198324946E-4</c:v>
                </c:pt>
                <c:pt idx="24">
                  <c:v>5.7333748808947123E-4</c:v>
                </c:pt>
                <c:pt idx="25">
                  <c:v>6.8128078079889855E-4</c:v>
                </c:pt>
                <c:pt idx="26">
                  <c:v>8.0550912247108583E-4</c:v>
                </c:pt>
                <c:pt idx="27">
                  <c:v>9.4763985262618766E-4</c:v>
                </c:pt>
                <c:pt idx="28">
                  <c:v>1.1092889769808265E-3</c:v>
                </c:pt>
                <c:pt idx="29">
                  <c:v>1.2920359742230635E-3</c:v>
                </c:pt>
                <c:pt idx="30">
                  <c:v>1.4973834957245401E-3</c:v>
                </c:pt>
                <c:pt idx="31">
                  <c:v>1.7267123914694689E-3</c:v>
                </c:pt>
                <c:pt idx="32">
                  <c:v>1.981232743695186E-3</c:v>
                </c:pt>
                <c:pt idx="33">
                  <c:v>2.261931849465602E-3</c:v>
                </c:pt>
                <c:pt idx="34">
                  <c:v>2.5695203539856637E-3</c:v>
                </c:pt>
                <c:pt idx="35">
                  <c:v>2.9043779855293379E-3</c:v>
                </c:pt>
                <c:pt idx="36">
                  <c:v>3.2665005667378297E-3</c:v>
                </c:pt>
                <c:pt idx="37">
                  <c:v>3.6554501614261751E-3</c:v>
                </c:pt>
                <c:pt idx="38">
                  <c:v>4.0703103466624936E-3</c:v>
                </c:pt>
                <c:pt idx="39">
                  <c:v>4.5096486634168169E-3</c:v>
                </c:pt>
                <c:pt idx="40">
                  <c:v>4.9714882839814482E-3</c:v>
                </c:pt>
                <c:pt idx="41">
                  <c:v>5.4532908318123356E-3</c:v>
                </c:pt>
                <c:pt idx="42">
                  <c:v>5.9519520941392423E-3</c:v>
                </c:pt>
                <c:pt idx="43">
                  <c:v>6.4638120786080213E-3</c:v>
                </c:pt>
                <c:pt idx="44">
                  <c:v>6.9846804860948701E-3</c:v>
                </c:pt>
                <c:pt idx="45">
                  <c:v>7.5098782114874814E-3</c:v>
                </c:pt>
                <c:pt idx="46">
                  <c:v>8.0342949565442925E-3</c:v>
                </c:pt>
                <c:pt idx="47">
                  <c:v>8.5524624625531072E-3</c:v>
                </c:pt>
                <c:pt idx="48">
                  <c:v>9.0586422681637538E-3</c:v>
                </c:pt>
                <c:pt idx="49">
                  <c:v>9.5469262953707008E-3</c:v>
                </c:pt>
                <c:pt idx="50">
                  <c:v>1.0011347992025374E-2</c:v>
                </c:pt>
                <c:pt idx="51">
                  <c:v>1.0446001240823689E-2</c:v>
                </c:pt>
                <c:pt idx="52">
                  <c:v>1.0845163809754766E-2</c:v>
                </c:pt>
                <c:pt idx="53">
                  <c:v>1.1203421792175119E-2</c:v>
                </c:pt>
                <c:pt idx="54">
                  <c:v>1.1515791286468744E-2</c:v>
                </c:pt>
                <c:pt idx="55">
                  <c:v>1.1777833510622941E-2</c:v>
                </c:pt>
                <c:pt idx="56">
                  <c:v>1.1985759644307514E-2</c:v>
                </c:pt>
                <c:pt idx="57">
                  <c:v>1.2136521941171081E-2</c:v>
                </c:pt>
                <c:pt idx="58">
                  <c:v>1.2227888050361103E-2</c:v>
                </c:pt>
                <c:pt idx="59">
                  <c:v>1.2258496014500528E-2</c:v>
                </c:pt>
                <c:pt idx="60">
                  <c:v>1.2227888050361103E-2</c:v>
                </c:pt>
                <c:pt idx="61">
                  <c:v>1.2136521941171085E-2</c:v>
                </c:pt>
                <c:pt idx="62">
                  <c:v>1.1985759644307523E-2</c:v>
                </c:pt>
                <c:pt idx="63">
                  <c:v>1.1777833510622946E-2</c:v>
                </c:pt>
                <c:pt idx="64">
                  <c:v>1.1515791286468752E-2</c:v>
                </c:pt>
                <c:pt idx="65">
                  <c:v>1.1203421792175129E-2</c:v>
                </c:pt>
                <c:pt idx="66">
                  <c:v>1.0845163809754784E-2</c:v>
                </c:pt>
                <c:pt idx="67">
                  <c:v>1.0446001240823706E-2</c:v>
                </c:pt>
                <c:pt idx="68">
                  <c:v>1.0011347992025398E-2</c:v>
                </c:pt>
                <c:pt idx="69">
                  <c:v>9.5469262953707078E-3</c:v>
                </c:pt>
                <c:pt idx="70">
                  <c:v>9.0586422681637781E-3</c:v>
                </c:pt>
                <c:pt idx="71">
                  <c:v>8.5524624625531228E-3</c:v>
                </c:pt>
                <c:pt idx="72">
                  <c:v>8.0342949565443186E-3</c:v>
                </c:pt>
                <c:pt idx="73">
                  <c:v>7.5098782114874979E-3</c:v>
                </c:pt>
                <c:pt idx="74">
                  <c:v>6.9846804860948901E-3</c:v>
                </c:pt>
                <c:pt idx="75">
                  <c:v>6.4638120786080404E-3</c:v>
                </c:pt>
                <c:pt idx="76">
                  <c:v>5.9519520941392571E-3</c:v>
                </c:pt>
                <c:pt idx="77">
                  <c:v>5.4532908318123477E-3</c:v>
                </c:pt>
                <c:pt idx="78">
                  <c:v>4.9714882839814577E-3</c:v>
                </c:pt>
                <c:pt idx="79">
                  <c:v>4.5096486634168178E-3</c:v>
                </c:pt>
                <c:pt idx="80">
                  <c:v>4.0703103466624988E-3</c:v>
                </c:pt>
              </c:numCache>
            </c:numRef>
          </c:val>
        </c:ser>
        <c:ser>
          <c:idx val="79"/>
          <c:order val="79"/>
          <c:tx>
            <c:strRef>
              <c:f>Sheet1!$A$85</c:f>
              <c:strCache>
                <c:ptCount val="1"/>
                <c:pt idx="0">
                  <c:v>1.95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Sheet1!$B$85:$CD$85</c:f>
              <c:numCache>
                <c:formatCode>General</c:formatCode>
                <c:ptCount val="81"/>
                <c:pt idx="0">
                  <c:v>1.5204016262934603E-6</c:v>
                </c:pt>
                <c:pt idx="1">
                  <c:v>2.0420915000642326E-6</c:v>
                </c:pt>
                <c:pt idx="2">
                  <c:v>2.7291072137490097E-6</c:v>
                </c:pt>
                <c:pt idx="3">
                  <c:v>3.6290631435158248E-6</c:v>
                </c:pt>
                <c:pt idx="4">
                  <c:v>4.8017216360408086E-6</c:v>
                </c:pt>
                <c:pt idx="5">
                  <c:v>6.3216138260232652E-6</c:v>
                </c:pt>
                <c:pt idx="6">
                  <c:v>8.2810893833542566E-6</c:v>
                </c:pt>
                <c:pt idx="7">
                  <c:v>1.0793828415453365E-5</c:v>
                </c:pt>
                <c:pt idx="8">
                  <c:v>1.3998840822309385E-5</c:v>
                </c:pt>
                <c:pt idx="9">
                  <c:v>1.8064966817898949E-5</c:v>
                </c:pt>
                <c:pt idx="10">
                  <c:v>2.3195876545802892E-5</c:v>
                </c:pt>
                <c:pt idx="11">
                  <c:v>2.9635546253387196E-5</c:v>
                </c:pt>
                <c:pt idx="12">
                  <c:v>3.7674162993929218E-5</c:v>
                </c:pt>
                <c:pt idx="13">
                  <c:v>4.7654379125693169E-5</c:v>
                </c:pt>
                <c:pt idx="14">
                  <c:v>5.9977802040780543E-5</c:v>
                </c:pt>
                <c:pt idx="15">
                  <c:v>7.5111563962928433E-5</c:v>
                </c:pt>
                <c:pt idx="16">
                  <c:v>9.3594772052230915E-5</c:v>
                </c:pt>
                <c:pt idx="17">
                  <c:v>1.1604459162278505E-4</c:v>
                </c:pt>
                <c:pt idx="18">
                  <c:v>1.4316166666166963E-4</c:v>
                </c:pt>
                <c:pt idx="19">
                  <c:v>1.7573453416910311E-4</c:v>
                </c:pt>
                <c:pt idx="20">
                  <c:v>2.146426447381356E-4</c:v>
                </c:pt>
                <c:pt idx="21">
                  <c:v>2.6085756431946803E-4</c:v>
                </c:pt>
                <c:pt idx="22">
                  <c:v>3.1544190469916743E-4</c:v>
                </c:pt>
                <c:pt idx="23">
                  <c:v>3.7954551652304147E-4</c:v>
                </c:pt>
                <c:pt idx="24">
                  <c:v>4.5439848247642064E-4</c:v>
                </c:pt>
                <c:pt idx="25">
                  <c:v>5.4130047308443413E-4</c:v>
                </c:pt>
                <c:pt idx="26">
                  <c:v>6.4160607676898892E-4</c:v>
                </c:pt>
                <c:pt idx="27">
                  <c:v>7.5670579186475691E-4</c:v>
                </c:pt>
                <c:pt idx="28">
                  <c:v>8.8800247289575775E-4</c:v>
                </c:pt>
                <c:pt idx="29">
                  <c:v>1.0368831569577709E-3</c:v>
                </c:pt>
                <c:pt idx="30">
                  <c:v>1.204686357461742E-3</c:v>
                </c:pt>
                <c:pt idx="31">
                  <c:v>1.3926650989878209E-3</c:v>
                </c:pt>
                <c:pt idx="32">
                  <c:v>1.6019461739485983E-3</c:v>
                </c:pt>
                <c:pt idx="33">
                  <c:v>1.8334863226350201E-3</c:v>
                </c:pt>
                <c:pt idx="34">
                  <c:v>2.0880262646542453E-3</c:v>
                </c:pt>
                <c:pt idx="35">
                  <c:v>2.366043731755859E-3</c:v>
                </c:pt>
                <c:pt idx="36">
                  <c:v>2.6677068582538536E-3</c:v>
                </c:pt>
                <c:pt idx="37">
                  <c:v>2.9928294635034798E-3</c:v>
                </c:pt>
                <c:pt idx="38">
                  <c:v>3.3408298987321269E-3</c:v>
                </c:pt>
                <c:pt idx="39">
                  <c:v>3.7106952159153481E-3</c:v>
                </c:pt>
                <c:pt idx="40">
                  <c:v>4.1009524384720674E-3</c:v>
                </c:pt>
                <c:pt idx="41">
                  <c:v>4.5096486634167987E-3</c:v>
                </c:pt>
                <c:pt idx="42">
                  <c:v>4.9343415960562314E-3</c:v>
                </c:pt>
                <c:pt idx="43">
                  <c:v>5.3721019085462337E-3</c:v>
                </c:pt>
                <c:pt idx="44">
                  <c:v>5.8195285237601039E-3</c:v>
                </c:pt>
                <c:pt idx="45">
                  <c:v>6.2727775613820504E-3</c:v>
                </c:pt>
                <c:pt idx="46">
                  <c:v>6.7276052537701301E-3</c:v>
                </c:pt>
                <c:pt idx="47">
                  <c:v>7.1794246590552906E-3</c:v>
                </c:pt>
                <c:pt idx="48">
                  <c:v>7.6233754861538732E-3</c:v>
                </c:pt>
                <c:pt idx="49">
                  <c:v>8.0544058220431113E-3</c:v>
                </c:pt>
                <c:pt idx="50">
                  <c:v>8.4673640391966995E-3</c:v>
                </c:pt>
                <c:pt idx="51">
                  <c:v>8.8570986849889604E-3</c:v>
                </c:pt>
                <c:pt idx="52">
                  <c:v>9.2185637394217191E-3</c:v>
                </c:pt>
                <c:pt idx="53">
                  <c:v>9.5469262953707008E-3</c:v>
                </c:pt>
                <c:pt idx="54">
                  <c:v>9.837673486384783E-3</c:v>
                </c:pt>
                <c:pt idx="55">
                  <c:v>1.0086715376372589E-2</c:v>
                </c:pt>
                <c:pt idx="56">
                  <c:v>1.0290480543443802E-2</c:v>
                </c:pt>
                <c:pt idx="57">
                  <c:v>1.0446001240823682E-2</c:v>
                </c:pt>
                <c:pt idx="58">
                  <c:v>1.0550985298655396E-2</c:v>
                </c:pt>
                <c:pt idx="59">
                  <c:v>1.0603872332552141E-2</c:v>
                </c:pt>
                <c:pt idx="60">
                  <c:v>1.0603872332552141E-2</c:v>
                </c:pt>
                <c:pt idx="61">
                  <c:v>1.0550985298655396E-2</c:v>
                </c:pt>
                <c:pt idx="62">
                  <c:v>1.0446001240823694E-2</c:v>
                </c:pt>
                <c:pt idx="63">
                  <c:v>1.0290480543443802E-2</c:v>
                </c:pt>
                <c:pt idx="64">
                  <c:v>1.0086715376372603E-2</c:v>
                </c:pt>
                <c:pt idx="65">
                  <c:v>9.83767348638479E-3</c:v>
                </c:pt>
                <c:pt idx="66">
                  <c:v>9.5469262953707078E-3</c:v>
                </c:pt>
                <c:pt idx="67">
                  <c:v>9.2185637394217486E-3</c:v>
                </c:pt>
                <c:pt idx="68">
                  <c:v>8.8570986849889743E-3</c:v>
                </c:pt>
                <c:pt idx="69">
                  <c:v>8.4673640391967116E-3</c:v>
                </c:pt>
                <c:pt idx="70">
                  <c:v>8.0544058220431321E-3</c:v>
                </c:pt>
                <c:pt idx="71">
                  <c:v>7.6233754861538931E-3</c:v>
                </c:pt>
                <c:pt idx="72">
                  <c:v>7.1794246590553114E-3</c:v>
                </c:pt>
                <c:pt idx="73">
                  <c:v>6.7276052537701371E-3</c:v>
                </c:pt>
                <c:pt idx="74">
                  <c:v>6.2727775613820713E-3</c:v>
                </c:pt>
                <c:pt idx="75">
                  <c:v>5.8195285237601134E-3</c:v>
                </c:pt>
                <c:pt idx="76">
                  <c:v>5.3721019085462458E-3</c:v>
                </c:pt>
                <c:pt idx="77">
                  <c:v>4.9343415960562461E-3</c:v>
                </c:pt>
                <c:pt idx="78">
                  <c:v>4.5096486634168135E-3</c:v>
                </c:pt>
                <c:pt idx="79">
                  <c:v>4.1009524384720804E-3</c:v>
                </c:pt>
                <c:pt idx="80">
                  <c:v>3.7106952159153554E-3</c:v>
                </c:pt>
              </c:numCache>
            </c:numRef>
          </c:val>
        </c:ser>
        <c:ser>
          <c:idx val="80"/>
          <c:order val="80"/>
          <c:tx>
            <c:strRef>
              <c:f>Sheet1!$A$86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Sheet1!$B$5:$CD$5</c:f>
              <c:numCache>
                <c:formatCode>0.0</c:formatCode>
                <c:ptCount val="81"/>
                <c:pt idx="0">
                  <c:v>-2</c:v>
                </c:pt>
                <c:pt idx="1">
                  <c:v>-1.9500000000000013</c:v>
                </c:pt>
                <c:pt idx="2">
                  <c:v>-1.9000000000000001</c:v>
                </c:pt>
                <c:pt idx="3">
                  <c:v>-1.8499999999999985</c:v>
                </c:pt>
                <c:pt idx="4">
                  <c:v>-1.799999999999998</c:v>
                </c:pt>
                <c:pt idx="5">
                  <c:v>-1.7499999999999976</c:v>
                </c:pt>
                <c:pt idx="6">
                  <c:v>-1.6999999999999984</c:v>
                </c:pt>
                <c:pt idx="7">
                  <c:v>-1.6499999999999984</c:v>
                </c:pt>
                <c:pt idx="8">
                  <c:v>-1.5999999999999981</c:v>
                </c:pt>
                <c:pt idx="9">
                  <c:v>-1.5499999999999976</c:v>
                </c:pt>
                <c:pt idx="10">
                  <c:v>-1.4999999999999973</c:v>
                </c:pt>
                <c:pt idx="11">
                  <c:v>-1.4499999999999968</c:v>
                </c:pt>
                <c:pt idx="12">
                  <c:v>-1.3999999999999981</c:v>
                </c:pt>
                <c:pt idx="13">
                  <c:v>-1.3499999999999976</c:v>
                </c:pt>
                <c:pt idx="14">
                  <c:v>-1.2999999999999974</c:v>
                </c:pt>
                <c:pt idx="15">
                  <c:v>-1.2499999999999969</c:v>
                </c:pt>
                <c:pt idx="16">
                  <c:v>-1.199999999999998</c:v>
                </c:pt>
                <c:pt idx="17">
                  <c:v>-1.1499999999999977</c:v>
                </c:pt>
                <c:pt idx="18">
                  <c:v>-1.0999999999999974</c:v>
                </c:pt>
                <c:pt idx="19">
                  <c:v>-1.0499999999999972</c:v>
                </c:pt>
                <c:pt idx="20">
                  <c:v>-0.99999999999999911</c:v>
                </c:pt>
                <c:pt idx="21">
                  <c:v>-0.94999999999999962</c:v>
                </c:pt>
                <c:pt idx="22">
                  <c:v>-0.89999999999999902</c:v>
                </c:pt>
                <c:pt idx="23">
                  <c:v>-0.84999999999999964</c:v>
                </c:pt>
                <c:pt idx="24">
                  <c:v>-0.79999999999999893</c:v>
                </c:pt>
                <c:pt idx="25">
                  <c:v>-0.74999999999999956</c:v>
                </c:pt>
                <c:pt idx="26">
                  <c:v>-0.69999999999999885</c:v>
                </c:pt>
                <c:pt idx="27">
                  <c:v>-0.64999999999999958</c:v>
                </c:pt>
                <c:pt idx="28">
                  <c:v>-0.59999999999999876</c:v>
                </c:pt>
                <c:pt idx="29">
                  <c:v>-0.54999999999999871</c:v>
                </c:pt>
                <c:pt idx="30">
                  <c:v>-0.49999999999999939</c:v>
                </c:pt>
                <c:pt idx="31">
                  <c:v>-0.44999999999999912</c:v>
                </c:pt>
                <c:pt idx="32">
                  <c:v>-0.39999999999999952</c:v>
                </c:pt>
                <c:pt idx="33">
                  <c:v>-0.34999999999999926</c:v>
                </c:pt>
                <c:pt idx="34">
                  <c:v>-0.29999999999999938</c:v>
                </c:pt>
                <c:pt idx="35">
                  <c:v>-0.24999999999999911</c:v>
                </c:pt>
                <c:pt idx="36">
                  <c:v>-0.19999999999999901</c:v>
                </c:pt>
                <c:pt idx="37">
                  <c:v>-0.14999999999999908</c:v>
                </c:pt>
                <c:pt idx="38">
                  <c:v>-9.9999999999998798E-2</c:v>
                </c:pt>
                <c:pt idx="39">
                  <c:v>-4.9999999999998893E-2</c:v>
                </c:pt>
                <c:pt idx="40">
                  <c:v>0</c:v>
                </c:pt>
                <c:pt idx="41">
                  <c:v>0.05</c:v>
                </c:pt>
                <c:pt idx="42">
                  <c:v>0.1</c:v>
                </c:pt>
                <c:pt idx="43">
                  <c:v>0.15000000000000019</c:v>
                </c:pt>
                <c:pt idx="44">
                  <c:v>0.2</c:v>
                </c:pt>
                <c:pt idx="45">
                  <c:v>0.25</c:v>
                </c:pt>
                <c:pt idx="46">
                  <c:v>0.30000000000000032</c:v>
                </c:pt>
                <c:pt idx="47">
                  <c:v>0.35000000000000031</c:v>
                </c:pt>
                <c:pt idx="48">
                  <c:v>0.40000000000000008</c:v>
                </c:pt>
                <c:pt idx="49">
                  <c:v>0.45</c:v>
                </c:pt>
                <c:pt idx="50">
                  <c:v>0.5</c:v>
                </c:pt>
                <c:pt idx="51">
                  <c:v>0.54999999999999993</c:v>
                </c:pt>
                <c:pt idx="52">
                  <c:v>0.60000000000000064</c:v>
                </c:pt>
                <c:pt idx="53">
                  <c:v>0.65000000000000091</c:v>
                </c:pt>
                <c:pt idx="54">
                  <c:v>0.70000000000000062</c:v>
                </c:pt>
                <c:pt idx="55">
                  <c:v>0.75000000000000089</c:v>
                </c:pt>
                <c:pt idx="56">
                  <c:v>0.8000000000000006</c:v>
                </c:pt>
                <c:pt idx="57">
                  <c:v>0.85000000000000064</c:v>
                </c:pt>
                <c:pt idx="58">
                  <c:v>0.90000000000000024</c:v>
                </c:pt>
                <c:pt idx="59">
                  <c:v>0.95000000000000062</c:v>
                </c:pt>
                <c:pt idx="60">
                  <c:v>1.0000000000000002</c:v>
                </c:pt>
                <c:pt idx="61">
                  <c:v>1.0500000000000003</c:v>
                </c:pt>
                <c:pt idx="62">
                  <c:v>1.1000000000000003</c:v>
                </c:pt>
                <c:pt idx="63">
                  <c:v>1.1500000000000017</c:v>
                </c:pt>
                <c:pt idx="64">
                  <c:v>1.2000000000000004</c:v>
                </c:pt>
                <c:pt idx="65">
                  <c:v>1.2500000000000004</c:v>
                </c:pt>
                <c:pt idx="66">
                  <c:v>1.3000000000000005</c:v>
                </c:pt>
                <c:pt idx="67">
                  <c:v>1.3500000000000005</c:v>
                </c:pt>
                <c:pt idx="68">
                  <c:v>1.4000000000000006</c:v>
                </c:pt>
                <c:pt idx="69">
                  <c:v>1.4500000000000006</c:v>
                </c:pt>
                <c:pt idx="70">
                  <c:v>1.5000000000000007</c:v>
                </c:pt>
                <c:pt idx="71">
                  <c:v>1.5500000000000007</c:v>
                </c:pt>
                <c:pt idx="72">
                  <c:v>1.6000000000000021</c:v>
                </c:pt>
                <c:pt idx="73">
                  <c:v>1.6500000000000021</c:v>
                </c:pt>
                <c:pt idx="74">
                  <c:v>1.7000000000000008</c:v>
                </c:pt>
                <c:pt idx="75">
                  <c:v>1.7500000000000009</c:v>
                </c:pt>
                <c:pt idx="76">
                  <c:v>1.8000000000000009</c:v>
                </c:pt>
                <c:pt idx="77">
                  <c:v>1.8500000000000021</c:v>
                </c:pt>
                <c:pt idx="78">
                  <c:v>1.9000000000000021</c:v>
                </c:pt>
                <c:pt idx="79">
                  <c:v>1.9500000000000024</c:v>
                </c:pt>
                <c:pt idx="80">
                  <c:v>2.0000000000000009</c:v>
                </c:pt>
              </c:numCache>
            </c:numRef>
          </c:cat>
          <c:val>
            <c:numRef>
              <c:f>Sheet1!$B$86:$CD$86</c:f>
              <c:numCache>
                <c:formatCode>General</c:formatCode>
                <c:ptCount val="81"/>
                <c:pt idx="0">
                  <c:v>1.1291606033324421E-6</c:v>
                </c:pt>
                <c:pt idx="1">
                  <c:v>1.5204016262934629E-6</c:v>
                </c:pt>
                <c:pt idx="2">
                  <c:v>2.0369926475353869E-6</c:v>
                </c:pt>
                <c:pt idx="3">
                  <c:v>2.7154957347350366E-6</c:v>
                </c:pt>
                <c:pt idx="4">
                  <c:v>3.6019469826495956E-6</c:v>
                </c:pt>
                <c:pt idx="5">
                  <c:v>4.753943707471997E-6</c:v>
                </c:pt>
                <c:pt idx="6">
                  <c:v>6.2430854778757797E-6</c:v>
                </c:pt>
                <c:pt idx="7">
                  <c:v>8.1578000244624793E-6</c:v>
                </c:pt>
                <c:pt idx="8">
                  <c:v>1.0606579623830469E-5</c:v>
                </c:pt>
                <c:pt idx="9">
                  <c:v>1.3721645201860151E-5</c:v>
                </c:pt>
                <c:pt idx="10">
                  <c:v>1.7663043656057295E-5</c:v>
                </c:pt>
                <c:pt idx="11">
                  <c:v>2.2623168313307177E-5</c:v>
                </c:pt>
                <c:pt idx="12">
                  <c:v>2.8831672653562359E-5</c:v>
                </c:pt>
                <c:pt idx="13">
                  <c:v>3.6560723207637083E-5</c:v>
                </c:pt>
                <c:pt idx="14">
                  <c:v>4.6130508826443457E-5</c:v>
                </c:pt>
                <c:pt idx="15">
                  <c:v>5.7914890505801987E-5</c:v>
                </c:pt>
                <c:pt idx="16">
                  <c:v>7.2347039115373135E-5</c:v>
                </c:pt>
                <c:pt idx="17">
                  <c:v>8.9924868547652814E-5</c:v>
                </c:pt>
                <c:pt idx="18">
                  <c:v>1.1121603018654916E-4</c:v>
                </c:pt>
                <c:pt idx="19">
                  <c:v>1.3686219282358627E-4</c:v>
                </c:pt>
                <c:pt idx="20">
                  <c:v>1.6758229227474043E-4</c:v>
                </c:pt>
                <c:pt idx="21">
                  <c:v>2.0417439942756771E-4</c:v>
                </c:pt>
                <c:pt idx="22">
                  <c:v>2.475158270846188E-4</c:v>
                </c:pt>
                <c:pt idx="23">
                  <c:v>2.9856107783992074E-4</c:v>
                </c:pt>
                <c:pt idx="24">
                  <c:v>3.5833723054742498E-4</c:v>
                </c:pt>
                <c:pt idx="25">
                  <c:v>4.2793637491079817E-4</c:v>
                </c:pt>
                <c:pt idx="26">
                  <c:v>5.0850473532263114E-4</c:v>
                </c:pt>
                <c:pt idx="27">
                  <c:v>6.0122817884544408E-4</c:v>
                </c:pt>
                <c:pt idx="28">
                  <c:v>7.0731388000669099E-4</c:v>
                </c:pt>
                <c:pt idx="29">
                  <c:v>8.2796801778920598E-4</c:v>
                </c:pt>
                <c:pt idx="30">
                  <c:v>9.6436950757539629E-4</c:v>
                </c:pt>
                <c:pt idx="31">
                  <c:v>1.1176399212040021E-3</c:v>
                </c:pt>
                <c:pt idx="32">
                  <c:v>1.2888099185373481E-3</c:v>
                </c:pt>
                <c:pt idx="33">
                  <c:v>1.4787826992034808E-3</c:v>
                </c:pt>
                <c:pt idx="34">
                  <c:v>1.6882951770363405E-3</c:v>
                </c:pt>
                <c:pt idx="35">
                  <c:v>1.9178777742378148E-3</c:v>
                </c:pt>
                <c:pt idx="36">
                  <c:v>2.1678139181859927E-3</c:v>
                </c:pt>
                <c:pt idx="37">
                  <c:v>2.4381004909201239E-3</c:v>
                </c:pt>
                <c:pt idx="38">
                  <c:v>2.7284106189541463E-3</c:v>
                </c:pt>
                <c:pt idx="39">
                  <c:v>3.0380602885692392E-3</c:v>
                </c:pt>
                <c:pt idx="40">
                  <c:v>3.3659803191567195E-3</c:v>
                </c:pt>
                <c:pt idx="41">
                  <c:v>3.7106952159153429E-3</c:v>
                </c:pt>
                <c:pt idx="42">
                  <c:v>4.0703103466624866E-3</c:v>
                </c:pt>
                <c:pt idx="43">
                  <c:v>4.4425087417468813E-3</c:v>
                </c:pt>
                <c:pt idx="44">
                  <c:v>4.8245586002785236E-3</c:v>
                </c:pt>
                <c:pt idx="45">
                  <c:v>5.2133323029161134E-3</c:v>
                </c:pt>
                <c:pt idx="46">
                  <c:v>5.6053373878528342E-3</c:v>
                </c:pt>
                <c:pt idx="47">
                  <c:v>5.9967595527804229E-3</c:v>
                </c:pt>
                <c:pt idx="48">
                  <c:v>6.383517315397492E-3</c:v>
                </c:pt>
                <c:pt idx="49">
                  <c:v>6.7613275154384759E-3</c:v>
                </c:pt>
                <c:pt idx="50">
                  <c:v>7.1257803915727082E-3</c:v>
                </c:pt>
                <c:pt idx="51">
                  <c:v>7.4724225376472707E-3</c:v>
                </c:pt>
                <c:pt idx="52">
                  <c:v>7.7968456557897083E-3</c:v>
                </c:pt>
                <c:pt idx="53">
                  <c:v>8.0947786992361815E-3</c:v>
                </c:pt>
                <c:pt idx="54">
                  <c:v>8.3621807538108717E-3</c:v>
                </c:pt>
                <c:pt idx="55">
                  <c:v>8.595331859045905E-3</c:v>
                </c:pt>
                <c:pt idx="56">
                  <c:v>8.7909189291532283E-3</c:v>
                </c:pt>
                <c:pt idx="57">
                  <c:v>8.9461140066540573E-3</c:v>
                </c:pt>
                <c:pt idx="58">
                  <c:v>9.0586422681637642E-3</c:v>
                </c:pt>
                <c:pt idx="59">
                  <c:v>9.1268374976205945E-3</c:v>
                </c:pt>
                <c:pt idx="60">
                  <c:v>9.1496831365145016E-3</c:v>
                </c:pt>
                <c:pt idx="61">
                  <c:v>9.1268374976205945E-3</c:v>
                </c:pt>
                <c:pt idx="62">
                  <c:v>9.0586422681637642E-3</c:v>
                </c:pt>
                <c:pt idx="63">
                  <c:v>8.9461140066540608E-3</c:v>
                </c:pt>
                <c:pt idx="64">
                  <c:v>8.7909189291532335E-3</c:v>
                </c:pt>
                <c:pt idx="65">
                  <c:v>8.5953318590459241E-3</c:v>
                </c:pt>
                <c:pt idx="66">
                  <c:v>8.3621807538108803E-3</c:v>
                </c:pt>
                <c:pt idx="67">
                  <c:v>8.0947786992361936E-3</c:v>
                </c:pt>
                <c:pt idx="68">
                  <c:v>7.796845655789723E-3</c:v>
                </c:pt>
                <c:pt idx="69">
                  <c:v>7.4724225376472829E-3</c:v>
                </c:pt>
                <c:pt idx="70">
                  <c:v>7.1257803915727265E-3</c:v>
                </c:pt>
                <c:pt idx="71">
                  <c:v>6.7613275154384872E-3</c:v>
                </c:pt>
                <c:pt idx="72">
                  <c:v>6.3835173153975093E-3</c:v>
                </c:pt>
                <c:pt idx="73">
                  <c:v>5.9967595527804342E-3</c:v>
                </c:pt>
                <c:pt idx="74">
                  <c:v>5.6053373878528472E-3</c:v>
                </c:pt>
                <c:pt idx="75">
                  <c:v>5.2133323029161325E-3</c:v>
                </c:pt>
                <c:pt idx="76">
                  <c:v>4.8245586002785305E-3</c:v>
                </c:pt>
                <c:pt idx="77">
                  <c:v>4.4425087417468961E-3</c:v>
                </c:pt>
                <c:pt idx="78">
                  <c:v>4.0703103466624936E-3</c:v>
                </c:pt>
                <c:pt idx="79">
                  <c:v>3.7106952159153554E-3</c:v>
                </c:pt>
                <c:pt idx="80">
                  <c:v>3.3659803191567251E-3</c:v>
                </c:pt>
              </c:numCache>
            </c:numRef>
          </c:val>
        </c:ser>
        <c:bandFmts/>
        <c:axId val="182051968"/>
        <c:axId val="182053504"/>
        <c:axId val="182012992"/>
      </c:surface3DChart>
      <c:catAx>
        <c:axId val="182051968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2053504"/>
        <c:crosses val="autoZero"/>
        <c:auto val="1"/>
        <c:lblAlgn val="ctr"/>
        <c:lblOffset val="100"/>
      </c:catAx>
      <c:valAx>
        <c:axId val="182053504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  <a:cs typeface="Aharoni" pitchFamily="2" charset="-79"/>
              </a:defRPr>
            </a:pPr>
            <a:endParaRPr lang="en-US"/>
          </a:p>
        </c:txPr>
        <c:crossAx val="182051968"/>
        <c:crossesAt val="1"/>
        <c:crossBetween val="midCat"/>
      </c:valAx>
      <c:serAx>
        <c:axId val="182012992"/>
        <c:scaling>
          <c:orientation val="minMax"/>
        </c:scaling>
        <c:axPos val="b"/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182053504"/>
        <c:crosses val="autoZero"/>
        <c:tickLblSkip val="10"/>
      </c:serAx>
    </c:plotArea>
    <c:plotVisOnly val="1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7.emf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9.emf"/><Relationship Id="rId5" Type="http://schemas.openxmlformats.org/officeDocument/2006/relationships/image" Target="../media/image20.emf"/><Relationship Id="rId4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2.emf"/><Relationship Id="rId5" Type="http://schemas.openxmlformats.org/officeDocument/2006/relationships/image" Target="../media/image23.emf"/><Relationship Id="rId4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AD3D-0342-4454-8404-3F28D8236874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37AC-6EB8-4560-ACBC-4FDC7CDE5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5.docx"/><Relationship Id="rId3" Type="http://schemas.openxmlformats.org/officeDocument/2006/relationships/chart" Target="../charts/chart1.xml"/><Relationship Id="rId7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46.docx"/><Relationship Id="rId3" Type="http://schemas.openxmlformats.org/officeDocument/2006/relationships/chart" Target="../charts/chart10.xml"/><Relationship Id="rId7" Type="http://schemas.openxmlformats.org/officeDocument/2006/relationships/package" Target="../embeddings/Microsoft_Office_Word_Document4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_Document44.docx"/><Relationship Id="rId5" Type="http://schemas.openxmlformats.org/officeDocument/2006/relationships/package" Target="../embeddings/Microsoft_Office_Word_Document43.docx"/><Relationship Id="rId4" Type="http://schemas.openxmlformats.org/officeDocument/2006/relationships/package" Target="../embeddings/Microsoft_Office_Word_Document4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51.docx"/><Relationship Id="rId3" Type="http://schemas.openxmlformats.org/officeDocument/2006/relationships/chart" Target="../charts/chart11.xml"/><Relationship Id="rId7" Type="http://schemas.openxmlformats.org/officeDocument/2006/relationships/package" Target="../embeddings/Microsoft_Office_Word_Document5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Office_Word_Document49.docx"/><Relationship Id="rId5" Type="http://schemas.openxmlformats.org/officeDocument/2006/relationships/package" Target="../embeddings/Microsoft_Office_Word_Document48.docx"/><Relationship Id="rId4" Type="http://schemas.openxmlformats.org/officeDocument/2006/relationships/package" Target="../embeddings/Microsoft_Office_Word_Document47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57.docx"/><Relationship Id="rId3" Type="http://schemas.openxmlformats.org/officeDocument/2006/relationships/package" Target="../embeddings/Microsoft_Office_Word_Document52.docx"/><Relationship Id="rId7" Type="http://schemas.openxmlformats.org/officeDocument/2006/relationships/package" Target="../embeddings/Microsoft_Office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Document55.docx"/><Relationship Id="rId5" Type="http://schemas.openxmlformats.org/officeDocument/2006/relationships/package" Target="../embeddings/Microsoft_Office_Word_Document54.docx"/><Relationship Id="rId4" Type="http://schemas.openxmlformats.org/officeDocument/2006/relationships/package" Target="../embeddings/Microsoft_Office_Word_Document53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8.docx"/><Relationship Id="rId7" Type="http://schemas.openxmlformats.org/officeDocument/2006/relationships/package" Target="../embeddings/Microsoft_Office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Office_Word_Document61.docx"/><Relationship Id="rId5" Type="http://schemas.openxmlformats.org/officeDocument/2006/relationships/package" Target="../embeddings/Microsoft_Office_Word_Document60.docx"/><Relationship Id="rId4" Type="http://schemas.openxmlformats.org/officeDocument/2006/relationships/package" Target="../embeddings/Microsoft_Office_Word_Document59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package" Target="../embeddings/Microsoft_Office_Word_Document6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Document65.docx"/><Relationship Id="rId5" Type="http://schemas.openxmlformats.org/officeDocument/2006/relationships/package" Target="../embeddings/Microsoft_Office_Word_Document64.docx"/><Relationship Id="rId4" Type="http://schemas.openxmlformats.org/officeDocument/2006/relationships/package" Target="../embeddings/Microsoft_Office_Word_Document63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0.docx"/><Relationship Id="rId3" Type="http://schemas.openxmlformats.org/officeDocument/2006/relationships/chart" Target="../charts/chart2.xml"/><Relationship Id="rId7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8.docx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Microsoft_Office_Word_Document68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5.docx"/><Relationship Id="rId3" Type="http://schemas.openxmlformats.org/officeDocument/2006/relationships/chart" Target="../charts/chart3.xml"/><Relationship Id="rId7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3.docx"/><Relationship Id="rId5" Type="http://schemas.openxmlformats.org/officeDocument/2006/relationships/package" Target="../embeddings/Microsoft_Office_Word_Document12.docx"/><Relationship Id="rId4" Type="http://schemas.openxmlformats.org/officeDocument/2006/relationships/package" Target="../embeddings/Microsoft_Office_Word_Document11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0.docx"/><Relationship Id="rId3" Type="http://schemas.openxmlformats.org/officeDocument/2006/relationships/chart" Target="../charts/chart4.xml"/><Relationship Id="rId7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18.docx"/><Relationship Id="rId5" Type="http://schemas.openxmlformats.org/officeDocument/2006/relationships/package" Target="../embeddings/Microsoft_Office_Word_Document17.docx"/><Relationship Id="rId4" Type="http://schemas.openxmlformats.org/officeDocument/2006/relationships/package" Target="../embeddings/Microsoft_Office_Word_Document1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5.docx"/><Relationship Id="rId3" Type="http://schemas.openxmlformats.org/officeDocument/2006/relationships/chart" Target="../charts/chart5.xml"/><Relationship Id="rId7" Type="http://schemas.openxmlformats.org/officeDocument/2006/relationships/package" Target="../embeddings/Microsoft_Office_Word_Document2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23.docx"/><Relationship Id="rId5" Type="http://schemas.openxmlformats.org/officeDocument/2006/relationships/package" Target="../embeddings/Microsoft_Office_Word_Document22.docx"/><Relationship Id="rId4" Type="http://schemas.openxmlformats.org/officeDocument/2006/relationships/package" Target="../embeddings/Microsoft_Office_Word_Document21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0.docx"/><Relationship Id="rId3" Type="http://schemas.openxmlformats.org/officeDocument/2006/relationships/chart" Target="../charts/chart6.xml"/><Relationship Id="rId7" Type="http://schemas.openxmlformats.org/officeDocument/2006/relationships/package" Target="../embeddings/Microsoft_Office_Word_Document2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28.docx"/><Relationship Id="rId5" Type="http://schemas.openxmlformats.org/officeDocument/2006/relationships/package" Target="../embeddings/Microsoft_Office_Word_Document27.docx"/><Relationship Id="rId4" Type="http://schemas.openxmlformats.org/officeDocument/2006/relationships/package" Target="../embeddings/Microsoft_Office_Word_Document2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5.docx"/><Relationship Id="rId3" Type="http://schemas.openxmlformats.org/officeDocument/2006/relationships/chart" Target="../charts/chart7.xml"/><Relationship Id="rId7" Type="http://schemas.openxmlformats.org/officeDocument/2006/relationships/package" Target="../embeddings/Microsoft_Office_Word_Document3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Document33.docx"/><Relationship Id="rId5" Type="http://schemas.openxmlformats.org/officeDocument/2006/relationships/package" Target="../embeddings/Microsoft_Office_Word_Document32.docx"/><Relationship Id="rId4" Type="http://schemas.openxmlformats.org/officeDocument/2006/relationships/package" Target="../embeddings/Microsoft_Office_Word_Document3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Office_Word_Document38.docx"/><Relationship Id="rId5" Type="http://schemas.openxmlformats.org/officeDocument/2006/relationships/package" Target="../embeddings/Microsoft_Office_Word_Document37.docx"/><Relationship Id="rId4" Type="http://schemas.openxmlformats.org/officeDocument/2006/relationships/package" Target="../embeddings/Microsoft_Office_Word_Document3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Document41.docx"/><Relationship Id="rId5" Type="http://schemas.openxmlformats.org/officeDocument/2006/relationships/package" Target="../embeddings/Microsoft_Office_Word_Document40.docx"/><Relationship Id="rId4" Type="http://schemas.openxmlformats.org/officeDocument/2006/relationships/package" Target="../embeddings/Microsoft_Office_Word_Document3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4110" name="Document" r:id="rId4" imgW="5956042" imgH="1974474" progId="Word.Document.12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800600" y="609600"/>
          <a:ext cx="5849938" cy="1946275"/>
        </p:xfrm>
        <a:graphic>
          <a:graphicData uri="http://schemas.openxmlformats.org/presentationml/2006/ole">
            <p:oleObj spid="_x0000_s4112" name="Document" r:id="rId5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4113" name="Document" r:id="rId6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4114" name="Document" r:id="rId7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4115" name="Document" r:id="rId8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Bivariate</a:t>
            </a:r>
            <a:r>
              <a:rPr lang="en-US" sz="3200" dirty="0" smtClean="0"/>
              <a:t>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Likelihood for SUR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dirty="0" smtClean="0"/>
              <a:t>Computed separately for each observation</a:t>
            </a:r>
          </a:p>
          <a:p>
            <a:pPr lvl="1"/>
            <a:r>
              <a:rPr lang="en-US" dirty="0" smtClean="0"/>
              <a:t>So model can vary by observation</a:t>
            </a:r>
          </a:p>
          <a:p>
            <a:pPr lvl="1"/>
            <a:r>
              <a:rPr lang="en-US" dirty="0" smtClean="0"/>
              <a:t>Different censoring structure, different # of </a:t>
            </a:r>
            <a:r>
              <a:rPr lang="en-US" dirty="0" err="1" smtClean="0"/>
              <a:t>eqs</a:t>
            </a:r>
            <a:endParaRPr lang="en-US" dirty="0" smtClean="0"/>
          </a:p>
          <a:p>
            <a:r>
              <a:rPr lang="en-US" dirty="0" smtClean="0"/>
              <a:t>For each </a:t>
            </a:r>
            <a:r>
              <a:rPr lang="en-US" dirty="0" err="1" smtClean="0"/>
              <a:t>obs</a:t>
            </a:r>
            <a:r>
              <a:rPr lang="en-US" dirty="0" smtClean="0"/>
              <a:t>, integral of multivariate normal distribution</a:t>
            </a:r>
          </a:p>
          <a:p>
            <a:r>
              <a:rPr lang="en-US" dirty="0" smtClean="0"/>
              <a:t>Over some “Cartesian” region</a:t>
            </a:r>
          </a:p>
          <a:p>
            <a:pPr lvl="1"/>
            <a:r>
              <a:rPr lang="en-US" dirty="0" smtClean="0"/>
              <a:t>Point, line, ray, half-plane, quarter-plane, etc.</a:t>
            </a:r>
          </a:p>
          <a:p>
            <a:r>
              <a:rPr lang="en-US" dirty="0" smtClean="0"/>
              <a:t>Core of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dirty="0" smtClean="0"/>
              <a:t> does this math</a:t>
            </a:r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22530" name="Document" r:id="rId4" imgW="5956042" imgH="1974474" progId="Word.Document.12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419600" y="609600"/>
          <a:ext cx="5843588" cy="1911350"/>
        </p:xfrm>
        <a:graphic>
          <a:graphicData uri="http://schemas.openxmlformats.org/presentationml/2006/ole">
            <p:oleObj spid="_x0000_s22531" name="Document" r:id="rId5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22532" name="Document" r:id="rId6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22533" name="Document" r:id="rId7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22534" name="Document" r:id="rId8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98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Two-stage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Same math!</a:t>
            </a:r>
          </a:p>
          <a:p>
            <a:pPr lvl="1"/>
            <a:r>
              <a:rPr lang="en-US" dirty="0" smtClean="0"/>
              <a:t>Still integrate normal distribution over Cartesian region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dirty="0" smtClean="0"/>
              <a:t> automatically a multi-stage estimator</a:t>
            </a:r>
          </a:p>
          <a:p>
            <a:pPr lvl="1"/>
            <a:r>
              <a:rPr lang="en-US" dirty="0" smtClean="0"/>
              <a:t>Can do IV, Heckman selection, switching regressions…</a:t>
            </a:r>
          </a:p>
          <a:p>
            <a:r>
              <a:rPr lang="en-US" dirty="0" smtClean="0"/>
              <a:t>By same token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biprobit</a:t>
            </a:r>
            <a:r>
              <a:rPr lang="en-US" dirty="0" smtClean="0"/>
              <a:t> can be a two-stage estimator</a:t>
            </a:r>
          </a:p>
          <a:p>
            <a:r>
              <a:rPr lang="en-US" dirty="0" smtClean="0"/>
              <a:t>Wasn’t widely appreciated</a:t>
            </a:r>
          </a:p>
          <a:p>
            <a:pPr lvl="1"/>
            <a:r>
              <a:rPr lang="en-US" dirty="0" smtClean="0"/>
              <a:t>Greene (1998): “surprisingly”…“seem not to be widely known”</a:t>
            </a:r>
          </a:p>
          <a:p>
            <a:pPr lvl="1"/>
            <a:r>
              <a:rPr lang="en-US" dirty="0" smtClean="0"/>
              <a:t>Wooldridge (e-mail 2009): “I came to this realization somewhat late, although I’ve known it for a couple of years now.”</a:t>
            </a:r>
          </a:p>
          <a:p>
            <a:r>
              <a:rPr lang="en-US" dirty="0" smtClean="0"/>
              <a:t>Requires system to be “fully observed” and recursive.</a:t>
            </a:r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Uncensored</a:t>
            </a:r>
          </a:p>
          <a:p>
            <a:r>
              <a:rPr lang="en-US" dirty="0" err="1" smtClean="0"/>
              <a:t>Tobit</a:t>
            </a:r>
            <a:endParaRPr lang="en-US" dirty="0" smtClean="0"/>
          </a:p>
          <a:p>
            <a:r>
              <a:rPr lang="en-US" dirty="0" err="1" smtClean="0"/>
              <a:t>Probit</a:t>
            </a:r>
            <a:endParaRPr lang="en-US" dirty="0" smtClean="0"/>
          </a:p>
          <a:p>
            <a:r>
              <a:rPr lang="en-US" dirty="0" smtClean="0"/>
              <a:t>Ordered </a:t>
            </a:r>
            <a:r>
              <a:rPr lang="en-US" dirty="0" err="1" smtClean="0"/>
              <a:t>probit</a:t>
            </a:r>
            <a:endParaRPr lang="en-US" dirty="0" smtClean="0"/>
          </a:p>
          <a:p>
            <a:r>
              <a:rPr lang="en-US" dirty="0" smtClean="0"/>
              <a:t>Interval</a:t>
            </a:r>
          </a:p>
          <a:p>
            <a:r>
              <a:rPr lang="en-US" dirty="0" smtClean="0"/>
              <a:t>Multinomial </a:t>
            </a:r>
            <a:r>
              <a:rPr lang="en-US" dirty="0" err="1" smtClean="0"/>
              <a:t>probit</a:t>
            </a:r>
            <a:endParaRPr lang="en-US" dirty="0" smtClean="0"/>
          </a:p>
          <a:p>
            <a:r>
              <a:rPr lang="en-US" dirty="0" smtClean="0"/>
              <a:t>Rank-ordered </a:t>
            </a:r>
            <a:r>
              <a:rPr lang="en-US" dirty="0" err="1" smtClean="0"/>
              <a:t>probit</a:t>
            </a:r>
            <a:r>
              <a:rPr lang="en-US" dirty="0" smtClean="0"/>
              <a:t> (new)</a:t>
            </a:r>
          </a:p>
          <a:p>
            <a:endParaRPr lang="en-US" dirty="0" smtClean="0"/>
          </a:p>
          <a:p>
            <a:r>
              <a:rPr lang="en-US" dirty="0" smtClean="0"/>
              <a:t>Truncation allowed in all but last two (new)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 wait! </a:t>
            </a:r>
            <a:r>
              <a:rPr lang="en-US" sz="3600" dirty="0" smtClean="0"/>
              <a:t>(three years)</a:t>
            </a:r>
          </a:p>
          <a:p>
            <a:r>
              <a:rPr lang="en-US" sz="4000" dirty="0" smtClean="0"/>
              <a:t>…there’s more.</a:t>
            </a:r>
          </a:p>
          <a:p>
            <a:r>
              <a:rPr lang="en-US" sz="4000" dirty="0" smtClean="0"/>
              <a:t>No longer need:</a:t>
            </a:r>
          </a:p>
          <a:p>
            <a:pPr lvl="1"/>
            <a:r>
              <a:rPr lang="en-US" sz="3600" dirty="0" smtClean="0"/>
              <a:t> fully observed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recursive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24578" name="Document" r:id="rId4" imgW="5956042" imgH="1974474" progId="Word.Document.12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3657600" y="665163"/>
          <a:ext cx="5818188" cy="1911350"/>
        </p:xfrm>
        <a:graphic>
          <a:graphicData uri="http://schemas.openxmlformats.org/presentationml/2006/ole">
            <p:oleObj spid="_x0000_s24579" name="Document" r:id="rId5" imgW="593187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24580" name="Document" r:id="rId6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24581" name="Document" r:id="rId7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24582" name="Document" r:id="rId8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Two-stage </a:t>
            </a:r>
            <a:r>
              <a:rPr lang="en-US" sz="3200" dirty="0" err="1" smtClean="0"/>
              <a:t>probit</a:t>
            </a:r>
            <a:r>
              <a:rPr lang="en-US" sz="3200" dirty="0" smtClean="0"/>
              <a:t> with latent determinant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 don’t know how to code that integral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solution</a:t>
            </a:r>
            <a:endParaRPr lang="en-US" dirty="0"/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743200" y="914400"/>
          <a:ext cx="6042025" cy="931863"/>
        </p:xfrm>
        <a:graphic>
          <a:graphicData uri="http://schemas.openxmlformats.org/presentationml/2006/ole">
            <p:oleObj spid="_x0000_s25613" name="Document" r:id="rId3" imgW="5956042" imgH="923533" progId="Word.Document.12">
              <p:embed/>
            </p:oleObj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2268538" y="1566863"/>
          <a:ext cx="5972175" cy="476250"/>
        </p:xfrm>
        <a:graphic>
          <a:graphicData uri="http://schemas.openxmlformats.org/presentationml/2006/ole">
            <p:oleObj spid="_x0000_s25614" name="Document" r:id="rId4" imgW="5985985" imgH="475803" progId="Word.Document.12">
              <p:embed/>
            </p:oleObj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2766889" y="1935163"/>
          <a:ext cx="5954712" cy="381000"/>
        </p:xfrm>
        <a:graphic>
          <a:graphicData uri="http://schemas.openxmlformats.org/presentationml/2006/ole">
            <p:oleObj spid="_x0000_s25615" name="Document" r:id="rId5" imgW="5956042" imgH="380426" progId="Word.Document.12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85800" y="2362200"/>
            <a:ext cx="6725742" cy="1247816"/>
            <a:chOff x="685800" y="2362200"/>
            <a:chExt cx="6725742" cy="1247816"/>
          </a:xfrm>
        </p:grpSpPr>
        <p:sp>
          <p:nvSpPr>
            <p:cNvPr id="9" name="TextBox 8"/>
            <p:cNvSpPr txBox="1"/>
            <p:nvPr/>
          </p:nvSpPr>
          <p:spPr>
            <a:xfrm>
              <a:off x="6858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Define:</a:t>
              </a:r>
              <a:endParaRPr lang="en-US" dirty="0"/>
            </a:p>
          </p:txBody>
        </p:sp>
        <p:graphicFrame>
          <p:nvGraphicFramePr>
            <p:cNvPr id="25616" name="Object 16"/>
            <p:cNvGraphicFramePr>
              <a:graphicFrameLocks noChangeAspect="1"/>
            </p:cNvGraphicFramePr>
            <p:nvPr/>
          </p:nvGraphicFramePr>
          <p:xfrm>
            <a:off x="1485405" y="2422566"/>
            <a:ext cx="5926137" cy="1187450"/>
          </p:xfrm>
          <a:graphic>
            <a:graphicData uri="http://schemas.openxmlformats.org/presentationml/2006/ole">
              <p:oleObj spid="_x0000_s25616" name="Document" r:id="rId6" imgW="5956042" imgH="1189867" progId="Word.Document.12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685800" y="3581400"/>
            <a:ext cx="7948098" cy="1393888"/>
            <a:chOff x="685800" y="3581400"/>
            <a:chExt cx="7948098" cy="1393888"/>
          </a:xfrm>
        </p:grpSpPr>
        <p:sp>
          <p:nvSpPr>
            <p:cNvPr id="13" name="TextBox 12"/>
            <p:cNvSpPr txBox="1"/>
            <p:nvPr/>
          </p:nvSpPr>
          <p:spPr>
            <a:xfrm>
              <a:off x="685800" y="3581400"/>
              <a:ext cx="1983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Then the system is:</a:t>
              </a:r>
              <a:endParaRPr lang="en-US" dirty="0"/>
            </a:p>
          </p:txBody>
        </p:sp>
        <p:graphicFrame>
          <p:nvGraphicFramePr>
            <p:cNvPr id="25617" name="Object 17"/>
            <p:cNvGraphicFramePr>
              <a:graphicFrameLocks noChangeAspect="1"/>
            </p:cNvGraphicFramePr>
            <p:nvPr/>
          </p:nvGraphicFramePr>
          <p:xfrm>
            <a:off x="2790311" y="3633850"/>
            <a:ext cx="5843587" cy="1341438"/>
          </p:xfrm>
          <a:graphic>
            <a:graphicData uri="http://schemas.openxmlformats.org/presentationml/2006/ole">
              <p:oleObj spid="_x0000_s25617" name="Document" r:id="rId7" imgW="5956042" imgH="1369463" progId="Word.Document.12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685800" y="5643563"/>
            <a:ext cx="79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Detail:</a:t>
            </a:r>
            <a:endParaRPr lang="en-US" i="1" dirty="0"/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2743200" y="5568950"/>
          <a:ext cx="5926138" cy="1282700"/>
        </p:xfrm>
        <a:graphic>
          <a:graphicData uri="http://schemas.openxmlformats.org/presentationml/2006/ole">
            <p:oleObj spid="_x0000_s25618" name="Document" r:id="rId8" imgW="5956042" imgH="1295321" progId="Word.Document.12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62600" y="4643252"/>
            <a:ext cx="31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 system we know how to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abstractly…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1012825" y="1520825"/>
            <a:ext cx="7143750" cy="804863"/>
            <a:chOff x="877887" y="1901825"/>
            <a:chExt cx="7143750" cy="804863"/>
          </a:xfrm>
        </p:grpSpPr>
        <p:sp>
          <p:nvSpPr>
            <p:cNvPr id="7" name="TextBox 6"/>
            <p:cNvSpPr txBox="1"/>
            <p:nvPr/>
          </p:nvSpPr>
          <p:spPr>
            <a:xfrm>
              <a:off x="877887" y="1906587"/>
              <a:ext cx="97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Rewrite:</a:t>
              </a:r>
              <a:endParaRPr lang="en-US" dirty="0"/>
            </a:p>
          </p:txBody>
        </p:sp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025650" y="1901825"/>
            <a:ext cx="5995987" cy="804863"/>
          </p:xfrm>
          <a:graphic>
            <a:graphicData uri="http://schemas.openxmlformats.org/presentationml/2006/ole">
              <p:oleObj spid="_x0000_s35842" name="Document" r:id="rId3" imgW="5956042" imgH="807641" progId="Word.Document.12">
                <p:embed/>
              </p:oleObj>
            </a:graphicData>
          </a:graphic>
        </p:graphicFrame>
      </p:grpSp>
      <p:grpSp>
        <p:nvGrpSpPr>
          <p:cNvPr id="4" name="Group 14"/>
          <p:cNvGrpSpPr/>
          <p:nvPr/>
        </p:nvGrpSpPr>
        <p:grpSpPr>
          <a:xfrm>
            <a:off x="1012825" y="2287587"/>
            <a:ext cx="8113713" cy="488951"/>
            <a:chOff x="877887" y="2668587"/>
            <a:chExt cx="8113713" cy="488951"/>
          </a:xfrm>
        </p:grpSpPr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2940050" y="2673350"/>
            <a:ext cx="6051550" cy="484188"/>
          </p:xfrm>
          <a:graphic>
            <a:graphicData uri="http://schemas.openxmlformats.org/presentationml/2006/ole">
              <p:oleObj spid="_x0000_s35843" name="Document" r:id="rId4" imgW="5956042" imgH="483001" progId="Word.Document.12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877887" y="2668587"/>
              <a:ext cx="449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or: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12825" y="2897187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Solve:</a:t>
            </a:r>
            <a:endParaRPr lang="en-US" dirty="0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873375" y="2897188"/>
          <a:ext cx="6051550" cy="703262"/>
        </p:xfrm>
        <a:graphic>
          <a:graphicData uri="http://schemas.openxmlformats.org/presentationml/2006/ole">
            <p:oleObj spid="_x0000_s35844" name="Document" r:id="rId5" imgW="6010877" imgH="698588" progId="Word.Document.12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12825" y="3630488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182938" y="3657600"/>
          <a:ext cx="5926137" cy="628650"/>
        </p:xfrm>
        <a:graphic>
          <a:graphicData uri="http://schemas.openxmlformats.org/presentationml/2006/ole">
            <p:oleObj spid="_x0000_s35845" name="Document" r:id="rId6" imgW="5956042" imgH="642802" progId="Word.Document.12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12825" y="416388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thus:</a:t>
            </a:r>
            <a:endParaRPr lang="en-US" dirty="0"/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2438400" y="4191000"/>
          <a:ext cx="5924550" cy="1176338"/>
        </p:xfrm>
        <a:graphic>
          <a:graphicData uri="http://schemas.openxmlformats.org/presentationml/2006/ole">
            <p:oleObj spid="_x0000_s35846" name="Document" r:id="rId7" imgW="5956042" imgH="13071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5425" y="2814638"/>
          <a:ext cx="1282700" cy="463550"/>
        </p:xfrm>
        <a:graphic>
          <a:graphicData uri="http://schemas.openxmlformats.org/presentationml/2006/ole">
            <p:oleObj spid="_x0000_s34820" name="Document" r:id="rId4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34821" name="Document" r:id="rId5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34822" name="Document" r:id="rId6" imgW="1274506" imgH="469538" progId="Word.Document.12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31788" y="760413"/>
          <a:ext cx="8812212" cy="842962"/>
        </p:xfrm>
        <a:graphic>
          <a:graphicData uri="http://schemas.openxmlformats.org/presentationml/2006/ole">
            <p:oleObj spid="_x0000_s34823" name="Document" r:id="rId7" imgW="8851444" imgH="8444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56322" name="Document" r:id="rId4" imgW="5956042" imgH="1974474" progId="Word.Document.12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800600" y="609600"/>
          <a:ext cx="5849938" cy="1946275"/>
        </p:xfrm>
        <a:graphic>
          <a:graphicData uri="http://schemas.openxmlformats.org/presentationml/2006/ole">
            <p:oleObj spid="_x0000_s56323" name="Document" r:id="rId5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56324" name="Document" r:id="rId6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56325" name="Document" r:id="rId7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56326" name="Document" r:id="rId8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Bivariate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probit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52400" y="2438400"/>
            <a:ext cx="9296400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52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sysuse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auto, clear</a:t>
            </a:r>
          </a:p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setup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 Fully observed</a:t>
            </a:r>
          </a:p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(price = foreign ) (foreign = mpg),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cmp_cont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 With latent determinant</a:t>
            </a:r>
          </a:p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(price = foreign#) (foreign = mpg),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cmp_cont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Math still works if </a:t>
            </a:r>
            <a:r>
              <a:rPr lang="el-GR" b="1" dirty="0" smtClean="0"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not triangular…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3352800"/>
          </a:xfrm>
        </p:spPr>
        <p:txBody>
          <a:bodyPr/>
          <a:lstStyle/>
          <a:p>
            <a:pPr lvl="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References to linear functions need not be recursive</a:t>
            </a:r>
          </a:p>
          <a:p>
            <a:pPr lvl="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Full simultaneity OK</a:t>
            </a:r>
          </a:p>
          <a:p>
            <a:pPr lvl="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References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to censored variables must still be recursive</a:t>
            </a:r>
          </a:p>
          <a:p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1012825" y="1520825"/>
            <a:ext cx="7073900" cy="866775"/>
            <a:chOff x="877887" y="1901825"/>
            <a:chExt cx="7073900" cy="866775"/>
          </a:xfrm>
        </p:grpSpPr>
        <p:sp>
          <p:nvSpPr>
            <p:cNvPr id="7" name="TextBox 6"/>
            <p:cNvSpPr txBox="1"/>
            <p:nvPr/>
          </p:nvSpPr>
          <p:spPr>
            <a:xfrm>
              <a:off x="877887" y="1906587"/>
              <a:ext cx="1059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Rewrite:</a:t>
              </a:r>
              <a:endParaRPr lang="en-US" sz="2000" dirty="0"/>
            </a:p>
          </p:txBody>
        </p:sp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025650" y="1901825"/>
            <a:ext cx="5926137" cy="866775"/>
          </p:xfrm>
          <a:graphic>
            <a:graphicData uri="http://schemas.openxmlformats.org/presentationml/2006/ole">
              <p:oleObj spid="_x0000_s36866" name="Document" r:id="rId3" imgW="5956042" imgH="877464" progId="Word.Document.12">
                <p:embed/>
              </p:oleObj>
            </a:graphicData>
          </a:graphic>
        </p:graphicFrame>
      </p:grpSp>
      <p:grpSp>
        <p:nvGrpSpPr>
          <p:cNvPr id="4" name="Group 14"/>
          <p:cNvGrpSpPr/>
          <p:nvPr/>
        </p:nvGrpSpPr>
        <p:grpSpPr>
          <a:xfrm>
            <a:off x="1130300" y="2590800"/>
            <a:ext cx="7539037" cy="474662"/>
            <a:chOff x="877887" y="2668587"/>
            <a:chExt cx="7539037" cy="474662"/>
          </a:xfrm>
        </p:grpSpPr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2490787" y="2668587"/>
            <a:ext cx="5926137" cy="474662"/>
          </p:xfrm>
          <a:graphic>
            <a:graphicData uri="http://schemas.openxmlformats.org/presentationml/2006/ole">
              <p:oleObj spid="_x0000_s36867" name="Document" r:id="rId4" imgW="5956042" imgH="483001" progId="Word.Document.12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877887" y="2668587"/>
              <a:ext cx="774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or:</a:t>
              </a:r>
              <a:endParaRPr lang="en-US" sz="20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304800" y="3352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525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webuse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klein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clear</a:t>
            </a:r>
          </a:p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setup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 similar: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reg3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consump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wagepriv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wagegovt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///</a:t>
            </a: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wagepriv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consump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govt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capital1)</a:t>
            </a:r>
          </a:p>
          <a:p>
            <a:pPr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consump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wagepriv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wagegovt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///</a:t>
            </a: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wagepriv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consump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govt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capital1), ///</a:t>
            </a:r>
          </a:p>
          <a:p>
            <a:pPr indent="-45720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cmp_cont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cmp_cont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nolr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tech(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dfp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qui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Random effects and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dirty="0" smtClean="0"/>
              <a:t>Hierarchical/multilevel</a:t>
            </a:r>
          </a:p>
          <a:p>
            <a:r>
              <a:rPr lang="en-US" dirty="0" smtClean="0"/>
              <a:t>At each level, can be correlated within and across equations</a:t>
            </a:r>
          </a:p>
          <a:p>
            <a:pPr lvl="1"/>
            <a:r>
              <a:rPr lang="en-US" dirty="0" smtClean="0"/>
              <a:t>or not</a:t>
            </a:r>
          </a:p>
          <a:p>
            <a:r>
              <a:rPr lang="en-US" dirty="0" smtClean="0"/>
              <a:t>Handled with simulation or </a:t>
            </a:r>
            <a:r>
              <a:rPr lang="en-US" dirty="0" smtClean="0"/>
              <a:t>(adaptive) quadrature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webuse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union, clear</a:t>
            </a:r>
          </a:p>
          <a:p>
            <a:pPr indent="-457200"/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Random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efect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xtprobit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union age grade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c.south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c.year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(union = age grade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c.south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c.year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idcode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:), ///</a:t>
            </a: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tech(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nolr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Random coefficient too, potentially correlated with random effect:</a:t>
            </a:r>
          </a:p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(union = age grade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c.south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c.year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idcode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grade), ///</a:t>
            </a: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tech(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nolr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Random coefficient too, independent of random effect:</a:t>
            </a:r>
          </a:p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(union = age grade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c.south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c.year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idcode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grade,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)), ///</a:t>
            </a: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tech(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nolr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intpoints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(8)</a:t>
            </a:r>
          </a:p>
          <a:p>
            <a:pPr indent="-457200"/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Random coefficient only:</a:t>
            </a:r>
          </a:p>
          <a:p>
            <a:pPr indent="-457200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(union = age grade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c.south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c.year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idcode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grade,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nocons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), ///</a:t>
            </a:r>
          </a:p>
          <a:p>
            <a:pPr indent="-45720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cmp_probit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tech(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nolr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intpoints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(8)</a:t>
            </a:r>
          </a:p>
          <a:p>
            <a:pPr indent="-457200"/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indent="-457200"/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Probit</a:t>
            </a:r>
            <a:r>
              <a:rPr lang="en-US" dirty="0" smtClean="0"/>
              <a:t> with random effect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3988" y="831850"/>
          <a:ext cx="8847137" cy="6019800"/>
        </p:xfrm>
        <a:graphic>
          <a:graphicData uri="http://schemas.openxmlformats.org/presentationml/2006/ole">
            <p:oleObj spid="_x0000_s45058" name="Document" r:id="rId3" imgW="8892914" imgH="60424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Numerical method I: Quadrature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Evaluate integrand at ~4–16 special points with special weights</a:t>
            </a:r>
          </a:p>
          <a:p>
            <a:r>
              <a:rPr lang="en-US" dirty="0" smtClean="0"/>
              <a:t>Traditional strength: computationally cheap</a:t>
            </a:r>
          </a:p>
          <a:p>
            <a:r>
              <a:rPr lang="en-US" dirty="0" smtClean="0"/>
              <a:t>Inaccurate if </a:t>
            </a:r>
            <a:r>
              <a:rPr lang="en-US" dirty="0" smtClean="0"/>
              <a:t>integrand is a narrow bump between special points; </a:t>
            </a:r>
            <a:r>
              <a:rPr lang="en-US" dirty="0" err="1" smtClean="0"/>
              <a:t>Rabe-Hesketh</a:t>
            </a:r>
            <a:r>
              <a:rPr lang="en-US" dirty="0" smtClean="0"/>
              <a:t>, </a:t>
            </a:r>
            <a:r>
              <a:rPr lang="en-US" dirty="0" err="1" smtClean="0"/>
              <a:t>Skrondal</a:t>
            </a:r>
            <a:r>
              <a:rPr lang="en-US" dirty="0" smtClean="0"/>
              <a:t>, Pickles 2002)</a:t>
            </a:r>
          </a:p>
          <a:p>
            <a:r>
              <a:rPr lang="en-US" i="1" dirty="0" smtClean="0"/>
              <a:t>Adaptive</a:t>
            </a:r>
            <a:r>
              <a:rPr lang="en-US" dirty="0" smtClean="0"/>
              <a:t> quadrature </a:t>
            </a:r>
            <a:r>
              <a:rPr lang="en-US" dirty="0" smtClean="0"/>
              <a:t>searches </a:t>
            </a:r>
            <a:r>
              <a:rPr lang="en-US" dirty="0" smtClean="0"/>
              <a:t>for the bump; slower</a:t>
            </a:r>
          </a:p>
          <a:p>
            <a:r>
              <a:rPr lang="en-US" dirty="0" smtClean="0"/>
              <a:t>Evaluations increase exponentially in dimensions of integration</a:t>
            </a:r>
          </a:p>
          <a:p>
            <a:pPr lvl="1"/>
            <a:r>
              <a:rPr lang="en-US" dirty="0" smtClean="0"/>
              <a:t>Integrating over 3-D effect can take 4</a:t>
            </a:r>
            <a:r>
              <a:rPr lang="en-US" baseline="30000" dirty="0" smtClean="0"/>
              <a:t>3</a:t>
            </a:r>
            <a:r>
              <a:rPr lang="en-US" dirty="0" smtClean="0"/>
              <a:t>–16</a:t>
            </a:r>
            <a:r>
              <a:rPr lang="en-US" baseline="30000" dirty="0" smtClean="0"/>
              <a:t>3</a:t>
            </a:r>
            <a:r>
              <a:rPr lang="en-US" dirty="0" smtClean="0"/>
              <a:t> evaluations</a:t>
            </a:r>
          </a:p>
          <a:p>
            <a:pPr lvl="1"/>
            <a:r>
              <a:rPr lang="en-US" dirty="0" smtClean="0"/>
              <a:t>BUT “sparse grids” can help (</a:t>
            </a:r>
            <a:r>
              <a:rPr lang="en-US" dirty="0" err="1" smtClean="0"/>
              <a:t>Heiss</a:t>
            </a:r>
            <a:r>
              <a:rPr lang="en-US" dirty="0" smtClean="0"/>
              <a:t> &amp; </a:t>
            </a:r>
            <a:r>
              <a:rPr lang="en-US" dirty="0" err="1" smtClean="0"/>
              <a:t>Winschel</a:t>
            </a:r>
            <a:r>
              <a:rPr lang="en-US" dirty="0" smtClean="0"/>
              <a:t>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680"/>
            <a:ext cx="7358062" cy="69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3403" y="6457890"/>
            <a:ext cx="3350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Source: </a:t>
            </a:r>
            <a:r>
              <a:rPr lang="en-US" sz="2000" i="1" dirty="0" err="1" smtClean="0"/>
              <a:t>Heiss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Winschel</a:t>
            </a:r>
            <a:r>
              <a:rPr lang="en-US" sz="2000" i="1" dirty="0" smtClean="0"/>
              <a:t> 2008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Numerical method I: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Sample integrand at 50, 100, 500 points…</a:t>
            </a:r>
          </a:p>
          <a:p>
            <a:r>
              <a:rPr lang="en-US" dirty="0" smtClean="0"/>
              <a:t>Far more CPU time than quadrature</a:t>
            </a:r>
          </a:p>
          <a:p>
            <a:pPr lvl="1"/>
            <a:r>
              <a:rPr lang="en-US" dirty="0" smtClean="0"/>
              <a:t>Maybe not more than adaptive quadrature?</a:t>
            </a:r>
          </a:p>
          <a:p>
            <a:r>
              <a:rPr lang="en-US" dirty="0" smtClean="0"/>
              <a:t>Extends naturally to higher dimensions</a:t>
            </a:r>
          </a:p>
          <a:p>
            <a:pPr lvl="1"/>
            <a:r>
              <a:rPr lang="en-US" dirty="0" smtClean="0"/>
              <a:t>Multidimensional </a:t>
            </a:r>
            <a:r>
              <a:rPr lang="en-US" dirty="0" err="1" smtClean="0"/>
              <a:t>Halton</a:t>
            </a:r>
            <a:r>
              <a:rPr lang="en-US" dirty="0" smtClean="0"/>
              <a:t> sequences (</a:t>
            </a:r>
            <a:r>
              <a:rPr lang="en-US" dirty="0" err="1" smtClean="0"/>
              <a:t>Cappellari</a:t>
            </a:r>
            <a:r>
              <a:rPr lang="en-US" dirty="0" smtClean="0"/>
              <a:t> &amp; Jenkins 2006, </a:t>
            </a:r>
            <a:r>
              <a:rPr lang="en-US" dirty="0" err="1" smtClean="0"/>
              <a:t>Drukker</a:t>
            </a:r>
            <a:r>
              <a:rPr lang="en-US" dirty="0" smtClean="0"/>
              <a:t> &amp; Gates 2006)</a:t>
            </a:r>
          </a:p>
          <a:p>
            <a:pPr lvl="1"/>
            <a:r>
              <a:rPr lang="en-US" dirty="0" smtClean="0"/>
              <a:t>Can “scramble” to improve uniformity (Kolenikov 2012)</a:t>
            </a:r>
          </a:p>
          <a:p>
            <a:pPr lvl="1"/>
            <a:r>
              <a:rPr lang="en-US" dirty="0" smtClean="0"/>
              <a:t>Can step: first estimate coarsely with 10 points, then refine with 20, 40…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dirty="0" smtClean="0"/>
              <a:t> </a:t>
            </a:r>
            <a:r>
              <a:rPr lang="en-US" dirty="0" smtClean="0"/>
              <a:t>offers quadrature </a:t>
            </a:r>
            <a:r>
              <a:rPr lang="en-US" dirty="0" smtClean="0"/>
              <a:t>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adaptive quadrature not ready for models with &gt;2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97425" y="606425"/>
          <a:ext cx="5843588" cy="1911350"/>
        </p:xfrm>
        <a:graphic>
          <a:graphicData uri="http://schemas.openxmlformats.org/presentationml/2006/ole">
            <p:oleObj spid="_x0000_s15363" name="Document" r:id="rId4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15364" name="Document" r:id="rId5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15365" name="Document" r:id="rId6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15366" name="Document" r:id="rId7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Bivariate</a:t>
            </a:r>
            <a:r>
              <a:rPr lang="en-US" sz="3200" dirty="0" smtClean="0"/>
              <a:t>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15367" name="Document" r:id="rId8" imgW="5956042" imgH="1974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Innovation 1: improved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Should match, but don’t </a:t>
            </a:r>
            <a:r>
              <a:rPr lang="en-US" sz="3600" dirty="0" smtClean="0"/>
              <a:t>in </a:t>
            </a:r>
            <a:r>
              <a:rPr lang="en-US" sz="3600" dirty="0" smtClean="0"/>
              <a:t>Stata: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normal(-10)*normal(-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10) =&gt; 5.80622e-47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binormal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(-10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-10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  =&gt; 0</a:t>
            </a:r>
          </a:p>
          <a:p>
            <a:pPr lvl="1"/>
            <a:r>
              <a:rPr lang="en-US" sz="3200" dirty="0" smtClean="0"/>
              <a:t>New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binormalGenz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3200" dirty="0" smtClean="0"/>
              <a:t> more accurate</a:t>
            </a:r>
          </a:p>
          <a:p>
            <a:pPr lvl="2"/>
            <a:r>
              <a:rPr lang="en-US" sz="2800" dirty="0" smtClean="0"/>
              <a:t>based on Alan </a:t>
            </a:r>
            <a:r>
              <a:rPr lang="en-US" sz="2800" dirty="0" err="1" smtClean="0"/>
              <a:t>Genz</a:t>
            </a:r>
            <a:r>
              <a:rPr lang="en-US" sz="2800" dirty="0" smtClean="0"/>
              <a:t> (</a:t>
            </a:r>
            <a:r>
              <a:rPr lang="en-US" sz="2800" i="1" dirty="0" smtClean="0"/>
              <a:t>Statistics &amp; Computing, </a:t>
            </a:r>
            <a:r>
              <a:rPr lang="en-US" sz="2800" dirty="0" smtClean="0"/>
              <a:t>2004)</a:t>
            </a:r>
          </a:p>
          <a:p>
            <a:r>
              <a:rPr lang="en-US" sz="3600" dirty="0" smtClean="0"/>
              <a:t>Likewise: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normal(-10)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=&gt; 7.620e-24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1-normal(10) =&gt; 0</a:t>
            </a:r>
          </a:p>
          <a:p>
            <a:pPr lvl="1"/>
            <a:r>
              <a:rPr lang="en-US" dirty="0" smtClean="0"/>
              <a:t>Use first to calculate second</a:t>
            </a:r>
          </a:p>
          <a:p>
            <a:pPr lvl="1"/>
            <a:r>
              <a:rPr lang="en-US" dirty="0" smtClean="0"/>
              <a:t>Do analogous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/>
              <a:t>These small differences matter when taking logs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Innovation 2: </a:t>
            </a:r>
            <a:r>
              <a:rPr lang="en-US" dirty="0" smtClean="0"/>
              <a:t>pseudo-linear form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463550"/>
          <a:ext cx="8870950" cy="6637338"/>
        </p:xfrm>
        <a:graphic>
          <a:graphicData uri="http://schemas.openxmlformats.org/presentationml/2006/ole">
            <p:oleObj spid="_x0000_s47108" name="Document" r:id="rId3" imgW="8918156" imgH="66573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Needed calls to evaluator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96400" cy="49831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gllamm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d0” evaluator</a:t>
            </a:r>
          </a:p>
          <a:p>
            <a:pPr lvl="1"/>
            <a:r>
              <a:rPr lang="en-US" dirty="0" smtClean="0"/>
              <a:t># of calls for 1</a:t>
            </a:r>
            <a:r>
              <a:rPr lang="en-US" baseline="30000" dirty="0" smtClean="0"/>
              <a:t>st</a:t>
            </a:r>
            <a:r>
              <a:rPr lang="en-US" dirty="0" smtClean="0"/>
              <a:t> derivatives = # of parameters</a:t>
            </a:r>
          </a:p>
          <a:p>
            <a:pPr lvl="1"/>
            <a:r>
              <a:rPr lang="en-US" dirty="0" smtClean="0"/>
              <a:t># of calls for 2</a:t>
            </a:r>
            <a:r>
              <a:rPr lang="en-US" baseline="30000" dirty="0" smtClean="0"/>
              <a:t>nd</a:t>
            </a:r>
            <a:r>
              <a:rPr lang="en-US" dirty="0" smtClean="0"/>
              <a:t> derivatives = (# of parameters)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cmp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“lf1” </a:t>
            </a:r>
            <a:r>
              <a:rPr lang="en-US" dirty="0" smtClean="0"/>
              <a:t>evaluator</a:t>
            </a:r>
          </a:p>
          <a:p>
            <a:pPr lvl="1"/>
            <a:r>
              <a:rPr lang="en-US" dirty="0" smtClean="0"/>
              <a:t># of calls for 1</a:t>
            </a:r>
            <a:r>
              <a:rPr lang="en-US" baseline="30000" dirty="0" smtClean="0"/>
              <a:t>st</a:t>
            </a:r>
            <a:r>
              <a:rPr lang="en-US" dirty="0" smtClean="0"/>
              <a:t> derivatives = 1</a:t>
            </a:r>
          </a:p>
          <a:p>
            <a:pPr lvl="1"/>
            <a:r>
              <a:rPr lang="en-US" dirty="0" smtClean="0"/>
              <a:t># of calls for 2</a:t>
            </a:r>
            <a:r>
              <a:rPr lang="en-US" baseline="30000" dirty="0" smtClean="0"/>
              <a:t>nd</a:t>
            </a:r>
            <a:r>
              <a:rPr lang="en-US" dirty="0" smtClean="0"/>
              <a:t> derivatives = # of </a:t>
            </a:r>
            <a:r>
              <a:rPr lang="en-US" dirty="0" err="1" smtClean="0"/>
              <a:t>eqs</a:t>
            </a:r>
            <a:r>
              <a:rPr lang="en-US" dirty="0" smtClean="0"/>
              <a:t> + # of aux </a:t>
            </a:r>
            <a:r>
              <a:rPr lang="en-US" dirty="0" err="1" smtClean="0"/>
              <a:t>params</a:t>
            </a:r>
            <a:endParaRPr lang="en-US" dirty="0" smtClean="0"/>
          </a:p>
          <a:p>
            <a:pPr lvl="2"/>
            <a:r>
              <a:rPr lang="en-US" dirty="0" smtClean="0"/>
              <a:t>(aux </a:t>
            </a:r>
            <a:r>
              <a:rPr lang="en-US" dirty="0" err="1" smtClean="0"/>
              <a:t>params</a:t>
            </a:r>
            <a:r>
              <a:rPr lang="en-US" dirty="0" smtClean="0"/>
              <a:t>=sigs </a:t>
            </a:r>
            <a:r>
              <a:rPr lang="en-US" dirty="0" smtClean="0"/>
              <a:t>and </a:t>
            </a:r>
            <a:r>
              <a:rPr lang="en-US" dirty="0" err="1" smtClean="0"/>
              <a:t>rhos</a:t>
            </a:r>
            <a:r>
              <a:rPr lang="en-US" dirty="0" smtClean="0"/>
              <a:t> of </a:t>
            </a:r>
            <a:r>
              <a:rPr lang="en-US" dirty="0" smtClean="0"/>
              <a:t>errors, ordered-</a:t>
            </a:r>
            <a:r>
              <a:rPr lang="en-US" dirty="0" err="1" smtClean="0"/>
              <a:t>probit</a:t>
            </a:r>
            <a:r>
              <a:rPr lang="en-US" dirty="0" smtClean="0"/>
              <a:t> </a:t>
            </a:r>
            <a:r>
              <a:rPr lang="en-US" dirty="0" smtClean="0"/>
              <a:t>cut points)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182" cy="68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182" cy="68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182" cy="68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182" cy="68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xtprobit</a:t>
            </a:r>
            <a:r>
              <a:rPr lang="en-US" sz="3600" dirty="0" smtClean="0"/>
              <a:t>: 98%</a:t>
            </a:r>
          </a:p>
          <a:p>
            <a:r>
              <a:rPr lang="en-US" sz="3600" dirty="0" err="1" smtClean="0"/>
              <a:t>gllamm</a:t>
            </a:r>
            <a:r>
              <a:rPr lang="en-US" sz="3600" dirty="0" smtClean="0"/>
              <a:t>: 88%</a:t>
            </a:r>
          </a:p>
          <a:p>
            <a:r>
              <a:rPr lang="en-US" sz="3600" dirty="0" err="1" smtClean="0"/>
              <a:t>cmp</a:t>
            </a:r>
            <a:r>
              <a:rPr lang="en-US" sz="3600" dirty="0" smtClean="0"/>
              <a:t>: 50% (adaptive quad); 56% (simulation)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97425" y="606425"/>
          <a:ext cx="5843588" cy="1911350"/>
        </p:xfrm>
        <a:graphic>
          <a:graphicData uri="http://schemas.openxmlformats.org/presentationml/2006/ole">
            <p:oleObj spid="_x0000_s16387" name="Document" r:id="rId4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16388" name="Document" r:id="rId5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16389" name="Document" r:id="rId6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16390" name="Document" r:id="rId7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Bivariate</a:t>
            </a:r>
            <a:r>
              <a:rPr lang="en-US" sz="3200" dirty="0" smtClean="0"/>
              <a:t>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16391" name="Document" r:id="rId8" imgW="5956042" imgH="1974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97425" y="606425"/>
          <a:ext cx="5843588" cy="1911350"/>
        </p:xfrm>
        <a:graphic>
          <a:graphicData uri="http://schemas.openxmlformats.org/presentationml/2006/ole">
            <p:oleObj spid="_x0000_s17411" name="Document" r:id="rId4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17412" name="Document" r:id="rId5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17413" name="Document" r:id="rId6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17414" name="Document" r:id="rId7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00400" y="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Bivariate</a:t>
            </a:r>
            <a:r>
              <a:rPr lang="en-US" sz="3200" dirty="0" smtClean="0"/>
              <a:t>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17415" name="Document" r:id="rId8" imgW="5956042" imgH="1974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97425" y="606425"/>
          <a:ext cx="5843588" cy="1911350"/>
        </p:xfrm>
        <a:graphic>
          <a:graphicData uri="http://schemas.openxmlformats.org/presentationml/2006/ole">
            <p:oleObj spid="_x0000_s18435" name="Document" r:id="rId4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18436" name="Document" r:id="rId5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18437" name="Document" r:id="rId6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18438" name="Document" r:id="rId7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Mixed </a:t>
            </a:r>
            <a:r>
              <a:rPr lang="en-US" sz="3200" dirty="0" err="1" smtClean="0"/>
              <a:t>probit</a:t>
            </a:r>
            <a:r>
              <a:rPr lang="en-US" sz="3200" dirty="0" smtClean="0"/>
              <a:t>-uncensored</a:t>
            </a:r>
            <a:endParaRPr lang="en-US" sz="3200" dirty="0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18439" name="Document" r:id="rId8" imgW="5956042" imgH="1974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97425" y="606425"/>
          <a:ext cx="5843588" cy="1911350"/>
        </p:xfrm>
        <a:graphic>
          <a:graphicData uri="http://schemas.openxmlformats.org/presentationml/2006/ole">
            <p:oleObj spid="_x0000_s19459" name="Document" r:id="rId4" imgW="5956042" imgH="1943162" progId="Word.Document.12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19460" name="Document" r:id="rId5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19461" name="Document" r:id="rId6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19462" name="Document" r:id="rId7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Mixed </a:t>
            </a:r>
            <a:r>
              <a:rPr lang="en-US" sz="3200" dirty="0" err="1" smtClean="0"/>
              <a:t>probit</a:t>
            </a:r>
            <a:r>
              <a:rPr lang="en-US" sz="3200" dirty="0" smtClean="0"/>
              <a:t>-uncensored</a:t>
            </a:r>
            <a:endParaRPr lang="en-US" sz="3200" dirty="0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-1222375" y="606425"/>
          <a:ext cx="5924550" cy="1958975"/>
        </p:xfrm>
        <a:graphic>
          <a:graphicData uri="http://schemas.openxmlformats.org/presentationml/2006/ole">
            <p:oleObj spid="_x0000_s19463" name="Document" r:id="rId8" imgW="5956042" imgH="1974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20484" name="Document" r:id="rId4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20485" name="Document" r:id="rId5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20486" name="Document" r:id="rId6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Bivariate</a:t>
            </a:r>
            <a:r>
              <a:rPr lang="en-US" sz="3200" dirty="0" smtClean="0"/>
              <a:t> ordered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/>
        </p:nvGraphicFramePr>
        <p:xfrm>
          <a:off x="-1752600" y="0"/>
          <a:ext cx="12605809" cy="7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28600" y="2819400"/>
          <a:ext cx="1306512" cy="476250"/>
        </p:xfrm>
        <a:graphic>
          <a:graphicData uri="http://schemas.openxmlformats.org/presentationml/2006/ole">
            <p:oleObj spid="_x0000_s21506" name="Document" r:id="rId4" imgW="1274506" imgH="469538" progId="Word.Document.12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435225" y="6543675"/>
          <a:ext cx="1281113" cy="439738"/>
        </p:xfrm>
        <a:graphic>
          <a:graphicData uri="http://schemas.openxmlformats.org/presentationml/2006/ole">
            <p:oleObj spid="_x0000_s21507" name="Document" r:id="rId5" imgW="1274506" imgH="434997" progId="Word.Document.12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7086600" y="5410200"/>
          <a:ext cx="1282700" cy="457200"/>
        </p:xfrm>
        <a:graphic>
          <a:graphicData uri="http://schemas.openxmlformats.org/presentationml/2006/ole">
            <p:oleObj spid="_x0000_s21508" name="Document" r:id="rId6" imgW="1274506" imgH="469538" progId="Word.Document.12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Mixed </a:t>
            </a:r>
            <a:r>
              <a:rPr lang="en-US" sz="3200" dirty="0" err="1" smtClean="0"/>
              <a:t>probit</a:t>
            </a:r>
            <a:r>
              <a:rPr lang="en-US" sz="3200" dirty="0" smtClean="0"/>
              <a:t>-ordered </a:t>
            </a:r>
            <a:r>
              <a:rPr lang="en-US" sz="3200" dirty="0" err="1" smtClean="0"/>
              <a:t>probit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904</Words>
  <Application>Microsoft Office PowerPoint</Application>
  <PresentationFormat>On-screen Show (4:3)</PresentationFormat>
  <Paragraphs>223</Paragraphs>
  <Slides>37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Document</vt:lpstr>
      <vt:lpstr>Microsoft Office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Likelihood for SUR models</vt:lpstr>
      <vt:lpstr>Slide 11</vt:lpstr>
      <vt:lpstr>Slide 12</vt:lpstr>
      <vt:lpstr>Available models</vt:lpstr>
      <vt:lpstr>Slide 14</vt:lpstr>
      <vt:lpstr>Slide 15</vt:lpstr>
      <vt:lpstr>Slide 16</vt:lpstr>
      <vt:lpstr>Standard solution</vt:lpstr>
      <vt:lpstr>More abstractly…</vt:lpstr>
      <vt:lpstr>Slide 19</vt:lpstr>
      <vt:lpstr>Slide 20</vt:lpstr>
      <vt:lpstr>Math still works if Γ not triangular…</vt:lpstr>
      <vt:lpstr>Slide 22</vt:lpstr>
      <vt:lpstr>Random effects and coefficients</vt:lpstr>
      <vt:lpstr>Slide 24</vt:lpstr>
      <vt:lpstr>Probit with random effect</vt:lpstr>
      <vt:lpstr>Numerical method I: Quadrature</vt:lpstr>
      <vt:lpstr>Slide 27</vt:lpstr>
      <vt:lpstr>Numerical method I: Simulation</vt:lpstr>
      <vt:lpstr>cmp offers quadrature and simulation</vt:lpstr>
      <vt:lpstr>Innovation 1: improved binormal()</vt:lpstr>
      <vt:lpstr>Innovation 2: pseudo-linear form</vt:lpstr>
      <vt:lpstr>Needed calls to evaluator program</vt:lpstr>
      <vt:lpstr>Slide 33</vt:lpstr>
      <vt:lpstr>Slide 34</vt:lpstr>
      <vt:lpstr>Slide 35</vt:lpstr>
      <vt:lpstr>Slide 36</vt:lpstr>
      <vt:lpstr>Parallelization efficiency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95</cp:revision>
  <dcterms:created xsi:type="dcterms:W3CDTF">2013-05-23T15:04:58Z</dcterms:created>
  <dcterms:modified xsi:type="dcterms:W3CDTF">2013-06-05T23:43:01Z</dcterms:modified>
</cp:coreProperties>
</file>