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9" r:id="rId3"/>
    <p:sldId id="300" r:id="rId4"/>
    <p:sldId id="301" r:id="rId5"/>
    <p:sldId id="303" r:id="rId6"/>
    <p:sldId id="305" r:id="rId7"/>
    <p:sldId id="318" r:id="rId8"/>
    <p:sldId id="314" r:id="rId9"/>
    <p:sldId id="306" r:id="rId10"/>
    <p:sldId id="317" r:id="rId11"/>
    <p:sldId id="307" r:id="rId12"/>
    <p:sldId id="308" r:id="rId13"/>
    <p:sldId id="315" r:id="rId14"/>
    <p:sldId id="309" r:id="rId15"/>
    <p:sldId id="310" r:id="rId16"/>
    <p:sldId id="311" r:id="rId17"/>
    <p:sldId id="312" r:id="rId18"/>
    <p:sldId id="316" r:id="rId19"/>
    <p:sldId id="313" r:id="rId20"/>
    <p:sldId id="296" r:id="rId21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85210" autoAdjust="0"/>
  </p:normalViewPr>
  <p:slideViewPr>
    <p:cSldViewPr>
      <p:cViewPr varScale="1">
        <p:scale>
          <a:sx n="66" d="100"/>
          <a:sy n="66" d="100"/>
        </p:scale>
        <p:origin x="-128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-2532" y="-96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76DB25-882A-42D7-BB18-793D36B99501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F3B9982-F999-4A32-8C18-22DFAB452E8C}">
      <dgm:prSet phldrT="[Text]"/>
      <dgm:spPr/>
      <dgm:t>
        <a:bodyPr/>
        <a:lstStyle/>
        <a:p>
          <a:r>
            <a:rPr lang="en-US" dirty="0" smtClean="0"/>
            <a:t>Dynamic Markdown</a:t>
          </a:r>
          <a:endParaRPr lang="en-US" dirty="0"/>
        </a:p>
      </dgm:t>
    </dgm:pt>
    <dgm:pt modelId="{525ACE8A-5068-4CFC-9186-FCE698D1561C}" type="parTrans" cxnId="{9C7E65BE-D07B-4EC5-860F-2166ABD1704E}">
      <dgm:prSet/>
      <dgm:spPr/>
      <dgm:t>
        <a:bodyPr/>
        <a:lstStyle/>
        <a:p>
          <a:endParaRPr lang="en-US"/>
        </a:p>
      </dgm:t>
    </dgm:pt>
    <dgm:pt modelId="{26AF3028-6215-494B-B632-613ABC29889C}" type="sibTrans" cxnId="{9C7E65BE-D07B-4EC5-860F-2166ABD1704E}">
      <dgm:prSet/>
      <dgm:spPr/>
      <dgm:t>
        <a:bodyPr/>
        <a:lstStyle/>
        <a:p>
          <a:endParaRPr lang="en-US"/>
        </a:p>
      </dgm:t>
    </dgm:pt>
    <dgm:pt modelId="{8089A1C2-18F1-4594-B3D1-0CC643E20B67}">
      <dgm:prSet phldrT="[Text]"/>
      <dgm:spPr/>
      <dgm:t>
        <a:bodyPr/>
        <a:lstStyle/>
        <a:p>
          <a:r>
            <a:rPr lang="en-US" dirty="0" err="1" smtClean="0">
              <a:latin typeface="Courier" pitchFamily="49" charset="0"/>
            </a:rPr>
            <a:t>dyntext</a:t>
          </a:r>
          <a:r>
            <a:rPr lang="en-US" dirty="0" smtClean="0"/>
            <a:t> (to markdown)</a:t>
          </a:r>
          <a:endParaRPr lang="en-US" dirty="0"/>
        </a:p>
      </dgm:t>
    </dgm:pt>
    <dgm:pt modelId="{87991412-F940-47CC-825B-DC8166D88C84}" type="parTrans" cxnId="{F832274F-6C9D-430C-A4E9-E3F2167C0168}">
      <dgm:prSet/>
      <dgm:spPr/>
      <dgm:t>
        <a:bodyPr/>
        <a:lstStyle/>
        <a:p>
          <a:endParaRPr lang="en-US"/>
        </a:p>
      </dgm:t>
    </dgm:pt>
    <dgm:pt modelId="{999D967C-C7C5-4AD1-87D7-253F6BA012D1}" type="sibTrans" cxnId="{F832274F-6C9D-430C-A4E9-E3F2167C0168}">
      <dgm:prSet/>
      <dgm:spPr/>
      <dgm:t>
        <a:bodyPr/>
        <a:lstStyle/>
        <a:p>
          <a:endParaRPr lang="en-US"/>
        </a:p>
      </dgm:t>
    </dgm:pt>
    <dgm:pt modelId="{5AAF7B17-65B3-49B7-AD7D-BB0275BE84BD}">
      <dgm:prSet phldrT="[Text]"/>
      <dgm:spPr/>
      <dgm:t>
        <a:bodyPr/>
        <a:lstStyle/>
        <a:p>
          <a:r>
            <a:rPr lang="en-US" dirty="0" smtClean="0"/>
            <a:t>Markdown</a:t>
          </a:r>
          <a:endParaRPr lang="en-US" dirty="0"/>
        </a:p>
      </dgm:t>
    </dgm:pt>
    <dgm:pt modelId="{574A55AD-A47D-4150-A7B9-8F713522B338}" type="parTrans" cxnId="{1C3849B6-49BE-44D1-AA17-BBB86A538287}">
      <dgm:prSet/>
      <dgm:spPr/>
      <dgm:t>
        <a:bodyPr/>
        <a:lstStyle/>
        <a:p>
          <a:endParaRPr lang="en-US"/>
        </a:p>
      </dgm:t>
    </dgm:pt>
    <dgm:pt modelId="{1B33F424-C928-48F0-8543-21924E34A6ED}" type="sibTrans" cxnId="{1C3849B6-49BE-44D1-AA17-BBB86A538287}">
      <dgm:prSet/>
      <dgm:spPr/>
      <dgm:t>
        <a:bodyPr/>
        <a:lstStyle/>
        <a:p>
          <a:endParaRPr lang="en-US"/>
        </a:p>
      </dgm:t>
    </dgm:pt>
    <dgm:pt modelId="{DDA512BB-E417-45CF-9F57-4F3FB3EE9753}">
      <dgm:prSet phldrT="[Text]"/>
      <dgm:spPr/>
      <dgm:t>
        <a:bodyPr/>
        <a:lstStyle/>
        <a:p>
          <a:r>
            <a:rPr lang="en-US" dirty="0" smtClean="0">
              <a:latin typeface="Courier" pitchFamily="49" charset="0"/>
            </a:rPr>
            <a:t>markdown</a:t>
          </a:r>
          <a:endParaRPr lang="en-US" dirty="0">
            <a:latin typeface="Courier" pitchFamily="49" charset="0"/>
          </a:endParaRPr>
        </a:p>
      </dgm:t>
    </dgm:pt>
    <dgm:pt modelId="{A2430D29-064F-475B-859B-41D1CB26AF61}" type="parTrans" cxnId="{BB6C935A-108C-4031-AC9E-83138C6FBB8E}">
      <dgm:prSet/>
      <dgm:spPr/>
      <dgm:t>
        <a:bodyPr/>
        <a:lstStyle/>
        <a:p>
          <a:endParaRPr lang="en-US"/>
        </a:p>
      </dgm:t>
    </dgm:pt>
    <dgm:pt modelId="{DF31DFA5-C030-487A-B8F1-5289EB198F7E}" type="sibTrans" cxnId="{BB6C935A-108C-4031-AC9E-83138C6FBB8E}">
      <dgm:prSet/>
      <dgm:spPr/>
      <dgm:t>
        <a:bodyPr/>
        <a:lstStyle/>
        <a:p>
          <a:endParaRPr lang="en-US"/>
        </a:p>
      </dgm:t>
    </dgm:pt>
    <dgm:pt modelId="{8C70CDA9-B6B8-4C60-8497-737E486D4E49}">
      <dgm:prSet phldrT="[Text]"/>
      <dgm:spPr/>
      <dgm:t>
        <a:bodyPr/>
        <a:lstStyle/>
        <a:p>
          <a:r>
            <a:rPr lang="en-US" dirty="0" smtClean="0"/>
            <a:t>HTML</a:t>
          </a:r>
          <a:endParaRPr lang="en-US" dirty="0"/>
        </a:p>
      </dgm:t>
    </dgm:pt>
    <dgm:pt modelId="{8855CFFC-BE72-4707-9669-64B412620D9A}" type="parTrans" cxnId="{8B61705B-2ED8-43C9-BE19-F68477F530C3}">
      <dgm:prSet/>
      <dgm:spPr/>
      <dgm:t>
        <a:bodyPr/>
        <a:lstStyle/>
        <a:p>
          <a:endParaRPr lang="en-US"/>
        </a:p>
      </dgm:t>
    </dgm:pt>
    <dgm:pt modelId="{F7B4659D-1E4F-40A3-82E6-5113935604BE}" type="sibTrans" cxnId="{8B61705B-2ED8-43C9-BE19-F68477F530C3}">
      <dgm:prSet/>
      <dgm:spPr/>
      <dgm:t>
        <a:bodyPr/>
        <a:lstStyle/>
        <a:p>
          <a:endParaRPr lang="en-US"/>
        </a:p>
      </dgm:t>
    </dgm:pt>
    <dgm:pt modelId="{ACA16FC0-71B1-4D48-B0AC-99251AB5F668}">
      <dgm:prSet phldrT="[Text]"/>
      <dgm:spPr/>
      <dgm:t>
        <a:bodyPr/>
        <a:lstStyle/>
        <a:p>
          <a:r>
            <a:rPr lang="en-US" dirty="0" smtClean="0"/>
            <a:t>browser</a:t>
          </a:r>
          <a:endParaRPr lang="en-US" dirty="0"/>
        </a:p>
      </dgm:t>
    </dgm:pt>
    <dgm:pt modelId="{FA0FCADB-411D-4987-AC60-783DBF6D95E2}" type="parTrans" cxnId="{5496059A-207A-40D8-8015-1E151C711E20}">
      <dgm:prSet/>
      <dgm:spPr/>
      <dgm:t>
        <a:bodyPr/>
        <a:lstStyle/>
        <a:p>
          <a:endParaRPr lang="en-US"/>
        </a:p>
      </dgm:t>
    </dgm:pt>
    <dgm:pt modelId="{CD9D1F83-0176-4D7B-A1FD-B3885DCDF37C}" type="sibTrans" cxnId="{5496059A-207A-40D8-8015-1E151C711E20}">
      <dgm:prSet/>
      <dgm:spPr/>
      <dgm:t>
        <a:bodyPr/>
        <a:lstStyle/>
        <a:p>
          <a:endParaRPr lang="en-US"/>
        </a:p>
      </dgm:t>
    </dgm:pt>
    <dgm:pt modelId="{B9523B9B-53D4-4541-8A96-6306FE48F346}">
      <dgm:prSet phldrT="[Text]"/>
      <dgm:spPr/>
      <dgm:t>
        <a:bodyPr/>
        <a:lstStyle/>
        <a:p>
          <a:r>
            <a:rPr lang="en-US" dirty="0" err="1" smtClean="0">
              <a:latin typeface="Courier" pitchFamily="49" charset="0"/>
            </a:rPr>
            <a:t>dyndoc</a:t>
          </a:r>
          <a:r>
            <a:rPr lang="en-US" dirty="0" smtClean="0"/>
            <a:t> (to markdown, to HTML)</a:t>
          </a:r>
          <a:endParaRPr lang="en-US" dirty="0"/>
        </a:p>
      </dgm:t>
    </dgm:pt>
    <dgm:pt modelId="{9E55009E-7A83-4833-B05C-ABD830D19E71}" type="parTrans" cxnId="{557B6E80-BC24-4A87-B25F-618AAE45ADFF}">
      <dgm:prSet/>
      <dgm:spPr/>
      <dgm:t>
        <a:bodyPr/>
        <a:lstStyle/>
        <a:p>
          <a:endParaRPr lang="en-US"/>
        </a:p>
      </dgm:t>
    </dgm:pt>
    <dgm:pt modelId="{988768BC-BCA7-4F85-B2A8-A1C5EB911AB4}" type="sibTrans" cxnId="{557B6E80-BC24-4A87-B25F-618AAE45ADFF}">
      <dgm:prSet/>
      <dgm:spPr/>
      <dgm:t>
        <a:bodyPr/>
        <a:lstStyle/>
        <a:p>
          <a:endParaRPr lang="en-US"/>
        </a:p>
      </dgm:t>
    </dgm:pt>
    <dgm:pt modelId="{54B57BCF-F46F-475C-863E-8483BA382073}" type="pres">
      <dgm:prSet presAssocID="{8F76DB25-882A-42D7-BB18-793D36B99501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EB9E5161-FE27-4344-B72A-8B64D4540E78}" type="pres">
      <dgm:prSet presAssocID="{4F3B9982-F999-4A32-8C18-22DFAB452E8C}" presName="composite" presStyleCnt="0"/>
      <dgm:spPr/>
    </dgm:pt>
    <dgm:pt modelId="{FC43A08C-ABCE-4636-A35C-87903A4BF096}" type="pres">
      <dgm:prSet presAssocID="{4F3B9982-F999-4A32-8C18-22DFAB452E8C}" presName="bentUpArrow1" presStyleLbl="alignImgPlace1" presStyleIdx="0" presStyleCnt="2"/>
      <dgm:spPr/>
    </dgm:pt>
    <dgm:pt modelId="{8A6170E4-EFA8-474C-B578-F8F2F80BE4C4}" type="pres">
      <dgm:prSet presAssocID="{4F3B9982-F999-4A32-8C18-22DFAB452E8C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692A25-386A-4C35-84A2-9FF4D03DBA48}" type="pres">
      <dgm:prSet presAssocID="{4F3B9982-F999-4A32-8C18-22DFAB452E8C}" presName="ChildText" presStyleLbl="revTx" presStyleIdx="0" presStyleCnt="3" custScaleX="300261" custLinFactX="5073" custLinFactNeighborX="100000" custLinFactNeighborY="167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00BA16-23B8-41F3-8E1C-30956583CDC8}" type="pres">
      <dgm:prSet presAssocID="{26AF3028-6215-494B-B632-613ABC29889C}" presName="sibTrans" presStyleCnt="0"/>
      <dgm:spPr/>
    </dgm:pt>
    <dgm:pt modelId="{83904052-154B-49ED-BC51-C67314121DAB}" type="pres">
      <dgm:prSet presAssocID="{5AAF7B17-65B3-49B7-AD7D-BB0275BE84BD}" presName="composite" presStyleCnt="0"/>
      <dgm:spPr/>
    </dgm:pt>
    <dgm:pt modelId="{9AAE00BD-69A3-435D-BD66-2188E7AB983B}" type="pres">
      <dgm:prSet presAssocID="{5AAF7B17-65B3-49B7-AD7D-BB0275BE84BD}" presName="bentUpArrow1" presStyleLbl="alignImgPlace1" presStyleIdx="1" presStyleCnt="2"/>
      <dgm:spPr/>
    </dgm:pt>
    <dgm:pt modelId="{EB0D83E5-7793-4D22-9E43-4C5B735FDEAD}" type="pres">
      <dgm:prSet presAssocID="{5AAF7B17-65B3-49B7-AD7D-BB0275BE84BD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307620-4001-46BE-9274-7E17F3195E4D}" type="pres">
      <dgm:prSet presAssocID="{5AAF7B17-65B3-49B7-AD7D-BB0275BE84BD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C5C783-C347-4944-890C-DD6375A537F8}" type="pres">
      <dgm:prSet presAssocID="{1B33F424-C928-48F0-8543-21924E34A6ED}" presName="sibTrans" presStyleCnt="0"/>
      <dgm:spPr/>
    </dgm:pt>
    <dgm:pt modelId="{42A5F36C-F75A-4131-AF53-38F25CD32781}" type="pres">
      <dgm:prSet presAssocID="{8C70CDA9-B6B8-4C60-8497-737E486D4E49}" presName="composite" presStyleCnt="0"/>
      <dgm:spPr/>
    </dgm:pt>
    <dgm:pt modelId="{D81390DF-319F-4F70-86C1-DBD4E429DEDD}" type="pres">
      <dgm:prSet presAssocID="{8C70CDA9-B6B8-4C60-8497-737E486D4E49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9C0FEF-CEAE-4CE7-8E11-8E894D9B8F3B}" type="pres">
      <dgm:prSet presAssocID="{8C70CDA9-B6B8-4C60-8497-737E486D4E49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B61705B-2ED8-43C9-BE19-F68477F530C3}" srcId="{8F76DB25-882A-42D7-BB18-793D36B99501}" destId="{8C70CDA9-B6B8-4C60-8497-737E486D4E49}" srcOrd="2" destOrd="0" parTransId="{8855CFFC-BE72-4707-9669-64B412620D9A}" sibTransId="{F7B4659D-1E4F-40A3-82E6-5113935604BE}"/>
    <dgm:cxn modelId="{ED240065-3289-48EB-8376-2A122E5A85BE}" type="presOf" srcId="{8089A1C2-18F1-4594-B3D1-0CC643E20B67}" destId="{CD692A25-386A-4C35-84A2-9FF4D03DBA48}" srcOrd="0" destOrd="0" presId="urn:microsoft.com/office/officeart/2005/8/layout/StepDownProcess"/>
    <dgm:cxn modelId="{A1989B55-A2AA-4A2D-878C-FB66B2BACFAB}" type="presOf" srcId="{5AAF7B17-65B3-49B7-AD7D-BB0275BE84BD}" destId="{EB0D83E5-7793-4D22-9E43-4C5B735FDEAD}" srcOrd="0" destOrd="0" presId="urn:microsoft.com/office/officeart/2005/8/layout/StepDownProcess"/>
    <dgm:cxn modelId="{F832274F-6C9D-430C-A4E9-E3F2167C0168}" srcId="{4F3B9982-F999-4A32-8C18-22DFAB452E8C}" destId="{8089A1C2-18F1-4594-B3D1-0CC643E20B67}" srcOrd="0" destOrd="0" parTransId="{87991412-F940-47CC-825B-DC8166D88C84}" sibTransId="{999D967C-C7C5-4AD1-87D7-253F6BA012D1}"/>
    <dgm:cxn modelId="{85F4E30B-056D-437E-8217-74010E7D222B}" type="presOf" srcId="{B9523B9B-53D4-4541-8A96-6306FE48F346}" destId="{CD692A25-386A-4C35-84A2-9FF4D03DBA48}" srcOrd="0" destOrd="1" presId="urn:microsoft.com/office/officeart/2005/8/layout/StepDownProcess"/>
    <dgm:cxn modelId="{9C7E65BE-D07B-4EC5-860F-2166ABD1704E}" srcId="{8F76DB25-882A-42D7-BB18-793D36B99501}" destId="{4F3B9982-F999-4A32-8C18-22DFAB452E8C}" srcOrd="0" destOrd="0" parTransId="{525ACE8A-5068-4CFC-9186-FCE698D1561C}" sibTransId="{26AF3028-6215-494B-B632-613ABC29889C}"/>
    <dgm:cxn modelId="{7CD9E437-254F-4581-A48E-010D2B61E95E}" type="presOf" srcId="{DDA512BB-E417-45CF-9F57-4F3FB3EE9753}" destId="{83307620-4001-46BE-9274-7E17F3195E4D}" srcOrd="0" destOrd="0" presId="urn:microsoft.com/office/officeart/2005/8/layout/StepDownProcess"/>
    <dgm:cxn modelId="{1C3849B6-49BE-44D1-AA17-BBB86A538287}" srcId="{8F76DB25-882A-42D7-BB18-793D36B99501}" destId="{5AAF7B17-65B3-49B7-AD7D-BB0275BE84BD}" srcOrd="1" destOrd="0" parTransId="{574A55AD-A47D-4150-A7B9-8F713522B338}" sibTransId="{1B33F424-C928-48F0-8543-21924E34A6ED}"/>
    <dgm:cxn modelId="{557B6E80-BC24-4A87-B25F-618AAE45ADFF}" srcId="{4F3B9982-F999-4A32-8C18-22DFAB452E8C}" destId="{B9523B9B-53D4-4541-8A96-6306FE48F346}" srcOrd="1" destOrd="0" parTransId="{9E55009E-7A83-4833-B05C-ABD830D19E71}" sibTransId="{988768BC-BCA7-4F85-B2A8-A1C5EB911AB4}"/>
    <dgm:cxn modelId="{2A417D40-5F5F-4083-B503-470033AFF9C3}" type="presOf" srcId="{4F3B9982-F999-4A32-8C18-22DFAB452E8C}" destId="{8A6170E4-EFA8-474C-B578-F8F2F80BE4C4}" srcOrd="0" destOrd="0" presId="urn:microsoft.com/office/officeart/2005/8/layout/StepDownProcess"/>
    <dgm:cxn modelId="{BB6C935A-108C-4031-AC9E-83138C6FBB8E}" srcId="{5AAF7B17-65B3-49B7-AD7D-BB0275BE84BD}" destId="{DDA512BB-E417-45CF-9F57-4F3FB3EE9753}" srcOrd="0" destOrd="0" parTransId="{A2430D29-064F-475B-859B-41D1CB26AF61}" sibTransId="{DF31DFA5-C030-487A-B8F1-5289EB198F7E}"/>
    <dgm:cxn modelId="{3ED007CA-F77C-4681-8C1D-1F05534FC147}" type="presOf" srcId="{ACA16FC0-71B1-4D48-B0AC-99251AB5F668}" destId="{809C0FEF-CEAE-4CE7-8E11-8E894D9B8F3B}" srcOrd="0" destOrd="0" presId="urn:microsoft.com/office/officeart/2005/8/layout/StepDownProcess"/>
    <dgm:cxn modelId="{DD3075A6-5DD4-4700-B359-C09F155BD2F1}" type="presOf" srcId="{8F76DB25-882A-42D7-BB18-793D36B99501}" destId="{54B57BCF-F46F-475C-863E-8483BA382073}" srcOrd="0" destOrd="0" presId="urn:microsoft.com/office/officeart/2005/8/layout/StepDownProcess"/>
    <dgm:cxn modelId="{5496059A-207A-40D8-8015-1E151C711E20}" srcId="{8C70CDA9-B6B8-4C60-8497-737E486D4E49}" destId="{ACA16FC0-71B1-4D48-B0AC-99251AB5F668}" srcOrd="0" destOrd="0" parTransId="{FA0FCADB-411D-4987-AC60-783DBF6D95E2}" sibTransId="{CD9D1F83-0176-4D7B-A1FD-B3885DCDF37C}"/>
    <dgm:cxn modelId="{8B3F7CF6-1373-4948-B23D-95E9B863E36F}" type="presOf" srcId="{8C70CDA9-B6B8-4C60-8497-737E486D4E49}" destId="{D81390DF-319F-4F70-86C1-DBD4E429DEDD}" srcOrd="0" destOrd="0" presId="urn:microsoft.com/office/officeart/2005/8/layout/StepDownProcess"/>
    <dgm:cxn modelId="{A4773EE0-9E32-40B9-A891-9B8E887317F0}" type="presParOf" srcId="{54B57BCF-F46F-475C-863E-8483BA382073}" destId="{EB9E5161-FE27-4344-B72A-8B64D4540E78}" srcOrd="0" destOrd="0" presId="urn:microsoft.com/office/officeart/2005/8/layout/StepDownProcess"/>
    <dgm:cxn modelId="{FE5CB001-082B-459C-AEE6-F10C85EAB9C5}" type="presParOf" srcId="{EB9E5161-FE27-4344-B72A-8B64D4540E78}" destId="{FC43A08C-ABCE-4636-A35C-87903A4BF096}" srcOrd="0" destOrd="0" presId="urn:microsoft.com/office/officeart/2005/8/layout/StepDownProcess"/>
    <dgm:cxn modelId="{AA33AFA5-7685-42DE-B3EC-34A696345BCF}" type="presParOf" srcId="{EB9E5161-FE27-4344-B72A-8B64D4540E78}" destId="{8A6170E4-EFA8-474C-B578-F8F2F80BE4C4}" srcOrd="1" destOrd="0" presId="urn:microsoft.com/office/officeart/2005/8/layout/StepDownProcess"/>
    <dgm:cxn modelId="{E84CE89E-3603-4D5C-B3D7-7794ADD2C134}" type="presParOf" srcId="{EB9E5161-FE27-4344-B72A-8B64D4540E78}" destId="{CD692A25-386A-4C35-84A2-9FF4D03DBA48}" srcOrd="2" destOrd="0" presId="urn:microsoft.com/office/officeart/2005/8/layout/StepDownProcess"/>
    <dgm:cxn modelId="{6A223BD0-6741-44F8-8F31-4E48552C5BC3}" type="presParOf" srcId="{54B57BCF-F46F-475C-863E-8483BA382073}" destId="{0D00BA16-23B8-41F3-8E1C-30956583CDC8}" srcOrd="1" destOrd="0" presId="urn:microsoft.com/office/officeart/2005/8/layout/StepDownProcess"/>
    <dgm:cxn modelId="{93086D2D-A061-4666-95DD-10B482A936E6}" type="presParOf" srcId="{54B57BCF-F46F-475C-863E-8483BA382073}" destId="{83904052-154B-49ED-BC51-C67314121DAB}" srcOrd="2" destOrd="0" presId="urn:microsoft.com/office/officeart/2005/8/layout/StepDownProcess"/>
    <dgm:cxn modelId="{E32ADC5D-EA2D-4954-8241-F38BF758D2A6}" type="presParOf" srcId="{83904052-154B-49ED-BC51-C67314121DAB}" destId="{9AAE00BD-69A3-435D-BD66-2188E7AB983B}" srcOrd="0" destOrd="0" presId="urn:microsoft.com/office/officeart/2005/8/layout/StepDownProcess"/>
    <dgm:cxn modelId="{DE9BE849-41A9-41BF-BFAF-F33AB88EB787}" type="presParOf" srcId="{83904052-154B-49ED-BC51-C67314121DAB}" destId="{EB0D83E5-7793-4D22-9E43-4C5B735FDEAD}" srcOrd="1" destOrd="0" presId="urn:microsoft.com/office/officeart/2005/8/layout/StepDownProcess"/>
    <dgm:cxn modelId="{4D87EB43-8802-47E0-8492-558AB402881B}" type="presParOf" srcId="{83904052-154B-49ED-BC51-C67314121DAB}" destId="{83307620-4001-46BE-9274-7E17F3195E4D}" srcOrd="2" destOrd="0" presId="urn:microsoft.com/office/officeart/2005/8/layout/StepDownProcess"/>
    <dgm:cxn modelId="{236F98ED-9675-49B0-BFA6-C3831BF51848}" type="presParOf" srcId="{54B57BCF-F46F-475C-863E-8483BA382073}" destId="{96C5C783-C347-4944-890C-DD6375A537F8}" srcOrd="3" destOrd="0" presId="urn:microsoft.com/office/officeart/2005/8/layout/StepDownProcess"/>
    <dgm:cxn modelId="{68D7EA5F-F6AD-43C7-8284-FC2F0DC64873}" type="presParOf" srcId="{54B57BCF-F46F-475C-863E-8483BA382073}" destId="{42A5F36C-F75A-4131-AF53-38F25CD32781}" srcOrd="4" destOrd="0" presId="urn:microsoft.com/office/officeart/2005/8/layout/StepDownProcess"/>
    <dgm:cxn modelId="{50EF4FD1-B277-4C6F-8F9C-163EF442F77C}" type="presParOf" srcId="{42A5F36C-F75A-4131-AF53-38F25CD32781}" destId="{D81390DF-319F-4F70-86C1-DBD4E429DEDD}" srcOrd="0" destOrd="0" presId="urn:microsoft.com/office/officeart/2005/8/layout/StepDownProcess"/>
    <dgm:cxn modelId="{8F1D940B-CD73-403C-A179-935332E7BF58}" type="presParOf" srcId="{42A5F36C-F75A-4131-AF53-38F25CD32781}" destId="{809C0FEF-CEAE-4CE7-8E11-8E894D9B8F3B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107E4F-EA7E-45B1-8E28-CE5F501ADF79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A02F53-418A-4216-869A-FB719BC48FA1}">
      <dgm:prSet phldrT="[Text]"/>
      <dgm:spPr/>
      <dgm:t>
        <a:bodyPr/>
        <a:lstStyle/>
        <a:p>
          <a:r>
            <a:rPr lang="en-US" dirty="0" smtClean="0"/>
            <a:t>Standard dynamic Markdown</a:t>
          </a:r>
          <a:endParaRPr lang="en-US" dirty="0"/>
        </a:p>
      </dgm:t>
    </dgm:pt>
    <dgm:pt modelId="{E8BF28A4-52BD-44CF-A4CB-C49FD5C44B51}" type="parTrans" cxnId="{BCEF89EA-BD5A-466A-B453-5E957B8B85F8}">
      <dgm:prSet/>
      <dgm:spPr/>
      <dgm:t>
        <a:bodyPr/>
        <a:lstStyle/>
        <a:p>
          <a:endParaRPr lang="en-US"/>
        </a:p>
      </dgm:t>
    </dgm:pt>
    <dgm:pt modelId="{40AACE53-0426-4A56-A47D-F7C436EE02B7}" type="sibTrans" cxnId="{BCEF89EA-BD5A-466A-B453-5E957B8B85F8}">
      <dgm:prSet/>
      <dgm:spPr/>
      <dgm:t>
        <a:bodyPr/>
        <a:lstStyle/>
        <a:p>
          <a:endParaRPr lang="en-US"/>
        </a:p>
      </dgm:t>
    </dgm:pt>
    <dgm:pt modelId="{C512F089-45A3-4613-885F-C69AF527979A}">
      <dgm:prSet phldrT="[Text]"/>
      <dgm:spPr/>
      <dgm:t>
        <a:bodyPr/>
        <a:lstStyle/>
        <a:p>
          <a:r>
            <a:rPr lang="en-US" dirty="0" err="1" smtClean="0"/>
            <a:t>dyntext</a:t>
          </a:r>
          <a:r>
            <a:rPr lang="en-US" dirty="0" smtClean="0"/>
            <a:t>, </a:t>
          </a:r>
          <a:r>
            <a:rPr lang="en-US" dirty="0" err="1" smtClean="0"/>
            <a:t>dyndoc</a:t>
          </a:r>
          <a:endParaRPr lang="en-US" dirty="0"/>
        </a:p>
      </dgm:t>
    </dgm:pt>
    <dgm:pt modelId="{877DDAF5-6FA0-4E9D-BA20-3E60AB46E2DD}" type="parTrans" cxnId="{E35BEA8B-B061-4EEE-90A5-E4337AE111E9}">
      <dgm:prSet/>
      <dgm:spPr/>
      <dgm:t>
        <a:bodyPr/>
        <a:lstStyle/>
        <a:p>
          <a:endParaRPr lang="en-US"/>
        </a:p>
      </dgm:t>
    </dgm:pt>
    <dgm:pt modelId="{BD1CCB56-1AD7-46A4-97C7-75326273328E}" type="sibTrans" cxnId="{E35BEA8B-B061-4EEE-90A5-E4337AE111E9}">
      <dgm:prSet/>
      <dgm:spPr/>
      <dgm:t>
        <a:bodyPr/>
        <a:lstStyle/>
        <a:p>
          <a:endParaRPr lang="en-US"/>
        </a:p>
      </dgm:t>
    </dgm:pt>
    <dgm:pt modelId="{F9C8A9AE-D653-46E4-AADF-EF8CC084EF13}">
      <dgm:prSet phldrT="[Text]"/>
      <dgm:spPr/>
      <dgm:t>
        <a:bodyPr/>
        <a:lstStyle/>
        <a:p>
          <a:r>
            <a:rPr lang="en-US" dirty="0" smtClean="0"/>
            <a:t>Markdown</a:t>
          </a:r>
          <a:endParaRPr lang="en-US" dirty="0"/>
        </a:p>
      </dgm:t>
    </dgm:pt>
    <dgm:pt modelId="{8C1B377D-C987-4D6D-91F5-25D17D2C9DB4}" type="parTrans" cxnId="{0E9567F5-C3AC-427C-A63F-25FBD77C8A7A}">
      <dgm:prSet/>
      <dgm:spPr/>
      <dgm:t>
        <a:bodyPr/>
        <a:lstStyle/>
        <a:p>
          <a:endParaRPr lang="en-US"/>
        </a:p>
      </dgm:t>
    </dgm:pt>
    <dgm:pt modelId="{92F0C996-4F4D-4F17-B52E-F2B5EF429B7A}" type="sibTrans" cxnId="{0E9567F5-C3AC-427C-A63F-25FBD77C8A7A}">
      <dgm:prSet/>
      <dgm:spPr/>
      <dgm:t>
        <a:bodyPr/>
        <a:lstStyle/>
        <a:p>
          <a:endParaRPr lang="en-US"/>
        </a:p>
      </dgm:t>
    </dgm:pt>
    <dgm:pt modelId="{8C6B50AC-3B3A-4A46-9FB8-BA0B0DD9E4C5}">
      <dgm:prSet phldrT="[Text]"/>
      <dgm:spPr/>
      <dgm:t>
        <a:bodyPr/>
        <a:lstStyle/>
        <a:p>
          <a:r>
            <a:rPr lang="en-US" dirty="0" smtClean="0"/>
            <a:t>markdown</a:t>
          </a:r>
          <a:endParaRPr lang="en-US" dirty="0"/>
        </a:p>
      </dgm:t>
    </dgm:pt>
    <dgm:pt modelId="{DC22ED88-11F7-4A9A-B449-D0BD7BF9EE1E}" type="parTrans" cxnId="{BB77B4D0-E1A0-439B-B756-FCA9F33E6181}">
      <dgm:prSet/>
      <dgm:spPr/>
      <dgm:t>
        <a:bodyPr/>
        <a:lstStyle/>
        <a:p>
          <a:endParaRPr lang="en-US"/>
        </a:p>
      </dgm:t>
    </dgm:pt>
    <dgm:pt modelId="{8223810D-A998-4F6A-9242-B56F1F575707}" type="sibTrans" cxnId="{BB77B4D0-E1A0-439B-B756-FCA9F33E6181}">
      <dgm:prSet/>
      <dgm:spPr/>
      <dgm:t>
        <a:bodyPr/>
        <a:lstStyle/>
        <a:p>
          <a:endParaRPr lang="en-US"/>
        </a:p>
      </dgm:t>
    </dgm:pt>
    <dgm:pt modelId="{44DC14F8-19A0-42D7-9BEF-AA49FCCA82B0}">
      <dgm:prSet phldrT="[Text]"/>
      <dgm:spPr/>
      <dgm:t>
        <a:bodyPr/>
        <a:lstStyle/>
        <a:p>
          <a:r>
            <a:rPr lang="en-US" dirty="0" smtClean="0"/>
            <a:t>HTML</a:t>
          </a:r>
          <a:endParaRPr lang="en-US" dirty="0"/>
        </a:p>
      </dgm:t>
    </dgm:pt>
    <dgm:pt modelId="{DB26B7D5-E094-4804-A43D-E7FDE5FE020B}" type="parTrans" cxnId="{0A4D71FA-B590-463E-8A22-A800025331A8}">
      <dgm:prSet/>
      <dgm:spPr/>
      <dgm:t>
        <a:bodyPr/>
        <a:lstStyle/>
        <a:p>
          <a:endParaRPr lang="en-US"/>
        </a:p>
      </dgm:t>
    </dgm:pt>
    <dgm:pt modelId="{AA0CF4E7-B46D-4E87-A063-EF2D7E4EB48E}" type="sibTrans" cxnId="{0A4D71FA-B590-463E-8A22-A800025331A8}">
      <dgm:prSet/>
      <dgm:spPr/>
      <dgm:t>
        <a:bodyPr/>
        <a:lstStyle/>
        <a:p>
          <a:endParaRPr lang="en-US"/>
        </a:p>
      </dgm:t>
    </dgm:pt>
    <dgm:pt modelId="{75439374-D704-4968-B997-EFB6AF56B167}">
      <dgm:prSet phldrT="[Text]"/>
      <dgm:spPr/>
      <dgm:t>
        <a:bodyPr/>
        <a:lstStyle/>
        <a:p>
          <a:r>
            <a:rPr lang="en-US" dirty="0" smtClean="0"/>
            <a:t>browser</a:t>
          </a:r>
          <a:endParaRPr lang="en-US" dirty="0"/>
        </a:p>
      </dgm:t>
    </dgm:pt>
    <dgm:pt modelId="{7AD2EB11-4844-4FF0-A99C-8AB38951CEC5}" type="parTrans" cxnId="{AB023426-44CA-4AD4-A434-3F2FB09D2160}">
      <dgm:prSet/>
      <dgm:spPr/>
      <dgm:t>
        <a:bodyPr/>
        <a:lstStyle/>
        <a:p>
          <a:endParaRPr lang="en-US"/>
        </a:p>
      </dgm:t>
    </dgm:pt>
    <dgm:pt modelId="{940EBF7C-60B4-4AF4-A7DC-A27293A7AF3C}" type="sibTrans" cxnId="{AB023426-44CA-4AD4-A434-3F2FB09D2160}">
      <dgm:prSet/>
      <dgm:spPr/>
      <dgm:t>
        <a:bodyPr/>
        <a:lstStyle/>
        <a:p>
          <a:endParaRPr lang="en-US"/>
        </a:p>
      </dgm:t>
    </dgm:pt>
    <dgm:pt modelId="{E633AA2E-C7DB-4404-96A7-2265715D7455}">
      <dgm:prSet phldrT="[Text]"/>
      <dgm:spPr/>
      <dgm:t>
        <a:bodyPr/>
        <a:lstStyle/>
        <a:p>
          <a:r>
            <a:rPr lang="en-US" dirty="0" smtClean="0"/>
            <a:t>Stata dynamic Markdown</a:t>
          </a:r>
          <a:endParaRPr lang="en-US" dirty="0"/>
        </a:p>
      </dgm:t>
    </dgm:pt>
    <dgm:pt modelId="{A2F553AE-E4F9-4E01-9E2B-FC48097AE4ED}" type="parTrans" cxnId="{75935963-733E-48BC-9A29-FA1E463F8ED5}">
      <dgm:prSet/>
      <dgm:spPr/>
      <dgm:t>
        <a:bodyPr/>
        <a:lstStyle/>
        <a:p>
          <a:endParaRPr lang="en-US"/>
        </a:p>
      </dgm:t>
    </dgm:pt>
    <dgm:pt modelId="{FCF2031B-7D6E-46B6-A0B8-35D0CC6B4CED}" type="sibTrans" cxnId="{75935963-733E-48BC-9A29-FA1E463F8ED5}">
      <dgm:prSet/>
      <dgm:spPr/>
      <dgm:t>
        <a:bodyPr/>
        <a:lstStyle/>
        <a:p>
          <a:endParaRPr lang="en-US"/>
        </a:p>
      </dgm:t>
    </dgm:pt>
    <dgm:pt modelId="{AB4ABFE0-88AA-449B-A63E-26A4A801E17E}">
      <dgm:prSet phldrT="[Text]"/>
      <dgm:spPr/>
      <dgm:t>
        <a:bodyPr/>
        <a:lstStyle/>
        <a:p>
          <a:r>
            <a:rPr lang="en-US" dirty="0" smtClean="0">
              <a:latin typeface="Courier" pitchFamily="49" charset="0"/>
            </a:rPr>
            <a:t>stmd2dyn</a:t>
          </a:r>
          <a:endParaRPr lang="en-US" dirty="0">
            <a:latin typeface="Courier" pitchFamily="49" charset="0"/>
          </a:endParaRPr>
        </a:p>
      </dgm:t>
    </dgm:pt>
    <dgm:pt modelId="{51A9A81A-7CB3-41E6-8771-893D65F6700E}" type="parTrans" cxnId="{E6AEE0B7-9883-43C2-8B4E-EFC691F8D79D}">
      <dgm:prSet/>
      <dgm:spPr/>
      <dgm:t>
        <a:bodyPr/>
        <a:lstStyle/>
        <a:p>
          <a:endParaRPr lang="en-US"/>
        </a:p>
      </dgm:t>
    </dgm:pt>
    <dgm:pt modelId="{F3C5F120-490F-4C54-86BD-28E0F9CCCD13}" type="sibTrans" cxnId="{E6AEE0B7-9883-43C2-8B4E-EFC691F8D79D}">
      <dgm:prSet/>
      <dgm:spPr/>
      <dgm:t>
        <a:bodyPr/>
        <a:lstStyle/>
        <a:p>
          <a:endParaRPr lang="en-US"/>
        </a:p>
      </dgm:t>
    </dgm:pt>
    <dgm:pt modelId="{326B62EE-E1F7-4E91-9BF4-600043EBF2AC}">
      <dgm:prSet phldrT="[Text]"/>
      <dgm:spPr/>
      <dgm:t>
        <a:bodyPr/>
        <a:lstStyle/>
        <a:p>
          <a:r>
            <a:rPr lang="en-US" dirty="0" err="1" smtClean="0">
              <a:latin typeface="Courier" pitchFamily="49" charset="0"/>
            </a:rPr>
            <a:t>stmd</a:t>
          </a:r>
          <a:r>
            <a:rPr lang="en-US" dirty="0" smtClean="0"/>
            <a:t> – </a:t>
          </a:r>
          <a:r>
            <a:rPr lang="en-US" dirty="0" err="1" smtClean="0"/>
            <a:t>dyndoc</a:t>
          </a:r>
          <a:r>
            <a:rPr lang="en-US" dirty="0" smtClean="0"/>
            <a:t>- HTML</a:t>
          </a:r>
          <a:endParaRPr lang="en-US" dirty="0"/>
        </a:p>
      </dgm:t>
    </dgm:pt>
    <dgm:pt modelId="{7C8DEDEB-2B2E-4252-A301-C59D3E57D9B4}" type="parTrans" cxnId="{D608C35F-E571-4BBA-B4EA-B449323BCFF5}">
      <dgm:prSet/>
      <dgm:spPr/>
      <dgm:t>
        <a:bodyPr/>
        <a:lstStyle/>
        <a:p>
          <a:endParaRPr lang="en-US"/>
        </a:p>
      </dgm:t>
    </dgm:pt>
    <dgm:pt modelId="{EE0772A2-FDEC-45FD-BC5A-CEECB111909D}" type="sibTrans" cxnId="{D608C35F-E571-4BBA-B4EA-B449323BCFF5}">
      <dgm:prSet/>
      <dgm:spPr/>
      <dgm:t>
        <a:bodyPr/>
        <a:lstStyle/>
        <a:p>
          <a:endParaRPr lang="en-US"/>
        </a:p>
      </dgm:t>
    </dgm:pt>
    <dgm:pt modelId="{54E8F0DF-7FE0-4D8C-A8D2-33691EA8AE25}" type="pres">
      <dgm:prSet presAssocID="{CF107E4F-EA7E-45B1-8E28-CE5F501ADF79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602E0DB-86B5-45FA-83D6-1CD88DF557FB}" type="pres">
      <dgm:prSet presAssocID="{A3A02F53-418A-4216-869A-FB719BC48FA1}" presName="composite" presStyleCnt="0"/>
      <dgm:spPr/>
    </dgm:pt>
    <dgm:pt modelId="{1F0AABCF-2244-44F7-9B3A-CF526DECA798}" type="pres">
      <dgm:prSet presAssocID="{A3A02F53-418A-4216-869A-FB719BC48FA1}" presName="bentUpArrow1" presStyleLbl="alignImgPlace1" presStyleIdx="0" presStyleCnt="3"/>
      <dgm:spPr/>
    </dgm:pt>
    <dgm:pt modelId="{29B4D52F-DFD0-4CAE-8CAA-DE1271F7493D}" type="pres">
      <dgm:prSet presAssocID="{A3A02F53-418A-4216-869A-FB719BC48FA1}" presName="ParentText" presStyleLbl="node1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C8B87D-99E6-4D1A-8024-3CE66367C7D8}" type="pres">
      <dgm:prSet presAssocID="{A3A02F53-418A-4216-869A-FB719BC48FA1}" presName="ChildText" presStyleLbl="revTx" presStyleIdx="0" presStyleCnt="4" custScaleX="433569" custLinFactX="76281" custLinFactNeighborX="100000" custLinFactNeighborY="49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4FA948-290F-4840-923F-69280817FA8B}" type="pres">
      <dgm:prSet presAssocID="{40AACE53-0426-4A56-A47D-F7C436EE02B7}" presName="sibTrans" presStyleCnt="0"/>
      <dgm:spPr/>
    </dgm:pt>
    <dgm:pt modelId="{1266A9B9-432E-4805-933C-B7857D31C62D}" type="pres">
      <dgm:prSet presAssocID="{E633AA2E-C7DB-4404-96A7-2265715D7455}" presName="composite" presStyleCnt="0"/>
      <dgm:spPr/>
    </dgm:pt>
    <dgm:pt modelId="{1CF82026-4D9A-4F7A-BCEE-8652AE2D4AC2}" type="pres">
      <dgm:prSet presAssocID="{E633AA2E-C7DB-4404-96A7-2265715D7455}" presName="bentUpArrow1" presStyleLbl="alignImgPlace1" presStyleIdx="1" presStyleCnt="3"/>
      <dgm:spPr/>
    </dgm:pt>
    <dgm:pt modelId="{3E1A779B-E20A-49AA-9345-985927DA249C}" type="pres">
      <dgm:prSet presAssocID="{E633AA2E-C7DB-4404-96A7-2265715D7455}" presName="ParentText" presStyleLbl="node1" presStyleIdx="1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26F633-8E85-4040-9518-40CE7ACEAE9E}" type="pres">
      <dgm:prSet presAssocID="{E633AA2E-C7DB-4404-96A7-2265715D7455}" presName="ChildText" presStyleLbl="revTx" presStyleIdx="1" presStyleCnt="4" custScaleX="280320" custLinFactNeighborX="96193" custLinFactNeighborY="12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38E00A-1CD7-4E8F-9C58-179341E016C5}" type="pres">
      <dgm:prSet presAssocID="{FCF2031B-7D6E-46B6-A0B8-35D0CC6B4CED}" presName="sibTrans" presStyleCnt="0"/>
      <dgm:spPr/>
    </dgm:pt>
    <dgm:pt modelId="{5C68C187-603D-4A5E-BD05-2DB7C56F413C}" type="pres">
      <dgm:prSet presAssocID="{F9C8A9AE-D653-46E4-AADF-EF8CC084EF13}" presName="composite" presStyleCnt="0"/>
      <dgm:spPr/>
    </dgm:pt>
    <dgm:pt modelId="{49AAE02D-ADDF-4EDD-B4E3-9DEEB12CEF88}" type="pres">
      <dgm:prSet presAssocID="{F9C8A9AE-D653-46E4-AADF-EF8CC084EF13}" presName="bentUpArrow1" presStyleLbl="alignImgPlace1" presStyleIdx="2" presStyleCnt="3"/>
      <dgm:spPr/>
    </dgm:pt>
    <dgm:pt modelId="{BD9B4FE6-70EB-49BD-B17C-F6A57D36F8A8}" type="pres">
      <dgm:prSet presAssocID="{F9C8A9AE-D653-46E4-AADF-EF8CC084EF13}" presName="ParentText" presStyleLbl="node1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52669A-6F2B-4D56-854D-BB5E25F7087A}" type="pres">
      <dgm:prSet presAssocID="{F9C8A9AE-D653-46E4-AADF-EF8CC084EF13}" presName="ChildText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0A0716-215B-42CC-AF9D-F9AE4CDEA058}" type="pres">
      <dgm:prSet presAssocID="{92F0C996-4F4D-4F17-B52E-F2B5EF429B7A}" presName="sibTrans" presStyleCnt="0"/>
      <dgm:spPr/>
    </dgm:pt>
    <dgm:pt modelId="{086C3EC3-0A99-4B9C-988D-B154645AEF43}" type="pres">
      <dgm:prSet presAssocID="{44DC14F8-19A0-42D7-9BEF-AA49FCCA82B0}" presName="composite" presStyleCnt="0"/>
      <dgm:spPr/>
    </dgm:pt>
    <dgm:pt modelId="{B5CFB969-3912-4571-A6B9-A368BEEE1255}" type="pres">
      <dgm:prSet presAssocID="{44DC14F8-19A0-42D7-9BEF-AA49FCCA82B0}" presName="ParentText" presStyleLbl="node1" presStyleIdx="3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8E29E8-73D3-4B36-B7D3-C206436EF562}" type="pres">
      <dgm:prSet presAssocID="{44DC14F8-19A0-42D7-9BEF-AA49FCCA82B0}" presName="FinalChildText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06E1373-AD06-4468-9BD4-D51AD4375648}" type="presOf" srcId="{8C6B50AC-3B3A-4A46-9FB8-BA0B0DD9E4C5}" destId="{D152669A-6F2B-4D56-854D-BB5E25F7087A}" srcOrd="0" destOrd="0" presId="urn:microsoft.com/office/officeart/2005/8/layout/StepDownProcess"/>
    <dgm:cxn modelId="{D608C35F-E571-4BBA-B4EA-B449323BCFF5}" srcId="{A3A02F53-418A-4216-869A-FB719BC48FA1}" destId="{326B62EE-E1F7-4E91-9BF4-600043EBF2AC}" srcOrd="1" destOrd="0" parTransId="{7C8DEDEB-2B2E-4252-A301-C59D3E57D9B4}" sibTransId="{EE0772A2-FDEC-45FD-BC5A-CEECB111909D}"/>
    <dgm:cxn modelId="{75935963-733E-48BC-9A29-FA1E463F8ED5}" srcId="{CF107E4F-EA7E-45B1-8E28-CE5F501ADF79}" destId="{E633AA2E-C7DB-4404-96A7-2265715D7455}" srcOrd="1" destOrd="0" parTransId="{A2F553AE-E4F9-4E01-9E2B-FC48097AE4ED}" sibTransId="{FCF2031B-7D6E-46B6-A0B8-35D0CC6B4CED}"/>
    <dgm:cxn modelId="{C8992E5F-403B-4A0C-8540-1EFEE8272B2B}" type="presOf" srcId="{326B62EE-E1F7-4E91-9BF4-600043EBF2AC}" destId="{A4C8B87D-99E6-4D1A-8024-3CE66367C7D8}" srcOrd="0" destOrd="1" presId="urn:microsoft.com/office/officeart/2005/8/layout/StepDownProcess"/>
    <dgm:cxn modelId="{C61EDB11-A0EE-460C-8DE4-961698554316}" type="presOf" srcId="{44DC14F8-19A0-42D7-9BEF-AA49FCCA82B0}" destId="{B5CFB969-3912-4571-A6B9-A368BEEE1255}" srcOrd="0" destOrd="0" presId="urn:microsoft.com/office/officeart/2005/8/layout/StepDownProcess"/>
    <dgm:cxn modelId="{0E9567F5-C3AC-427C-A63F-25FBD77C8A7A}" srcId="{CF107E4F-EA7E-45B1-8E28-CE5F501ADF79}" destId="{F9C8A9AE-D653-46E4-AADF-EF8CC084EF13}" srcOrd="2" destOrd="0" parTransId="{8C1B377D-C987-4D6D-91F5-25D17D2C9DB4}" sibTransId="{92F0C996-4F4D-4F17-B52E-F2B5EF429B7A}"/>
    <dgm:cxn modelId="{C365C2B2-732E-4E40-B045-88953679CDD4}" type="presOf" srcId="{CF107E4F-EA7E-45B1-8E28-CE5F501ADF79}" destId="{54E8F0DF-7FE0-4D8C-A8D2-33691EA8AE25}" srcOrd="0" destOrd="0" presId="urn:microsoft.com/office/officeart/2005/8/layout/StepDownProcess"/>
    <dgm:cxn modelId="{E6AEE0B7-9883-43C2-8B4E-EFC691F8D79D}" srcId="{A3A02F53-418A-4216-869A-FB719BC48FA1}" destId="{AB4ABFE0-88AA-449B-A63E-26A4A801E17E}" srcOrd="0" destOrd="0" parTransId="{51A9A81A-7CB3-41E6-8771-893D65F6700E}" sibTransId="{F3C5F120-490F-4C54-86BD-28E0F9CCCD13}"/>
    <dgm:cxn modelId="{BCEF89EA-BD5A-466A-B453-5E957B8B85F8}" srcId="{CF107E4F-EA7E-45B1-8E28-CE5F501ADF79}" destId="{A3A02F53-418A-4216-869A-FB719BC48FA1}" srcOrd="0" destOrd="0" parTransId="{E8BF28A4-52BD-44CF-A4CB-C49FD5C44B51}" sibTransId="{40AACE53-0426-4A56-A47D-F7C436EE02B7}"/>
    <dgm:cxn modelId="{B6A38B6E-0EC4-4F06-BD03-D93916ADDC23}" type="presOf" srcId="{A3A02F53-418A-4216-869A-FB719BC48FA1}" destId="{29B4D52F-DFD0-4CAE-8CAA-DE1271F7493D}" srcOrd="0" destOrd="0" presId="urn:microsoft.com/office/officeart/2005/8/layout/StepDownProcess"/>
    <dgm:cxn modelId="{6601A581-7E06-4670-91B4-385F2701F6C6}" type="presOf" srcId="{C512F089-45A3-4613-885F-C69AF527979A}" destId="{1026F633-8E85-4040-9518-40CE7ACEAE9E}" srcOrd="0" destOrd="0" presId="urn:microsoft.com/office/officeart/2005/8/layout/StepDownProcess"/>
    <dgm:cxn modelId="{E35BEA8B-B061-4EEE-90A5-E4337AE111E9}" srcId="{E633AA2E-C7DB-4404-96A7-2265715D7455}" destId="{C512F089-45A3-4613-885F-C69AF527979A}" srcOrd="0" destOrd="0" parTransId="{877DDAF5-6FA0-4E9D-BA20-3E60AB46E2DD}" sibTransId="{BD1CCB56-1AD7-46A4-97C7-75326273328E}"/>
    <dgm:cxn modelId="{9D8C2D51-9885-4F6D-8C19-BF9942F5C22F}" type="presOf" srcId="{AB4ABFE0-88AA-449B-A63E-26A4A801E17E}" destId="{A4C8B87D-99E6-4D1A-8024-3CE66367C7D8}" srcOrd="0" destOrd="0" presId="urn:microsoft.com/office/officeart/2005/8/layout/StepDownProcess"/>
    <dgm:cxn modelId="{E1DDE7CD-CF52-4E5D-B629-B7EB0182DD89}" type="presOf" srcId="{75439374-D704-4968-B997-EFB6AF56B167}" destId="{A08E29E8-73D3-4B36-B7D3-C206436EF562}" srcOrd="0" destOrd="0" presId="urn:microsoft.com/office/officeart/2005/8/layout/StepDownProcess"/>
    <dgm:cxn modelId="{BB77B4D0-E1A0-439B-B756-FCA9F33E6181}" srcId="{F9C8A9AE-D653-46E4-AADF-EF8CC084EF13}" destId="{8C6B50AC-3B3A-4A46-9FB8-BA0B0DD9E4C5}" srcOrd="0" destOrd="0" parTransId="{DC22ED88-11F7-4A9A-B449-D0BD7BF9EE1E}" sibTransId="{8223810D-A998-4F6A-9242-B56F1F575707}"/>
    <dgm:cxn modelId="{027FF521-AE0E-48D5-B389-F935F59F4DED}" type="presOf" srcId="{E633AA2E-C7DB-4404-96A7-2265715D7455}" destId="{3E1A779B-E20A-49AA-9345-985927DA249C}" srcOrd="0" destOrd="0" presId="urn:microsoft.com/office/officeart/2005/8/layout/StepDownProcess"/>
    <dgm:cxn modelId="{AB023426-44CA-4AD4-A434-3F2FB09D2160}" srcId="{44DC14F8-19A0-42D7-9BEF-AA49FCCA82B0}" destId="{75439374-D704-4968-B997-EFB6AF56B167}" srcOrd="0" destOrd="0" parTransId="{7AD2EB11-4844-4FF0-A99C-8AB38951CEC5}" sibTransId="{940EBF7C-60B4-4AF4-A7DC-A27293A7AF3C}"/>
    <dgm:cxn modelId="{AA648CC9-0086-44A7-8618-C1C98E4B91B0}" type="presOf" srcId="{F9C8A9AE-D653-46E4-AADF-EF8CC084EF13}" destId="{BD9B4FE6-70EB-49BD-B17C-F6A57D36F8A8}" srcOrd="0" destOrd="0" presId="urn:microsoft.com/office/officeart/2005/8/layout/StepDownProcess"/>
    <dgm:cxn modelId="{0A4D71FA-B590-463E-8A22-A800025331A8}" srcId="{CF107E4F-EA7E-45B1-8E28-CE5F501ADF79}" destId="{44DC14F8-19A0-42D7-9BEF-AA49FCCA82B0}" srcOrd="3" destOrd="0" parTransId="{DB26B7D5-E094-4804-A43D-E7FDE5FE020B}" sibTransId="{AA0CF4E7-B46D-4E87-A063-EF2D7E4EB48E}"/>
    <dgm:cxn modelId="{8BA87CC2-1A38-4CBC-B641-C670E7D36D58}" type="presParOf" srcId="{54E8F0DF-7FE0-4D8C-A8D2-33691EA8AE25}" destId="{4602E0DB-86B5-45FA-83D6-1CD88DF557FB}" srcOrd="0" destOrd="0" presId="urn:microsoft.com/office/officeart/2005/8/layout/StepDownProcess"/>
    <dgm:cxn modelId="{EE186DF0-F68D-4BA8-B6DB-330FC5D7BAFF}" type="presParOf" srcId="{4602E0DB-86B5-45FA-83D6-1CD88DF557FB}" destId="{1F0AABCF-2244-44F7-9B3A-CF526DECA798}" srcOrd="0" destOrd="0" presId="urn:microsoft.com/office/officeart/2005/8/layout/StepDownProcess"/>
    <dgm:cxn modelId="{A5A70505-D7DC-40B8-984F-162DF4E3FDD4}" type="presParOf" srcId="{4602E0DB-86B5-45FA-83D6-1CD88DF557FB}" destId="{29B4D52F-DFD0-4CAE-8CAA-DE1271F7493D}" srcOrd="1" destOrd="0" presId="urn:microsoft.com/office/officeart/2005/8/layout/StepDownProcess"/>
    <dgm:cxn modelId="{2712F37F-2F8A-40C1-B5D7-703785AA44DF}" type="presParOf" srcId="{4602E0DB-86B5-45FA-83D6-1CD88DF557FB}" destId="{A4C8B87D-99E6-4D1A-8024-3CE66367C7D8}" srcOrd="2" destOrd="0" presId="urn:microsoft.com/office/officeart/2005/8/layout/StepDownProcess"/>
    <dgm:cxn modelId="{8319ED67-81C6-45D2-83E6-F4669E1A9690}" type="presParOf" srcId="{54E8F0DF-7FE0-4D8C-A8D2-33691EA8AE25}" destId="{6D4FA948-290F-4840-923F-69280817FA8B}" srcOrd="1" destOrd="0" presId="urn:microsoft.com/office/officeart/2005/8/layout/StepDownProcess"/>
    <dgm:cxn modelId="{B1286100-0DF8-4A2D-89BA-B9F9CD6E6F2B}" type="presParOf" srcId="{54E8F0DF-7FE0-4D8C-A8D2-33691EA8AE25}" destId="{1266A9B9-432E-4805-933C-B7857D31C62D}" srcOrd="2" destOrd="0" presId="urn:microsoft.com/office/officeart/2005/8/layout/StepDownProcess"/>
    <dgm:cxn modelId="{42C6AE2A-C311-4324-80C9-A326F60E7BB0}" type="presParOf" srcId="{1266A9B9-432E-4805-933C-B7857D31C62D}" destId="{1CF82026-4D9A-4F7A-BCEE-8652AE2D4AC2}" srcOrd="0" destOrd="0" presId="urn:microsoft.com/office/officeart/2005/8/layout/StepDownProcess"/>
    <dgm:cxn modelId="{73AD7A4D-FE1F-40B9-9BAC-89C3CDD50F9D}" type="presParOf" srcId="{1266A9B9-432E-4805-933C-B7857D31C62D}" destId="{3E1A779B-E20A-49AA-9345-985927DA249C}" srcOrd="1" destOrd="0" presId="urn:microsoft.com/office/officeart/2005/8/layout/StepDownProcess"/>
    <dgm:cxn modelId="{79B1CA67-9E51-410A-B2CF-B0C5F1715E0A}" type="presParOf" srcId="{1266A9B9-432E-4805-933C-B7857D31C62D}" destId="{1026F633-8E85-4040-9518-40CE7ACEAE9E}" srcOrd="2" destOrd="0" presId="urn:microsoft.com/office/officeart/2005/8/layout/StepDownProcess"/>
    <dgm:cxn modelId="{98FDBAA5-7950-410B-AA71-A984E8743D63}" type="presParOf" srcId="{54E8F0DF-7FE0-4D8C-A8D2-33691EA8AE25}" destId="{2538E00A-1CD7-4E8F-9C58-179341E016C5}" srcOrd="3" destOrd="0" presId="urn:microsoft.com/office/officeart/2005/8/layout/StepDownProcess"/>
    <dgm:cxn modelId="{211C89EF-BF6B-4B31-9895-7794297D93AF}" type="presParOf" srcId="{54E8F0DF-7FE0-4D8C-A8D2-33691EA8AE25}" destId="{5C68C187-603D-4A5E-BD05-2DB7C56F413C}" srcOrd="4" destOrd="0" presId="urn:microsoft.com/office/officeart/2005/8/layout/StepDownProcess"/>
    <dgm:cxn modelId="{015D050E-828D-4706-BBD0-7D145AC8F4F9}" type="presParOf" srcId="{5C68C187-603D-4A5E-BD05-2DB7C56F413C}" destId="{49AAE02D-ADDF-4EDD-B4E3-9DEEB12CEF88}" srcOrd="0" destOrd="0" presId="urn:microsoft.com/office/officeart/2005/8/layout/StepDownProcess"/>
    <dgm:cxn modelId="{6EDA9DAC-5D97-4F50-99F5-65B7776DE2B3}" type="presParOf" srcId="{5C68C187-603D-4A5E-BD05-2DB7C56F413C}" destId="{BD9B4FE6-70EB-49BD-B17C-F6A57D36F8A8}" srcOrd="1" destOrd="0" presId="urn:microsoft.com/office/officeart/2005/8/layout/StepDownProcess"/>
    <dgm:cxn modelId="{2C527AC0-BC96-4DFF-A56E-2CE7D2E8C9E1}" type="presParOf" srcId="{5C68C187-603D-4A5E-BD05-2DB7C56F413C}" destId="{D152669A-6F2B-4D56-854D-BB5E25F7087A}" srcOrd="2" destOrd="0" presId="urn:microsoft.com/office/officeart/2005/8/layout/StepDownProcess"/>
    <dgm:cxn modelId="{1EBE7A86-2DE8-4E7C-906B-FAA3D4478DB7}" type="presParOf" srcId="{54E8F0DF-7FE0-4D8C-A8D2-33691EA8AE25}" destId="{730A0716-215B-42CC-AF9D-F9AE4CDEA058}" srcOrd="5" destOrd="0" presId="urn:microsoft.com/office/officeart/2005/8/layout/StepDownProcess"/>
    <dgm:cxn modelId="{2FE96232-227D-440C-A3F1-7725F27A86C0}" type="presParOf" srcId="{54E8F0DF-7FE0-4D8C-A8D2-33691EA8AE25}" destId="{086C3EC3-0A99-4B9C-988D-B154645AEF43}" srcOrd="6" destOrd="0" presId="urn:microsoft.com/office/officeart/2005/8/layout/StepDownProcess"/>
    <dgm:cxn modelId="{76EFC4E5-DF23-44EC-AA0F-47DEC507004B}" type="presParOf" srcId="{086C3EC3-0A99-4B9C-988D-B154645AEF43}" destId="{B5CFB969-3912-4571-A6B9-A368BEEE1255}" srcOrd="0" destOrd="0" presId="urn:microsoft.com/office/officeart/2005/8/layout/StepDownProcess"/>
    <dgm:cxn modelId="{13B449CE-A59C-4127-A10A-0F007769DBD0}" type="presParOf" srcId="{086C3EC3-0A99-4B9C-988D-B154645AEF43}" destId="{A08E29E8-73D3-4B36-B7D3-C206436EF562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43A08C-ABCE-4636-A35C-87903A4BF096}">
      <dsp:nvSpPr>
        <dsp:cNvPr id="0" name=""/>
        <dsp:cNvSpPr/>
      </dsp:nvSpPr>
      <dsp:spPr>
        <a:xfrm rot="5400000">
          <a:off x="294601" y="1524529"/>
          <a:ext cx="1088854" cy="123962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6170E4-EFA8-474C-B578-F8F2F80BE4C4}">
      <dsp:nvSpPr>
        <dsp:cNvPr id="0" name=""/>
        <dsp:cNvSpPr/>
      </dsp:nvSpPr>
      <dsp:spPr>
        <a:xfrm>
          <a:off x="6120" y="317512"/>
          <a:ext cx="1832990" cy="128303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Dynamic Markdown</a:t>
          </a:r>
          <a:endParaRPr lang="en-US" sz="2700" kern="1200" dirty="0"/>
        </a:p>
      </dsp:txBody>
      <dsp:txXfrm>
        <a:off x="68764" y="380156"/>
        <a:ext cx="1707702" cy="1157745"/>
      </dsp:txXfrm>
    </dsp:sp>
    <dsp:sp modelId="{CD692A25-386A-4C35-84A2-9FF4D03DBA48}">
      <dsp:nvSpPr>
        <dsp:cNvPr id="0" name=""/>
        <dsp:cNvSpPr/>
      </dsp:nvSpPr>
      <dsp:spPr>
        <a:xfrm>
          <a:off x="1905001" y="457197"/>
          <a:ext cx="4002907" cy="10370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err="1" smtClean="0">
              <a:latin typeface="Courier" pitchFamily="49" charset="0"/>
            </a:rPr>
            <a:t>dyntext</a:t>
          </a:r>
          <a:r>
            <a:rPr lang="en-US" sz="1600" kern="1200" dirty="0" smtClean="0"/>
            <a:t> (to markdown)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err="1" smtClean="0">
              <a:latin typeface="Courier" pitchFamily="49" charset="0"/>
            </a:rPr>
            <a:t>dyndoc</a:t>
          </a:r>
          <a:r>
            <a:rPr lang="en-US" sz="1600" kern="1200" dirty="0" smtClean="0"/>
            <a:t> (to markdown, to HTML)</a:t>
          </a:r>
          <a:endParaRPr lang="en-US" sz="1600" kern="1200" dirty="0"/>
        </a:p>
      </dsp:txBody>
      <dsp:txXfrm>
        <a:off x="1905001" y="457197"/>
        <a:ext cx="4002907" cy="1037004"/>
      </dsp:txXfrm>
    </dsp:sp>
    <dsp:sp modelId="{9AAE00BD-69A3-435D-BD66-2188E7AB983B}">
      <dsp:nvSpPr>
        <dsp:cNvPr id="0" name=""/>
        <dsp:cNvSpPr/>
      </dsp:nvSpPr>
      <dsp:spPr>
        <a:xfrm rot="5400000">
          <a:off x="2455088" y="2965800"/>
          <a:ext cx="1088854" cy="123962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0D83E5-7793-4D22-9E43-4C5B735FDEAD}">
      <dsp:nvSpPr>
        <dsp:cNvPr id="0" name=""/>
        <dsp:cNvSpPr/>
      </dsp:nvSpPr>
      <dsp:spPr>
        <a:xfrm>
          <a:off x="2166608" y="1758783"/>
          <a:ext cx="1832990" cy="128303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Markdown</a:t>
          </a:r>
          <a:endParaRPr lang="en-US" sz="2700" kern="1200" dirty="0"/>
        </a:p>
      </dsp:txBody>
      <dsp:txXfrm>
        <a:off x="2229252" y="1821427"/>
        <a:ext cx="1707702" cy="1157745"/>
      </dsp:txXfrm>
    </dsp:sp>
    <dsp:sp modelId="{83307620-4001-46BE-9274-7E17F3195E4D}">
      <dsp:nvSpPr>
        <dsp:cNvPr id="0" name=""/>
        <dsp:cNvSpPr/>
      </dsp:nvSpPr>
      <dsp:spPr>
        <a:xfrm>
          <a:off x="3999598" y="1881149"/>
          <a:ext cx="1333142" cy="10370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Courier" pitchFamily="49" charset="0"/>
            </a:rPr>
            <a:t>markdown</a:t>
          </a:r>
          <a:endParaRPr lang="en-US" sz="1600" kern="1200" dirty="0">
            <a:latin typeface="Courier" pitchFamily="49" charset="0"/>
          </a:endParaRPr>
        </a:p>
      </dsp:txBody>
      <dsp:txXfrm>
        <a:off x="3999598" y="1881149"/>
        <a:ext cx="1333142" cy="1037004"/>
      </dsp:txXfrm>
    </dsp:sp>
    <dsp:sp modelId="{D81390DF-319F-4F70-86C1-DBD4E429DEDD}">
      <dsp:nvSpPr>
        <dsp:cNvPr id="0" name=""/>
        <dsp:cNvSpPr/>
      </dsp:nvSpPr>
      <dsp:spPr>
        <a:xfrm>
          <a:off x="4327095" y="3200053"/>
          <a:ext cx="1832990" cy="128303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HTML</a:t>
          </a:r>
          <a:endParaRPr lang="en-US" sz="2700" kern="1200" dirty="0"/>
        </a:p>
      </dsp:txBody>
      <dsp:txXfrm>
        <a:off x="4389739" y="3262697"/>
        <a:ext cx="1707702" cy="1157745"/>
      </dsp:txXfrm>
    </dsp:sp>
    <dsp:sp modelId="{809C0FEF-CEAE-4CE7-8E11-8E894D9B8F3B}">
      <dsp:nvSpPr>
        <dsp:cNvPr id="0" name=""/>
        <dsp:cNvSpPr/>
      </dsp:nvSpPr>
      <dsp:spPr>
        <a:xfrm>
          <a:off x="6160086" y="3322420"/>
          <a:ext cx="1333142" cy="10370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browser</a:t>
          </a:r>
          <a:endParaRPr lang="en-US" sz="2000" kern="1200" dirty="0"/>
        </a:p>
      </dsp:txBody>
      <dsp:txXfrm>
        <a:off x="6160086" y="3322420"/>
        <a:ext cx="1333142" cy="10370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0AABCF-2244-44F7-9B3A-CF526DECA798}">
      <dsp:nvSpPr>
        <dsp:cNvPr id="0" name=""/>
        <dsp:cNvSpPr/>
      </dsp:nvSpPr>
      <dsp:spPr>
        <a:xfrm rot="5400000">
          <a:off x="447306" y="1359605"/>
          <a:ext cx="709823" cy="80810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B4D52F-DFD0-4CAE-8CAA-DE1271F7493D}">
      <dsp:nvSpPr>
        <dsp:cNvPr id="0" name=""/>
        <dsp:cNvSpPr/>
      </dsp:nvSpPr>
      <dsp:spPr>
        <a:xfrm>
          <a:off x="259246" y="572752"/>
          <a:ext cx="1194924" cy="83640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Standard dynamic Markdown</a:t>
          </a:r>
          <a:endParaRPr lang="en-US" sz="1500" kern="1200" dirty="0"/>
        </a:p>
      </dsp:txBody>
      <dsp:txXfrm>
        <a:off x="300083" y="613589"/>
        <a:ext cx="1113250" cy="754734"/>
      </dsp:txXfrm>
    </dsp:sp>
    <dsp:sp modelId="{A4C8B87D-99E6-4D1A-8024-3CE66367C7D8}">
      <dsp:nvSpPr>
        <dsp:cNvPr id="0" name=""/>
        <dsp:cNvSpPr/>
      </dsp:nvSpPr>
      <dsp:spPr>
        <a:xfrm>
          <a:off x="1536702" y="685803"/>
          <a:ext cx="3768035" cy="6760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>
              <a:latin typeface="Courier" pitchFamily="49" charset="0"/>
            </a:rPr>
            <a:t>stmd2dyn</a:t>
          </a:r>
          <a:endParaRPr lang="en-US" sz="1100" kern="1200" dirty="0">
            <a:latin typeface="Courier" pitchFamily="49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err="1" smtClean="0">
              <a:latin typeface="Courier" pitchFamily="49" charset="0"/>
            </a:rPr>
            <a:t>stmd</a:t>
          </a:r>
          <a:r>
            <a:rPr lang="en-US" sz="1100" kern="1200" dirty="0" smtClean="0"/>
            <a:t> – </a:t>
          </a:r>
          <a:r>
            <a:rPr lang="en-US" sz="1100" kern="1200" dirty="0" err="1" smtClean="0"/>
            <a:t>dyndoc</a:t>
          </a:r>
          <a:r>
            <a:rPr lang="en-US" sz="1100" kern="1200" dirty="0" smtClean="0"/>
            <a:t>- HTML</a:t>
          </a:r>
          <a:endParaRPr lang="en-US" sz="1100" kern="1200" dirty="0"/>
        </a:p>
      </dsp:txBody>
      <dsp:txXfrm>
        <a:off x="1536702" y="685803"/>
        <a:ext cx="3768035" cy="676021"/>
      </dsp:txXfrm>
    </dsp:sp>
    <dsp:sp modelId="{1CF82026-4D9A-4F7A-BCEE-8652AE2D4AC2}">
      <dsp:nvSpPr>
        <dsp:cNvPr id="0" name=""/>
        <dsp:cNvSpPr/>
      </dsp:nvSpPr>
      <dsp:spPr>
        <a:xfrm rot="5400000">
          <a:off x="2001407" y="2299167"/>
          <a:ext cx="709823" cy="80810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1A779B-E20A-49AA-9345-985927DA249C}">
      <dsp:nvSpPr>
        <dsp:cNvPr id="0" name=""/>
        <dsp:cNvSpPr/>
      </dsp:nvSpPr>
      <dsp:spPr>
        <a:xfrm>
          <a:off x="1813347" y="1512314"/>
          <a:ext cx="1194924" cy="83640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Stata dynamic Markdown</a:t>
          </a:r>
          <a:endParaRPr lang="en-US" sz="1500" kern="1200" dirty="0"/>
        </a:p>
      </dsp:txBody>
      <dsp:txXfrm>
        <a:off x="1854184" y="1553151"/>
        <a:ext cx="1113250" cy="754734"/>
      </dsp:txXfrm>
    </dsp:sp>
    <dsp:sp modelId="{1026F633-8E85-4040-9518-40CE7ACEAE9E}">
      <dsp:nvSpPr>
        <dsp:cNvPr id="0" name=""/>
        <dsp:cNvSpPr/>
      </dsp:nvSpPr>
      <dsp:spPr>
        <a:xfrm>
          <a:off x="3060702" y="1600197"/>
          <a:ext cx="2436188" cy="6760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err="1" smtClean="0"/>
            <a:t>dyntext</a:t>
          </a:r>
          <a:r>
            <a:rPr lang="en-US" sz="1100" kern="1200" dirty="0" smtClean="0"/>
            <a:t>, </a:t>
          </a:r>
          <a:r>
            <a:rPr lang="en-US" sz="1100" kern="1200" dirty="0" err="1" smtClean="0"/>
            <a:t>dyndoc</a:t>
          </a:r>
          <a:endParaRPr lang="en-US" sz="1100" kern="1200" dirty="0"/>
        </a:p>
      </dsp:txBody>
      <dsp:txXfrm>
        <a:off x="3060702" y="1600197"/>
        <a:ext cx="2436188" cy="676021"/>
      </dsp:txXfrm>
    </dsp:sp>
    <dsp:sp modelId="{49AAE02D-ADDF-4EDD-B4E3-9DEEB12CEF88}">
      <dsp:nvSpPr>
        <dsp:cNvPr id="0" name=""/>
        <dsp:cNvSpPr/>
      </dsp:nvSpPr>
      <dsp:spPr>
        <a:xfrm rot="5400000">
          <a:off x="3810064" y="3238730"/>
          <a:ext cx="709823" cy="80810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9B4FE6-70EB-49BD-B17C-F6A57D36F8A8}">
      <dsp:nvSpPr>
        <dsp:cNvPr id="0" name=""/>
        <dsp:cNvSpPr/>
      </dsp:nvSpPr>
      <dsp:spPr>
        <a:xfrm>
          <a:off x="3622004" y="2451877"/>
          <a:ext cx="1194924" cy="83640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Markdown</a:t>
          </a:r>
          <a:endParaRPr lang="en-US" sz="1500" kern="1200" dirty="0"/>
        </a:p>
      </dsp:txBody>
      <dsp:txXfrm>
        <a:off x="3662841" y="2492714"/>
        <a:ext cx="1113250" cy="754734"/>
      </dsp:txXfrm>
    </dsp:sp>
    <dsp:sp modelId="{D152669A-6F2B-4D56-854D-BB5E25F7087A}">
      <dsp:nvSpPr>
        <dsp:cNvPr id="0" name=""/>
        <dsp:cNvSpPr/>
      </dsp:nvSpPr>
      <dsp:spPr>
        <a:xfrm>
          <a:off x="4816928" y="2531647"/>
          <a:ext cx="869074" cy="6760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markdown</a:t>
          </a:r>
          <a:endParaRPr lang="en-US" sz="1100" kern="1200" dirty="0"/>
        </a:p>
      </dsp:txBody>
      <dsp:txXfrm>
        <a:off x="4816928" y="2531647"/>
        <a:ext cx="869074" cy="676021"/>
      </dsp:txXfrm>
    </dsp:sp>
    <dsp:sp modelId="{B5CFB969-3912-4571-A6B9-A368BEEE1255}">
      <dsp:nvSpPr>
        <dsp:cNvPr id="0" name=""/>
        <dsp:cNvSpPr/>
      </dsp:nvSpPr>
      <dsp:spPr>
        <a:xfrm>
          <a:off x="5430661" y="3391439"/>
          <a:ext cx="1194924" cy="83640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HTML</a:t>
          </a:r>
          <a:endParaRPr lang="en-US" sz="1500" kern="1200" dirty="0"/>
        </a:p>
      </dsp:txBody>
      <dsp:txXfrm>
        <a:off x="5471498" y="3432276"/>
        <a:ext cx="1113250" cy="754734"/>
      </dsp:txXfrm>
    </dsp:sp>
    <dsp:sp modelId="{A08E29E8-73D3-4B36-B7D3-C206436EF562}">
      <dsp:nvSpPr>
        <dsp:cNvPr id="0" name=""/>
        <dsp:cNvSpPr/>
      </dsp:nvSpPr>
      <dsp:spPr>
        <a:xfrm>
          <a:off x="6625585" y="3471210"/>
          <a:ext cx="869074" cy="6760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browser</a:t>
          </a:r>
          <a:endParaRPr lang="en-US" sz="1400" kern="1200" dirty="0"/>
        </a:p>
      </dsp:txBody>
      <dsp:txXfrm>
        <a:off x="6625585" y="3471210"/>
        <a:ext cx="869074" cy="6760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5D2B6A-6C81-41A4-9E1F-D523B452CC3B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CE372-327D-49A8-AA8C-F6CEA02B3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525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8773C4-154D-4811-AF1F-A887ABE4B557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82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C0DD9-E27E-4742-A21F-028322BA2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188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0C0DD9-E27E-4742-A21F-028322BA27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738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0C0DD9-E27E-4742-A21F-028322BA27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28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 is a </a:t>
            </a:r>
            <a:r>
              <a:rPr lang="en-US" dirty="0" err="1" smtClean="0"/>
              <a:t>sysetm</a:t>
            </a:r>
            <a:r>
              <a:rPr lang="en-US" dirty="0" smtClean="0"/>
              <a:t> for this that </a:t>
            </a:r>
            <a:r>
              <a:rPr lang="en-US" i="1" dirty="0" smtClean="0"/>
              <a:t>promises</a:t>
            </a:r>
            <a:r>
              <a:rPr lang="en-US" dirty="0" smtClean="0"/>
              <a:t> to write your papers,</a:t>
            </a:r>
            <a:r>
              <a:rPr lang="en-US" baseline="0" dirty="0" smtClean="0"/>
              <a:t> but …</a:t>
            </a:r>
          </a:p>
          <a:p>
            <a:r>
              <a:rPr lang="en-US" baseline="0" dirty="0" smtClean="0"/>
              <a:t>It’s similar to an Artificial Intelligence system:  it needs extensive training, and you don’t always get the results you expect.  If you do get good looking results, you may not be able to reproduce them.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0C0DD9-E27E-4742-A21F-028322BA276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5648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0C0DD9-E27E-4742-A21F-028322BA276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91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2451686-0FC7-4FB4-A0AB-5CCEFC830965}" type="datetimeFigureOut">
              <a:rPr lang="en-US"/>
              <a:pPr>
                <a:defRPr/>
              </a:pPr>
              <a:t>7/20/2018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106B6E-5BED-4E7D-A2F2-04631A419C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6729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5DBE1-D33E-458A-80C2-CAB1D03A9B40}" type="datetimeFigureOut">
              <a:rPr lang="en-US"/>
              <a:pPr>
                <a:defRPr/>
              </a:pPr>
              <a:t>7/20/2018</a:t>
            </a:fld>
            <a:endParaRPr lang="en-US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75297F-37EF-44BE-BE76-DD9E454D56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536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B8A5B-3493-4DB4-9735-A2BC8735565E}" type="datetimeFigureOut">
              <a:rPr lang="en-US"/>
              <a:pPr>
                <a:defRPr/>
              </a:pPr>
              <a:t>7/20/2018</a:t>
            </a:fld>
            <a:endParaRPr lang="en-US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DD922D-470A-44F9-92AB-4C18F5B715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448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F18E-FCD6-4299-B142-05E0E4566CDC}" type="datetimeFigureOut">
              <a:rPr lang="en-US"/>
              <a:pPr>
                <a:defRPr/>
              </a:pPr>
              <a:t>7/20/2018</a:t>
            </a:fld>
            <a:endParaRPr lang="en-US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C4FFA2-BC1D-4125-AC08-4B579146AC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03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88D8F08-DD1A-47D8-91C9-38DB656964F9}" type="datetimeFigureOut">
              <a:rPr lang="en-US"/>
              <a:pPr>
                <a:defRPr/>
              </a:pPr>
              <a:t>7/20/2018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E86816-A529-4B92-A191-6654ED6600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4286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735B4-6548-49B7-ABE2-937EDDFBA6C8}" type="datetimeFigureOut">
              <a:rPr lang="en-US"/>
              <a:pPr>
                <a:defRPr/>
              </a:pPr>
              <a:t>7/20/2018</a:t>
            </a:fld>
            <a:endParaRPr lang="en-US" dirty="0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FE2808-54A1-43EB-9FB6-C4655A0914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2742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CE34F-7ECE-4DD1-946E-3FC708B05C1C}" type="datetimeFigureOut">
              <a:rPr lang="en-US"/>
              <a:pPr>
                <a:defRPr/>
              </a:pPr>
              <a:t>7/20/2018</a:t>
            </a:fld>
            <a:endParaRPr lang="en-US" dirty="0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8B00C-C23A-4EA6-BCD0-AC49EC58D3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8843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290B0-01EF-4DFA-BDA9-CFD26C61D222}" type="datetimeFigureOut">
              <a:rPr lang="en-US"/>
              <a:pPr>
                <a:defRPr/>
              </a:pPr>
              <a:t>7/20/2018</a:t>
            </a:fld>
            <a:endParaRPr lang="en-US" dirty="0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4D7335-0572-44DE-98BF-3F36DDD358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9875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03DA3E7-544A-412B-9551-AE6F4F2BC136}" type="datetimeFigureOut">
              <a:rPr lang="en-US"/>
              <a:pPr>
                <a:defRPr/>
              </a:pPr>
              <a:t>7/20/2018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D5FEB-F013-4D0E-AACD-502082949E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5457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49CC7-F1C6-4683-8338-364746793ABF}" type="datetimeFigureOut">
              <a:rPr lang="en-US"/>
              <a:pPr>
                <a:defRPr/>
              </a:pPr>
              <a:t>7/20/2018</a:t>
            </a:fld>
            <a:endParaRPr lang="en-US" dirty="0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078690-9D0C-4077-A24D-C7BF0150B8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9968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2B2E8B-642C-40F4-AF08-7789F0586AE5}" type="datetimeFigureOut">
              <a:rPr lang="en-US"/>
              <a:pPr>
                <a:defRPr/>
              </a:pPr>
              <a:t>7/20/2018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6DD7CB-5D17-4A40-80BF-687B2BA00C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0313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9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1F5DFDC-6FFE-49AB-9796-D44402561CAA}" type="datetimeFigureOut">
              <a:rPr lang="en-US"/>
              <a:pPr>
                <a:defRPr/>
              </a:pPr>
              <a:t>7/20/2018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tx1"/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ill Sans MT" panose="020B0502020104020203" pitchFamily="34" charset="0"/>
              </a:defRPr>
            </a:lvl1pPr>
          </a:lstStyle>
          <a:p>
            <a:fld id="{8B457EF2-718A-4761-9090-C2992DD912E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4" name="Picture 2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1800"/>
            <a:ext cx="96520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04" r:id="rId2"/>
    <p:sldLayoutId id="2147483912" r:id="rId3"/>
    <p:sldLayoutId id="2147483905" r:id="rId4"/>
    <p:sldLayoutId id="2147483906" r:id="rId5"/>
    <p:sldLayoutId id="2147483907" r:id="rId6"/>
    <p:sldLayoutId id="2147483913" r:id="rId7"/>
    <p:sldLayoutId id="2147483908" r:id="rId8"/>
    <p:sldLayoutId id="2147483914" r:id="rId9"/>
    <p:sldLayoutId id="2147483909" r:id="rId10"/>
    <p:sldLayoutId id="214748391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E27D43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E27D43"/>
          </a:solidFill>
          <a:latin typeface="Gill Sans MT" panose="020B0502020104020203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E27D43"/>
          </a:solidFill>
          <a:latin typeface="Gill Sans MT" panose="020B0502020104020203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E27D43"/>
          </a:solidFill>
          <a:latin typeface="Gill Sans MT" panose="020B0502020104020203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E27D43"/>
          </a:solidFill>
          <a:latin typeface="Gill Sans MT" panose="020B0502020104020203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E27D43"/>
          </a:solidFill>
          <a:latin typeface="Gill Sans MT" panose="020B0502020104020203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E27D43"/>
          </a:solidFill>
          <a:latin typeface="Gill Sans MT" panose="020B0502020104020203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E27D43"/>
          </a:solidFill>
          <a:latin typeface="Gill Sans MT" panose="020B0502020104020203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E27D43"/>
          </a:solidFill>
          <a:latin typeface="Gill Sans MT" panose="020B0502020104020203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A5AB81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D8B25C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rkdown/wikipedia-markdown.html" TargetMode="External"/><Relationship Id="rId2" Type="http://schemas.openxmlformats.org/officeDocument/2006/relationships/hyperlink" Target="Markdown/wikipedia-markdown.md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Examples/example0.dyn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Examples/example-codeopts.html" TargetMode="External"/><Relationship Id="rId2" Type="http://schemas.openxmlformats.org/officeDocument/2006/relationships/hyperlink" Target="Examples/example-codeopts.stmd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Examples/example0.html" TargetMode="External"/><Relationship Id="rId2" Type="http://schemas.openxmlformats.org/officeDocument/2006/relationships/hyperlink" Target="Examples/example0.stmd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8100" y="3200400"/>
            <a:ext cx="7407275" cy="1471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Research Computing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1371600" y="5029200"/>
            <a:ext cx="7407275" cy="1295400"/>
          </a:xfrm>
        </p:spPr>
        <p:txBody>
          <a:bodyPr/>
          <a:lstStyle/>
          <a:p>
            <a:pPr marL="26988"/>
            <a:r>
              <a:rPr lang="en-US" altLang="en-US" dirty="0" smtClean="0"/>
              <a:t>University of Wisconsin – Madison </a:t>
            </a:r>
          </a:p>
        </p:txBody>
      </p:sp>
      <p:pic>
        <p:nvPicPr>
          <p:cNvPr id="6148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913" y="1066800"/>
            <a:ext cx="8229600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Markdown cheat sheet</a:t>
            </a:r>
            <a:br>
              <a:rPr lang="en-US" dirty="0" smtClean="0"/>
            </a:br>
            <a:r>
              <a:rPr lang="en-US" dirty="0" smtClean="0"/>
              <a:t>(from Wikipedia)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you write:</a:t>
            </a:r>
          </a:p>
          <a:p>
            <a:pPr lvl="1"/>
            <a:r>
              <a:rPr lang="en-US" dirty="0" smtClean="0">
                <a:hlinkClick r:id="rId2" action="ppaction://hlinkfile"/>
              </a:rPr>
              <a:t>Markdown/Wikipedia-markdown.md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What you get back (using Stata)</a:t>
            </a:r>
          </a:p>
          <a:p>
            <a:pPr lvl="1"/>
            <a:r>
              <a:rPr lang="en-US" dirty="0" smtClean="0">
                <a:hlinkClick r:id="rId3" action="ppaction://hlinkfile"/>
              </a:rPr>
              <a:t>Markdown/Wikipedia-markdown.html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84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Simplicity – readability and </a:t>
            </a:r>
            <a:r>
              <a:rPr lang="en-US" dirty="0" err="1" smtClean="0"/>
              <a:t>writability</a:t>
            </a:r>
            <a:r>
              <a:rPr lang="en-US" dirty="0" smtClean="0"/>
              <a:t> are the central themes</a:t>
            </a:r>
          </a:p>
          <a:p>
            <a:r>
              <a:rPr lang="en-US" dirty="0" smtClean="0"/>
              <a:t>There are many Markdown variants</a:t>
            </a:r>
          </a:p>
          <a:p>
            <a:pPr lvl="2"/>
            <a:r>
              <a:rPr lang="en-US" dirty="0" smtClean="0"/>
              <a:t>(None are documented in full detail)</a:t>
            </a:r>
          </a:p>
          <a:p>
            <a:pPr lvl="1"/>
            <a:r>
              <a:rPr lang="en-US" dirty="0" smtClean="0"/>
              <a:t>Stata implements two of these:</a:t>
            </a:r>
          </a:p>
          <a:p>
            <a:pPr lvl="2"/>
            <a:r>
              <a:rPr lang="en-US" dirty="0" err="1" smtClean="0"/>
              <a:t>Flexmark</a:t>
            </a:r>
            <a:r>
              <a:rPr lang="en-US" dirty="0" smtClean="0"/>
              <a:t> (default)</a:t>
            </a:r>
          </a:p>
          <a:p>
            <a:pPr lvl="2"/>
            <a:r>
              <a:rPr lang="en-US" dirty="0" err="1" smtClean="0"/>
              <a:t>Pegdown</a:t>
            </a:r>
            <a:r>
              <a:rPr lang="en-US" dirty="0" smtClean="0"/>
              <a:t> (an undocumented option)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These are used with a few dozen of programming languages for dynamic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4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Markdown and Dynamic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implementations embed dynamic code in</a:t>
            </a:r>
          </a:p>
          <a:p>
            <a:pPr lvl="1"/>
            <a:r>
              <a:rPr lang="en-US" i="1" dirty="0" smtClean="0"/>
              <a:t>Fenced code blocks</a:t>
            </a:r>
            <a:r>
              <a:rPr lang="en-US" dirty="0" smtClean="0"/>
              <a:t> with </a:t>
            </a:r>
            <a:r>
              <a:rPr lang="en-US" i="1" dirty="0" smtClean="0"/>
              <a:t>information tags</a:t>
            </a:r>
          </a:p>
          <a:p>
            <a:pPr lvl="1"/>
            <a:r>
              <a:rPr lang="en-US" i="1" dirty="0" smtClean="0"/>
              <a:t>In-line code</a:t>
            </a:r>
            <a:r>
              <a:rPr lang="en-US" dirty="0" smtClean="0"/>
              <a:t>, also with an information tag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Stata is much more flexible – dynamic code need not be formatted as &lt;code&gt;.  The price of this flexibility, however, is readability.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96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does this look like</a:t>
            </a:r>
            <a:r>
              <a:rPr lang="en-US" dirty="0" smtClean="0"/>
              <a:t>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550" indent="0">
              <a:buNone/>
            </a:pPr>
            <a:r>
              <a:rPr lang="en-US" dirty="0" smtClean="0"/>
              <a:t>What you write:</a:t>
            </a:r>
          </a:p>
          <a:p>
            <a:pPr marL="82550" indent="0">
              <a:buNone/>
            </a:pPr>
            <a:r>
              <a:rPr lang="en-US" dirty="0" smtClean="0"/>
              <a:t>	</a:t>
            </a:r>
            <a:r>
              <a:rPr lang="en-US" sz="2800" dirty="0" smtClean="0">
                <a:hlinkClick r:id="rId2" action="ppaction://hlinkfile"/>
              </a:rPr>
              <a:t>Examples\example0.dyn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16347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Stata process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5154951"/>
              </p:ext>
            </p:extLst>
          </p:nvPr>
        </p:nvGraphicFramePr>
        <p:xfrm>
          <a:off x="1524000" y="15240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582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stmd</a:t>
            </a:r>
            <a:r>
              <a:rPr lang="en-US" dirty="0" smtClean="0"/>
              <a:t> process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0716220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085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Less writing, cleaner writing</a:t>
            </a:r>
          </a:p>
          <a:p>
            <a:r>
              <a:rPr lang="en-US" dirty="0" smtClean="0"/>
              <a:t>Automate graphics links</a:t>
            </a:r>
          </a:p>
          <a:p>
            <a:r>
              <a:rPr lang="en-US" dirty="0" err="1" smtClean="0"/>
              <a:t>Compatability</a:t>
            </a:r>
            <a:r>
              <a:rPr lang="en-US" dirty="0" smtClean="0"/>
              <a:t> (with </a:t>
            </a:r>
            <a:r>
              <a:rPr lang="en-US" dirty="0" err="1" smtClean="0"/>
              <a:t>markstat</a:t>
            </a:r>
            <a:r>
              <a:rPr lang="en-US" dirty="0" smtClean="0"/>
              <a:t>, R </a:t>
            </a:r>
            <a:r>
              <a:rPr lang="en-US" dirty="0" err="1" smtClean="0"/>
              <a:t>knitr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pPr lvl="1"/>
            <a:r>
              <a:rPr lang="en-US" dirty="0" smtClean="0"/>
              <a:t>Raw dynamic tags (e.g. &lt;&lt;</a:t>
            </a:r>
            <a:r>
              <a:rPr lang="en-US" dirty="0" err="1" smtClean="0"/>
              <a:t>dd_remove</a:t>
            </a:r>
            <a:r>
              <a:rPr lang="en-US" dirty="0" smtClean="0"/>
              <a:t>&gt;&gt;, &lt;&lt;</a:t>
            </a:r>
            <a:r>
              <a:rPr lang="en-US" dirty="0" err="1" smtClean="0"/>
              <a:t>dd_skip_if</a:t>
            </a:r>
            <a:r>
              <a:rPr lang="en-US" dirty="0" smtClean="0"/>
              <a:t>&gt;&gt;) can be included, as can raw HTML (e.g. complicated &lt;table&gt; structures).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52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Block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</a:t>
            </a:r>
            <a:r>
              <a:rPr lang="en-US" dirty="0" err="1" smtClean="0"/>
              <a:t>ocommands</a:t>
            </a:r>
            <a:endParaRPr lang="en-US" dirty="0" smtClean="0"/>
          </a:p>
          <a:p>
            <a:r>
              <a:rPr lang="en-US" dirty="0" err="1"/>
              <a:t>n</a:t>
            </a:r>
            <a:r>
              <a:rPr lang="en-US" dirty="0" err="1" smtClean="0"/>
              <a:t>ooutput</a:t>
            </a:r>
            <a:endParaRPr lang="en-US" dirty="0" smtClean="0"/>
          </a:p>
          <a:p>
            <a:r>
              <a:rPr lang="en-US" dirty="0"/>
              <a:t>q</a:t>
            </a:r>
            <a:r>
              <a:rPr lang="en-US" dirty="0" smtClean="0"/>
              <a:t>uietly</a:t>
            </a:r>
          </a:p>
          <a:p>
            <a:r>
              <a:rPr lang="en-US" dirty="0" err="1"/>
              <a:t>n</a:t>
            </a:r>
            <a:r>
              <a:rPr lang="en-US" dirty="0" err="1" smtClean="0"/>
              <a:t>oprompt</a:t>
            </a:r>
            <a:endParaRPr lang="en-US" dirty="0" smtClean="0"/>
          </a:p>
          <a:p>
            <a:endParaRPr lang="en-US" dirty="0"/>
          </a:p>
          <a:p>
            <a:r>
              <a:rPr lang="en-US" sz="2800" dirty="0" smtClean="0"/>
              <a:t>Essentially the options for &lt;&lt;</a:t>
            </a:r>
            <a:r>
              <a:rPr lang="en-US" sz="2800" dirty="0" err="1" smtClean="0"/>
              <a:t>dd_do</a:t>
            </a:r>
            <a:r>
              <a:rPr lang="en-US" sz="2800" dirty="0" smtClean="0"/>
              <a:t>&gt;&gt;.  There are alternative formulation for </a:t>
            </a:r>
            <a:r>
              <a:rPr lang="en-US" sz="2800" dirty="0" err="1" smtClean="0"/>
              <a:t>compatability</a:t>
            </a:r>
            <a:r>
              <a:rPr lang="en-US" sz="2800" dirty="0" smtClean="0"/>
              <a:t> with R </a:t>
            </a:r>
            <a:r>
              <a:rPr lang="en-US" sz="2800" dirty="0" err="1" smtClean="0"/>
              <a:t>knitr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4127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you write:</a:t>
            </a:r>
          </a:p>
          <a:p>
            <a:pPr lvl="1"/>
            <a:r>
              <a:rPr lang="en-US" dirty="0" smtClean="0">
                <a:hlinkClick r:id="rId2" action="ppaction://hlinkfile"/>
              </a:rPr>
              <a:t>Examples/example-</a:t>
            </a:r>
            <a:r>
              <a:rPr lang="en-US" dirty="0" err="1" smtClean="0">
                <a:hlinkClick r:id="rId2" action="ppaction://hlinkfile"/>
              </a:rPr>
              <a:t>codeopts.stmd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What you get back:</a:t>
            </a:r>
          </a:p>
          <a:p>
            <a:pPr lvl="1"/>
            <a:r>
              <a:rPr lang="en-US" dirty="0" smtClean="0">
                <a:hlinkClick r:id="rId3" action="ppaction://hlinkfile"/>
              </a:rPr>
              <a:t>Examples/example-codeopts.html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70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</a:t>
            </a:r>
            <a:r>
              <a:rPr lang="en-US" dirty="0" err="1" smtClean="0"/>
              <a:t>tmd</a:t>
            </a:r>
            <a:r>
              <a:rPr lang="en-US" dirty="0" smtClean="0"/>
              <a:t>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/>
              <a:t>s</a:t>
            </a:r>
            <a:r>
              <a:rPr lang="en-US" dirty="0" err="1" smtClean="0"/>
              <a:t>tmd</a:t>
            </a:r>
            <a:r>
              <a:rPr lang="en-US" dirty="0" smtClean="0"/>
              <a:t> </a:t>
            </a:r>
            <a:r>
              <a:rPr lang="en-US" i="1" dirty="0" smtClean="0"/>
              <a:t>filename</a:t>
            </a:r>
            <a:r>
              <a:rPr lang="en-US" dirty="0" smtClean="0"/>
              <a:t> [, </a:t>
            </a:r>
            <a:r>
              <a:rPr lang="en-US" u="sng" dirty="0" smtClean="0"/>
              <a:t>sav</a:t>
            </a:r>
            <a:r>
              <a:rPr lang="en-US" dirty="0" smtClean="0"/>
              <a:t>ing(</a:t>
            </a:r>
            <a:r>
              <a:rPr lang="en-US" i="1" dirty="0" smtClean="0"/>
              <a:t>filename2</a:t>
            </a:r>
            <a:r>
              <a:rPr lang="en-US" dirty="0" smtClean="0"/>
              <a:t>) </a:t>
            </a:r>
          </a:p>
          <a:p>
            <a:pPr marL="403225" lvl="1" indent="0">
              <a:buNone/>
            </a:pPr>
            <a:r>
              <a:rPr lang="en-US" dirty="0"/>
              <a:t>	</a:t>
            </a:r>
            <a:r>
              <a:rPr lang="en-US" dirty="0" smtClean="0"/>
              <a:t>		replace </a:t>
            </a:r>
            <a:r>
              <a:rPr lang="en-US" i="1" dirty="0" err="1" smtClean="0"/>
              <a:t>dyndoc</a:t>
            </a:r>
            <a:r>
              <a:rPr lang="en-US" i="1" dirty="0" smtClean="0"/>
              <a:t>-options</a:t>
            </a:r>
            <a:r>
              <a:rPr lang="en-US" dirty="0" smtClean="0"/>
              <a:t>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Doing Less with Stata Markdown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Doug Hemken</a:t>
            </a:r>
          </a:p>
          <a:p>
            <a:endParaRPr lang="en-US" dirty="0"/>
          </a:p>
          <a:p>
            <a:r>
              <a:rPr lang="en-US" dirty="0" smtClean="0"/>
              <a:t>Stata Conference 2018</a:t>
            </a:r>
            <a:endParaRPr lang="en-US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334000"/>
            <a:ext cx="8229600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328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Download/ install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net from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https://www.ssc.wisc.edu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/~hemken/Stataworkshops</a:t>
            </a:r>
          </a:p>
          <a:p>
            <a:endParaRPr lang="en-US" sz="2400" dirty="0" smtClean="0"/>
          </a:p>
          <a:p>
            <a:r>
              <a:rPr lang="en-US" sz="2400" dirty="0" smtClean="0"/>
              <a:t>Tinker </a:t>
            </a:r>
            <a:r>
              <a:rPr lang="en-US" sz="2400" dirty="0"/>
              <a:t>with the source code, suggest improvements:</a:t>
            </a:r>
          </a:p>
          <a:p>
            <a:pPr marL="403225" lvl="1" indent="0">
              <a:buNone/>
            </a:pPr>
            <a:r>
              <a:rPr lang="en-US" sz="2400" dirty="0" smtClean="0"/>
              <a:t>https://github.com/Hemken/stmd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5850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4983162"/>
          </a:xfrm>
        </p:spPr>
        <p:txBody>
          <a:bodyPr>
            <a:normAutofit/>
          </a:bodyPr>
          <a:lstStyle/>
          <a:p>
            <a:r>
              <a:rPr lang="en-US" dirty="0" smtClean="0"/>
              <a:t>Wouldn’t it be great</a:t>
            </a:r>
            <a:br>
              <a:rPr lang="en-US" dirty="0" smtClean="0"/>
            </a:br>
            <a:r>
              <a:rPr lang="en-US" dirty="0" smtClean="0"/>
              <a:t>if your papers wrote themselves?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49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3040" y="457200"/>
            <a:ext cx="7450904" cy="6126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0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Stata + Markdown is less ambitious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Goals:</a:t>
            </a:r>
          </a:p>
          <a:p>
            <a:pPr lvl="1"/>
            <a:r>
              <a:rPr lang="en-US" dirty="0" smtClean="0"/>
              <a:t>Reduce your work combining analysis and write-up</a:t>
            </a:r>
          </a:p>
          <a:p>
            <a:pPr lvl="1"/>
            <a:r>
              <a:rPr lang="en-US" dirty="0" smtClean="0"/>
              <a:t>Easy to read (and to write)</a:t>
            </a:r>
          </a:p>
          <a:p>
            <a:pPr lvl="1"/>
            <a:endParaRPr lang="en-US" dirty="0"/>
          </a:p>
          <a:p>
            <a:pPr marL="403225" lvl="1" indent="0">
              <a:buNone/>
            </a:pPr>
            <a:endParaRPr lang="en-US" dirty="0" smtClean="0"/>
          </a:p>
          <a:p>
            <a:pPr marL="403225" lvl="1" indent="0">
              <a:buNone/>
            </a:pPr>
            <a:r>
              <a:rPr lang="en-US" dirty="0" smtClean="0"/>
              <a:t>You provide the code for analysis, and the text, Stata runs the code and assembles the final document.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5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does this look like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dirty="0" smtClean="0"/>
              <a:t>A simple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550" indent="0">
              <a:buNone/>
            </a:pPr>
            <a:r>
              <a:rPr lang="en-US" dirty="0" smtClean="0"/>
              <a:t>What you write:</a:t>
            </a:r>
          </a:p>
          <a:p>
            <a:pPr marL="82550" indent="0">
              <a:buNone/>
            </a:pPr>
            <a:r>
              <a:rPr lang="en-US" dirty="0" smtClean="0"/>
              <a:t>	</a:t>
            </a:r>
            <a:r>
              <a:rPr lang="en-US" sz="2800" dirty="0" smtClean="0">
                <a:hlinkClick r:id="rId2" action="ppaction://hlinkfile"/>
              </a:rPr>
              <a:t>Examples\example0.stmd</a:t>
            </a:r>
            <a:endParaRPr lang="en-US" sz="2800" dirty="0" smtClean="0"/>
          </a:p>
          <a:p>
            <a:pPr marL="82550" indent="0">
              <a:buNone/>
            </a:pPr>
            <a:endParaRPr lang="en-US" dirty="0" smtClean="0"/>
          </a:p>
          <a:p>
            <a:pPr marL="82550" indent="0">
              <a:buNone/>
            </a:pPr>
            <a:r>
              <a:rPr lang="en-US" dirty="0" smtClean="0"/>
              <a:t>The command you issue:</a:t>
            </a:r>
          </a:p>
          <a:p>
            <a:pPr marL="82550" indent="0">
              <a:buNone/>
            </a:pPr>
            <a:r>
              <a:rPr lang="en-US" dirty="0"/>
              <a:t>	</a:t>
            </a:r>
            <a:r>
              <a:rPr lang="en-US" dirty="0" smtClean="0"/>
              <a:t>.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stmd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example0.stmd</a:t>
            </a:r>
          </a:p>
          <a:p>
            <a:pPr marL="82550" indent="0">
              <a:buNone/>
            </a:pPr>
            <a:endParaRPr lang="en-US" dirty="0"/>
          </a:p>
          <a:p>
            <a:pPr marL="82550" indent="0">
              <a:buNone/>
            </a:pPr>
            <a:r>
              <a:rPr lang="en-US" dirty="0" smtClean="0"/>
              <a:t>What you get back:</a:t>
            </a:r>
          </a:p>
          <a:p>
            <a:pPr marL="82550" indent="0">
              <a:buNone/>
            </a:pPr>
            <a:r>
              <a:rPr lang="en-US" dirty="0"/>
              <a:t>	</a:t>
            </a:r>
            <a:r>
              <a:rPr lang="en-US" sz="2800" dirty="0">
                <a:hlinkClick r:id="rId3" action="ppaction://hlinkfile"/>
              </a:rPr>
              <a:t>Examples\example0.html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9534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78743" y="381000"/>
            <a:ext cx="4572000" cy="649408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>
                <a:latin typeface="Courier" pitchFamily="49" charset="0"/>
              </a:rPr>
              <a:t>An Example File</a:t>
            </a:r>
          </a:p>
          <a:p>
            <a:r>
              <a:rPr lang="en-US" sz="1600" dirty="0">
                <a:latin typeface="Courier" pitchFamily="49" charset="0"/>
              </a:rPr>
              <a:t>===============</a:t>
            </a:r>
          </a:p>
          <a:p>
            <a:endParaRPr lang="en-US" sz="1600" dirty="0">
              <a:latin typeface="Courier" pitchFamily="49" charset="0"/>
            </a:endParaRPr>
          </a:p>
          <a:p>
            <a:r>
              <a:rPr lang="en-US" sz="1600" dirty="0">
                <a:latin typeface="Courier" pitchFamily="49" charset="0"/>
              </a:rPr>
              <a:t>Some preliminary text.</a:t>
            </a:r>
          </a:p>
          <a:p>
            <a:endParaRPr lang="en-US" sz="1600" dirty="0">
              <a:latin typeface="Courier" pitchFamily="49" charset="0"/>
            </a:endParaRPr>
          </a:p>
          <a:p>
            <a:r>
              <a:rPr lang="en-US" sz="1600" dirty="0">
                <a:latin typeface="Courier" pitchFamily="49" charset="0"/>
              </a:rPr>
              <a:t>A code block, </a:t>
            </a:r>
            <a:r>
              <a:rPr lang="en-US" sz="1600" dirty="0" err="1">
                <a:latin typeface="Courier" pitchFamily="49" charset="0"/>
              </a:rPr>
              <a:t>evaluted</a:t>
            </a:r>
            <a:r>
              <a:rPr lang="en-US" sz="1600" dirty="0">
                <a:latin typeface="Courier" pitchFamily="49" charset="0"/>
              </a:rPr>
              <a:t>:</a:t>
            </a:r>
          </a:p>
          <a:p>
            <a:r>
              <a:rPr lang="en-US" sz="1600" dirty="0">
                <a:latin typeface="Courier" pitchFamily="49" charset="0"/>
              </a:rPr>
              <a:t>```</a:t>
            </a:r>
            <a:r>
              <a:rPr lang="en-US" sz="1600" dirty="0" err="1">
                <a:latin typeface="Courier" pitchFamily="49" charset="0"/>
              </a:rPr>
              <a:t>stata</a:t>
            </a:r>
            <a:endParaRPr lang="en-US" sz="1600" dirty="0">
              <a:latin typeface="Courier" pitchFamily="49" charset="0"/>
            </a:endParaRPr>
          </a:p>
          <a:p>
            <a:r>
              <a:rPr lang="en-US" sz="1600" dirty="0" err="1">
                <a:latin typeface="Courier" pitchFamily="49" charset="0"/>
              </a:rPr>
              <a:t>sysuse</a:t>
            </a:r>
            <a:r>
              <a:rPr lang="en-US" sz="1600" dirty="0">
                <a:latin typeface="Courier" pitchFamily="49" charset="0"/>
              </a:rPr>
              <a:t> auto</a:t>
            </a:r>
          </a:p>
          <a:p>
            <a:r>
              <a:rPr lang="en-US" sz="1600" dirty="0">
                <a:latin typeface="Courier" pitchFamily="49" charset="0"/>
              </a:rPr>
              <a:t>summarize weight</a:t>
            </a:r>
          </a:p>
          <a:p>
            <a:r>
              <a:rPr lang="en-US" sz="1600" dirty="0">
                <a:latin typeface="Courier" pitchFamily="49" charset="0"/>
              </a:rPr>
              <a:t>```</a:t>
            </a:r>
          </a:p>
          <a:p>
            <a:endParaRPr lang="en-US" sz="1600" dirty="0">
              <a:latin typeface="Courier" pitchFamily="49" charset="0"/>
            </a:endParaRPr>
          </a:p>
          <a:p>
            <a:r>
              <a:rPr lang="en-US" sz="1600" dirty="0">
                <a:latin typeface="Courier" pitchFamily="49" charset="0"/>
              </a:rPr>
              <a:t>In-line text: the mean weight is `</a:t>
            </a:r>
            <a:r>
              <a:rPr lang="en-US" sz="1600" dirty="0" err="1">
                <a:latin typeface="Courier" pitchFamily="49" charset="0"/>
              </a:rPr>
              <a:t>stata</a:t>
            </a:r>
            <a:r>
              <a:rPr lang="en-US" sz="1600" dirty="0">
                <a:latin typeface="Courier" pitchFamily="49" charset="0"/>
              </a:rPr>
              <a:t> %9.1f r(mean)` pounds.</a:t>
            </a:r>
          </a:p>
          <a:p>
            <a:endParaRPr lang="en-US" sz="1600" dirty="0">
              <a:latin typeface="Courier" pitchFamily="49" charset="0"/>
            </a:endParaRPr>
          </a:p>
          <a:p>
            <a:r>
              <a:rPr lang="en-US" sz="1600" dirty="0">
                <a:latin typeface="Courier" pitchFamily="49" charset="0"/>
              </a:rPr>
              <a:t>A list:</a:t>
            </a:r>
          </a:p>
          <a:p>
            <a:endParaRPr lang="en-US" sz="1600" dirty="0">
              <a:latin typeface="Courier" pitchFamily="49" charset="0"/>
            </a:endParaRPr>
          </a:p>
          <a:p>
            <a:r>
              <a:rPr lang="en-US" sz="1600" dirty="0">
                <a:latin typeface="Courier" pitchFamily="49" charset="0"/>
              </a:rPr>
              <a:t>- N = `s r(N)`</a:t>
            </a:r>
          </a:p>
          <a:p>
            <a:r>
              <a:rPr lang="en-US" sz="1600" dirty="0">
                <a:latin typeface="Courier" pitchFamily="49" charset="0"/>
              </a:rPr>
              <a:t>- mean = `s %9.1f r(mean)`</a:t>
            </a:r>
          </a:p>
          <a:p>
            <a:r>
              <a:rPr lang="en-US" sz="1600" dirty="0">
                <a:latin typeface="Courier" pitchFamily="49" charset="0"/>
              </a:rPr>
              <a:t>- </a:t>
            </a:r>
            <a:r>
              <a:rPr lang="en-US" sz="1600" dirty="0" err="1">
                <a:latin typeface="Courier" pitchFamily="49" charset="0"/>
              </a:rPr>
              <a:t>sd</a:t>
            </a:r>
            <a:r>
              <a:rPr lang="en-US" sz="1600" dirty="0">
                <a:latin typeface="Courier" pitchFamily="49" charset="0"/>
              </a:rPr>
              <a:t> = `s % 9.2f r(</a:t>
            </a:r>
            <a:r>
              <a:rPr lang="en-US" sz="1600" dirty="0" err="1">
                <a:latin typeface="Courier" pitchFamily="49" charset="0"/>
              </a:rPr>
              <a:t>sd</a:t>
            </a:r>
            <a:r>
              <a:rPr lang="en-US" sz="1600" dirty="0">
                <a:latin typeface="Courier" pitchFamily="49" charset="0"/>
              </a:rPr>
              <a:t>)`</a:t>
            </a:r>
          </a:p>
          <a:p>
            <a:endParaRPr lang="en-US" sz="1600" dirty="0">
              <a:latin typeface="Courier" pitchFamily="49" charset="0"/>
            </a:endParaRPr>
          </a:p>
          <a:p>
            <a:r>
              <a:rPr lang="en-US" sz="1600" dirty="0">
                <a:latin typeface="Courier" pitchFamily="49" charset="0"/>
              </a:rPr>
              <a:t>A graph:</a:t>
            </a:r>
          </a:p>
          <a:p>
            <a:r>
              <a:rPr lang="en-US" sz="1600" dirty="0">
                <a:latin typeface="Courier" pitchFamily="49" charset="0"/>
              </a:rPr>
              <a:t>```</a:t>
            </a:r>
            <a:r>
              <a:rPr lang="en-US" sz="1600" dirty="0" err="1">
                <a:latin typeface="Courier" pitchFamily="49" charset="0"/>
              </a:rPr>
              <a:t>stata</a:t>
            </a:r>
            <a:endParaRPr lang="en-US" sz="1600" dirty="0">
              <a:latin typeface="Courier" pitchFamily="49" charset="0"/>
            </a:endParaRPr>
          </a:p>
          <a:p>
            <a:r>
              <a:rPr lang="en-US" sz="1600" dirty="0">
                <a:latin typeface="Courier" pitchFamily="49" charset="0"/>
              </a:rPr>
              <a:t>histogram weight</a:t>
            </a:r>
          </a:p>
          <a:p>
            <a:r>
              <a:rPr lang="en-US" sz="1600" dirty="0">
                <a:latin typeface="Courier" pitchFamily="49" charset="0"/>
              </a:rPr>
              <a:t>```</a:t>
            </a:r>
          </a:p>
          <a:p>
            <a:endParaRPr lang="en-US" sz="1600" dirty="0">
              <a:latin typeface="Courier" pitchFamily="49" charset="0"/>
            </a:endParaRPr>
          </a:p>
          <a:p>
            <a:r>
              <a:rPr lang="en-US" sz="1600" dirty="0">
                <a:latin typeface="Courier" pitchFamily="49" charset="0"/>
              </a:rPr>
              <a:t>More text.</a:t>
            </a:r>
          </a:p>
        </p:txBody>
      </p:sp>
    </p:spTree>
    <p:extLst>
      <p:ext uri="{BB962C8B-B14F-4D97-AF65-F5344CB8AC3E}">
        <p14:creationId xmlns:p14="http://schemas.microsoft.com/office/powerpoint/2010/main" val="428300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 in Stata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5100" y="1750033"/>
            <a:ext cx="7499350" cy="4196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21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Conceptual Layers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Markdown</a:t>
            </a:r>
          </a:p>
          <a:p>
            <a:pPr lvl="1"/>
            <a:r>
              <a:rPr lang="en-US" dirty="0" smtClean="0"/>
              <a:t>Provides text formatting and document structure</a:t>
            </a:r>
          </a:p>
          <a:p>
            <a:endParaRPr lang="en-US" dirty="0" smtClean="0"/>
          </a:p>
          <a:p>
            <a:r>
              <a:rPr lang="en-US" dirty="0" smtClean="0"/>
              <a:t>Dynamic Stata code</a:t>
            </a:r>
          </a:p>
          <a:p>
            <a:pPr lvl="1"/>
            <a:r>
              <a:rPr lang="en-US" dirty="0" smtClean="0"/>
              <a:t>Provides results from the Results Viewer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Stata codes these layers separately, but we can combine them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26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SCC-powerpoint-template">
  <a:themeElements>
    <a:clrScheme name="SSCC">
      <a:dk1>
        <a:srgbClr val="1F4061"/>
      </a:dk1>
      <a:lt1>
        <a:sysClr val="window" lastClr="FFFFFF"/>
      </a:lt1>
      <a:dk2>
        <a:srgbClr val="D082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2019</TotalTime>
  <Words>527</Words>
  <Application>Microsoft Office PowerPoint</Application>
  <PresentationFormat>On-screen Show (4:3)</PresentationFormat>
  <Paragraphs>133</Paragraphs>
  <Slides>20</Slides>
  <Notes>4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SSCC-powerpoint-template</vt:lpstr>
      <vt:lpstr>Research Computing</vt:lpstr>
      <vt:lpstr>Doing Less with Stata Markdown</vt:lpstr>
      <vt:lpstr>Wouldn’t it be great if your papers wrote themselves?</vt:lpstr>
      <vt:lpstr>PowerPoint Presentation</vt:lpstr>
      <vt:lpstr>Stata + Markdown is less ambitious</vt:lpstr>
      <vt:lpstr>What does this look like? A simple example</vt:lpstr>
      <vt:lpstr>PowerPoint Presentation</vt:lpstr>
      <vt:lpstr>Processing in Stata</vt:lpstr>
      <vt:lpstr>Two Conceptual Layers</vt:lpstr>
      <vt:lpstr>Markdown cheat sheet (from Wikipedia)</vt:lpstr>
      <vt:lpstr>Markdown</vt:lpstr>
      <vt:lpstr>Markdown and Dynamic code</vt:lpstr>
      <vt:lpstr>What does this look like? </vt:lpstr>
      <vt:lpstr>The Stata process</vt:lpstr>
      <vt:lpstr>The stmd process</vt:lpstr>
      <vt:lpstr>Implications</vt:lpstr>
      <vt:lpstr>Code Block options</vt:lpstr>
      <vt:lpstr>More examples</vt:lpstr>
      <vt:lpstr>stmd usage</vt:lpstr>
      <vt:lpstr>Download/ install</vt:lpstr>
    </vt:vector>
  </TitlesOfParts>
  <Company>Univ of Wisc-Madison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stdParm</dc:title>
  <dc:creator>Doug Hemken</dc:creator>
  <cp:keywords>statistics;centering;standardize;interaction;regression;generalized linear model</cp:keywords>
  <cp:lastModifiedBy>SSCC</cp:lastModifiedBy>
  <cp:revision>115</cp:revision>
  <cp:lastPrinted>2018-07-17T19:41:28Z</cp:lastPrinted>
  <dcterms:created xsi:type="dcterms:W3CDTF">2010-11-15T19:31:28Z</dcterms:created>
  <dcterms:modified xsi:type="dcterms:W3CDTF">2018-07-20T11:33:59Z</dcterms:modified>
</cp:coreProperties>
</file>