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39D009-01A2-4F6F-A1D7-1C0599BFD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8BD8A92-051B-8078-6899-087ED5343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45FD-BEDE-49A0-8466-79E1067EF8B2}" type="datetimeFigureOut">
              <a:rPr lang="es-CO" smtClean="0"/>
              <a:t>22/10/2024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1FBE63-895A-2D06-641F-25642DB8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A044F24-DA4F-570F-87AD-98652DC0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60474-8D5B-40C8-A07A-6ED53BF396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056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1062745-DDE0-9D9C-DA3E-59AC1318D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6CC61C-44DF-1728-0D47-9F0B6C4FF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61D00-10A6-D9F7-FE29-31EE379B7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3845FD-BEDE-49A0-8466-79E1067EF8B2}" type="datetimeFigureOut">
              <a:rPr lang="es-CO" smtClean="0"/>
              <a:t>22/10/2024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1B6E09-1C83-59F4-43BE-5E9C85B16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250CAF-0B52-15B2-21A4-EE9B3C97E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F60474-8D5B-40C8-A07A-6ED53BF396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083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C7DC28B-5C81-D4B4-1F25-FF989E6D7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7D421D-4D1C-93D7-3374-66BC9EEB21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53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89A5230-F1BA-9469-9C6C-80B2ABF18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D0CFA4-514F-50FC-B2A2-53F877E10B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3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B98E09B-60B6-9482-FAF1-1A3A566EA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B69B19-2C0E-78E0-F305-C69EA24961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18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000AF14-3B0D-A06F-AD5E-0A69B523B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3A83EC-C489-1875-D8C1-57AB84AF4A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4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4BF5F54-28B0-F24B-7353-25FA2CC31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261E68-BA72-09D7-FA22-9C178E3603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48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3FDC011-CB8F-8B60-D248-88FFE1F0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548766-DC83-42C7-03BE-D25BBE6186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45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ED566E2-B869-0D4F-24C0-0641A4C7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D69A261-58BF-EDED-34B0-6C13C53060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67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60FF94C-1D1B-CCB2-BA52-306749194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B13FF91-D70E-126C-521B-5C1CEC52C8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05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1B3119F-5F4E-96A2-856D-7DE23F726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B66D618-656F-3D92-D9B5-4BFD606661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33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AEF8EC6-18ED-6402-C003-3D8D6CA8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EDAC220-0BAF-E3A3-B981-4FA0453787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07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EBDC7EC-BCF3-0601-92DB-2146E6171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6D5050F-57FB-9C0E-2CF4-5EB3C685F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23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0A28983-9A0D-B2D6-E6A0-E553C77F7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9C8B3C3-7824-BE14-BF78-CFC8BAF55C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73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1D2E090-41E8-6A8E-72A5-54E5CB406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DEF1550-256F-A9D4-BFB5-6C2D9F0FF1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72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0B3B60F-A6A4-E82E-50DF-C6F1EF76E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A303DB5-4E17-E848-7664-53057AC11D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71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BE32FD3-B8CD-E506-31EB-DE74E451A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01F05F-EC0E-6EED-C889-E238337398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324145C-CF19-5D0C-E1DA-4AA4DB53A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DEF05F3-AAAB-C289-A6BC-CD81D41E53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41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0BE1990-5599-3769-251B-2E734B18E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E49C58D-74CA-1EA7-7F06-32E0C2C069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42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5EF60F9-4F98-E496-0EEF-FBA43FF16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F8166A6-11DE-3642-A607-872B5A5802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72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10525FD-46A3-2AE4-2084-E193F9CAA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23168DF-AF62-6C6A-5ABC-34BBEC509E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47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A962C98-44D5-2140-C5F2-E2E5F9246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009C5EF-B635-2A14-22CA-B8897FFA7C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7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945C436-97E3-5F9D-7E94-07ED1EFEA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BA84335-C691-BAF1-0E22-C8F5D11FA6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29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1B93C43-69B9-9284-66BF-963119E8B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14B465-A760-5BAF-7585-0C549FCD1C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90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013245B-5CBE-72CD-74CF-48A3AC4C6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98FE377-306C-1617-64AA-8BC61D31B7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93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1747705-011B-0CF6-8CF3-5EE1EB975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C05A16F-6BD6-BA04-3A16-3FE830C1E7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3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465CC43-C702-9FF1-ADC1-FD9BCF32B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C763BD-DDA0-D09F-ADAE-122339B20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93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F3C3581-5395-EFF8-2526-EEAC1D287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6674A89-EA78-B9B5-FE05-CCAA35B5DD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09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44457D5-62B0-893A-ABFE-C32FF147C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79717EC-C4E6-ACA5-8142-32C99DB8F2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2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4BA0442-F3C6-D2D3-B98B-FBE1B5F27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5496079-95DA-91FC-84B8-9298CCC7FB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96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9E3D4AD-FA75-EE56-DEE2-80C387337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2B976D2-67A5-0C7F-67D0-785401D53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207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Erika Laitón</dc:creator>
  <cp:lastModifiedBy>Erika Laitón</cp:lastModifiedBy>
  <cp:revision>1</cp:revision>
  <dcterms:created xsi:type="dcterms:W3CDTF">2024-10-22T15:17:43Z</dcterms:created>
  <dcterms:modified xsi:type="dcterms:W3CDTF">2024-10-22T15:17:43Z</dcterms:modified>
</cp:coreProperties>
</file>