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69" r:id="rId3"/>
    <p:sldId id="257" r:id="rId4"/>
    <p:sldId id="267" r:id="rId5"/>
    <p:sldId id="259" r:id="rId6"/>
    <p:sldId id="264" r:id="rId7"/>
    <p:sldId id="265" r:id="rId8"/>
    <p:sldId id="260" r:id="rId9"/>
    <p:sldId id="266" r:id="rId10"/>
    <p:sldId id="270" r:id="rId11"/>
    <p:sldId id="274" r:id="rId12"/>
    <p:sldId id="271" r:id="rId13"/>
    <p:sldId id="272" r:id="rId14"/>
    <p:sldId id="273" r:id="rId15"/>
    <p:sldId id="275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090E"/>
    <a:srgbClr val="F5171C"/>
    <a:srgbClr val="E3C9BB"/>
    <a:srgbClr val="1C1F9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 autoAdjust="0"/>
    <p:restoredTop sz="94660"/>
  </p:normalViewPr>
  <p:slideViewPr>
    <p:cSldViewPr>
      <p:cViewPr varScale="1">
        <p:scale>
          <a:sx n="101" d="100"/>
          <a:sy n="101" d="100"/>
        </p:scale>
        <p:origin x="-10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85DE9E-B2BC-4CE1-862B-E8BEF56AAE1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E7E96540-775F-4CEE-98C7-817EBED9E6B3}">
      <dgm:prSet/>
      <dgm:spPr>
        <a:solidFill>
          <a:srgbClr val="C00000"/>
        </a:solidFill>
      </dgm:spPr>
      <dgm:t>
        <a:bodyPr/>
        <a:lstStyle/>
        <a:p>
          <a:pPr rtl="0"/>
          <a:r>
            <a:rPr lang="en-US" dirty="0" smtClean="0"/>
            <a:t>Disclosures</a:t>
          </a:r>
          <a:endParaRPr lang="en-CA" dirty="0"/>
        </a:p>
      </dgm:t>
    </dgm:pt>
    <dgm:pt modelId="{2171A707-3976-471C-9036-E845E8BB5672}" type="parTrans" cxnId="{968F94D6-33F1-4CF7-8E3F-732BD1E9D90A}">
      <dgm:prSet/>
      <dgm:spPr/>
      <dgm:t>
        <a:bodyPr/>
        <a:lstStyle/>
        <a:p>
          <a:endParaRPr lang="en-CA"/>
        </a:p>
      </dgm:t>
    </dgm:pt>
    <dgm:pt modelId="{441B4A33-E178-4F52-B208-7DBC3AB632AE}" type="sibTrans" cxnId="{968F94D6-33F1-4CF7-8E3F-732BD1E9D90A}">
      <dgm:prSet/>
      <dgm:spPr/>
      <dgm:t>
        <a:bodyPr/>
        <a:lstStyle/>
        <a:p>
          <a:endParaRPr lang="en-CA"/>
        </a:p>
      </dgm:t>
    </dgm:pt>
    <dgm:pt modelId="{F979E1F3-21C5-443A-8E6A-1290C4A05B0C}">
      <dgm:prSet/>
      <dgm:spPr>
        <a:solidFill>
          <a:srgbClr val="C00000"/>
        </a:solidFill>
      </dgm:spPr>
      <dgm:t>
        <a:bodyPr/>
        <a:lstStyle/>
        <a:p>
          <a:pPr rtl="0"/>
          <a:r>
            <a:rPr lang="en-US" dirty="0" smtClean="0"/>
            <a:t>Training &amp; Learning</a:t>
          </a:r>
          <a:endParaRPr lang="en-CA" dirty="0"/>
        </a:p>
      </dgm:t>
    </dgm:pt>
    <dgm:pt modelId="{4FF745F7-66D7-4F03-BC4D-EE56BABB1EA7}" type="parTrans" cxnId="{8FA084E2-4277-4BE4-81BA-CCFC855D3CE7}">
      <dgm:prSet/>
      <dgm:spPr/>
      <dgm:t>
        <a:bodyPr/>
        <a:lstStyle/>
        <a:p>
          <a:endParaRPr lang="en-CA"/>
        </a:p>
      </dgm:t>
    </dgm:pt>
    <dgm:pt modelId="{DC5648FF-22BD-4F84-BB1F-CBC0BC1B0B6A}" type="sibTrans" cxnId="{8FA084E2-4277-4BE4-81BA-CCFC855D3CE7}">
      <dgm:prSet/>
      <dgm:spPr/>
      <dgm:t>
        <a:bodyPr/>
        <a:lstStyle/>
        <a:p>
          <a:endParaRPr lang="en-CA"/>
        </a:p>
      </dgm:t>
    </dgm:pt>
    <dgm:pt modelId="{C8B5FAE6-044B-4E88-9158-4518CBDD3AF6}">
      <dgm:prSet/>
      <dgm:spPr>
        <a:solidFill>
          <a:srgbClr val="C00000"/>
        </a:solidFill>
      </dgm:spPr>
      <dgm:t>
        <a:bodyPr/>
        <a:lstStyle/>
        <a:p>
          <a:pPr rtl="0"/>
          <a:r>
            <a:rPr lang="en-US" dirty="0" smtClean="0"/>
            <a:t>Teaching</a:t>
          </a:r>
          <a:endParaRPr lang="en-CA" dirty="0"/>
        </a:p>
      </dgm:t>
    </dgm:pt>
    <dgm:pt modelId="{E127EB2A-D7B7-498A-8A59-29EA713FA41B}" type="parTrans" cxnId="{C0A0BC7A-E7AA-4B94-A9ED-473D14111FC8}">
      <dgm:prSet/>
      <dgm:spPr/>
      <dgm:t>
        <a:bodyPr/>
        <a:lstStyle/>
        <a:p>
          <a:endParaRPr lang="en-CA"/>
        </a:p>
      </dgm:t>
    </dgm:pt>
    <dgm:pt modelId="{61907BA3-27AE-4E16-95B5-1CEFDC33BEB1}" type="sibTrans" cxnId="{C0A0BC7A-E7AA-4B94-A9ED-473D14111FC8}">
      <dgm:prSet/>
      <dgm:spPr/>
      <dgm:t>
        <a:bodyPr/>
        <a:lstStyle/>
        <a:p>
          <a:endParaRPr lang="en-CA"/>
        </a:p>
      </dgm:t>
    </dgm:pt>
    <dgm:pt modelId="{DD8E0D04-E318-4438-8F00-118B255B3B61}">
      <dgm:prSet/>
      <dgm:spPr>
        <a:solidFill>
          <a:srgbClr val="C00000"/>
        </a:solidFill>
      </dgm:spPr>
      <dgm:t>
        <a:bodyPr/>
        <a:lstStyle/>
        <a:p>
          <a:pPr rtl="0"/>
          <a:r>
            <a:rPr lang="en-US" dirty="0" smtClean="0"/>
            <a:t>5 Principles</a:t>
          </a:r>
          <a:endParaRPr lang="en-CA" dirty="0"/>
        </a:p>
      </dgm:t>
    </dgm:pt>
    <dgm:pt modelId="{6E8F0255-8DB2-4359-B9C1-51D12D572B1C}" type="parTrans" cxnId="{F83BBC11-297E-4890-9196-80202A690F63}">
      <dgm:prSet/>
      <dgm:spPr/>
      <dgm:t>
        <a:bodyPr/>
        <a:lstStyle/>
        <a:p>
          <a:endParaRPr lang="en-CA"/>
        </a:p>
      </dgm:t>
    </dgm:pt>
    <dgm:pt modelId="{702E3302-F869-4631-A80C-30B1576DBBE5}" type="sibTrans" cxnId="{F83BBC11-297E-4890-9196-80202A690F63}">
      <dgm:prSet/>
      <dgm:spPr/>
      <dgm:t>
        <a:bodyPr/>
        <a:lstStyle/>
        <a:p>
          <a:endParaRPr lang="en-CA"/>
        </a:p>
      </dgm:t>
    </dgm:pt>
    <dgm:pt modelId="{3ACC4976-DD85-41E5-9623-803E5E5F1C1B}">
      <dgm:prSet/>
      <dgm:spPr>
        <a:solidFill>
          <a:srgbClr val="C00000"/>
        </a:solidFill>
      </dgm:spPr>
      <dgm:t>
        <a:bodyPr/>
        <a:lstStyle/>
        <a:p>
          <a:pPr rtl="0"/>
          <a:r>
            <a:rPr lang="en-US" dirty="0" smtClean="0"/>
            <a:t>Tailored curriculum</a:t>
          </a:r>
          <a:endParaRPr lang="en-CA" dirty="0"/>
        </a:p>
      </dgm:t>
    </dgm:pt>
    <dgm:pt modelId="{7D8C40B2-E3D1-4DE8-AAEF-47C5368FCAA1}" type="parTrans" cxnId="{8BC2DE10-98C8-4DE5-96BE-2D25C3AF2114}">
      <dgm:prSet/>
      <dgm:spPr/>
      <dgm:t>
        <a:bodyPr/>
        <a:lstStyle/>
        <a:p>
          <a:endParaRPr lang="en-CA"/>
        </a:p>
      </dgm:t>
    </dgm:pt>
    <dgm:pt modelId="{D5AE0945-C7C0-4A26-89AC-73B379C8577F}" type="sibTrans" cxnId="{8BC2DE10-98C8-4DE5-96BE-2D25C3AF2114}">
      <dgm:prSet/>
      <dgm:spPr/>
      <dgm:t>
        <a:bodyPr/>
        <a:lstStyle/>
        <a:p>
          <a:endParaRPr lang="en-CA"/>
        </a:p>
      </dgm:t>
    </dgm:pt>
    <dgm:pt modelId="{06DFB9F7-F41D-40E5-BF13-13D4EE499687}">
      <dgm:prSet/>
      <dgm:spPr>
        <a:solidFill>
          <a:srgbClr val="C00000"/>
        </a:solidFill>
      </dgm:spPr>
      <dgm:t>
        <a:bodyPr/>
        <a:lstStyle/>
        <a:p>
          <a:pPr rtl="0"/>
          <a:r>
            <a:rPr lang="en-US" dirty="0" smtClean="0"/>
            <a:t>Strategy matrix</a:t>
          </a:r>
          <a:endParaRPr lang="en-CA" dirty="0"/>
        </a:p>
      </dgm:t>
    </dgm:pt>
    <dgm:pt modelId="{4132AC2B-BB38-4770-9F74-CF40E4B0743C}" type="parTrans" cxnId="{AD075911-390D-4E80-9798-EF7D82138A61}">
      <dgm:prSet/>
      <dgm:spPr/>
      <dgm:t>
        <a:bodyPr/>
        <a:lstStyle/>
        <a:p>
          <a:endParaRPr lang="en-CA"/>
        </a:p>
      </dgm:t>
    </dgm:pt>
    <dgm:pt modelId="{7E8B34D9-3B4C-42D1-8C29-83215A1B34D7}" type="sibTrans" cxnId="{AD075911-390D-4E80-9798-EF7D82138A61}">
      <dgm:prSet/>
      <dgm:spPr/>
      <dgm:t>
        <a:bodyPr/>
        <a:lstStyle/>
        <a:p>
          <a:endParaRPr lang="en-CA"/>
        </a:p>
      </dgm:t>
    </dgm:pt>
    <dgm:pt modelId="{B388F143-81AC-4717-8895-ECFA58E70EA1}">
      <dgm:prSet/>
      <dgm:spPr>
        <a:solidFill>
          <a:srgbClr val="C00000"/>
        </a:solidFill>
      </dgm:spPr>
      <dgm:t>
        <a:bodyPr/>
        <a:lstStyle/>
        <a:p>
          <a:pPr rtl="0"/>
          <a:r>
            <a:rPr lang="en-US" dirty="0" smtClean="0"/>
            <a:t>References</a:t>
          </a:r>
          <a:endParaRPr lang="en-CA" dirty="0"/>
        </a:p>
      </dgm:t>
    </dgm:pt>
    <dgm:pt modelId="{1D407D7F-54B1-4A39-BC6A-39AECCB4F419}" type="parTrans" cxnId="{196587A6-4DD4-4E49-91F5-D006F99C85B8}">
      <dgm:prSet/>
      <dgm:spPr/>
      <dgm:t>
        <a:bodyPr/>
        <a:lstStyle/>
        <a:p>
          <a:endParaRPr lang="en-CA"/>
        </a:p>
      </dgm:t>
    </dgm:pt>
    <dgm:pt modelId="{30D26243-1068-4AEC-88DD-BE945D0834B2}" type="sibTrans" cxnId="{196587A6-4DD4-4E49-91F5-D006F99C85B8}">
      <dgm:prSet/>
      <dgm:spPr/>
      <dgm:t>
        <a:bodyPr/>
        <a:lstStyle/>
        <a:p>
          <a:endParaRPr lang="en-CA"/>
        </a:p>
      </dgm:t>
    </dgm:pt>
    <dgm:pt modelId="{AE5B42AC-96E4-473B-A996-6AE28C3DDDC5}" type="pres">
      <dgm:prSet presAssocID="{B085DE9E-B2BC-4CE1-862B-E8BEF56AAE1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7F5199B3-23AD-400A-B572-98B3D3FC640C}" type="pres">
      <dgm:prSet presAssocID="{E7E96540-775F-4CEE-98C7-817EBED9E6B3}" presName="composite" presStyleCnt="0"/>
      <dgm:spPr/>
    </dgm:pt>
    <dgm:pt modelId="{687B411C-30B3-4C58-A4AF-253104D84872}" type="pres">
      <dgm:prSet presAssocID="{E7E96540-775F-4CEE-98C7-817EBED9E6B3}" presName="imgShp" presStyleLbl="fgImgPlace1" presStyleIdx="0" presStyleCnt="7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A3F7E352-5D2A-454D-A341-727614ABD111}" type="pres">
      <dgm:prSet presAssocID="{E7E96540-775F-4CEE-98C7-817EBED9E6B3}" presName="txShp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CCB163A-CAD1-4CD6-BD21-503D1BA5DF92}" type="pres">
      <dgm:prSet presAssocID="{441B4A33-E178-4F52-B208-7DBC3AB632AE}" presName="spacing" presStyleCnt="0"/>
      <dgm:spPr/>
    </dgm:pt>
    <dgm:pt modelId="{845BAC08-9E67-4DEE-937C-932037971739}" type="pres">
      <dgm:prSet presAssocID="{F979E1F3-21C5-443A-8E6A-1290C4A05B0C}" presName="composite" presStyleCnt="0"/>
      <dgm:spPr/>
    </dgm:pt>
    <dgm:pt modelId="{FEABF168-82BB-4AF8-A6B5-1819A3473509}" type="pres">
      <dgm:prSet presAssocID="{F979E1F3-21C5-443A-8E6A-1290C4A05B0C}" presName="imgShp" presStyleLbl="fgImgPlace1" presStyleIdx="1" presStyleCnt="7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714B695C-848C-4C71-916E-FB944FFF8476}" type="pres">
      <dgm:prSet presAssocID="{F979E1F3-21C5-443A-8E6A-1290C4A05B0C}" presName="txShp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2C39453-9E1F-4DDB-AC11-F143220CCA9A}" type="pres">
      <dgm:prSet presAssocID="{DC5648FF-22BD-4F84-BB1F-CBC0BC1B0B6A}" presName="spacing" presStyleCnt="0"/>
      <dgm:spPr/>
    </dgm:pt>
    <dgm:pt modelId="{06DBF9C2-B7D6-4DF0-8CC1-EBB3F38B8A30}" type="pres">
      <dgm:prSet presAssocID="{C8B5FAE6-044B-4E88-9158-4518CBDD3AF6}" presName="composite" presStyleCnt="0"/>
      <dgm:spPr/>
    </dgm:pt>
    <dgm:pt modelId="{5F5EBA31-702D-49F3-B007-625DF2A972D6}" type="pres">
      <dgm:prSet presAssocID="{C8B5FAE6-044B-4E88-9158-4518CBDD3AF6}" presName="imgShp" presStyleLbl="fgImgPlace1" presStyleIdx="2" presStyleCnt="7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710D2E35-9991-4B01-B9B3-2415A5DEF160}" type="pres">
      <dgm:prSet presAssocID="{C8B5FAE6-044B-4E88-9158-4518CBDD3AF6}" presName="txShp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3710030-9E9A-4C2A-A4ED-C72D0168A8F5}" type="pres">
      <dgm:prSet presAssocID="{61907BA3-27AE-4E16-95B5-1CEFDC33BEB1}" presName="spacing" presStyleCnt="0"/>
      <dgm:spPr/>
    </dgm:pt>
    <dgm:pt modelId="{A9177B92-BA05-4D04-B21B-9BFC11091A92}" type="pres">
      <dgm:prSet presAssocID="{DD8E0D04-E318-4438-8F00-118B255B3B61}" presName="composite" presStyleCnt="0"/>
      <dgm:spPr/>
    </dgm:pt>
    <dgm:pt modelId="{BC2D1E1B-893A-4877-BF84-0EFB2372AAD8}" type="pres">
      <dgm:prSet presAssocID="{DD8E0D04-E318-4438-8F00-118B255B3B61}" presName="imgShp" presStyleLbl="fgImgPlace1" presStyleIdx="3" presStyleCnt="7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DCA01DFF-43C6-46D8-B083-CEDDE8FBB453}" type="pres">
      <dgm:prSet presAssocID="{DD8E0D04-E318-4438-8F00-118B255B3B61}" presName="txShp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E524F00-7300-41EE-AD2F-6244E30EE9BB}" type="pres">
      <dgm:prSet presAssocID="{702E3302-F869-4631-A80C-30B1576DBBE5}" presName="spacing" presStyleCnt="0"/>
      <dgm:spPr/>
    </dgm:pt>
    <dgm:pt modelId="{E74AE4E0-A526-4F4E-9FBB-A3D5B5C77705}" type="pres">
      <dgm:prSet presAssocID="{3ACC4976-DD85-41E5-9623-803E5E5F1C1B}" presName="composite" presStyleCnt="0"/>
      <dgm:spPr/>
    </dgm:pt>
    <dgm:pt modelId="{DF2CECB2-BB4F-4004-89A4-8B0829A68A01}" type="pres">
      <dgm:prSet presAssocID="{3ACC4976-DD85-41E5-9623-803E5E5F1C1B}" presName="imgShp" presStyleLbl="fgImgPlace1" presStyleIdx="4" presStyleCnt="7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480A18AE-A536-4710-8DEA-46C3A1106795}" type="pres">
      <dgm:prSet presAssocID="{3ACC4976-DD85-41E5-9623-803E5E5F1C1B}" presName="txShp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1EC6BF0-CC29-4D9F-AFAA-FDA4ED627F23}" type="pres">
      <dgm:prSet presAssocID="{D5AE0945-C7C0-4A26-89AC-73B379C8577F}" presName="spacing" presStyleCnt="0"/>
      <dgm:spPr/>
    </dgm:pt>
    <dgm:pt modelId="{1D653D29-2B1F-43E0-AA04-A31A36952806}" type="pres">
      <dgm:prSet presAssocID="{06DFB9F7-F41D-40E5-BF13-13D4EE499687}" presName="composite" presStyleCnt="0"/>
      <dgm:spPr/>
    </dgm:pt>
    <dgm:pt modelId="{E76E0B82-583F-42E9-89F6-7863E8A5A73B}" type="pres">
      <dgm:prSet presAssocID="{06DFB9F7-F41D-40E5-BF13-13D4EE499687}" presName="imgShp" presStyleLbl="fgImgPlace1" presStyleIdx="5" presStyleCnt="7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00D4E997-7895-4871-801F-72FB9DD6EFFC}" type="pres">
      <dgm:prSet presAssocID="{06DFB9F7-F41D-40E5-BF13-13D4EE499687}" presName="txShp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09F179E-5427-4464-B2A8-6C20BF6C6493}" type="pres">
      <dgm:prSet presAssocID="{7E8B34D9-3B4C-42D1-8C29-83215A1B34D7}" presName="spacing" presStyleCnt="0"/>
      <dgm:spPr/>
    </dgm:pt>
    <dgm:pt modelId="{166134AC-3CA3-443C-BD40-A85C7F982E9D}" type="pres">
      <dgm:prSet presAssocID="{B388F143-81AC-4717-8895-ECFA58E70EA1}" presName="composite" presStyleCnt="0"/>
      <dgm:spPr/>
    </dgm:pt>
    <dgm:pt modelId="{B6FCA36C-9BC4-4484-B329-757A296B4124}" type="pres">
      <dgm:prSet presAssocID="{B388F143-81AC-4717-8895-ECFA58E70EA1}" presName="imgShp" presStyleLbl="fgImgPlace1" presStyleIdx="6" presStyleCnt="7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CC9348D8-5CE4-444D-9E5A-E6973752FB56}" type="pres">
      <dgm:prSet presAssocID="{B388F143-81AC-4717-8895-ECFA58E70EA1}" presName="txShp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C0A0BC7A-E7AA-4B94-A9ED-473D14111FC8}" srcId="{B085DE9E-B2BC-4CE1-862B-E8BEF56AAE1E}" destId="{C8B5FAE6-044B-4E88-9158-4518CBDD3AF6}" srcOrd="2" destOrd="0" parTransId="{E127EB2A-D7B7-498A-8A59-29EA713FA41B}" sibTransId="{61907BA3-27AE-4E16-95B5-1CEFDC33BEB1}"/>
    <dgm:cxn modelId="{196587A6-4DD4-4E49-91F5-D006F99C85B8}" srcId="{B085DE9E-B2BC-4CE1-862B-E8BEF56AAE1E}" destId="{B388F143-81AC-4717-8895-ECFA58E70EA1}" srcOrd="6" destOrd="0" parTransId="{1D407D7F-54B1-4A39-BC6A-39AECCB4F419}" sibTransId="{30D26243-1068-4AEC-88DD-BE945D0834B2}"/>
    <dgm:cxn modelId="{3770A3C2-D74B-48F0-8B66-D284D3399409}" type="presOf" srcId="{E7E96540-775F-4CEE-98C7-817EBED9E6B3}" destId="{A3F7E352-5D2A-454D-A341-727614ABD111}" srcOrd="0" destOrd="0" presId="urn:microsoft.com/office/officeart/2005/8/layout/vList3"/>
    <dgm:cxn modelId="{B611E14A-0629-45A1-A03D-2C8ACB673D0B}" type="presOf" srcId="{F979E1F3-21C5-443A-8E6A-1290C4A05B0C}" destId="{714B695C-848C-4C71-916E-FB944FFF8476}" srcOrd="0" destOrd="0" presId="urn:microsoft.com/office/officeart/2005/8/layout/vList3"/>
    <dgm:cxn modelId="{DE5367D6-B059-4C18-9919-28AD58AF7883}" type="presOf" srcId="{C8B5FAE6-044B-4E88-9158-4518CBDD3AF6}" destId="{710D2E35-9991-4B01-B9B3-2415A5DEF160}" srcOrd="0" destOrd="0" presId="urn:microsoft.com/office/officeart/2005/8/layout/vList3"/>
    <dgm:cxn modelId="{0586C304-9491-4D25-9F13-FF3AAE69B9AB}" type="presOf" srcId="{DD8E0D04-E318-4438-8F00-118B255B3B61}" destId="{DCA01DFF-43C6-46D8-B083-CEDDE8FBB453}" srcOrd="0" destOrd="0" presId="urn:microsoft.com/office/officeart/2005/8/layout/vList3"/>
    <dgm:cxn modelId="{4D284E4E-4F29-4F47-8623-6D72766A614C}" type="presOf" srcId="{06DFB9F7-F41D-40E5-BF13-13D4EE499687}" destId="{00D4E997-7895-4871-801F-72FB9DD6EFFC}" srcOrd="0" destOrd="0" presId="urn:microsoft.com/office/officeart/2005/8/layout/vList3"/>
    <dgm:cxn modelId="{968F94D6-33F1-4CF7-8E3F-732BD1E9D90A}" srcId="{B085DE9E-B2BC-4CE1-862B-E8BEF56AAE1E}" destId="{E7E96540-775F-4CEE-98C7-817EBED9E6B3}" srcOrd="0" destOrd="0" parTransId="{2171A707-3976-471C-9036-E845E8BB5672}" sibTransId="{441B4A33-E178-4F52-B208-7DBC3AB632AE}"/>
    <dgm:cxn modelId="{6B8DD5F8-CA18-4A97-8016-61626DA0605C}" type="presOf" srcId="{B388F143-81AC-4717-8895-ECFA58E70EA1}" destId="{CC9348D8-5CE4-444D-9E5A-E6973752FB56}" srcOrd="0" destOrd="0" presId="urn:microsoft.com/office/officeart/2005/8/layout/vList3"/>
    <dgm:cxn modelId="{AD075911-390D-4E80-9798-EF7D82138A61}" srcId="{B085DE9E-B2BC-4CE1-862B-E8BEF56AAE1E}" destId="{06DFB9F7-F41D-40E5-BF13-13D4EE499687}" srcOrd="5" destOrd="0" parTransId="{4132AC2B-BB38-4770-9F74-CF40E4B0743C}" sibTransId="{7E8B34D9-3B4C-42D1-8C29-83215A1B34D7}"/>
    <dgm:cxn modelId="{CD4B01BC-111D-4402-A20B-28BB94E6A452}" type="presOf" srcId="{3ACC4976-DD85-41E5-9623-803E5E5F1C1B}" destId="{480A18AE-A536-4710-8DEA-46C3A1106795}" srcOrd="0" destOrd="0" presId="urn:microsoft.com/office/officeart/2005/8/layout/vList3"/>
    <dgm:cxn modelId="{8FA084E2-4277-4BE4-81BA-CCFC855D3CE7}" srcId="{B085DE9E-B2BC-4CE1-862B-E8BEF56AAE1E}" destId="{F979E1F3-21C5-443A-8E6A-1290C4A05B0C}" srcOrd="1" destOrd="0" parTransId="{4FF745F7-66D7-4F03-BC4D-EE56BABB1EA7}" sibTransId="{DC5648FF-22BD-4F84-BB1F-CBC0BC1B0B6A}"/>
    <dgm:cxn modelId="{F83BBC11-297E-4890-9196-80202A690F63}" srcId="{B085DE9E-B2BC-4CE1-862B-E8BEF56AAE1E}" destId="{DD8E0D04-E318-4438-8F00-118B255B3B61}" srcOrd="3" destOrd="0" parTransId="{6E8F0255-8DB2-4359-B9C1-51D12D572B1C}" sibTransId="{702E3302-F869-4631-A80C-30B1576DBBE5}"/>
    <dgm:cxn modelId="{8BC2DE10-98C8-4DE5-96BE-2D25C3AF2114}" srcId="{B085DE9E-B2BC-4CE1-862B-E8BEF56AAE1E}" destId="{3ACC4976-DD85-41E5-9623-803E5E5F1C1B}" srcOrd="4" destOrd="0" parTransId="{7D8C40B2-E3D1-4DE8-AAEF-47C5368FCAA1}" sibTransId="{D5AE0945-C7C0-4A26-89AC-73B379C8577F}"/>
    <dgm:cxn modelId="{7AE65B5A-1F50-493E-B0D6-7B53151FA5B4}" type="presOf" srcId="{B085DE9E-B2BC-4CE1-862B-E8BEF56AAE1E}" destId="{AE5B42AC-96E4-473B-A996-6AE28C3DDDC5}" srcOrd="0" destOrd="0" presId="urn:microsoft.com/office/officeart/2005/8/layout/vList3"/>
    <dgm:cxn modelId="{00FFAA8D-833B-482E-AB9F-D5668E3929E7}" type="presParOf" srcId="{AE5B42AC-96E4-473B-A996-6AE28C3DDDC5}" destId="{7F5199B3-23AD-400A-B572-98B3D3FC640C}" srcOrd="0" destOrd="0" presId="urn:microsoft.com/office/officeart/2005/8/layout/vList3"/>
    <dgm:cxn modelId="{E35A0F0A-671A-4E74-87C4-C2019950BF77}" type="presParOf" srcId="{7F5199B3-23AD-400A-B572-98B3D3FC640C}" destId="{687B411C-30B3-4C58-A4AF-253104D84872}" srcOrd="0" destOrd="0" presId="urn:microsoft.com/office/officeart/2005/8/layout/vList3"/>
    <dgm:cxn modelId="{258B5E19-9259-434F-9D5E-3750F18C41F7}" type="presParOf" srcId="{7F5199B3-23AD-400A-B572-98B3D3FC640C}" destId="{A3F7E352-5D2A-454D-A341-727614ABD111}" srcOrd="1" destOrd="0" presId="urn:microsoft.com/office/officeart/2005/8/layout/vList3"/>
    <dgm:cxn modelId="{20A10581-6E21-4273-ADDA-3F2274DB7EB0}" type="presParOf" srcId="{AE5B42AC-96E4-473B-A996-6AE28C3DDDC5}" destId="{ACCB163A-CAD1-4CD6-BD21-503D1BA5DF92}" srcOrd="1" destOrd="0" presId="urn:microsoft.com/office/officeart/2005/8/layout/vList3"/>
    <dgm:cxn modelId="{6752CC0F-32AE-4298-A236-75F05EA94111}" type="presParOf" srcId="{AE5B42AC-96E4-473B-A996-6AE28C3DDDC5}" destId="{845BAC08-9E67-4DEE-937C-932037971739}" srcOrd="2" destOrd="0" presId="urn:microsoft.com/office/officeart/2005/8/layout/vList3"/>
    <dgm:cxn modelId="{BC4AC08D-2A4E-44CE-BBFB-00DADFDF66B2}" type="presParOf" srcId="{845BAC08-9E67-4DEE-937C-932037971739}" destId="{FEABF168-82BB-4AF8-A6B5-1819A3473509}" srcOrd="0" destOrd="0" presId="urn:microsoft.com/office/officeart/2005/8/layout/vList3"/>
    <dgm:cxn modelId="{3DCACE35-F424-43BB-9A18-E69DB98D5B1C}" type="presParOf" srcId="{845BAC08-9E67-4DEE-937C-932037971739}" destId="{714B695C-848C-4C71-916E-FB944FFF8476}" srcOrd="1" destOrd="0" presId="urn:microsoft.com/office/officeart/2005/8/layout/vList3"/>
    <dgm:cxn modelId="{D22042DD-AB26-40B0-AA80-1342D88AF9D8}" type="presParOf" srcId="{AE5B42AC-96E4-473B-A996-6AE28C3DDDC5}" destId="{A2C39453-9E1F-4DDB-AC11-F143220CCA9A}" srcOrd="3" destOrd="0" presId="urn:microsoft.com/office/officeart/2005/8/layout/vList3"/>
    <dgm:cxn modelId="{622ACFBC-E3B6-41BF-A4EA-050B3848D7A4}" type="presParOf" srcId="{AE5B42AC-96E4-473B-A996-6AE28C3DDDC5}" destId="{06DBF9C2-B7D6-4DF0-8CC1-EBB3F38B8A30}" srcOrd="4" destOrd="0" presId="urn:microsoft.com/office/officeart/2005/8/layout/vList3"/>
    <dgm:cxn modelId="{142DEAC5-42AC-41E2-B20A-B553D8FA0F21}" type="presParOf" srcId="{06DBF9C2-B7D6-4DF0-8CC1-EBB3F38B8A30}" destId="{5F5EBA31-702D-49F3-B007-625DF2A972D6}" srcOrd="0" destOrd="0" presId="urn:microsoft.com/office/officeart/2005/8/layout/vList3"/>
    <dgm:cxn modelId="{ADFEBF60-0B0E-4716-B75B-87DC02331634}" type="presParOf" srcId="{06DBF9C2-B7D6-4DF0-8CC1-EBB3F38B8A30}" destId="{710D2E35-9991-4B01-B9B3-2415A5DEF160}" srcOrd="1" destOrd="0" presId="urn:microsoft.com/office/officeart/2005/8/layout/vList3"/>
    <dgm:cxn modelId="{72951739-4857-467C-81C3-C478932B7108}" type="presParOf" srcId="{AE5B42AC-96E4-473B-A996-6AE28C3DDDC5}" destId="{93710030-9E9A-4C2A-A4ED-C72D0168A8F5}" srcOrd="5" destOrd="0" presId="urn:microsoft.com/office/officeart/2005/8/layout/vList3"/>
    <dgm:cxn modelId="{995D5A03-69F6-493E-93A7-5880B055D0A7}" type="presParOf" srcId="{AE5B42AC-96E4-473B-A996-6AE28C3DDDC5}" destId="{A9177B92-BA05-4D04-B21B-9BFC11091A92}" srcOrd="6" destOrd="0" presId="urn:microsoft.com/office/officeart/2005/8/layout/vList3"/>
    <dgm:cxn modelId="{B47B76F7-AB78-44E3-B09F-D3D000C65899}" type="presParOf" srcId="{A9177B92-BA05-4D04-B21B-9BFC11091A92}" destId="{BC2D1E1B-893A-4877-BF84-0EFB2372AAD8}" srcOrd="0" destOrd="0" presId="urn:microsoft.com/office/officeart/2005/8/layout/vList3"/>
    <dgm:cxn modelId="{F4556828-F9A8-4B72-B209-E25D4CF83087}" type="presParOf" srcId="{A9177B92-BA05-4D04-B21B-9BFC11091A92}" destId="{DCA01DFF-43C6-46D8-B083-CEDDE8FBB453}" srcOrd="1" destOrd="0" presId="urn:microsoft.com/office/officeart/2005/8/layout/vList3"/>
    <dgm:cxn modelId="{A31B0AD3-FFDA-48EF-AC4F-D3803F8B3D6E}" type="presParOf" srcId="{AE5B42AC-96E4-473B-A996-6AE28C3DDDC5}" destId="{FE524F00-7300-41EE-AD2F-6244E30EE9BB}" srcOrd="7" destOrd="0" presId="urn:microsoft.com/office/officeart/2005/8/layout/vList3"/>
    <dgm:cxn modelId="{BD1D7EE6-9367-409C-A111-BB790FD91691}" type="presParOf" srcId="{AE5B42AC-96E4-473B-A996-6AE28C3DDDC5}" destId="{E74AE4E0-A526-4F4E-9FBB-A3D5B5C77705}" srcOrd="8" destOrd="0" presId="urn:microsoft.com/office/officeart/2005/8/layout/vList3"/>
    <dgm:cxn modelId="{DCAC766F-E59A-40CA-8D48-15BB7E250EF9}" type="presParOf" srcId="{E74AE4E0-A526-4F4E-9FBB-A3D5B5C77705}" destId="{DF2CECB2-BB4F-4004-89A4-8B0829A68A01}" srcOrd="0" destOrd="0" presId="urn:microsoft.com/office/officeart/2005/8/layout/vList3"/>
    <dgm:cxn modelId="{E1FB4AE1-B9F9-42A7-ACFA-41AF3C2349F7}" type="presParOf" srcId="{E74AE4E0-A526-4F4E-9FBB-A3D5B5C77705}" destId="{480A18AE-A536-4710-8DEA-46C3A1106795}" srcOrd="1" destOrd="0" presId="urn:microsoft.com/office/officeart/2005/8/layout/vList3"/>
    <dgm:cxn modelId="{FE88FCB5-BFD6-44A0-B837-B57DDA662BF6}" type="presParOf" srcId="{AE5B42AC-96E4-473B-A996-6AE28C3DDDC5}" destId="{A1EC6BF0-CC29-4D9F-AFAA-FDA4ED627F23}" srcOrd="9" destOrd="0" presId="urn:microsoft.com/office/officeart/2005/8/layout/vList3"/>
    <dgm:cxn modelId="{E25345F4-0776-44CA-BA8F-C687A6CC2AD4}" type="presParOf" srcId="{AE5B42AC-96E4-473B-A996-6AE28C3DDDC5}" destId="{1D653D29-2B1F-43E0-AA04-A31A36952806}" srcOrd="10" destOrd="0" presId="urn:microsoft.com/office/officeart/2005/8/layout/vList3"/>
    <dgm:cxn modelId="{FB4D5076-B08D-4F19-8E1E-35C782398763}" type="presParOf" srcId="{1D653D29-2B1F-43E0-AA04-A31A36952806}" destId="{E76E0B82-583F-42E9-89F6-7863E8A5A73B}" srcOrd="0" destOrd="0" presId="urn:microsoft.com/office/officeart/2005/8/layout/vList3"/>
    <dgm:cxn modelId="{B10CDA4E-E939-4324-BD7B-4D3078DC37C2}" type="presParOf" srcId="{1D653D29-2B1F-43E0-AA04-A31A36952806}" destId="{00D4E997-7895-4871-801F-72FB9DD6EFFC}" srcOrd="1" destOrd="0" presId="urn:microsoft.com/office/officeart/2005/8/layout/vList3"/>
    <dgm:cxn modelId="{09331CFE-9AEB-4566-9385-86E774F7046D}" type="presParOf" srcId="{AE5B42AC-96E4-473B-A996-6AE28C3DDDC5}" destId="{509F179E-5427-4464-B2A8-6C20BF6C6493}" srcOrd="11" destOrd="0" presId="urn:microsoft.com/office/officeart/2005/8/layout/vList3"/>
    <dgm:cxn modelId="{037FB335-00F8-44B5-AA7B-8B93E200616F}" type="presParOf" srcId="{AE5B42AC-96E4-473B-A996-6AE28C3DDDC5}" destId="{166134AC-3CA3-443C-BD40-A85C7F982E9D}" srcOrd="12" destOrd="0" presId="urn:microsoft.com/office/officeart/2005/8/layout/vList3"/>
    <dgm:cxn modelId="{1D0DFA3C-1C3A-48CD-B0FD-D5DAC6C75147}" type="presParOf" srcId="{166134AC-3CA3-443C-BD40-A85C7F982E9D}" destId="{B6FCA36C-9BC4-4484-B329-757A296B4124}" srcOrd="0" destOrd="0" presId="urn:microsoft.com/office/officeart/2005/8/layout/vList3"/>
    <dgm:cxn modelId="{D1F27B37-BBBC-484F-9570-0E8DFE1A942F}" type="presParOf" srcId="{166134AC-3CA3-443C-BD40-A85C7F982E9D}" destId="{CC9348D8-5CE4-444D-9E5A-E6973752FB56}" srcOrd="1" destOrd="0" presId="urn:microsoft.com/office/officeart/2005/8/layout/v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0BAF27-A976-4251-A091-3D1C9A133C6C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4CA8F3A7-718B-4C4D-A201-E72A577C08FB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Minimize anxiety, optimize emotions</a:t>
          </a:r>
          <a:endParaRPr lang="en-CA" dirty="0"/>
        </a:p>
      </dgm:t>
    </dgm:pt>
    <dgm:pt modelId="{A267331F-449F-44D2-A39F-8E24D3D47C85}" type="parTrans" cxnId="{B2E21768-1D22-4D8B-A9DA-C966B1E3B94A}">
      <dgm:prSet/>
      <dgm:spPr/>
      <dgm:t>
        <a:bodyPr/>
        <a:lstStyle/>
        <a:p>
          <a:endParaRPr lang="en-CA"/>
        </a:p>
      </dgm:t>
    </dgm:pt>
    <dgm:pt modelId="{E2600316-8E07-4625-91FC-FBB36478E38C}" type="sibTrans" cxnId="{B2E21768-1D22-4D8B-A9DA-C966B1E3B94A}">
      <dgm:prSet/>
      <dgm:spPr/>
      <dgm:t>
        <a:bodyPr/>
        <a:lstStyle/>
        <a:p>
          <a:endParaRPr lang="en-CA"/>
        </a:p>
      </dgm:t>
    </dgm:pt>
    <dgm:pt modelId="{2FEEE832-8B4B-468D-A0EA-E8AFA317B7AA}">
      <dgm:prSet phldrT="[Text]"/>
      <dgm:spPr/>
      <dgm:t>
        <a:bodyPr/>
        <a:lstStyle/>
        <a:p>
          <a:r>
            <a:rPr lang="en-US" dirty="0" smtClean="0"/>
            <a:t>Socialization, team learning</a:t>
          </a:r>
          <a:endParaRPr lang="en-CA" dirty="0"/>
        </a:p>
      </dgm:t>
    </dgm:pt>
    <dgm:pt modelId="{CE34338C-8889-445D-B928-D52BB6B045DD}" type="parTrans" cxnId="{D1FF42EA-CA3D-4934-A830-D6F0D515611F}">
      <dgm:prSet/>
      <dgm:spPr/>
      <dgm:t>
        <a:bodyPr/>
        <a:lstStyle/>
        <a:p>
          <a:endParaRPr lang="en-CA"/>
        </a:p>
      </dgm:t>
    </dgm:pt>
    <dgm:pt modelId="{649765F0-57BE-4CBB-9532-261E4B4AAEA9}" type="sibTrans" cxnId="{D1FF42EA-CA3D-4934-A830-D6F0D515611F}">
      <dgm:prSet/>
      <dgm:spPr/>
      <dgm:t>
        <a:bodyPr/>
        <a:lstStyle/>
        <a:p>
          <a:endParaRPr lang="en-CA"/>
        </a:p>
      </dgm:t>
    </dgm:pt>
    <dgm:pt modelId="{8B2032E8-72AA-4E98-BE9E-9FE805363D1C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smtClean="0"/>
            <a:t>Curriculum, research &amp; evidence-based medicine (EBM)</a:t>
          </a:r>
          <a:endParaRPr lang="en-CA" dirty="0"/>
        </a:p>
      </dgm:t>
    </dgm:pt>
    <dgm:pt modelId="{98360CBE-8981-4AE5-A88E-D73963A3F345}" type="parTrans" cxnId="{B0FB893F-51B9-422A-A7A9-518D90E18CB3}">
      <dgm:prSet/>
      <dgm:spPr/>
      <dgm:t>
        <a:bodyPr/>
        <a:lstStyle/>
        <a:p>
          <a:endParaRPr lang="en-CA"/>
        </a:p>
      </dgm:t>
    </dgm:pt>
    <dgm:pt modelId="{3F1DB58B-8C67-475C-9DA7-B9F499F45B9E}" type="sibTrans" cxnId="{B0FB893F-51B9-422A-A7A9-518D90E18CB3}">
      <dgm:prSet/>
      <dgm:spPr/>
      <dgm:t>
        <a:bodyPr/>
        <a:lstStyle/>
        <a:p>
          <a:endParaRPr lang="en-CA"/>
        </a:p>
      </dgm:t>
    </dgm:pt>
    <dgm:pt modelId="{F31FA7A6-4CBF-4AA4-844D-4F5D856C95D7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Curriculum, statistical methods &amp; concepts</a:t>
          </a:r>
          <a:endParaRPr lang="en-CA" dirty="0"/>
        </a:p>
      </dgm:t>
    </dgm:pt>
    <dgm:pt modelId="{0F763688-201B-4C23-BE62-E3929D6D6F09}" type="parTrans" cxnId="{F61DBBB3-4CEB-4AE1-8CF5-8BB06D7523AC}">
      <dgm:prSet/>
      <dgm:spPr/>
      <dgm:t>
        <a:bodyPr/>
        <a:lstStyle/>
        <a:p>
          <a:endParaRPr lang="en-CA"/>
        </a:p>
      </dgm:t>
    </dgm:pt>
    <dgm:pt modelId="{A4694743-FD92-460A-962E-0CE2961D4AC4}" type="sibTrans" cxnId="{F61DBBB3-4CEB-4AE1-8CF5-8BB06D7523AC}">
      <dgm:prSet/>
      <dgm:spPr/>
      <dgm:t>
        <a:bodyPr/>
        <a:lstStyle/>
        <a:p>
          <a:endParaRPr lang="en-CA"/>
        </a:p>
      </dgm:t>
    </dgm:pt>
    <dgm:pt modelId="{B819ECE8-DE33-4021-9EDA-7F5F17865C6D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 smtClean="0"/>
            <a:t>Goal of autonomy</a:t>
          </a:r>
          <a:endParaRPr lang="en-CA" dirty="0"/>
        </a:p>
      </dgm:t>
    </dgm:pt>
    <dgm:pt modelId="{708F509B-6383-46A3-9945-68AFA1D2AF5E}" type="parTrans" cxnId="{A5CD2C2B-7761-49C1-88AC-DB736FA2038E}">
      <dgm:prSet/>
      <dgm:spPr/>
      <dgm:t>
        <a:bodyPr/>
        <a:lstStyle/>
        <a:p>
          <a:endParaRPr lang="en-CA"/>
        </a:p>
      </dgm:t>
    </dgm:pt>
    <dgm:pt modelId="{6FD02961-DBA5-42AD-A1CB-93352171D79A}" type="sibTrans" cxnId="{A5CD2C2B-7761-49C1-88AC-DB736FA2038E}">
      <dgm:prSet/>
      <dgm:spPr/>
      <dgm:t>
        <a:bodyPr/>
        <a:lstStyle/>
        <a:p>
          <a:endParaRPr lang="en-CA"/>
        </a:p>
      </dgm:t>
    </dgm:pt>
    <dgm:pt modelId="{32993B84-296C-4FA5-B586-6D2793F64FC7}" type="pres">
      <dgm:prSet presAssocID="{2B0BAF27-A976-4251-A091-3D1C9A133C6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53C52354-9A81-4386-A87B-FF209626BD03}" type="pres">
      <dgm:prSet presAssocID="{4CA8F3A7-718B-4C4D-A201-E72A577C08FB}" presName="node" presStyleLbl="node1" presStyleIdx="0" presStyleCnt="5" custScaleX="118113" custScaleY="12292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DF8CF44-D6C6-4CC5-881C-EE5E018ABFFE}" type="pres">
      <dgm:prSet presAssocID="{4CA8F3A7-718B-4C4D-A201-E72A577C08FB}" presName="spNode" presStyleCnt="0"/>
      <dgm:spPr/>
    </dgm:pt>
    <dgm:pt modelId="{8684394A-F2A8-4175-AA0C-8CB3386588B8}" type="pres">
      <dgm:prSet presAssocID="{E2600316-8E07-4625-91FC-FBB36478E38C}" presName="sibTrans" presStyleLbl="sibTrans1D1" presStyleIdx="0" presStyleCnt="5"/>
      <dgm:spPr/>
      <dgm:t>
        <a:bodyPr/>
        <a:lstStyle/>
        <a:p>
          <a:endParaRPr lang="en-CA"/>
        </a:p>
      </dgm:t>
    </dgm:pt>
    <dgm:pt modelId="{F3E260BA-3F79-4139-91F8-7153ED3A7B9E}" type="pres">
      <dgm:prSet presAssocID="{2FEEE832-8B4B-468D-A0EA-E8AFA317B7AA}" presName="node" presStyleLbl="node1" presStyleIdx="1" presStyleCnt="5" custScaleX="116236" custScaleY="126902" custRadScaleRad="97485" custRadScaleInc="2215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132A245-13C2-49FF-A6C7-6A834C165F42}" type="pres">
      <dgm:prSet presAssocID="{2FEEE832-8B4B-468D-A0EA-E8AFA317B7AA}" presName="spNode" presStyleCnt="0"/>
      <dgm:spPr/>
    </dgm:pt>
    <dgm:pt modelId="{2E482145-6519-4636-BF20-63B3D572A40E}" type="pres">
      <dgm:prSet presAssocID="{649765F0-57BE-4CBB-9532-261E4B4AAEA9}" presName="sibTrans" presStyleLbl="sibTrans1D1" presStyleIdx="1" presStyleCnt="5"/>
      <dgm:spPr/>
      <dgm:t>
        <a:bodyPr/>
        <a:lstStyle/>
        <a:p>
          <a:endParaRPr lang="en-CA"/>
        </a:p>
      </dgm:t>
    </dgm:pt>
    <dgm:pt modelId="{9665A4A6-B134-4886-8036-3BAE0A2DADA8}" type="pres">
      <dgm:prSet presAssocID="{8B2032E8-72AA-4E98-BE9E-9FE805363D1C}" presName="node" presStyleLbl="node1" presStyleIdx="2" presStyleCnt="5" custScaleX="118265" custScaleY="124996" custRadScaleRad="104165" custRadScaleInc="-1268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1569672-A0A7-4CB5-B76E-F2208D5842A0}" type="pres">
      <dgm:prSet presAssocID="{8B2032E8-72AA-4E98-BE9E-9FE805363D1C}" presName="spNode" presStyleCnt="0"/>
      <dgm:spPr/>
    </dgm:pt>
    <dgm:pt modelId="{6BA0474D-0B9E-425E-90EF-228B58C89D7A}" type="pres">
      <dgm:prSet presAssocID="{3F1DB58B-8C67-475C-9DA7-B9F499F45B9E}" presName="sibTrans" presStyleLbl="sibTrans1D1" presStyleIdx="2" presStyleCnt="5"/>
      <dgm:spPr/>
      <dgm:t>
        <a:bodyPr/>
        <a:lstStyle/>
        <a:p>
          <a:endParaRPr lang="en-CA"/>
        </a:p>
      </dgm:t>
    </dgm:pt>
    <dgm:pt modelId="{D6724E43-CC1A-4D8A-B075-34EC5E45784A}" type="pres">
      <dgm:prSet presAssocID="{F31FA7A6-4CBF-4AA4-844D-4F5D856C95D7}" presName="node" presStyleLbl="node1" presStyleIdx="3" presStyleCnt="5" custScaleX="123495" custScaleY="132037" custRadScaleRad="103092" custRadScaleInc="959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0D9251D-68F1-4B2A-A6B2-F5A066C8B4F5}" type="pres">
      <dgm:prSet presAssocID="{F31FA7A6-4CBF-4AA4-844D-4F5D856C95D7}" presName="spNode" presStyleCnt="0"/>
      <dgm:spPr/>
    </dgm:pt>
    <dgm:pt modelId="{D517DFC4-7FCF-458E-BBF4-B725755CD6A9}" type="pres">
      <dgm:prSet presAssocID="{A4694743-FD92-460A-962E-0CE2961D4AC4}" presName="sibTrans" presStyleLbl="sibTrans1D1" presStyleIdx="3" presStyleCnt="5"/>
      <dgm:spPr/>
      <dgm:t>
        <a:bodyPr/>
        <a:lstStyle/>
        <a:p>
          <a:endParaRPr lang="en-CA"/>
        </a:p>
      </dgm:t>
    </dgm:pt>
    <dgm:pt modelId="{6005D607-5FEE-4872-8B56-709A51D9F853}" type="pres">
      <dgm:prSet presAssocID="{B819ECE8-DE33-4021-9EDA-7F5F17865C6D}" presName="node" presStyleLbl="node1" presStyleIdx="4" presStyleCnt="5" custScaleX="124151" custScaleY="133944" custRadScaleRad="96993" custRadScaleInc="-2782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E672DC1-FF23-4CCD-8C66-1475B104E3B3}" type="pres">
      <dgm:prSet presAssocID="{B819ECE8-DE33-4021-9EDA-7F5F17865C6D}" presName="spNode" presStyleCnt="0"/>
      <dgm:spPr/>
    </dgm:pt>
    <dgm:pt modelId="{89B636D6-6B86-4EF6-93ED-786007625AF3}" type="pres">
      <dgm:prSet presAssocID="{6FD02961-DBA5-42AD-A1CB-93352171D79A}" presName="sibTrans" presStyleLbl="sibTrans1D1" presStyleIdx="4" presStyleCnt="5"/>
      <dgm:spPr/>
      <dgm:t>
        <a:bodyPr/>
        <a:lstStyle/>
        <a:p>
          <a:endParaRPr lang="en-CA"/>
        </a:p>
      </dgm:t>
    </dgm:pt>
  </dgm:ptLst>
  <dgm:cxnLst>
    <dgm:cxn modelId="{9F379328-33EC-4BAD-9EBC-A9FA7A60CC8E}" type="presOf" srcId="{E2600316-8E07-4625-91FC-FBB36478E38C}" destId="{8684394A-F2A8-4175-AA0C-8CB3386588B8}" srcOrd="0" destOrd="0" presId="urn:microsoft.com/office/officeart/2005/8/layout/cycle6"/>
    <dgm:cxn modelId="{FE461959-7C17-4484-B96D-04AE57628FC2}" type="presOf" srcId="{2B0BAF27-A976-4251-A091-3D1C9A133C6C}" destId="{32993B84-296C-4FA5-B586-6D2793F64FC7}" srcOrd="0" destOrd="0" presId="urn:microsoft.com/office/officeart/2005/8/layout/cycle6"/>
    <dgm:cxn modelId="{A5CD2C2B-7761-49C1-88AC-DB736FA2038E}" srcId="{2B0BAF27-A976-4251-A091-3D1C9A133C6C}" destId="{B819ECE8-DE33-4021-9EDA-7F5F17865C6D}" srcOrd="4" destOrd="0" parTransId="{708F509B-6383-46A3-9945-68AFA1D2AF5E}" sibTransId="{6FD02961-DBA5-42AD-A1CB-93352171D79A}"/>
    <dgm:cxn modelId="{FCE0A9B3-96A9-4722-94D7-591815E516E2}" type="presOf" srcId="{6FD02961-DBA5-42AD-A1CB-93352171D79A}" destId="{89B636D6-6B86-4EF6-93ED-786007625AF3}" srcOrd="0" destOrd="0" presId="urn:microsoft.com/office/officeart/2005/8/layout/cycle6"/>
    <dgm:cxn modelId="{1120E8CE-8199-472B-ACF1-154CBCFC7A5B}" type="presOf" srcId="{8B2032E8-72AA-4E98-BE9E-9FE805363D1C}" destId="{9665A4A6-B134-4886-8036-3BAE0A2DADA8}" srcOrd="0" destOrd="0" presId="urn:microsoft.com/office/officeart/2005/8/layout/cycle6"/>
    <dgm:cxn modelId="{C42F970F-DF19-4B98-8DAF-3CE61A19B4BE}" type="presOf" srcId="{A4694743-FD92-460A-962E-0CE2961D4AC4}" destId="{D517DFC4-7FCF-458E-BBF4-B725755CD6A9}" srcOrd="0" destOrd="0" presId="urn:microsoft.com/office/officeart/2005/8/layout/cycle6"/>
    <dgm:cxn modelId="{D1FF42EA-CA3D-4934-A830-D6F0D515611F}" srcId="{2B0BAF27-A976-4251-A091-3D1C9A133C6C}" destId="{2FEEE832-8B4B-468D-A0EA-E8AFA317B7AA}" srcOrd="1" destOrd="0" parTransId="{CE34338C-8889-445D-B928-D52BB6B045DD}" sibTransId="{649765F0-57BE-4CBB-9532-261E4B4AAEA9}"/>
    <dgm:cxn modelId="{96EE1412-AC61-4ADF-96C1-91F9797A91FF}" type="presOf" srcId="{B819ECE8-DE33-4021-9EDA-7F5F17865C6D}" destId="{6005D607-5FEE-4872-8B56-709A51D9F853}" srcOrd="0" destOrd="0" presId="urn:microsoft.com/office/officeart/2005/8/layout/cycle6"/>
    <dgm:cxn modelId="{D05571E3-252D-4ED0-BF2D-5F09806491E0}" type="presOf" srcId="{4CA8F3A7-718B-4C4D-A201-E72A577C08FB}" destId="{53C52354-9A81-4386-A87B-FF209626BD03}" srcOrd="0" destOrd="0" presId="urn:microsoft.com/office/officeart/2005/8/layout/cycle6"/>
    <dgm:cxn modelId="{AF226BB2-44F3-4C18-AA13-8D762F0CEC14}" type="presOf" srcId="{649765F0-57BE-4CBB-9532-261E4B4AAEA9}" destId="{2E482145-6519-4636-BF20-63B3D572A40E}" srcOrd="0" destOrd="0" presId="urn:microsoft.com/office/officeart/2005/8/layout/cycle6"/>
    <dgm:cxn modelId="{8FECC108-98F2-40AD-B6A1-992F2283D3C7}" type="presOf" srcId="{2FEEE832-8B4B-468D-A0EA-E8AFA317B7AA}" destId="{F3E260BA-3F79-4139-91F8-7153ED3A7B9E}" srcOrd="0" destOrd="0" presId="urn:microsoft.com/office/officeart/2005/8/layout/cycle6"/>
    <dgm:cxn modelId="{F61DBBB3-4CEB-4AE1-8CF5-8BB06D7523AC}" srcId="{2B0BAF27-A976-4251-A091-3D1C9A133C6C}" destId="{F31FA7A6-4CBF-4AA4-844D-4F5D856C95D7}" srcOrd="3" destOrd="0" parTransId="{0F763688-201B-4C23-BE62-E3929D6D6F09}" sibTransId="{A4694743-FD92-460A-962E-0CE2961D4AC4}"/>
    <dgm:cxn modelId="{B0FB893F-51B9-422A-A7A9-518D90E18CB3}" srcId="{2B0BAF27-A976-4251-A091-3D1C9A133C6C}" destId="{8B2032E8-72AA-4E98-BE9E-9FE805363D1C}" srcOrd="2" destOrd="0" parTransId="{98360CBE-8981-4AE5-A88E-D73963A3F345}" sibTransId="{3F1DB58B-8C67-475C-9DA7-B9F499F45B9E}"/>
    <dgm:cxn modelId="{B2E21768-1D22-4D8B-A9DA-C966B1E3B94A}" srcId="{2B0BAF27-A976-4251-A091-3D1C9A133C6C}" destId="{4CA8F3A7-718B-4C4D-A201-E72A577C08FB}" srcOrd="0" destOrd="0" parTransId="{A267331F-449F-44D2-A39F-8E24D3D47C85}" sibTransId="{E2600316-8E07-4625-91FC-FBB36478E38C}"/>
    <dgm:cxn modelId="{4E09971C-658C-4335-98D1-FF467EE5F9D6}" type="presOf" srcId="{F31FA7A6-4CBF-4AA4-844D-4F5D856C95D7}" destId="{D6724E43-CC1A-4D8A-B075-34EC5E45784A}" srcOrd="0" destOrd="0" presId="urn:microsoft.com/office/officeart/2005/8/layout/cycle6"/>
    <dgm:cxn modelId="{A17BE03D-7EE3-4EC4-8447-C0E65F5D02B6}" type="presOf" srcId="{3F1DB58B-8C67-475C-9DA7-B9F499F45B9E}" destId="{6BA0474D-0B9E-425E-90EF-228B58C89D7A}" srcOrd="0" destOrd="0" presId="urn:microsoft.com/office/officeart/2005/8/layout/cycle6"/>
    <dgm:cxn modelId="{2D48CFA8-32BD-4E3F-9223-0C37BD35C83A}" type="presParOf" srcId="{32993B84-296C-4FA5-B586-6D2793F64FC7}" destId="{53C52354-9A81-4386-A87B-FF209626BD03}" srcOrd="0" destOrd="0" presId="urn:microsoft.com/office/officeart/2005/8/layout/cycle6"/>
    <dgm:cxn modelId="{0E160FAF-A353-4B0B-A57B-EDAA21823014}" type="presParOf" srcId="{32993B84-296C-4FA5-B586-6D2793F64FC7}" destId="{2DF8CF44-D6C6-4CC5-881C-EE5E018ABFFE}" srcOrd="1" destOrd="0" presId="urn:microsoft.com/office/officeart/2005/8/layout/cycle6"/>
    <dgm:cxn modelId="{42179488-1A11-4153-AB2B-21E089AF4F03}" type="presParOf" srcId="{32993B84-296C-4FA5-B586-6D2793F64FC7}" destId="{8684394A-F2A8-4175-AA0C-8CB3386588B8}" srcOrd="2" destOrd="0" presId="urn:microsoft.com/office/officeart/2005/8/layout/cycle6"/>
    <dgm:cxn modelId="{FB2C347A-0808-4576-A354-DA854807EDFC}" type="presParOf" srcId="{32993B84-296C-4FA5-B586-6D2793F64FC7}" destId="{F3E260BA-3F79-4139-91F8-7153ED3A7B9E}" srcOrd="3" destOrd="0" presId="urn:microsoft.com/office/officeart/2005/8/layout/cycle6"/>
    <dgm:cxn modelId="{710A587D-F5B7-4844-898C-4DCB225C5AA3}" type="presParOf" srcId="{32993B84-296C-4FA5-B586-6D2793F64FC7}" destId="{D132A245-13C2-49FF-A6C7-6A834C165F42}" srcOrd="4" destOrd="0" presId="urn:microsoft.com/office/officeart/2005/8/layout/cycle6"/>
    <dgm:cxn modelId="{D6D62BDD-A4EC-40A3-9829-2A23422E1BAD}" type="presParOf" srcId="{32993B84-296C-4FA5-B586-6D2793F64FC7}" destId="{2E482145-6519-4636-BF20-63B3D572A40E}" srcOrd="5" destOrd="0" presId="urn:microsoft.com/office/officeart/2005/8/layout/cycle6"/>
    <dgm:cxn modelId="{DB68B067-44AE-492F-831E-DD0018A08E7D}" type="presParOf" srcId="{32993B84-296C-4FA5-B586-6D2793F64FC7}" destId="{9665A4A6-B134-4886-8036-3BAE0A2DADA8}" srcOrd="6" destOrd="0" presId="urn:microsoft.com/office/officeart/2005/8/layout/cycle6"/>
    <dgm:cxn modelId="{4FEF7FA3-065D-4DDF-901F-221941DF2F12}" type="presParOf" srcId="{32993B84-296C-4FA5-B586-6D2793F64FC7}" destId="{31569672-A0A7-4CB5-B76E-F2208D5842A0}" srcOrd="7" destOrd="0" presId="urn:microsoft.com/office/officeart/2005/8/layout/cycle6"/>
    <dgm:cxn modelId="{B3AAA9CA-6084-4403-ACD8-99D677D360DA}" type="presParOf" srcId="{32993B84-296C-4FA5-B586-6D2793F64FC7}" destId="{6BA0474D-0B9E-425E-90EF-228B58C89D7A}" srcOrd="8" destOrd="0" presId="urn:microsoft.com/office/officeart/2005/8/layout/cycle6"/>
    <dgm:cxn modelId="{CEEDFD03-A11B-4992-86EE-0BDDFE8E5CDA}" type="presParOf" srcId="{32993B84-296C-4FA5-B586-6D2793F64FC7}" destId="{D6724E43-CC1A-4D8A-B075-34EC5E45784A}" srcOrd="9" destOrd="0" presId="urn:microsoft.com/office/officeart/2005/8/layout/cycle6"/>
    <dgm:cxn modelId="{2B4679F0-7364-4266-9D4E-E4B84BC412DB}" type="presParOf" srcId="{32993B84-296C-4FA5-B586-6D2793F64FC7}" destId="{A0D9251D-68F1-4B2A-A6B2-F5A066C8B4F5}" srcOrd="10" destOrd="0" presId="urn:microsoft.com/office/officeart/2005/8/layout/cycle6"/>
    <dgm:cxn modelId="{912EBA1D-63F2-45CE-B3C9-4C7E8F03A871}" type="presParOf" srcId="{32993B84-296C-4FA5-B586-6D2793F64FC7}" destId="{D517DFC4-7FCF-458E-BBF4-B725755CD6A9}" srcOrd="11" destOrd="0" presId="urn:microsoft.com/office/officeart/2005/8/layout/cycle6"/>
    <dgm:cxn modelId="{8915194E-DB8F-4196-9B46-72B051D3E6C4}" type="presParOf" srcId="{32993B84-296C-4FA5-B586-6D2793F64FC7}" destId="{6005D607-5FEE-4872-8B56-709A51D9F853}" srcOrd="12" destOrd="0" presId="urn:microsoft.com/office/officeart/2005/8/layout/cycle6"/>
    <dgm:cxn modelId="{E945F146-8905-4345-BF70-8DFF3A980058}" type="presParOf" srcId="{32993B84-296C-4FA5-B586-6D2793F64FC7}" destId="{5E672DC1-FF23-4CCD-8C66-1475B104E3B3}" srcOrd="13" destOrd="0" presId="urn:microsoft.com/office/officeart/2005/8/layout/cycle6"/>
    <dgm:cxn modelId="{8EA9706E-D394-4FE5-BF8D-12B6149C6A3E}" type="presParOf" srcId="{32993B84-296C-4FA5-B586-6D2793F64FC7}" destId="{89B636D6-6B86-4EF6-93ED-786007625AF3}" srcOrd="14" destOrd="0" presId="urn:microsoft.com/office/officeart/2005/8/layout/cycle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0BAF27-A976-4251-A091-3D1C9A133C6C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4CA8F3A7-718B-4C4D-A201-E72A577C08FB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400" dirty="0" smtClean="0"/>
            <a:t>Minimize anxiety, optimize emotions</a:t>
          </a:r>
          <a:endParaRPr lang="en-CA" sz="400" dirty="0"/>
        </a:p>
      </dgm:t>
    </dgm:pt>
    <dgm:pt modelId="{A267331F-449F-44D2-A39F-8E24D3D47C85}" type="parTrans" cxnId="{B2E21768-1D22-4D8B-A9DA-C966B1E3B94A}">
      <dgm:prSet/>
      <dgm:spPr/>
      <dgm:t>
        <a:bodyPr/>
        <a:lstStyle/>
        <a:p>
          <a:endParaRPr lang="en-CA"/>
        </a:p>
      </dgm:t>
    </dgm:pt>
    <dgm:pt modelId="{E2600316-8E07-4625-91FC-FBB36478E38C}" type="sibTrans" cxnId="{B2E21768-1D22-4D8B-A9DA-C966B1E3B94A}">
      <dgm:prSet/>
      <dgm:spPr/>
      <dgm:t>
        <a:bodyPr/>
        <a:lstStyle/>
        <a:p>
          <a:endParaRPr lang="en-CA"/>
        </a:p>
      </dgm:t>
    </dgm:pt>
    <dgm:pt modelId="{2FEEE832-8B4B-468D-A0EA-E8AFA317B7AA}">
      <dgm:prSet phldrT="[Text]" custT="1"/>
      <dgm:spPr/>
      <dgm:t>
        <a:bodyPr/>
        <a:lstStyle/>
        <a:p>
          <a:r>
            <a:rPr lang="en-US" sz="400" dirty="0" smtClean="0"/>
            <a:t>Socialization, team learning</a:t>
          </a:r>
          <a:endParaRPr lang="en-CA" sz="400" dirty="0"/>
        </a:p>
      </dgm:t>
    </dgm:pt>
    <dgm:pt modelId="{CE34338C-8889-445D-B928-D52BB6B045DD}" type="parTrans" cxnId="{D1FF42EA-CA3D-4934-A830-D6F0D515611F}">
      <dgm:prSet/>
      <dgm:spPr/>
      <dgm:t>
        <a:bodyPr/>
        <a:lstStyle/>
        <a:p>
          <a:endParaRPr lang="en-CA"/>
        </a:p>
      </dgm:t>
    </dgm:pt>
    <dgm:pt modelId="{649765F0-57BE-4CBB-9532-261E4B4AAEA9}" type="sibTrans" cxnId="{D1FF42EA-CA3D-4934-A830-D6F0D515611F}">
      <dgm:prSet/>
      <dgm:spPr/>
      <dgm:t>
        <a:bodyPr/>
        <a:lstStyle/>
        <a:p>
          <a:endParaRPr lang="en-CA"/>
        </a:p>
      </dgm:t>
    </dgm:pt>
    <dgm:pt modelId="{8B2032E8-72AA-4E98-BE9E-9FE805363D1C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300" dirty="0" smtClean="0"/>
            <a:t>Curriculum, research &amp; evidence-based medicine</a:t>
          </a:r>
          <a:endParaRPr lang="en-CA" sz="300" dirty="0"/>
        </a:p>
      </dgm:t>
    </dgm:pt>
    <dgm:pt modelId="{98360CBE-8981-4AE5-A88E-D73963A3F345}" type="parTrans" cxnId="{B0FB893F-51B9-422A-A7A9-518D90E18CB3}">
      <dgm:prSet/>
      <dgm:spPr/>
      <dgm:t>
        <a:bodyPr/>
        <a:lstStyle/>
        <a:p>
          <a:endParaRPr lang="en-CA"/>
        </a:p>
      </dgm:t>
    </dgm:pt>
    <dgm:pt modelId="{3F1DB58B-8C67-475C-9DA7-B9F499F45B9E}" type="sibTrans" cxnId="{B0FB893F-51B9-422A-A7A9-518D90E18CB3}">
      <dgm:prSet/>
      <dgm:spPr/>
      <dgm:t>
        <a:bodyPr/>
        <a:lstStyle/>
        <a:p>
          <a:endParaRPr lang="en-CA"/>
        </a:p>
      </dgm:t>
    </dgm:pt>
    <dgm:pt modelId="{F31FA7A6-4CBF-4AA4-844D-4F5D856C95D7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300" dirty="0" smtClean="0"/>
            <a:t>Curriculum, statistical methods &amp; concepts</a:t>
          </a:r>
          <a:endParaRPr lang="en-CA" sz="300" dirty="0"/>
        </a:p>
      </dgm:t>
    </dgm:pt>
    <dgm:pt modelId="{0F763688-201B-4C23-BE62-E3929D6D6F09}" type="parTrans" cxnId="{F61DBBB3-4CEB-4AE1-8CF5-8BB06D7523AC}">
      <dgm:prSet/>
      <dgm:spPr/>
      <dgm:t>
        <a:bodyPr/>
        <a:lstStyle/>
        <a:p>
          <a:endParaRPr lang="en-CA"/>
        </a:p>
      </dgm:t>
    </dgm:pt>
    <dgm:pt modelId="{A4694743-FD92-460A-962E-0CE2961D4AC4}" type="sibTrans" cxnId="{F61DBBB3-4CEB-4AE1-8CF5-8BB06D7523AC}">
      <dgm:prSet/>
      <dgm:spPr/>
      <dgm:t>
        <a:bodyPr/>
        <a:lstStyle/>
        <a:p>
          <a:endParaRPr lang="en-CA"/>
        </a:p>
      </dgm:t>
    </dgm:pt>
    <dgm:pt modelId="{B819ECE8-DE33-4021-9EDA-7F5F17865C6D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400" dirty="0" smtClean="0"/>
            <a:t>Goal of autonomy</a:t>
          </a:r>
          <a:endParaRPr lang="en-CA" sz="400" dirty="0"/>
        </a:p>
      </dgm:t>
    </dgm:pt>
    <dgm:pt modelId="{708F509B-6383-46A3-9945-68AFA1D2AF5E}" type="parTrans" cxnId="{A5CD2C2B-7761-49C1-88AC-DB736FA2038E}">
      <dgm:prSet/>
      <dgm:spPr/>
      <dgm:t>
        <a:bodyPr/>
        <a:lstStyle/>
        <a:p>
          <a:endParaRPr lang="en-CA"/>
        </a:p>
      </dgm:t>
    </dgm:pt>
    <dgm:pt modelId="{6FD02961-DBA5-42AD-A1CB-93352171D79A}" type="sibTrans" cxnId="{A5CD2C2B-7761-49C1-88AC-DB736FA2038E}">
      <dgm:prSet/>
      <dgm:spPr/>
      <dgm:t>
        <a:bodyPr/>
        <a:lstStyle/>
        <a:p>
          <a:endParaRPr lang="en-CA"/>
        </a:p>
      </dgm:t>
    </dgm:pt>
    <dgm:pt modelId="{32993B84-296C-4FA5-B586-6D2793F64FC7}" type="pres">
      <dgm:prSet presAssocID="{2B0BAF27-A976-4251-A091-3D1C9A133C6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53C52354-9A81-4386-A87B-FF209626BD03}" type="pres">
      <dgm:prSet presAssocID="{4CA8F3A7-718B-4C4D-A201-E72A577C08F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DF8CF44-D6C6-4CC5-881C-EE5E018ABFFE}" type="pres">
      <dgm:prSet presAssocID="{4CA8F3A7-718B-4C4D-A201-E72A577C08FB}" presName="spNode" presStyleCnt="0"/>
      <dgm:spPr/>
    </dgm:pt>
    <dgm:pt modelId="{8684394A-F2A8-4175-AA0C-8CB3386588B8}" type="pres">
      <dgm:prSet presAssocID="{E2600316-8E07-4625-91FC-FBB36478E38C}" presName="sibTrans" presStyleLbl="sibTrans1D1" presStyleIdx="0" presStyleCnt="5"/>
      <dgm:spPr/>
      <dgm:t>
        <a:bodyPr/>
        <a:lstStyle/>
        <a:p>
          <a:endParaRPr lang="en-CA"/>
        </a:p>
      </dgm:t>
    </dgm:pt>
    <dgm:pt modelId="{F3E260BA-3F79-4139-91F8-7153ED3A7B9E}" type="pres">
      <dgm:prSet presAssocID="{2FEEE832-8B4B-468D-A0EA-E8AFA317B7A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132A245-13C2-49FF-A6C7-6A834C165F42}" type="pres">
      <dgm:prSet presAssocID="{2FEEE832-8B4B-468D-A0EA-E8AFA317B7AA}" presName="spNode" presStyleCnt="0"/>
      <dgm:spPr/>
    </dgm:pt>
    <dgm:pt modelId="{2E482145-6519-4636-BF20-63B3D572A40E}" type="pres">
      <dgm:prSet presAssocID="{649765F0-57BE-4CBB-9532-261E4B4AAEA9}" presName="sibTrans" presStyleLbl="sibTrans1D1" presStyleIdx="1" presStyleCnt="5"/>
      <dgm:spPr/>
      <dgm:t>
        <a:bodyPr/>
        <a:lstStyle/>
        <a:p>
          <a:endParaRPr lang="en-CA"/>
        </a:p>
      </dgm:t>
    </dgm:pt>
    <dgm:pt modelId="{9665A4A6-B134-4886-8036-3BAE0A2DADA8}" type="pres">
      <dgm:prSet presAssocID="{8B2032E8-72AA-4E98-BE9E-9FE805363D1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1569672-A0A7-4CB5-B76E-F2208D5842A0}" type="pres">
      <dgm:prSet presAssocID="{8B2032E8-72AA-4E98-BE9E-9FE805363D1C}" presName="spNode" presStyleCnt="0"/>
      <dgm:spPr/>
    </dgm:pt>
    <dgm:pt modelId="{6BA0474D-0B9E-425E-90EF-228B58C89D7A}" type="pres">
      <dgm:prSet presAssocID="{3F1DB58B-8C67-475C-9DA7-B9F499F45B9E}" presName="sibTrans" presStyleLbl="sibTrans1D1" presStyleIdx="2" presStyleCnt="5"/>
      <dgm:spPr/>
      <dgm:t>
        <a:bodyPr/>
        <a:lstStyle/>
        <a:p>
          <a:endParaRPr lang="en-CA"/>
        </a:p>
      </dgm:t>
    </dgm:pt>
    <dgm:pt modelId="{D6724E43-CC1A-4D8A-B075-34EC5E45784A}" type="pres">
      <dgm:prSet presAssocID="{F31FA7A6-4CBF-4AA4-844D-4F5D856C95D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0D9251D-68F1-4B2A-A6B2-F5A066C8B4F5}" type="pres">
      <dgm:prSet presAssocID="{F31FA7A6-4CBF-4AA4-844D-4F5D856C95D7}" presName="spNode" presStyleCnt="0"/>
      <dgm:spPr/>
    </dgm:pt>
    <dgm:pt modelId="{D517DFC4-7FCF-458E-BBF4-B725755CD6A9}" type="pres">
      <dgm:prSet presAssocID="{A4694743-FD92-460A-962E-0CE2961D4AC4}" presName="sibTrans" presStyleLbl="sibTrans1D1" presStyleIdx="3" presStyleCnt="5"/>
      <dgm:spPr/>
      <dgm:t>
        <a:bodyPr/>
        <a:lstStyle/>
        <a:p>
          <a:endParaRPr lang="en-CA"/>
        </a:p>
      </dgm:t>
    </dgm:pt>
    <dgm:pt modelId="{6005D607-5FEE-4872-8B56-709A51D9F853}" type="pres">
      <dgm:prSet presAssocID="{B819ECE8-DE33-4021-9EDA-7F5F17865C6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E672DC1-FF23-4CCD-8C66-1475B104E3B3}" type="pres">
      <dgm:prSet presAssocID="{B819ECE8-DE33-4021-9EDA-7F5F17865C6D}" presName="spNode" presStyleCnt="0"/>
      <dgm:spPr/>
    </dgm:pt>
    <dgm:pt modelId="{89B636D6-6B86-4EF6-93ED-786007625AF3}" type="pres">
      <dgm:prSet presAssocID="{6FD02961-DBA5-42AD-A1CB-93352171D79A}" presName="sibTrans" presStyleLbl="sibTrans1D1" presStyleIdx="4" presStyleCnt="5"/>
      <dgm:spPr/>
      <dgm:t>
        <a:bodyPr/>
        <a:lstStyle/>
        <a:p>
          <a:endParaRPr lang="en-CA"/>
        </a:p>
      </dgm:t>
    </dgm:pt>
  </dgm:ptLst>
  <dgm:cxnLst>
    <dgm:cxn modelId="{4BF58924-5FF7-44C7-ADAE-46ABDB6A8AF0}" type="presOf" srcId="{6FD02961-DBA5-42AD-A1CB-93352171D79A}" destId="{89B636D6-6B86-4EF6-93ED-786007625AF3}" srcOrd="0" destOrd="0" presId="urn:microsoft.com/office/officeart/2005/8/layout/cycle6"/>
    <dgm:cxn modelId="{4C817D38-941D-409D-803D-0A88DE74A8E4}" type="presOf" srcId="{3F1DB58B-8C67-475C-9DA7-B9F499F45B9E}" destId="{6BA0474D-0B9E-425E-90EF-228B58C89D7A}" srcOrd="0" destOrd="0" presId="urn:microsoft.com/office/officeart/2005/8/layout/cycle6"/>
    <dgm:cxn modelId="{E2D44FE6-7372-4CEF-9D91-613C5AD70D8C}" type="presOf" srcId="{E2600316-8E07-4625-91FC-FBB36478E38C}" destId="{8684394A-F2A8-4175-AA0C-8CB3386588B8}" srcOrd="0" destOrd="0" presId="urn:microsoft.com/office/officeart/2005/8/layout/cycle6"/>
    <dgm:cxn modelId="{A5CD2C2B-7761-49C1-88AC-DB736FA2038E}" srcId="{2B0BAF27-A976-4251-A091-3D1C9A133C6C}" destId="{B819ECE8-DE33-4021-9EDA-7F5F17865C6D}" srcOrd="4" destOrd="0" parTransId="{708F509B-6383-46A3-9945-68AFA1D2AF5E}" sibTransId="{6FD02961-DBA5-42AD-A1CB-93352171D79A}"/>
    <dgm:cxn modelId="{DBE8CD78-7641-49BB-9AA3-5406AC43C27A}" type="presOf" srcId="{2B0BAF27-A976-4251-A091-3D1C9A133C6C}" destId="{32993B84-296C-4FA5-B586-6D2793F64FC7}" srcOrd="0" destOrd="0" presId="urn:microsoft.com/office/officeart/2005/8/layout/cycle6"/>
    <dgm:cxn modelId="{D1FF42EA-CA3D-4934-A830-D6F0D515611F}" srcId="{2B0BAF27-A976-4251-A091-3D1C9A133C6C}" destId="{2FEEE832-8B4B-468D-A0EA-E8AFA317B7AA}" srcOrd="1" destOrd="0" parTransId="{CE34338C-8889-445D-B928-D52BB6B045DD}" sibTransId="{649765F0-57BE-4CBB-9532-261E4B4AAEA9}"/>
    <dgm:cxn modelId="{D45919E4-3DD1-4FE9-956D-FFE48907A746}" type="presOf" srcId="{4CA8F3A7-718B-4C4D-A201-E72A577C08FB}" destId="{53C52354-9A81-4386-A87B-FF209626BD03}" srcOrd="0" destOrd="0" presId="urn:microsoft.com/office/officeart/2005/8/layout/cycle6"/>
    <dgm:cxn modelId="{DEEF26EF-79B1-44D5-B511-138EBA8C760B}" type="presOf" srcId="{649765F0-57BE-4CBB-9532-261E4B4AAEA9}" destId="{2E482145-6519-4636-BF20-63B3D572A40E}" srcOrd="0" destOrd="0" presId="urn:microsoft.com/office/officeart/2005/8/layout/cycle6"/>
    <dgm:cxn modelId="{63D7ADDF-47CA-4917-B7AB-9E5654D7ACED}" type="presOf" srcId="{F31FA7A6-4CBF-4AA4-844D-4F5D856C95D7}" destId="{D6724E43-CC1A-4D8A-B075-34EC5E45784A}" srcOrd="0" destOrd="0" presId="urn:microsoft.com/office/officeart/2005/8/layout/cycle6"/>
    <dgm:cxn modelId="{F61DBBB3-4CEB-4AE1-8CF5-8BB06D7523AC}" srcId="{2B0BAF27-A976-4251-A091-3D1C9A133C6C}" destId="{F31FA7A6-4CBF-4AA4-844D-4F5D856C95D7}" srcOrd="3" destOrd="0" parTransId="{0F763688-201B-4C23-BE62-E3929D6D6F09}" sibTransId="{A4694743-FD92-460A-962E-0CE2961D4AC4}"/>
    <dgm:cxn modelId="{B14EC0E7-D92B-4703-BD2A-BB95C0984921}" type="presOf" srcId="{B819ECE8-DE33-4021-9EDA-7F5F17865C6D}" destId="{6005D607-5FEE-4872-8B56-709A51D9F853}" srcOrd="0" destOrd="0" presId="urn:microsoft.com/office/officeart/2005/8/layout/cycle6"/>
    <dgm:cxn modelId="{23C649B6-32E4-437D-9EB1-912F12CFAF8E}" type="presOf" srcId="{2FEEE832-8B4B-468D-A0EA-E8AFA317B7AA}" destId="{F3E260BA-3F79-4139-91F8-7153ED3A7B9E}" srcOrd="0" destOrd="0" presId="urn:microsoft.com/office/officeart/2005/8/layout/cycle6"/>
    <dgm:cxn modelId="{B2E21768-1D22-4D8B-A9DA-C966B1E3B94A}" srcId="{2B0BAF27-A976-4251-A091-3D1C9A133C6C}" destId="{4CA8F3A7-718B-4C4D-A201-E72A577C08FB}" srcOrd="0" destOrd="0" parTransId="{A267331F-449F-44D2-A39F-8E24D3D47C85}" sibTransId="{E2600316-8E07-4625-91FC-FBB36478E38C}"/>
    <dgm:cxn modelId="{1704DA4F-7FCB-4744-BA1A-0F6099939E27}" type="presOf" srcId="{A4694743-FD92-460A-962E-0CE2961D4AC4}" destId="{D517DFC4-7FCF-458E-BBF4-B725755CD6A9}" srcOrd="0" destOrd="0" presId="urn:microsoft.com/office/officeart/2005/8/layout/cycle6"/>
    <dgm:cxn modelId="{B0FB893F-51B9-422A-A7A9-518D90E18CB3}" srcId="{2B0BAF27-A976-4251-A091-3D1C9A133C6C}" destId="{8B2032E8-72AA-4E98-BE9E-9FE805363D1C}" srcOrd="2" destOrd="0" parTransId="{98360CBE-8981-4AE5-A88E-D73963A3F345}" sibTransId="{3F1DB58B-8C67-475C-9DA7-B9F499F45B9E}"/>
    <dgm:cxn modelId="{B48D013D-AF30-4751-A54F-BDA1D5E6EAD3}" type="presOf" srcId="{8B2032E8-72AA-4E98-BE9E-9FE805363D1C}" destId="{9665A4A6-B134-4886-8036-3BAE0A2DADA8}" srcOrd="0" destOrd="0" presId="urn:microsoft.com/office/officeart/2005/8/layout/cycle6"/>
    <dgm:cxn modelId="{312411DF-B3E9-4465-9033-77660E0077A2}" type="presParOf" srcId="{32993B84-296C-4FA5-B586-6D2793F64FC7}" destId="{53C52354-9A81-4386-A87B-FF209626BD03}" srcOrd="0" destOrd="0" presId="urn:microsoft.com/office/officeart/2005/8/layout/cycle6"/>
    <dgm:cxn modelId="{1BDF5E6E-8D33-42FA-9812-A0E0A8DC5C7D}" type="presParOf" srcId="{32993B84-296C-4FA5-B586-6D2793F64FC7}" destId="{2DF8CF44-D6C6-4CC5-881C-EE5E018ABFFE}" srcOrd="1" destOrd="0" presId="urn:microsoft.com/office/officeart/2005/8/layout/cycle6"/>
    <dgm:cxn modelId="{8729AC81-5A30-41E8-A394-453305B60C18}" type="presParOf" srcId="{32993B84-296C-4FA5-B586-6D2793F64FC7}" destId="{8684394A-F2A8-4175-AA0C-8CB3386588B8}" srcOrd="2" destOrd="0" presId="urn:microsoft.com/office/officeart/2005/8/layout/cycle6"/>
    <dgm:cxn modelId="{1D54252A-EF2C-4AC8-92F5-39FE35BA3EC3}" type="presParOf" srcId="{32993B84-296C-4FA5-B586-6D2793F64FC7}" destId="{F3E260BA-3F79-4139-91F8-7153ED3A7B9E}" srcOrd="3" destOrd="0" presId="urn:microsoft.com/office/officeart/2005/8/layout/cycle6"/>
    <dgm:cxn modelId="{32EA197E-3FC5-4E12-B9CD-D073458F0A20}" type="presParOf" srcId="{32993B84-296C-4FA5-B586-6D2793F64FC7}" destId="{D132A245-13C2-49FF-A6C7-6A834C165F42}" srcOrd="4" destOrd="0" presId="urn:microsoft.com/office/officeart/2005/8/layout/cycle6"/>
    <dgm:cxn modelId="{508189A5-7DAD-49E2-AF46-A1C5227B4150}" type="presParOf" srcId="{32993B84-296C-4FA5-B586-6D2793F64FC7}" destId="{2E482145-6519-4636-BF20-63B3D572A40E}" srcOrd="5" destOrd="0" presId="urn:microsoft.com/office/officeart/2005/8/layout/cycle6"/>
    <dgm:cxn modelId="{B5C781E4-BCE1-4B58-9DE4-9F2588CBC2CE}" type="presParOf" srcId="{32993B84-296C-4FA5-B586-6D2793F64FC7}" destId="{9665A4A6-B134-4886-8036-3BAE0A2DADA8}" srcOrd="6" destOrd="0" presId="urn:microsoft.com/office/officeart/2005/8/layout/cycle6"/>
    <dgm:cxn modelId="{CA625171-3B39-44B3-AF7B-97DE17AAB8E0}" type="presParOf" srcId="{32993B84-296C-4FA5-B586-6D2793F64FC7}" destId="{31569672-A0A7-4CB5-B76E-F2208D5842A0}" srcOrd="7" destOrd="0" presId="urn:microsoft.com/office/officeart/2005/8/layout/cycle6"/>
    <dgm:cxn modelId="{C7659072-850E-4987-A19D-D4FDC1605777}" type="presParOf" srcId="{32993B84-296C-4FA5-B586-6D2793F64FC7}" destId="{6BA0474D-0B9E-425E-90EF-228B58C89D7A}" srcOrd="8" destOrd="0" presId="urn:microsoft.com/office/officeart/2005/8/layout/cycle6"/>
    <dgm:cxn modelId="{47ED0FC8-CC20-49B1-9438-5D8F4676D320}" type="presParOf" srcId="{32993B84-296C-4FA5-B586-6D2793F64FC7}" destId="{D6724E43-CC1A-4D8A-B075-34EC5E45784A}" srcOrd="9" destOrd="0" presId="urn:microsoft.com/office/officeart/2005/8/layout/cycle6"/>
    <dgm:cxn modelId="{DE50C96E-69E8-430A-9D13-5D6473EF3199}" type="presParOf" srcId="{32993B84-296C-4FA5-B586-6D2793F64FC7}" destId="{A0D9251D-68F1-4B2A-A6B2-F5A066C8B4F5}" srcOrd="10" destOrd="0" presId="urn:microsoft.com/office/officeart/2005/8/layout/cycle6"/>
    <dgm:cxn modelId="{F5B1309A-1478-4504-8169-2C56D2508D1C}" type="presParOf" srcId="{32993B84-296C-4FA5-B586-6D2793F64FC7}" destId="{D517DFC4-7FCF-458E-BBF4-B725755CD6A9}" srcOrd="11" destOrd="0" presId="urn:microsoft.com/office/officeart/2005/8/layout/cycle6"/>
    <dgm:cxn modelId="{B68508A1-A7D5-4957-A7ED-B1EC4257B84E}" type="presParOf" srcId="{32993B84-296C-4FA5-B586-6D2793F64FC7}" destId="{6005D607-5FEE-4872-8B56-709A51D9F853}" srcOrd="12" destOrd="0" presId="urn:microsoft.com/office/officeart/2005/8/layout/cycle6"/>
    <dgm:cxn modelId="{4D0F1D4C-AFAA-443C-9193-4989AF55B164}" type="presParOf" srcId="{32993B84-296C-4FA5-B586-6D2793F64FC7}" destId="{5E672DC1-FF23-4CCD-8C66-1475B104E3B3}" srcOrd="13" destOrd="0" presId="urn:microsoft.com/office/officeart/2005/8/layout/cycle6"/>
    <dgm:cxn modelId="{B154BDEB-87FB-4DFA-AA77-66F799E87803}" type="presParOf" srcId="{32993B84-296C-4FA5-B586-6D2793F64FC7}" destId="{89B636D6-6B86-4EF6-93ED-786007625AF3}" srcOrd="14" destOrd="0" presId="urn:microsoft.com/office/officeart/2005/8/layout/cycle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B0BAF27-A976-4251-A091-3D1C9A133C6C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4CA8F3A7-718B-4C4D-A201-E72A577C08FB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400" dirty="0" smtClean="0"/>
            <a:t>Minimize anxiety, optimize emotions</a:t>
          </a:r>
          <a:endParaRPr lang="en-CA" sz="400" dirty="0"/>
        </a:p>
      </dgm:t>
    </dgm:pt>
    <dgm:pt modelId="{A267331F-449F-44D2-A39F-8E24D3D47C85}" type="parTrans" cxnId="{B2E21768-1D22-4D8B-A9DA-C966B1E3B94A}">
      <dgm:prSet/>
      <dgm:spPr/>
      <dgm:t>
        <a:bodyPr/>
        <a:lstStyle/>
        <a:p>
          <a:endParaRPr lang="en-CA"/>
        </a:p>
      </dgm:t>
    </dgm:pt>
    <dgm:pt modelId="{E2600316-8E07-4625-91FC-FBB36478E38C}" type="sibTrans" cxnId="{B2E21768-1D22-4D8B-A9DA-C966B1E3B94A}">
      <dgm:prSet/>
      <dgm:spPr/>
      <dgm:t>
        <a:bodyPr/>
        <a:lstStyle/>
        <a:p>
          <a:endParaRPr lang="en-CA"/>
        </a:p>
      </dgm:t>
    </dgm:pt>
    <dgm:pt modelId="{2FEEE832-8B4B-468D-A0EA-E8AFA317B7AA}">
      <dgm:prSet phldrT="[Text]" custT="1"/>
      <dgm:spPr/>
      <dgm:t>
        <a:bodyPr/>
        <a:lstStyle/>
        <a:p>
          <a:r>
            <a:rPr lang="en-US" sz="400" dirty="0" smtClean="0"/>
            <a:t>Socialization, team learning</a:t>
          </a:r>
          <a:endParaRPr lang="en-CA" sz="400" dirty="0"/>
        </a:p>
      </dgm:t>
    </dgm:pt>
    <dgm:pt modelId="{CE34338C-8889-445D-B928-D52BB6B045DD}" type="parTrans" cxnId="{D1FF42EA-CA3D-4934-A830-D6F0D515611F}">
      <dgm:prSet/>
      <dgm:spPr/>
      <dgm:t>
        <a:bodyPr/>
        <a:lstStyle/>
        <a:p>
          <a:endParaRPr lang="en-CA"/>
        </a:p>
      </dgm:t>
    </dgm:pt>
    <dgm:pt modelId="{649765F0-57BE-4CBB-9532-261E4B4AAEA9}" type="sibTrans" cxnId="{D1FF42EA-CA3D-4934-A830-D6F0D515611F}">
      <dgm:prSet/>
      <dgm:spPr/>
      <dgm:t>
        <a:bodyPr/>
        <a:lstStyle/>
        <a:p>
          <a:endParaRPr lang="en-CA"/>
        </a:p>
      </dgm:t>
    </dgm:pt>
    <dgm:pt modelId="{8B2032E8-72AA-4E98-BE9E-9FE805363D1C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300" dirty="0" smtClean="0"/>
            <a:t>Curriculum, research &amp; evidence-based medicine</a:t>
          </a:r>
          <a:endParaRPr lang="en-CA" sz="300" dirty="0"/>
        </a:p>
      </dgm:t>
    </dgm:pt>
    <dgm:pt modelId="{98360CBE-8981-4AE5-A88E-D73963A3F345}" type="parTrans" cxnId="{B0FB893F-51B9-422A-A7A9-518D90E18CB3}">
      <dgm:prSet/>
      <dgm:spPr/>
      <dgm:t>
        <a:bodyPr/>
        <a:lstStyle/>
        <a:p>
          <a:endParaRPr lang="en-CA"/>
        </a:p>
      </dgm:t>
    </dgm:pt>
    <dgm:pt modelId="{3F1DB58B-8C67-475C-9DA7-B9F499F45B9E}" type="sibTrans" cxnId="{B0FB893F-51B9-422A-A7A9-518D90E18CB3}">
      <dgm:prSet/>
      <dgm:spPr/>
      <dgm:t>
        <a:bodyPr/>
        <a:lstStyle/>
        <a:p>
          <a:endParaRPr lang="en-CA"/>
        </a:p>
      </dgm:t>
    </dgm:pt>
    <dgm:pt modelId="{F31FA7A6-4CBF-4AA4-844D-4F5D856C95D7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300" dirty="0" smtClean="0"/>
            <a:t>Curriculum, statistical methods &amp; concepts</a:t>
          </a:r>
          <a:endParaRPr lang="en-CA" sz="300" dirty="0"/>
        </a:p>
      </dgm:t>
    </dgm:pt>
    <dgm:pt modelId="{0F763688-201B-4C23-BE62-E3929D6D6F09}" type="parTrans" cxnId="{F61DBBB3-4CEB-4AE1-8CF5-8BB06D7523AC}">
      <dgm:prSet/>
      <dgm:spPr/>
      <dgm:t>
        <a:bodyPr/>
        <a:lstStyle/>
        <a:p>
          <a:endParaRPr lang="en-CA"/>
        </a:p>
      </dgm:t>
    </dgm:pt>
    <dgm:pt modelId="{A4694743-FD92-460A-962E-0CE2961D4AC4}" type="sibTrans" cxnId="{F61DBBB3-4CEB-4AE1-8CF5-8BB06D7523AC}">
      <dgm:prSet/>
      <dgm:spPr/>
      <dgm:t>
        <a:bodyPr/>
        <a:lstStyle/>
        <a:p>
          <a:endParaRPr lang="en-CA"/>
        </a:p>
      </dgm:t>
    </dgm:pt>
    <dgm:pt modelId="{B819ECE8-DE33-4021-9EDA-7F5F17865C6D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400" dirty="0" smtClean="0"/>
            <a:t>Goal of autonomy</a:t>
          </a:r>
          <a:endParaRPr lang="en-CA" sz="400" dirty="0"/>
        </a:p>
      </dgm:t>
    </dgm:pt>
    <dgm:pt modelId="{708F509B-6383-46A3-9945-68AFA1D2AF5E}" type="parTrans" cxnId="{A5CD2C2B-7761-49C1-88AC-DB736FA2038E}">
      <dgm:prSet/>
      <dgm:spPr/>
      <dgm:t>
        <a:bodyPr/>
        <a:lstStyle/>
        <a:p>
          <a:endParaRPr lang="en-CA"/>
        </a:p>
      </dgm:t>
    </dgm:pt>
    <dgm:pt modelId="{6FD02961-DBA5-42AD-A1CB-93352171D79A}" type="sibTrans" cxnId="{A5CD2C2B-7761-49C1-88AC-DB736FA2038E}">
      <dgm:prSet/>
      <dgm:spPr/>
      <dgm:t>
        <a:bodyPr/>
        <a:lstStyle/>
        <a:p>
          <a:endParaRPr lang="en-CA"/>
        </a:p>
      </dgm:t>
    </dgm:pt>
    <dgm:pt modelId="{32993B84-296C-4FA5-B586-6D2793F64FC7}" type="pres">
      <dgm:prSet presAssocID="{2B0BAF27-A976-4251-A091-3D1C9A133C6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53C52354-9A81-4386-A87B-FF209626BD03}" type="pres">
      <dgm:prSet presAssocID="{4CA8F3A7-718B-4C4D-A201-E72A577C08F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DF8CF44-D6C6-4CC5-881C-EE5E018ABFFE}" type="pres">
      <dgm:prSet presAssocID="{4CA8F3A7-718B-4C4D-A201-E72A577C08FB}" presName="spNode" presStyleCnt="0"/>
      <dgm:spPr/>
    </dgm:pt>
    <dgm:pt modelId="{8684394A-F2A8-4175-AA0C-8CB3386588B8}" type="pres">
      <dgm:prSet presAssocID="{E2600316-8E07-4625-91FC-FBB36478E38C}" presName="sibTrans" presStyleLbl="sibTrans1D1" presStyleIdx="0" presStyleCnt="5"/>
      <dgm:spPr/>
      <dgm:t>
        <a:bodyPr/>
        <a:lstStyle/>
        <a:p>
          <a:endParaRPr lang="en-CA"/>
        </a:p>
      </dgm:t>
    </dgm:pt>
    <dgm:pt modelId="{F3E260BA-3F79-4139-91F8-7153ED3A7B9E}" type="pres">
      <dgm:prSet presAssocID="{2FEEE832-8B4B-468D-A0EA-E8AFA317B7A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132A245-13C2-49FF-A6C7-6A834C165F42}" type="pres">
      <dgm:prSet presAssocID="{2FEEE832-8B4B-468D-A0EA-E8AFA317B7AA}" presName="spNode" presStyleCnt="0"/>
      <dgm:spPr/>
    </dgm:pt>
    <dgm:pt modelId="{2E482145-6519-4636-BF20-63B3D572A40E}" type="pres">
      <dgm:prSet presAssocID="{649765F0-57BE-4CBB-9532-261E4B4AAEA9}" presName="sibTrans" presStyleLbl="sibTrans1D1" presStyleIdx="1" presStyleCnt="5"/>
      <dgm:spPr/>
      <dgm:t>
        <a:bodyPr/>
        <a:lstStyle/>
        <a:p>
          <a:endParaRPr lang="en-CA"/>
        </a:p>
      </dgm:t>
    </dgm:pt>
    <dgm:pt modelId="{9665A4A6-B134-4886-8036-3BAE0A2DADA8}" type="pres">
      <dgm:prSet presAssocID="{8B2032E8-72AA-4E98-BE9E-9FE805363D1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1569672-A0A7-4CB5-B76E-F2208D5842A0}" type="pres">
      <dgm:prSet presAssocID="{8B2032E8-72AA-4E98-BE9E-9FE805363D1C}" presName="spNode" presStyleCnt="0"/>
      <dgm:spPr/>
    </dgm:pt>
    <dgm:pt modelId="{6BA0474D-0B9E-425E-90EF-228B58C89D7A}" type="pres">
      <dgm:prSet presAssocID="{3F1DB58B-8C67-475C-9DA7-B9F499F45B9E}" presName="sibTrans" presStyleLbl="sibTrans1D1" presStyleIdx="2" presStyleCnt="5"/>
      <dgm:spPr/>
      <dgm:t>
        <a:bodyPr/>
        <a:lstStyle/>
        <a:p>
          <a:endParaRPr lang="en-CA"/>
        </a:p>
      </dgm:t>
    </dgm:pt>
    <dgm:pt modelId="{D6724E43-CC1A-4D8A-B075-34EC5E45784A}" type="pres">
      <dgm:prSet presAssocID="{F31FA7A6-4CBF-4AA4-844D-4F5D856C95D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0D9251D-68F1-4B2A-A6B2-F5A066C8B4F5}" type="pres">
      <dgm:prSet presAssocID="{F31FA7A6-4CBF-4AA4-844D-4F5D856C95D7}" presName="spNode" presStyleCnt="0"/>
      <dgm:spPr/>
    </dgm:pt>
    <dgm:pt modelId="{D517DFC4-7FCF-458E-BBF4-B725755CD6A9}" type="pres">
      <dgm:prSet presAssocID="{A4694743-FD92-460A-962E-0CE2961D4AC4}" presName="sibTrans" presStyleLbl="sibTrans1D1" presStyleIdx="3" presStyleCnt="5"/>
      <dgm:spPr/>
      <dgm:t>
        <a:bodyPr/>
        <a:lstStyle/>
        <a:p>
          <a:endParaRPr lang="en-CA"/>
        </a:p>
      </dgm:t>
    </dgm:pt>
    <dgm:pt modelId="{6005D607-5FEE-4872-8B56-709A51D9F853}" type="pres">
      <dgm:prSet presAssocID="{B819ECE8-DE33-4021-9EDA-7F5F17865C6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E672DC1-FF23-4CCD-8C66-1475B104E3B3}" type="pres">
      <dgm:prSet presAssocID="{B819ECE8-DE33-4021-9EDA-7F5F17865C6D}" presName="spNode" presStyleCnt="0"/>
      <dgm:spPr/>
    </dgm:pt>
    <dgm:pt modelId="{89B636D6-6B86-4EF6-93ED-786007625AF3}" type="pres">
      <dgm:prSet presAssocID="{6FD02961-DBA5-42AD-A1CB-93352171D79A}" presName="sibTrans" presStyleLbl="sibTrans1D1" presStyleIdx="4" presStyleCnt="5"/>
      <dgm:spPr/>
      <dgm:t>
        <a:bodyPr/>
        <a:lstStyle/>
        <a:p>
          <a:endParaRPr lang="en-CA"/>
        </a:p>
      </dgm:t>
    </dgm:pt>
  </dgm:ptLst>
  <dgm:cxnLst>
    <dgm:cxn modelId="{0163C506-B148-46E4-B15D-D9D92647F5FC}" type="presOf" srcId="{3F1DB58B-8C67-475C-9DA7-B9F499F45B9E}" destId="{6BA0474D-0B9E-425E-90EF-228B58C89D7A}" srcOrd="0" destOrd="0" presId="urn:microsoft.com/office/officeart/2005/8/layout/cycle6"/>
    <dgm:cxn modelId="{E136141C-A665-46AD-A68E-A6BE378235A7}" type="presOf" srcId="{F31FA7A6-4CBF-4AA4-844D-4F5D856C95D7}" destId="{D6724E43-CC1A-4D8A-B075-34EC5E45784A}" srcOrd="0" destOrd="0" presId="urn:microsoft.com/office/officeart/2005/8/layout/cycle6"/>
    <dgm:cxn modelId="{031C2BA9-368C-4C13-BAE6-3B229AA05CC3}" type="presOf" srcId="{E2600316-8E07-4625-91FC-FBB36478E38C}" destId="{8684394A-F2A8-4175-AA0C-8CB3386588B8}" srcOrd="0" destOrd="0" presId="urn:microsoft.com/office/officeart/2005/8/layout/cycle6"/>
    <dgm:cxn modelId="{C25E1529-0B10-448C-919B-DBF5441BA9DA}" type="presOf" srcId="{B819ECE8-DE33-4021-9EDA-7F5F17865C6D}" destId="{6005D607-5FEE-4872-8B56-709A51D9F853}" srcOrd="0" destOrd="0" presId="urn:microsoft.com/office/officeart/2005/8/layout/cycle6"/>
    <dgm:cxn modelId="{A5CD2C2B-7761-49C1-88AC-DB736FA2038E}" srcId="{2B0BAF27-A976-4251-A091-3D1C9A133C6C}" destId="{B819ECE8-DE33-4021-9EDA-7F5F17865C6D}" srcOrd="4" destOrd="0" parTransId="{708F509B-6383-46A3-9945-68AFA1D2AF5E}" sibTransId="{6FD02961-DBA5-42AD-A1CB-93352171D79A}"/>
    <dgm:cxn modelId="{AA38A887-F1FF-4B58-9AB8-4E28173407F9}" type="presOf" srcId="{4CA8F3A7-718B-4C4D-A201-E72A577C08FB}" destId="{53C52354-9A81-4386-A87B-FF209626BD03}" srcOrd="0" destOrd="0" presId="urn:microsoft.com/office/officeart/2005/8/layout/cycle6"/>
    <dgm:cxn modelId="{D1FF42EA-CA3D-4934-A830-D6F0D515611F}" srcId="{2B0BAF27-A976-4251-A091-3D1C9A133C6C}" destId="{2FEEE832-8B4B-468D-A0EA-E8AFA317B7AA}" srcOrd="1" destOrd="0" parTransId="{CE34338C-8889-445D-B928-D52BB6B045DD}" sibTransId="{649765F0-57BE-4CBB-9532-261E4B4AAEA9}"/>
    <dgm:cxn modelId="{939C96A8-9E85-433D-8C21-9EF96749026B}" type="presOf" srcId="{8B2032E8-72AA-4E98-BE9E-9FE805363D1C}" destId="{9665A4A6-B134-4886-8036-3BAE0A2DADA8}" srcOrd="0" destOrd="0" presId="urn:microsoft.com/office/officeart/2005/8/layout/cycle6"/>
    <dgm:cxn modelId="{F61DBBB3-4CEB-4AE1-8CF5-8BB06D7523AC}" srcId="{2B0BAF27-A976-4251-A091-3D1C9A133C6C}" destId="{F31FA7A6-4CBF-4AA4-844D-4F5D856C95D7}" srcOrd="3" destOrd="0" parTransId="{0F763688-201B-4C23-BE62-E3929D6D6F09}" sibTransId="{A4694743-FD92-460A-962E-0CE2961D4AC4}"/>
    <dgm:cxn modelId="{6A5AA382-08DF-405C-9E02-9C05F420B019}" type="presOf" srcId="{6FD02961-DBA5-42AD-A1CB-93352171D79A}" destId="{89B636D6-6B86-4EF6-93ED-786007625AF3}" srcOrd="0" destOrd="0" presId="urn:microsoft.com/office/officeart/2005/8/layout/cycle6"/>
    <dgm:cxn modelId="{B0FB893F-51B9-422A-A7A9-518D90E18CB3}" srcId="{2B0BAF27-A976-4251-A091-3D1C9A133C6C}" destId="{8B2032E8-72AA-4E98-BE9E-9FE805363D1C}" srcOrd="2" destOrd="0" parTransId="{98360CBE-8981-4AE5-A88E-D73963A3F345}" sibTransId="{3F1DB58B-8C67-475C-9DA7-B9F499F45B9E}"/>
    <dgm:cxn modelId="{B2E21768-1D22-4D8B-A9DA-C966B1E3B94A}" srcId="{2B0BAF27-A976-4251-A091-3D1C9A133C6C}" destId="{4CA8F3A7-718B-4C4D-A201-E72A577C08FB}" srcOrd="0" destOrd="0" parTransId="{A267331F-449F-44D2-A39F-8E24D3D47C85}" sibTransId="{E2600316-8E07-4625-91FC-FBB36478E38C}"/>
    <dgm:cxn modelId="{12771208-36BA-4C3A-A526-8802A7BBE95B}" type="presOf" srcId="{A4694743-FD92-460A-962E-0CE2961D4AC4}" destId="{D517DFC4-7FCF-458E-BBF4-B725755CD6A9}" srcOrd="0" destOrd="0" presId="urn:microsoft.com/office/officeart/2005/8/layout/cycle6"/>
    <dgm:cxn modelId="{02E74CD5-33A4-4D7E-82D0-CB9EF68A69AC}" type="presOf" srcId="{649765F0-57BE-4CBB-9532-261E4B4AAEA9}" destId="{2E482145-6519-4636-BF20-63B3D572A40E}" srcOrd="0" destOrd="0" presId="urn:microsoft.com/office/officeart/2005/8/layout/cycle6"/>
    <dgm:cxn modelId="{D77109D8-350E-4480-A227-68F53143C0B1}" type="presOf" srcId="{2B0BAF27-A976-4251-A091-3D1C9A133C6C}" destId="{32993B84-296C-4FA5-B586-6D2793F64FC7}" srcOrd="0" destOrd="0" presId="urn:microsoft.com/office/officeart/2005/8/layout/cycle6"/>
    <dgm:cxn modelId="{813CD040-689B-4135-A8B6-3D3553EA44EC}" type="presOf" srcId="{2FEEE832-8B4B-468D-A0EA-E8AFA317B7AA}" destId="{F3E260BA-3F79-4139-91F8-7153ED3A7B9E}" srcOrd="0" destOrd="0" presId="urn:microsoft.com/office/officeart/2005/8/layout/cycle6"/>
    <dgm:cxn modelId="{7287DF07-E058-4844-94CC-92E91AEBE557}" type="presParOf" srcId="{32993B84-296C-4FA5-B586-6D2793F64FC7}" destId="{53C52354-9A81-4386-A87B-FF209626BD03}" srcOrd="0" destOrd="0" presId="urn:microsoft.com/office/officeart/2005/8/layout/cycle6"/>
    <dgm:cxn modelId="{8309ECF7-EABC-47B0-86B6-E769C8AD4105}" type="presParOf" srcId="{32993B84-296C-4FA5-B586-6D2793F64FC7}" destId="{2DF8CF44-D6C6-4CC5-881C-EE5E018ABFFE}" srcOrd="1" destOrd="0" presId="urn:microsoft.com/office/officeart/2005/8/layout/cycle6"/>
    <dgm:cxn modelId="{49D519B5-A30D-4B12-A415-21F8CB98B19A}" type="presParOf" srcId="{32993B84-296C-4FA5-B586-6D2793F64FC7}" destId="{8684394A-F2A8-4175-AA0C-8CB3386588B8}" srcOrd="2" destOrd="0" presId="urn:microsoft.com/office/officeart/2005/8/layout/cycle6"/>
    <dgm:cxn modelId="{A702151F-B9DB-4DC0-9CBF-9621A9AD8872}" type="presParOf" srcId="{32993B84-296C-4FA5-B586-6D2793F64FC7}" destId="{F3E260BA-3F79-4139-91F8-7153ED3A7B9E}" srcOrd="3" destOrd="0" presId="urn:microsoft.com/office/officeart/2005/8/layout/cycle6"/>
    <dgm:cxn modelId="{56F2157B-DECE-420D-B35A-38FBBC92930D}" type="presParOf" srcId="{32993B84-296C-4FA5-B586-6D2793F64FC7}" destId="{D132A245-13C2-49FF-A6C7-6A834C165F42}" srcOrd="4" destOrd="0" presId="urn:microsoft.com/office/officeart/2005/8/layout/cycle6"/>
    <dgm:cxn modelId="{3F7E19C9-BDAC-426E-957C-9EB3A668FE9E}" type="presParOf" srcId="{32993B84-296C-4FA5-B586-6D2793F64FC7}" destId="{2E482145-6519-4636-BF20-63B3D572A40E}" srcOrd="5" destOrd="0" presId="urn:microsoft.com/office/officeart/2005/8/layout/cycle6"/>
    <dgm:cxn modelId="{52D7FD5B-B1AF-459A-A2B1-E8C8619C076F}" type="presParOf" srcId="{32993B84-296C-4FA5-B586-6D2793F64FC7}" destId="{9665A4A6-B134-4886-8036-3BAE0A2DADA8}" srcOrd="6" destOrd="0" presId="urn:microsoft.com/office/officeart/2005/8/layout/cycle6"/>
    <dgm:cxn modelId="{7B5A9D81-4044-4E66-B69F-1C3D9A06DA08}" type="presParOf" srcId="{32993B84-296C-4FA5-B586-6D2793F64FC7}" destId="{31569672-A0A7-4CB5-B76E-F2208D5842A0}" srcOrd="7" destOrd="0" presId="urn:microsoft.com/office/officeart/2005/8/layout/cycle6"/>
    <dgm:cxn modelId="{22F5646F-F9E2-41FA-82C8-B0BACFAF4E19}" type="presParOf" srcId="{32993B84-296C-4FA5-B586-6D2793F64FC7}" destId="{6BA0474D-0B9E-425E-90EF-228B58C89D7A}" srcOrd="8" destOrd="0" presId="urn:microsoft.com/office/officeart/2005/8/layout/cycle6"/>
    <dgm:cxn modelId="{BD0D9104-22A4-41A8-8EDC-A2E8242BF553}" type="presParOf" srcId="{32993B84-296C-4FA5-B586-6D2793F64FC7}" destId="{D6724E43-CC1A-4D8A-B075-34EC5E45784A}" srcOrd="9" destOrd="0" presId="urn:microsoft.com/office/officeart/2005/8/layout/cycle6"/>
    <dgm:cxn modelId="{C27B5C1B-DCCC-4071-A7C7-73ECF63C9AC5}" type="presParOf" srcId="{32993B84-296C-4FA5-B586-6D2793F64FC7}" destId="{A0D9251D-68F1-4B2A-A6B2-F5A066C8B4F5}" srcOrd="10" destOrd="0" presId="urn:microsoft.com/office/officeart/2005/8/layout/cycle6"/>
    <dgm:cxn modelId="{E9C0014D-B913-4F18-8053-A76ABCC105C8}" type="presParOf" srcId="{32993B84-296C-4FA5-B586-6D2793F64FC7}" destId="{D517DFC4-7FCF-458E-BBF4-B725755CD6A9}" srcOrd="11" destOrd="0" presId="urn:microsoft.com/office/officeart/2005/8/layout/cycle6"/>
    <dgm:cxn modelId="{6D66A511-765F-4028-BA49-1222A94AA5FC}" type="presParOf" srcId="{32993B84-296C-4FA5-B586-6D2793F64FC7}" destId="{6005D607-5FEE-4872-8B56-709A51D9F853}" srcOrd="12" destOrd="0" presId="urn:microsoft.com/office/officeart/2005/8/layout/cycle6"/>
    <dgm:cxn modelId="{7231AF19-31A4-49BC-917C-1E846B81D9A4}" type="presParOf" srcId="{32993B84-296C-4FA5-B586-6D2793F64FC7}" destId="{5E672DC1-FF23-4CCD-8C66-1475B104E3B3}" srcOrd="13" destOrd="0" presId="urn:microsoft.com/office/officeart/2005/8/layout/cycle6"/>
    <dgm:cxn modelId="{7A7DDBF8-234D-4E12-AD96-BDD7925E2609}" type="presParOf" srcId="{32993B84-296C-4FA5-B586-6D2793F64FC7}" destId="{89B636D6-6B86-4EF6-93ED-786007625AF3}" srcOrd="14" destOrd="0" presId="urn:microsoft.com/office/officeart/2005/8/layout/cycle6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0BAF27-A976-4251-A091-3D1C9A133C6C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4CA8F3A7-718B-4C4D-A201-E72A577C08FB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400" dirty="0" smtClean="0"/>
            <a:t>Minimize anxiety, optimize emotions</a:t>
          </a:r>
          <a:endParaRPr lang="en-CA" sz="400" dirty="0"/>
        </a:p>
      </dgm:t>
    </dgm:pt>
    <dgm:pt modelId="{A267331F-449F-44D2-A39F-8E24D3D47C85}" type="parTrans" cxnId="{B2E21768-1D22-4D8B-A9DA-C966B1E3B94A}">
      <dgm:prSet/>
      <dgm:spPr/>
      <dgm:t>
        <a:bodyPr/>
        <a:lstStyle/>
        <a:p>
          <a:endParaRPr lang="en-CA"/>
        </a:p>
      </dgm:t>
    </dgm:pt>
    <dgm:pt modelId="{E2600316-8E07-4625-91FC-FBB36478E38C}" type="sibTrans" cxnId="{B2E21768-1D22-4D8B-A9DA-C966B1E3B94A}">
      <dgm:prSet/>
      <dgm:spPr/>
      <dgm:t>
        <a:bodyPr/>
        <a:lstStyle/>
        <a:p>
          <a:endParaRPr lang="en-CA"/>
        </a:p>
      </dgm:t>
    </dgm:pt>
    <dgm:pt modelId="{2FEEE832-8B4B-468D-A0EA-E8AFA317B7AA}">
      <dgm:prSet phldrT="[Text]" custT="1"/>
      <dgm:spPr/>
      <dgm:t>
        <a:bodyPr/>
        <a:lstStyle/>
        <a:p>
          <a:r>
            <a:rPr lang="en-US" sz="400" dirty="0" smtClean="0"/>
            <a:t>Socialization, team learning</a:t>
          </a:r>
          <a:endParaRPr lang="en-CA" sz="400" dirty="0"/>
        </a:p>
      </dgm:t>
    </dgm:pt>
    <dgm:pt modelId="{CE34338C-8889-445D-B928-D52BB6B045DD}" type="parTrans" cxnId="{D1FF42EA-CA3D-4934-A830-D6F0D515611F}">
      <dgm:prSet/>
      <dgm:spPr/>
      <dgm:t>
        <a:bodyPr/>
        <a:lstStyle/>
        <a:p>
          <a:endParaRPr lang="en-CA"/>
        </a:p>
      </dgm:t>
    </dgm:pt>
    <dgm:pt modelId="{649765F0-57BE-4CBB-9532-261E4B4AAEA9}" type="sibTrans" cxnId="{D1FF42EA-CA3D-4934-A830-D6F0D515611F}">
      <dgm:prSet/>
      <dgm:spPr/>
      <dgm:t>
        <a:bodyPr/>
        <a:lstStyle/>
        <a:p>
          <a:endParaRPr lang="en-CA"/>
        </a:p>
      </dgm:t>
    </dgm:pt>
    <dgm:pt modelId="{8B2032E8-72AA-4E98-BE9E-9FE805363D1C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300" dirty="0" smtClean="0"/>
            <a:t>Curriculum, research &amp; evidence-based medicine</a:t>
          </a:r>
          <a:endParaRPr lang="en-CA" sz="300" dirty="0"/>
        </a:p>
      </dgm:t>
    </dgm:pt>
    <dgm:pt modelId="{98360CBE-8981-4AE5-A88E-D73963A3F345}" type="parTrans" cxnId="{B0FB893F-51B9-422A-A7A9-518D90E18CB3}">
      <dgm:prSet/>
      <dgm:spPr/>
      <dgm:t>
        <a:bodyPr/>
        <a:lstStyle/>
        <a:p>
          <a:endParaRPr lang="en-CA"/>
        </a:p>
      </dgm:t>
    </dgm:pt>
    <dgm:pt modelId="{3F1DB58B-8C67-475C-9DA7-B9F499F45B9E}" type="sibTrans" cxnId="{B0FB893F-51B9-422A-A7A9-518D90E18CB3}">
      <dgm:prSet/>
      <dgm:spPr/>
      <dgm:t>
        <a:bodyPr/>
        <a:lstStyle/>
        <a:p>
          <a:endParaRPr lang="en-CA"/>
        </a:p>
      </dgm:t>
    </dgm:pt>
    <dgm:pt modelId="{F31FA7A6-4CBF-4AA4-844D-4F5D856C95D7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300" dirty="0" smtClean="0"/>
            <a:t>Curriculum, statistical methods &amp; concepts</a:t>
          </a:r>
          <a:endParaRPr lang="en-CA" sz="300" dirty="0"/>
        </a:p>
      </dgm:t>
    </dgm:pt>
    <dgm:pt modelId="{0F763688-201B-4C23-BE62-E3929D6D6F09}" type="parTrans" cxnId="{F61DBBB3-4CEB-4AE1-8CF5-8BB06D7523AC}">
      <dgm:prSet/>
      <dgm:spPr/>
      <dgm:t>
        <a:bodyPr/>
        <a:lstStyle/>
        <a:p>
          <a:endParaRPr lang="en-CA"/>
        </a:p>
      </dgm:t>
    </dgm:pt>
    <dgm:pt modelId="{A4694743-FD92-460A-962E-0CE2961D4AC4}" type="sibTrans" cxnId="{F61DBBB3-4CEB-4AE1-8CF5-8BB06D7523AC}">
      <dgm:prSet/>
      <dgm:spPr/>
      <dgm:t>
        <a:bodyPr/>
        <a:lstStyle/>
        <a:p>
          <a:endParaRPr lang="en-CA"/>
        </a:p>
      </dgm:t>
    </dgm:pt>
    <dgm:pt modelId="{B819ECE8-DE33-4021-9EDA-7F5F17865C6D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400" dirty="0" smtClean="0"/>
            <a:t>Goal of autonomy</a:t>
          </a:r>
          <a:endParaRPr lang="en-CA" sz="400" dirty="0"/>
        </a:p>
      </dgm:t>
    </dgm:pt>
    <dgm:pt modelId="{708F509B-6383-46A3-9945-68AFA1D2AF5E}" type="parTrans" cxnId="{A5CD2C2B-7761-49C1-88AC-DB736FA2038E}">
      <dgm:prSet/>
      <dgm:spPr/>
      <dgm:t>
        <a:bodyPr/>
        <a:lstStyle/>
        <a:p>
          <a:endParaRPr lang="en-CA"/>
        </a:p>
      </dgm:t>
    </dgm:pt>
    <dgm:pt modelId="{6FD02961-DBA5-42AD-A1CB-93352171D79A}" type="sibTrans" cxnId="{A5CD2C2B-7761-49C1-88AC-DB736FA2038E}">
      <dgm:prSet/>
      <dgm:spPr/>
      <dgm:t>
        <a:bodyPr/>
        <a:lstStyle/>
        <a:p>
          <a:endParaRPr lang="en-CA"/>
        </a:p>
      </dgm:t>
    </dgm:pt>
    <dgm:pt modelId="{32993B84-296C-4FA5-B586-6D2793F64FC7}" type="pres">
      <dgm:prSet presAssocID="{2B0BAF27-A976-4251-A091-3D1C9A133C6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53C52354-9A81-4386-A87B-FF209626BD03}" type="pres">
      <dgm:prSet presAssocID="{4CA8F3A7-718B-4C4D-A201-E72A577C08F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DF8CF44-D6C6-4CC5-881C-EE5E018ABFFE}" type="pres">
      <dgm:prSet presAssocID="{4CA8F3A7-718B-4C4D-A201-E72A577C08FB}" presName="spNode" presStyleCnt="0"/>
      <dgm:spPr/>
    </dgm:pt>
    <dgm:pt modelId="{8684394A-F2A8-4175-AA0C-8CB3386588B8}" type="pres">
      <dgm:prSet presAssocID="{E2600316-8E07-4625-91FC-FBB36478E38C}" presName="sibTrans" presStyleLbl="sibTrans1D1" presStyleIdx="0" presStyleCnt="5"/>
      <dgm:spPr/>
      <dgm:t>
        <a:bodyPr/>
        <a:lstStyle/>
        <a:p>
          <a:endParaRPr lang="en-CA"/>
        </a:p>
      </dgm:t>
    </dgm:pt>
    <dgm:pt modelId="{F3E260BA-3F79-4139-91F8-7153ED3A7B9E}" type="pres">
      <dgm:prSet presAssocID="{2FEEE832-8B4B-468D-A0EA-E8AFA317B7A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132A245-13C2-49FF-A6C7-6A834C165F42}" type="pres">
      <dgm:prSet presAssocID="{2FEEE832-8B4B-468D-A0EA-E8AFA317B7AA}" presName="spNode" presStyleCnt="0"/>
      <dgm:spPr/>
    </dgm:pt>
    <dgm:pt modelId="{2E482145-6519-4636-BF20-63B3D572A40E}" type="pres">
      <dgm:prSet presAssocID="{649765F0-57BE-4CBB-9532-261E4B4AAEA9}" presName="sibTrans" presStyleLbl="sibTrans1D1" presStyleIdx="1" presStyleCnt="5"/>
      <dgm:spPr/>
      <dgm:t>
        <a:bodyPr/>
        <a:lstStyle/>
        <a:p>
          <a:endParaRPr lang="en-CA"/>
        </a:p>
      </dgm:t>
    </dgm:pt>
    <dgm:pt modelId="{9665A4A6-B134-4886-8036-3BAE0A2DADA8}" type="pres">
      <dgm:prSet presAssocID="{8B2032E8-72AA-4E98-BE9E-9FE805363D1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1569672-A0A7-4CB5-B76E-F2208D5842A0}" type="pres">
      <dgm:prSet presAssocID="{8B2032E8-72AA-4E98-BE9E-9FE805363D1C}" presName="spNode" presStyleCnt="0"/>
      <dgm:spPr/>
    </dgm:pt>
    <dgm:pt modelId="{6BA0474D-0B9E-425E-90EF-228B58C89D7A}" type="pres">
      <dgm:prSet presAssocID="{3F1DB58B-8C67-475C-9DA7-B9F499F45B9E}" presName="sibTrans" presStyleLbl="sibTrans1D1" presStyleIdx="2" presStyleCnt="5"/>
      <dgm:spPr/>
      <dgm:t>
        <a:bodyPr/>
        <a:lstStyle/>
        <a:p>
          <a:endParaRPr lang="en-CA"/>
        </a:p>
      </dgm:t>
    </dgm:pt>
    <dgm:pt modelId="{D6724E43-CC1A-4D8A-B075-34EC5E45784A}" type="pres">
      <dgm:prSet presAssocID="{F31FA7A6-4CBF-4AA4-844D-4F5D856C95D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0D9251D-68F1-4B2A-A6B2-F5A066C8B4F5}" type="pres">
      <dgm:prSet presAssocID="{F31FA7A6-4CBF-4AA4-844D-4F5D856C95D7}" presName="spNode" presStyleCnt="0"/>
      <dgm:spPr/>
    </dgm:pt>
    <dgm:pt modelId="{D517DFC4-7FCF-458E-BBF4-B725755CD6A9}" type="pres">
      <dgm:prSet presAssocID="{A4694743-FD92-460A-962E-0CE2961D4AC4}" presName="sibTrans" presStyleLbl="sibTrans1D1" presStyleIdx="3" presStyleCnt="5"/>
      <dgm:spPr/>
      <dgm:t>
        <a:bodyPr/>
        <a:lstStyle/>
        <a:p>
          <a:endParaRPr lang="en-CA"/>
        </a:p>
      </dgm:t>
    </dgm:pt>
    <dgm:pt modelId="{6005D607-5FEE-4872-8B56-709A51D9F853}" type="pres">
      <dgm:prSet presAssocID="{B819ECE8-DE33-4021-9EDA-7F5F17865C6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E672DC1-FF23-4CCD-8C66-1475B104E3B3}" type="pres">
      <dgm:prSet presAssocID="{B819ECE8-DE33-4021-9EDA-7F5F17865C6D}" presName="spNode" presStyleCnt="0"/>
      <dgm:spPr/>
    </dgm:pt>
    <dgm:pt modelId="{89B636D6-6B86-4EF6-93ED-786007625AF3}" type="pres">
      <dgm:prSet presAssocID="{6FD02961-DBA5-42AD-A1CB-93352171D79A}" presName="sibTrans" presStyleLbl="sibTrans1D1" presStyleIdx="4" presStyleCnt="5"/>
      <dgm:spPr/>
      <dgm:t>
        <a:bodyPr/>
        <a:lstStyle/>
        <a:p>
          <a:endParaRPr lang="en-CA"/>
        </a:p>
      </dgm:t>
    </dgm:pt>
  </dgm:ptLst>
  <dgm:cxnLst>
    <dgm:cxn modelId="{B3E261DB-2D43-423B-BC8F-3136FFD2BEA2}" type="presOf" srcId="{4CA8F3A7-718B-4C4D-A201-E72A577C08FB}" destId="{53C52354-9A81-4386-A87B-FF209626BD03}" srcOrd="0" destOrd="0" presId="urn:microsoft.com/office/officeart/2005/8/layout/cycle6"/>
    <dgm:cxn modelId="{6726BEA0-2826-4FF0-B16E-2EC93F875DAD}" type="presOf" srcId="{B819ECE8-DE33-4021-9EDA-7F5F17865C6D}" destId="{6005D607-5FEE-4872-8B56-709A51D9F853}" srcOrd="0" destOrd="0" presId="urn:microsoft.com/office/officeart/2005/8/layout/cycle6"/>
    <dgm:cxn modelId="{A5CD2C2B-7761-49C1-88AC-DB736FA2038E}" srcId="{2B0BAF27-A976-4251-A091-3D1C9A133C6C}" destId="{B819ECE8-DE33-4021-9EDA-7F5F17865C6D}" srcOrd="4" destOrd="0" parTransId="{708F509B-6383-46A3-9945-68AFA1D2AF5E}" sibTransId="{6FD02961-DBA5-42AD-A1CB-93352171D79A}"/>
    <dgm:cxn modelId="{183CCBFA-6DFB-4433-9796-A1B4743D2895}" type="presOf" srcId="{2FEEE832-8B4B-468D-A0EA-E8AFA317B7AA}" destId="{F3E260BA-3F79-4139-91F8-7153ED3A7B9E}" srcOrd="0" destOrd="0" presId="urn:microsoft.com/office/officeart/2005/8/layout/cycle6"/>
    <dgm:cxn modelId="{D1FF42EA-CA3D-4934-A830-D6F0D515611F}" srcId="{2B0BAF27-A976-4251-A091-3D1C9A133C6C}" destId="{2FEEE832-8B4B-468D-A0EA-E8AFA317B7AA}" srcOrd="1" destOrd="0" parTransId="{CE34338C-8889-445D-B928-D52BB6B045DD}" sibTransId="{649765F0-57BE-4CBB-9532-261E4B4AAEA9}"/>
    <dgm:cxn modelId="{AE8F2F38-CD5A-44FC-806E-F9B4E86CC4F7}" type="presOf" srcId="{6FD02961-DBA5-42AD-A1CB-93352171D79A}" destId="{89B636D6-6B86-4EF6-93ED-786007625AF3}" srcOrd="0" destOrd="0" presId="urn:microsoft.com/office/officeart/2005/8/layout/cycle6"/>
    <dgm:cxn modelId="{9708CE4D-C3C2-4D8B-8B86-8EFED5F53328}" type="presOf" srcId="{E2600316-8E07-4625-91FC-FBB36478E38C}" destId="{8684394A-F2A8-4175-AA0C-8CB3386588B8}" srcOrd="0" destOrd="0" presId="urn:microsoft.com/office/officeart/2005/8/layout/cycle6"/>
    <dgm:cxn modelId="{8770FDCE-16F7-46E9-A078-FB6B8AD4D750}" type="presOf" srcId="{8B2032E8-72AA-4E98-BE9E-9FE805363D1C}" destId="{9665A4A6-B134-4886-8036-3BAE0A2DADA8}" srcOrd="0" destOrd="0" presId="urn:microsoft.com/office/officeart/2005/8/layout/cycle6"/>
    <dgm:cxn modelId="{4512CC56-9DD8-44A2-86AC-CB63C6D744DD}" type="presOf" srcId="{2B0BAF27-A976-4251-A091-3D1C9A133C6C}" destId="{32993B84-296C-4FA5-B586-6D2793F64FC7}" srcOrd="0" destOrd="0" presId="urn:microsoft.com/office/officeart/2005/8/layout/cycle6"/>
    <dgm:cxn modelId="{F61DBBB3-4CEB-4AE1-8CF5-8BB06D7523AC}" srcId="{2B0BAF27-A976-4251-A091-3D1C9A133C6C}" destId="{F31FA7A6-4CBF-4AA4-844D-4F5D856C95D7}" srcOrd="3" destOrd="0" parTransId="{0F763688-201B-4C23-BE62-E3929D6D6F09}" sibTransId="{A4694743-FD92-460A-962E-0CE2961D4AC4}"/>
    <dgm:cxn modelId="{119204A7-0B24-4E4E-92C9-AE4BB2A8D3AE}" type="presOf" srcId="{F31FA7A6-4CBF-4AA4-844D-4F5D856C95D7}" destId="{D6724E43-CC1A-4D8A-B075-34EC5E45784A}" srcOrd="0" destOrd="0" presId="urn:microsoft.com/office/officeart/2005/8/layout/cycle6"/>
    <dgm:cxn modelId="{F4339762-664A-4F71-9FD7-D6A2DDF7CA3B}" type="presOf" srcId="{649765F0-57BE-4CBB-9532-261E4B4AAEA9}" destId="{2E482145-6519-4636-BF20-63B3D572A40E}" srcOrd="0" destOrd="0" presId="urn:microsoft.com/office/officeart/2005/8/layout/cycle6"/>
    <dgm:cxn modelId="{B2E21768-1D22-4D8B-A9DA-C966B1E3B94A}" srcId="{2B0BAF27-A976-4251-A091-3D1C9A133C6C}" destId="{4CA8F3A7-718B-4C4D-A201-E72A577C08FB}" srcOrd="0" destOrd="0" parTransId="{A267331F-449F-44D2-A39F-8E24D3D47C85}" sibTransId="{E2600316-8E07-4625-91FC-FBB36478E38C}"/>
    <dgm:cxn modelId="{B0FB893F-51B9-422A-A7A9-518D90E18CB3}" srcId="{2B0BAF27-A976-4251-A091-3D1C9A133C6C}" destId="{8B2032E8-72AA-4E98-BE9E-9FE805363D1C}" srcOrd="2" destOrd="0" parTransId="{98360CBE-8981-4AE5-A88E-D73963A3F345}" sibTransId="{3F1DB58B-8C67-475C-9DA7-B9F499F45B9E}"/>
    <dgm:cxn modelId="{104FA6B7-C541-410B-B92D-AF532FA13C1E}" type="presOf" srcId="{A4694743-FD92-460A-962E-0CE2961D4AC4}" destId="{D517DFC4-7FCF-458E-BBF4-B725755CD6A9}" srcOrd="0" destOrd="0" presId="urn:microsoft.com/office/officeart/2005/8/layout/cycle6"/>
    <dgm:cxn modelId="{3825254B-8B45-4A9C-88AB-0BC8B6347B9E}" type="presOf" srcId="{3F1DB58B-8C67-475C-9DA7-B9F499F45B9E}" destId="{6BA0474D-0B9E-425E-90EF-228B58C89D7A}" srcOrd="0" destOrd="0" presId="urn:microsoft.com/office/officeart/2005/8/layout/cycle6"/>
    <dgm:cxn modelId="{D377290B-99AD-4425-B0B3-29B63A116BFE}" type="presParOf" srcId="{32993B84-296C-4FA5-B586-6D2793F64FC7}" destId="{53C52354-9A81-4386-A87B-FF209626BD03}" srcOrd="0" destOrd="0" presId="urn:microsoft.com/office/officeart/2005/8/layout/cycle6"/>
    <dgm:cxn modelId="{D2868783-7B32-4225-93C5-227A9F4A3F2D}" type="presParOf" srcId="{32993B84-296C-4FA5-B586-6D2793F64FC7}" destId="{2DF8CF44-D6C6-4CC5-881C-EE5E018ABFFE}" srcOrd="1" destOrd="0" presId="urn:microsoft.com/office/officeart/2005/8/layout/cycle6"/>
    <dgm:cxn modelId="{5188D0DB-E9FE-4048-A9D8-2983C7EE4140}" type="presParOf" srcId="{32993B84-296C-4FA5-B586-6D2793F64FC7}" destId="{8684394A-F2A8-4175-AA0C-8CB3386588B8}" srcOrd="2" destOrd="0" presId="urn:microsoft.com/office/officeart/2005/8/layout/cycle6"/>
    <dgm:cxn modelId="{CCF19F79-015B-4F6A-AC2C-F06892129B0C}" type="presParOf" srcId="{32993B84-296C-4FA5-B586-6D2793F64FC7}" destId="{F3E260BA-3F79-4139-91F8-7153ED3A7B9E}" srcOrd="3" destOrd="0" presId="urn:microsoft.com/office/officeart/2005/8/layout/cycle6"/>
    <dgm:cxn modelId="{85734186-1D58-4ABE-A358-72C6450B073A}" type="presParOf" srcId="{32993B84-296C-4FA5-B586-6D2793F64FC7}" destId="{D132A245-13C2-49FF-A6C7-6A834C165F42}" srcOrd="4" destOrd="0" presId="urn:microsoft.com/office/officeart/2005/8/layout/cycle6"/>
    <dgm:cxn modelId="{E3772AA9-8906-4C7F-A118-814D747671FA}" type="presParOf" srcId="{32993B84-296C-4FA5-B586-6D2793F64FC7}" destId="{2E482145-6519-4636-BF20-63B3D572A40E}" srcOrd="5" destOrd="0" presId="urn:microsoft.com/office/officeart/2005/8/layout/cycle6"/>
    <dgm:cxn modelId="{3BC188D2-30F1-49AF-9684-D7C667A94546}" type="presParOf" srcId="{32993B84-296C-4FA5-B586-6D2793F64FC7}" destId="{9665A4A6-B134-4886-8036-3BAE0A2DADA8}" srcOrd="6" destOrd="0" presId="urn:microsoft.com/office/officeart/2005/8/layout/cycle6"/>
    <dgm:cxn modelId="{BD03E24C-CB50-4C7B-B679-57A107AD9F62}" type="presParOf" srcId="{32993B84-296C-4FA5-B586-6D2793F64FC7}" destId="{31569672-A0A7-4CB5-B76E-F2208D5842A0}" srcOrd="7" destOrd="0" presId="urn:microsoft.com/office/officeart/2005/8/layout/cycle6"/>
    <dgm:cxn modelId="{18A7FBD9-E118-4D7D-B912-6DEA9724B687}" type="presParOf" srcId="{32993B84-296C-4FA5-B586-6D2793F64FC7}" destId="{6BA0474D-0B9E-425E-90EF-228B58C89D7A}" srcOrd="8" destOrd="0" presId="urn:microsoft.com/office/officeart/2005/8/layout/cycle6"/>
    <dgm:cxn modelId="{3792D66C-4ED6-4C61-AE47-BBE78ED833E9}" type="presParOf" srcId="{32993B84-296C-4FA5-B586-6D2793F64FC7}" destId="{D6724E43-CC1A-4D8A-B075-34EC5E45784A}" srcOrd="9" destOrd="0" presId="urn:microsoft.com/office/officeart/2005/8/layout/cycle6"/>
    <dgm:cxn modelId="{7AF456B4-2575-4B6E-BF1B-A8EA326BBFD8}" type="presParOf" srcId="{32993B84-296C-4FA5-B586-6D2793F64FC7}" destId="{A0D9251D-68F1-4B2A-A6B2-F5A066C8B4F5}" srcOrd="10" destOrd="0" presId="urn:microsoft.com/office/officeart/2005/8/layout/cycle6"/>
    <dgm:cxn modelId="{9E9FB260-DC2F-4026-8257-52EFAB181F4A}" type="presParOf" srcId="{32993B84-296C-4FA5-B586-6D2793F64FC7}" destId="{D517DFC4-7FCF-458E-BBF4-B725755CD6A9}" srcOrd="11" destOrd="0" presId="urn:microsoft.com/office/officeart/2005/8/layout/cycle6"/>
    <dgm:cxn modelId="{7C720992-C6D0-496A-8B70-A45919B36C76}" type="presParOf" srcId="{32993B84-296C-4FA5-B586-6D2793F64FC7}" destId="{6005D607-5FEE-4872-8B56-709A51D9F853}" srcOrd="12" destOrd="0" presId="urn:microsoft.com/office/officeart/2005/8/layout/cycle6"/>
    <dgm:cxn modelId="{9EC6621B-1B6C-4735-AAF8-12C8DF51B84E}" type="presParOf" srcId="{32993B84-296C-4FA5-B586-6D2793F64FC7}" destId="{5E672DC1-FF23-4CCD-8C66-1475B104E3B3}" srcOrd="13" destOrd="0" presId="urn:microsoft.com/office/officeart/2005/8/layout/cycle6"/>
    <dgm:cxn modelId="{513A7423-28C0-4FC1-A9FE-D7167726C2D7}" type="presParOf" srcId="{32993B84-296C-4FA5-B586-6D2793F64FC7}" destId="{89B636D6-6B86-4EF6-93ED-786007625AF3}" srcOrd="14" destOrd="0" presId="urn:microsoft.com/office/officeart/2005/8/layout/cycle6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B0BAF27-A976-4251-A091-3D1C9A133C6C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4CA8F3A7-718B-4C4D-A201-E72A577C08FB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400" dirty="0" smtClean="0"/>
            <a:t>Minimize anxiety, optimize emotions</a:t>
          </a:r>
          <a:endParaRPr lang="en-CA" sz="400" dirty="0"/>
        </a:p>
      </dgm:t>
    </dgm:pt>
    <dgm:pt modelId="{A267331F-449F-44D2-A39F-8E24D3D47C85}" type="parTrans" cxnId="{B2E21768-1D22-4D8B-A9DA-C966B1E3B94A}">
      <dgm:prSet/>
      <dgm:spPr/>
      <dgm:t>
        <a:bodyPr/>
        <a:lstStyle/>
        <a:p>
          <a:endParaRPr lang="en-CA"/>
        </a:p>
      </dgm:t>
    </dgm:pt>
    <dgm:pt modelId="{E2600316-8E07-4625-91FC-FBB36478E38C}" type="sibTrans" cxnId="{B2E21768-1D22-4D8B-A9DA-C966B1E3B94A}">
      <dgm:prSet/>
      <dgm:spPr/>
      <dgm:t>
        <a:bodyPr/>
        <a:lstStyle/>
        <a:p>
          <a:endParaRPr lang="en-CA"/>
        </a:p>
      </dgm:t>
    </dgm:pt>
    <dgm:pt modelId="{2FEEE832-8B4B-468D-A0EA-E8AFA317B7AA}">
      <dgm:prSet phldrT="[Text]" custT="1"/>
      <dgm:spPr/>
      <dgm:t>
        <a:bodyPr/>
        <a:lstStyle/>
        <a:p>
          <a:r>
            <a:rPr lang="en-US" sz="400" dirty="0" smtClean="0"/>
            <a:t>Socialization, team learning</a:t>
          </a:r>
          <a:endParaRPr lang="en-CA" sz="400" dirty="0"/>
        </a:p>
      </dgm:t>
    </dgm:pt>
    <dgm:pt modelId="{CE34338C-8889-445D-B928-D52BB6B045DD}" type="parTrans" cxnId="{D1FF42EA-CA3D-4934-A830-D6F0D515611F}">
      <dgm:prSet/>
      <dgm:spPr/>
      <dgm:t>
        <a:bodyPr/>
        <a:lstStyle/>
        <a:p>
          <a:endParaRPr lang="en-CA"/>
        </a:p>
      </dgm:t>
    </dgm:pt>
    <dgm:pt modelId="{649765F0-57BE-4CBB-9532-261E4B4AAEA9}" type="sibTrans" cxnId="{D1FF42EA-CA3D-4934-A830-D6F0D515611F}">
      <dgm:prSet/>
      <dgm:spPr/>
      <dgm:t>
        <a:bodyPr/>
        <a:lstStyle/>
        <a:p>
          <a:endParaRPr lang="en-CA"/>
        </a:p>
      </dgm:t>
    </dgm:pt>
    <dgm:pt modelId="{8B2032E8-72AA-4E98-BE9E-9FE805363D1C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300" dirty="0" smtClean="0"/>
            <a:t>Curriculum, research &amp; evidence-based medicine</a:t>
          </a:r>
          <a:endParaRPr lang="en-CA" sz="300" dirty="0"/>
        </a:p>
      </dgm:t>
    </dgm:pt>
    <dgm:pt modelId="{98360CBE-8981-4AE5-A88E-D73963A3F345}" type="parTrans" cxnId="{B0FB893F-51B9-422A-A7A9-518D90E18CB3}">
      <dgm:prSet/>
      <dgm:spPr/>
      <dgm:t>
        <a:bodyPr/>
        <a:lstStyle/>
        <a:p>
          <a:endParaRPr lang="en-CA"/>
        </a:p>
      </dgm:t>
    </dgm:pt>
    <dgm:pt modelId="{3F1DB58B-8C67-475C-9DA7-B9F499F45B9E}" type="sibTrans" cxnId="{B0FB893F-51B9-422A-A7A9-518D90E18CB3}">
      <dgm:prSet/>
      <dgm:spPr/>
      <dgm:t>
        <a:bodyPr/>
        <a:lstStyle/>
        <a:p>
          <a:endParaRPr lang="en-CA"/>
        </a:p>
      </dgm:t>
    </dgm:pt>
    <dgm:pt modelId="{F31FA7A6-4CBF-4AA4-844D-4F5D856C95D7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300" dirty="0" smtClean="0"/>
            <a:t>Curriculum, statistical methods &amp; concepts</a:t>
          </a:r>
          <a:endParaRPr lang="en-CA" sz="300" dirty="0"/>
        </a:p>
      </dgm:t>
    </dgm:pt>
    <dgm:pt modelId="{0F763688-201B-4C23-BE62-E3929D6D6F09}" type="parTrans" cxnId="{F61DBBB3-4CEB-4AE1-8CF5-8BB06D7523AC}">
      <dgm:prSet/>
      <dgm:spPr/>
      <dgm:t>
        <a:bodyPr/>
        <a:lstStyle/>
        <a:p>
          <a:endParaRPr lang="en-CA"/>
        </a:p>
      </dgm:t>
    </dgm:pt>
    <dgm:pt modelId="{A4694743-FD92-460A-962E-0CE2961D4AC4}" type="sibTrans" cxnId="{F61DBBB3-4CEB-4AE1-8CF5-8BB06D7523AC}">
      <dgm:prSet/>
      <dgm:spPr/>
      <dgm:t>
        <a:bodyPr/>
        <a:lstStyle/>
        <a:p>
          <a:endParaRPr lang="en-CA"/>
        </a:p>
      </dgm:t>
    </dgm:pt>
    <dgm:pt modelId="{B819ECE8-DE33-4021-9EDA-7F5F17865C6D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400" dirty="0" smtClean="0"/>
            <a:t>Goal of autonomy</a:t>
          </a:r>
          <a:endParaRPr lang="en-CA" sz="400" dirty="0"/>
        </a:p>
      </dgm:t>
    </dgm:pt>
    <dgm:pt modelId="{708F509B-6383-46A3-9945-68AFA1D2AF5E}" type="parTrans" cxnId="{A5CD2C2B-7761-49C1-88AC-DB736FA2038E}">
      <dgm:prSet/>
      <dgm:spPr/>
      <dgm:t>
        <a:bodyPr/>
        <a:lstStyle/>
        <a:p>
          <a:endParaRPr lang="en-CA"/>
        </a:p>
      </dgm:t>
    </dgm:pt>
    <dgm:pt modelId="{6FD02961-DBA5-42AD-A1CB-93352171D79A}" type="sibTrans" cxnId="{A5CD2C2B-7761-49C1-88AC-DB736FA2038E}">
      <dgm:prSet/>
      <dgm:spPr/>
      <dgm:t>
        <a:bodyPr/>
        <a:lstStyle/>
        <a:p>
          <a:endParaRPr lang="en-CA"/>
        </a:p>
      </dgm:t>
    </dgm:pt>
    <dgm:pt modelId="{32993B84-296C-4FA5-B586-6D2793F64FC7}" type="pres">
      <dgm:prSet presAssocID="{2B0BAF27-A976-4251-A091-3D1C9A133C6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53C52354-9A81-4386-A87B-FF209626BD03}" type="pres">
      <dgm:prSet presAssocID="{4CA8F3A7-718B-4C4D-A201-E72A577C08F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DF8CF44-D6C6-4CC5-881C-EE5E018ABFFE}" type="pres">
      <dgm:prSet presAssocID="{4CA8F3A7-718B-4C4D-A201-E72A577C08FB}" presName="spNode" presStyleCnt="0"/>
      <dgm:spPr/>
    </dgm:pt>
    <dgm:pt modelId="{8684394A-F2A8-4175-AA0C-8CB3386588B8}" type="pres">
      <dgm:prSet presAssocID="{E2600316-8E07-4625-91FC-FBB36478E38C}" presName="sibTrans" presStyleLbl="sibTrans1D1" presStyleIdx="0" presStyleCnt="5"/>
      <dgm:spPr/>
      <dgm:t>
        <a:bodyPr/>
        <a:lstStyle/>
        <a:p>
          <a:endParaRPr lang="en-CA"/>
        </a:p>
      </dgm:t>
    </dgm:pt>
    <dgm:pt modelId="{F3E260BA-3F79-4139-91F8-7153ED3A7B9E}" type="pres">
      <dgm:prSet presAssocID="{2FEEE832-8B4B-468D-A0EA-E8AFA317B7A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132A245-13C2-49FF-A6C7-6A834C165F42}" type="pres">
      <dgm:prSet presAssocID="{2FEEE832-8B4B-468D-A0EA-E8AFA317B7AA}" presName="spNode" presStyleCnt="0"/>
      <dgm:spPr/>
    </dgm:pt>
    <dgm:pt modelId="{2E482145-6519-4636-BF20-63B3D572A40E}" type="pres">
      <dgm:prSet presAssocID="{649765F0-57BE-4CBB-9532-261E4B4AAEA9}" presName="sibTrans" presStyleLbl="sibTrans1D1" presStyleIdx="1" presStyleCnt="5"/>
      <dgm:spPr/>
      <dgm:t>
        <a:bodyPr/>
        <a:lstStyle/>
        <a:p>
          <a:endParaRPr lang="en-CA"/>
        </a:p>
      </dgm:t>
    </dgm:pt>
    <dgm:pt modelId="{9665A4A6-B134-4886-8036-3BAE0A2DADA8}" type="pres">
      <dgm:prSet presAssocID="{8B2032E8-72AA-4E98-BE9E-9FE805363D1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1569672-A0A7-4CB5-B76E-F2208D5842A0}" type="pres">
      <dgm:prSet presAssocID="{8B2032E8-72AA-4E98-BE9E-9FE805363D1C}" presName="spNode" presStyleCnt="0"/>
      <dgm:spPr/>
    </dgm:pt>
    <dgm:pt modelId="{6BA0474D-0B9E-425E-90EF-228B58C89D7A}" type="pres">
      <dgm:prSet presAssocID="{3F1DB58B-8C67-475C-9DA7-B9F499F45B9E}" presName="sibTrans" presStyleLbl="sibTrans1D1" presStyleIdx="2" presStyleCnt="5"/>
      <dgm:spPr/>
      <dgm:t>
        <a:bodyPr/>
        <a:lstStyle/>
        <a:p>
          <a:endParaRPr lang="en-CA"/>
        </a:p>
      </dgm:t>
    </dgm:pt>
    <dgm:pt modelId="{D6724E43-CC1A-4D8A-B075-34EC5E45784A}" type="pres">
      <dgm:prSet presAssocID="{F31FA7A6-4CBF-4AA4-844D-4F5D856C95D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0D9251D-68F1-4B2A-A6B2-F5A066C8B4F5}" type="pres">
      <dgm:prSet presAssocID="{F31FA7A6-4CBF-4AA4-844D-4F5D856C95D7}" presName="spNode" presStyleCnt="0"/>
      <dgm:spPr/>
    </dgm:pt>
    <dgm:pt modelId="{D517DFC4-7FCF-458E-BBF4-B725755CD6A9}" type="pres">
      <dgm:prSet presAssocID="{A4694743-FD92-460A-962E-0CE2961D4AC4}" presName="sibTrans" presStyleLbl="sibTrans1D1" presStyleIdx="3" presStyleCnt="5"/>
      <dgm:spPr/>
      <dgm:t>
        <a:bodyPr/>
        <a:lstStyle/>
        <a:p>
          <a:endParaRPr lang="en-CA"/>
        </a:p>
      </dgm:t>
    </dgm:pt>
    <dgm:pt modelId="{6005D607-5FEE-4872-8B56-709A51D9F853}" type="pres">
      <dgm:prSet presAssocID="{B819ECE8-DE33-4021-9EDA-7F5F17865C6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E672DC1-FF23-4CCD-8C66-1475B104E3B3}" type="pres">
      <dgm:prSet presAssocID="{B819ECE8-DE33-4021-9EDA-7F5F17865C6D}" presName="spNode" presStyleCnt="0"/>
      <dgm:spPr/>
    </dgm:pt>
    <dgm:pt modelId="{89B636D6-6B86-4EF6-93ED-786007625AF3}" type="pres">
      <dgm:prSet presAssocID="{6FD02961-DBA5-42AD-A1CB-93352171D79A}" presName="sibTrans" presStyleLbl="sibTrans1D1" presStyleIdx="4" presStyleCnt="5"/>
      <dgm:spPr/>
      <dgm:t>
        <a:bodyPr/>
        <a:lstStyle/>
        <a:p>
          <a:endParaRPr lang="en-CA"/>
        </a:p>
      </dgm:t>
    </dgm:pt>
  </dgm:ptLst>
  <dgm:cxnLst>
    <dgm:cxn modelId="{D6B782B9-177C-4728-B0F2-E1D09D0ADCAC}" type="presOf" srcId="{F31FA7A6-4CBF-4AA4-844D-4F5D856C95D7}" destId="{D6724E43-CC1A-4D8A-B075-34EC5E45784A}" srcOrd="0" destOrd="0" presId="urn:microsoft.com/office/officeart/2005/8/layout/cycle6"/>
    <dgm:cxn modelId="{62D98581-8F73-452D-A0BA-B506151311A9}" type="presOf" srcId="{A4694743-FD92-460A-962E-0CE2961D4AC4}" destId="{D517DFC4-7FCF-458E-BBF4-B725755CD6A9}" srcOrd="0" destOrd="0" presId="urn:microsoft.com/office/officeart/2005/8/layout/cycle6"/>
    <dgm:cxn modelId="{A5CD2C2B-7761-49C1-88AC-DB736FA2038E}" srcId="{2B0BAF27-A976-4251-A091-3D1C9A133C6C}" destId="{B819ECE8-DE33-4021-9EDA-7F5F17865C6D}" srcOrd="4" destOrd="0" parTransId="{708F509B-6383-46A3-9945-68AFA1D2AF5E}" sibTransId="{6FD02961-DBA5-42AD-A1CB-93352171D79A}"/>
    <dgm:cxn modelId="{7AC8F85D-B66D-42C2-A9F1-712786928AFD}" type="presOf" srcId="{6FD02961-DBA5-42AD-A1CB-93352171D79A}" destId="{89B636D6-6B86-4EF6-93ED-786007625AF3}" srcOrd="0" destOrd="0" presId="urn:microsoft.com/office/officeart/2005/8/layout/cycle6"/>
    <dgm:cxn modelId="{A44A2BD7-2728-4369-9E5A-BF178C95236B}" type="presOf" srcId="{649765F0-57BE-4CBB-9532-261E4B4AAEA9}" destId="{2E482145-6519-4636-BF20-63B3D572A40E}" srcOrd="0" destOrd="0" presId="urn:microsoft.com/office/officeart/2005/8/layout/cycle6"/>
    <dgm:cxn modelId="{0F28128D-D2CB-48EB-8A10-C81D5FDDD07E}" type="presOf" srcId="{3F1DB58B-8C67-475C-9DA7-B9F499F45B9E}" destId="{6BA0474D-0B9E-425E-90EF-228B58C89D7A}" srcOrd="0" destOrd="0" presId="urn:microsoft.com/office/officeart/2005/8/layout/cycle6"/>
    <dgm:cxn modelId="{D1FF42EA-CA3D-4934-A830-D6F0D515611F}" srcId="{2B0BAF27-A976-4251-A091-3D1C9A133C6C}" destId="{2FEEE832-8B4B-468D-A0EA-E8AFA317B7AA}" srcOrd="1" destOrd="0" parTransId="{CE34338C-8889-445D-B928-D52BB6B045DD}" sibTransId="{649765F0-57BE-4CBB-9532-261E4B4AAEA9}"/>
    <dgm:cxn modelId="{762FCD98-94B7-4665-BE52-8AB4DE76D302}" type="presOf" srcId="{4CA8F3A7-718B-4C4D-A201-E72A577C08FB}" destId="{53C52354-9A81-4386-A87B-FF209626BD03}" srcOrd="0" destOrd="0" presId="urn:microsoft.com/office/officeart/2005/8/layout/cycle6"/>
    <dgm:cxn modelId="{7CE3F99F-ACD3-41F7-BBD6-4A7449BC78E6}" type="presOf" srcId="{8B2032E8-72AA-4E98-BE9E-9FE805363D1C}" destId="{9665A4A6-B134-4886-8036-3BAE0A2DADA8}" srcOrd="0" destOrd="0" presId="urn:microsoft.com/office/officeart/2005/8/layout/cycle6"/>
    <dgm:cxn modelId="{F61DBBB3-4CEB-4AE1-8CF5-8BB06D7523AC}" srcId="{2B0BAF27-A976-4251-A091-3D1C9A133C6C}" destId="{F31FA7A6-4CBF-4AA4-844D-4F5D856C95D7}" srcOrd="3" destOrd="0" parTransId="{0F763688-201B-4C23-BE62-E3929D6D6F09}" sibTransId="{A4694743-FD92-460A-962E-0CE2961D4AC4}"/>
    <dgm:cxn modelId="{22AD0720-416F-4FAC-B741-ED543B847CE9}" type="presOf" srcId="{E2600316-8E07-4625-91FC-FBB36478E38C}" destId="{8684394A-F2A8-4175-AA0C-8CB3386588B8}" srcOrd="0" destOrd="0" presId="urn:microsoft.com/office/officeart/2005/8/layout/cycle6"/>
    <dgm:cxn modelId="{CB13D986-6D54-49DC-996D-6986AF33F067}" type="presOf" srcId="{2FEEE832-8B4B-468D-A0EA-E8AFA317B7AA}" destId="{F3E260BA-3F79-4139-91F8-7153ED3A7B9E}" srcOrd="0" destOrd="0" presId="urn:microsoft.com/office/officeart/2005/8/layout/cycle6"/>
    <dgm:cxn modelId="{5E07B9F3-5341-438D-8DB0-95563822A2DE}" type="presOf" srcId="{2B0BAF27-A976-4251-A091-3D1C9A133C6C}" destId="{32993B84-296C-4FA5-B586-6D2793F64FC7}" srcOrd="0" destOrd="0" presId="urn:microsoft.com/office/officeart/2005/8/layout/cycle6"/>
    <dgm:cxn modelId="{B0FB893F-51B9-422A-A7A9-518D90E18CB3}" srcId="{2B0BAF27-A976-4251-A091-3D1C9A133C6C}" destId="{8B2032E8-72AA-4E98-BE9E-9FE805363D1C}" srcOrd="2" destOrd="0" parTransId="{98360CBE-8981-4AE5-A88E-D73963A3F345}" sibTransId="{3F1DB58B-8C67-475C-9DA7-B9F499F45B9E}"/>
    <dgm:cxn modelId="{B2E21768-1D22-4D8B-A9DA-C966B1E3B94A}" srcId="{2B0BAF27-A976-4251-A091-3D1C9A133C6C}" destId="{4CA8F3A7-718B-4C4D-A201-E72A577C08FB}" srcOrd="0" destOrd="0" parTransId="{A267331F-449F-44D2-A39F-8E24D3D47C85}" sibTransId="{E2600316-8E07-4625-91FC-FBB36478E38C}"/>
    <dgm:cxn modelId="{2FCE45B2-F98A-40ED-9319-FAF1702FA641}" type="presOf" srcId="{B819ECE8-DE33-4021-9EDA-7F5F17865C6D}" destId="{6005D607-5FEE-4872-8B56-709A51D9F853}" srcOrd="0" destOrd="0" presId="urn:microsoft.com/office/officeart/2005/8/layout/cycle6"/>
    <dgm:cxn modelId="{D487A749-7EB1-4439-B125-C08CEC1C5AEE}" type="presParOf" srcId="{32993B84-296C-4FA5-B586-6D2793F64FC7}" destId="{53C52354-9A81-4386-A87B-FF209626BD03}" srcOrd="0" destOrd="0" presId="urn:microsoft.com/office/officeart/2005/8/layout/cycle6"/>
    <dgm:cxn modelId="{40A1FCDE-66E2-4EC8-AC3D-5B64B2E19754}" type="presParOf" srcId="{32993B84-296C-4FA5-B586-6D2793F64FC7}" destId="{2DF8CF44-D6C6-4CC5-881C-EE5E018ABFFE}" srcOrd="1" destOrd="0" presId="urn:microsoft.com/office/officeart/2005/8/layout/cycle6"/>
    <dgm:cxn modelId="{FF4D66ED-5972-4393-9EAC-702EC53DF4B1}" type="presParOf" srcId="{32993B84-296C-4FA5-B586-6D2793F64FC7}" destId="{8684394A-F2A8-4175-AA0C-8CB3386588B8}" srcOrd="2" destOrd="0" presId="urn:microsoft.com/office/officeart/2005/8/layout/cycle6"/>
    <dgm:cxn modelId="{3B9A21B6-28FD-440F-80E5-DB66D37BFEBA}" type="presParOf" srcId="{32993B84-296C-4FA5-B586-6D2793F64FC7}" destId="{F3E260BA-3F79-4139-91F8-7153ED3A7B9E}" srcOrd="3" destOrd="0" presId="urn:microsoft.com/office/officeart/2005/8/layout/cycle6"/>
    <dgm:cxn modelId="{6DC3BA8C-FB6D-46DD-8FE0-936B6CD00FAC}" type="presParOf" srcId="{32993B84-296C-4FA5-B586-6D2793F64FC7}" destId="{D132A245-13C2-49FF-A6C7-6A834C165F42}" srcOrd="4" destOrd="0" presId="urn:microsoft.com/office/officeart/2005/8/layout/cycle6"/>
    <dgm:cxn modelId="{A209D634-710A-482F-9E49-2A341D3EC1F6}" type="presParOf" srcId="{32993B84-296C-4FA5-B586-6D2793F64FC7}" destId="{2E482145-6519-4636-BF20-63B3D572A40E}" srcOrd="5" destOrd="0" presId="urn:microsoft.com/office/officeart/2005/8/layout/cycle6"/>
    <dgm:cxn modelId="{672846C7-7904-4CF5-ADD8-92FA01B4AA32}" type="presParOf" srcId="{32993B84-296C-4FA5-B586-6D2793F64FC7}" destId="{9665A4A6-B134-4886-8036-3BAE0A2DADA8}" srcOrd="6" destOrd="0" presId="urn:microsoft.com/office/officeart/2005/8/layout/cycle6"/>
    <dgm:cxn modelId="{1C9AFFAF-475F-470C-B4C1-8842B1C93291}" type="presParOf" srcId="{32993B84-296C-4FA5-B586-6D2793F64FC7}" destId="{31569672-A0A7-4CB5-B76E-F2208D5842A0}" srcOrd="7" destOrd="0" presId="urn:microsoft.com/office/officeart/2005/8/layout/cycle6"/>
    <dgm:cxn modelId="{FA265BC4-80AD-4FC1-9AAC-C925D8A39FCB}" type="presParOf" srcId="{32993B84-296C-4FA5-B586-6D2793F64FC7}" destId="{6BA0474D-0B9E-425E-90EF-228B58C89D7A}" srcOrd="8" destOrd="0" presId="urn:microsoft.com/office/officeart/2005/8/layout/cycle6"/>
    <dgm:cxn modelId="{495E8DEB-D4A9-4173-BC6B-BB92B40566E1}" type="presParOf" srcId="{32993B84-296C-4FA5-B586-6D2793F64FC7}" destId="{D6724E43-CC1A-4D8A-B075-34EC5E45784A}" srcOrd="9" destOrd="0" presId="urn:microsoft.com/office/officeart/2005/8/layout/cycle6"/>
    <dgm:cxn modelId="{84AB36CD-EC51-4DED-987A-3B9B6067CFDF}" type="presParOf" srcId="{32993B84-296C-4FA5-B586-6D2793F64FC7}" destId="{A0D9251D-68F1-4B2A-A6B2-F5A066C8B4F5}" srcOrd="10" destOrd="0" presId="urn:microsoft.com/office/officeart/2005/8/layout/cycle6"/>
    <dgm:cxn modelId="{4034D894-AF49-41F7-BBFA-5EE5B5580DD3}" type="presParOf" srcId="{32993B84-296C-4FA5-B586-6D2793F64FC7}" destId="{D517DFC4-7FCF-458E-BBF4-B725755CD6A9}" srcOrd="11" destOrd="0" presId="urn:microsoft.com/office/officeart/2005/8/layout/cycle6"/>
    <dgm:cxn modelId="{112B5E7B-2917-4F67-B360-C757DCA0A3B5}" type="presParOf" srcId="{32993B84-296C-4FA5-B586-6D2793F64FC7}" destId="{6005D607-5FEE-4872-8B56-709A51D9F853}" srcOrd="12" destOrd="0" presId="urn:microsoft.com/office/officeart/2005/8/layout/cycle6"/>
    <dgm:cxn modelId="{97A43D46-50B9-4AD8-B6EC-A725DF0F80A5}" type="presParOf" srcId="{32993B84-296C-4FA5-B586-6D2793F64FC7}" destId="{5E672DC1-FF23-4CCD-8C66-1475B104E3B3}" srcOrd="13" destOrd="0" presId="urn:microsoft.com/office/officeart/2005/8/layout/cycle6"/>
    <dgm:cxn modelId="{1CEEAFC2-97AC-4333-9C6F-7EF7768A63C5}" type="presParOf" srcId="{32993B84-296C-4FA5-B586-6D2793F64FC7}" destId="{89B636D6-6B86-4EF6-93ED-786007625AF3}" srcOrd="14" destOrd="0" presId="urn:microsoft.com/office/officeart/2005/8/layout/cycle6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B0BAF27-A976-4251-A091-3D1C9A133C6C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4CA8F3A7-718B-4C4D-A201-E72A577C08FB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400" dirty="0" smtClean="0"/>
            <a:t>Minimize anxiety, optimize emotions</a:t>
          </a:r>
          <a:endParaRPr lang="en-CA" sz="400" dirty="0"/>
        </a:p>
      </dgm:t>
    </dgm:pt>
    <dgm:pt modelId="{A267331F-449F-44D2-A39F-8E24D3D47C85}" type="parTrans" cxnId="{B2E21768-1D22-4D8B-A9DA-C966B1E3B94A}">
      <dgm:prSet/>
      <dgm:spPr/>
      <dgm:t>
        <a:bodyPr/>
        <a:lstStyle/>
        <a:p>
          <a:endParaRPr lang="en-CA"/>
        </a:p>
      </dgm:t>
    </dgm:pt>
    <dgm:pt modelId="{E2600316-8E07-4625-91FC-FBB36478E38C}" type="sibTrans" cxnId="{B2E21768-1D22-4D8B-A9DA-C966B1E3B94A}">
      <dgm:prSet/>
      <dgm:spPr/>
      <dgm:t>
        <a:bodyPr/>
        <a:lstStyle/>
        <a:p>
          <a:endParaRPr lang="en-CA"/>
        </a:p>
      </dgm:t>
    </dgm:pt>
    <dgm:pt modelId="{2FEEE832-8B4B-468D-A0EA-E8AFA317B7AA}">
      <dgm:prSet phldrT="[Text]" custT="1"/>
      <dgm:spPr/>
      <dgm:t>
        <a:bodyPr/>
        <a:lstStyle/>
        <a:p>
          <a:r>
            <a:rPr lang="en-US" sz="400" dirty="0" smtClean="0"/>
            <a:t>Socialization, team learning</a:t>
          </a:r>
          <a:endParaRPr lang="en-CA" sz="400" dirty="0"/>
        </a:p>
      </dgm:t>
    </dgm:pt>
    <dgm:pt modelId="{CE34338C-8889-445D-B928-D52BB6B045DD}" type="parTrans" cxnId="{D1FF42EA-CA3D-4934-A830-D6F0D515611F}">
      <dgm:prSet/>
      <dgm:spPr/>
      <dgm:t>
        <a:bodyPr/>
        <a:lstStyle/>
        <a:p>
          <a:endParaRPr lang="en-CA"/>
        </a:p>
      </dgm:t>
    </dgm:pt>
    <dgm:pt modelId="{649765F0-57BE-4CBB-9532-261E4B4AAEA9}" type="sibTrans" cxnId="{D1FF42EA-CA3D-4934-A830-D6F0D515611F}">
      <dgm:prSet/>
      <dgm:spPr/>
      <dgm:t>
        <a:bodyPr/>
        <a:lstStyle/>
        <a:p>
          <a:endParaRPr lang="en-CA"/>
        </a:p>
      </dgm:t>
    </dgm:pt>
    <dgm:pt modelId="{8B2032E8-72AA-4E98-BE9E-9FE805363D1C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300" dirty="0" smtClean="0"/>
            <a:t>Curriculum, research &amp; evidence-based medicine</a:t>
          </a:r>
          <a:endParaRPr lang="en-CA" sz="300" dirty="0"/>
        </a:p>
      </dgm:t>
    </dgm:pt>
    <dgm:pt modelId="{98360CBE-8981-4AE5-A88E-D73963A3F345}" type="parTrans" cxnId="{B0FB893F-51B9-422A-A7A9-518D90E18CB3}">
      <dgm:prSet/>
      <dgm:spPr/>
      <dgm:t>
        <a:bodyPr/>
        <a:lstStyle/>
        <a:p>
          <a:endParaRPr lang="en-CA"/>
        </a:p>
      </dgm:t>
    </dgm:pt>
    <dgm:pt modelId="{3F1DB58B-8C67-475C-9DA7-B9F499F45B9E}" type="sibTrans" cxnId="{B0FB893F-51B9-422A-A7A9-518D90E18CB3}">
      <dgm:prSet/>
      <dgm:spPr/>
      <dgm:t>
        <a:bodyPr/>
        <a:lstStyle/>
        <a:p>
          <a:endParaRPr lang="en-CA"/>
        </a:p>
      </dgm:t>
    </dgm:pt>
    <dgm:pt modelId="{F31FA7A6-4CBF-4AA4-844D-4F5D856C95D7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300" dirty="0" smtClean="0"/>
            <a:t>Curriculum, statistical methods &amp; concepts</a:t>
          </a:r>
          <a:endParaRPr lang="en-CA" sz="300" dirty="0"/>
        </a:p>
      </dgm:t>
    </dgm:pt>
    <dgm:pt modelId="{0F763688-201B-4C23-BE62-E3929D6D6F09}" type="parTrans" cxnId="{F61DBBB3-4CEB-4AE1-8CF5-8BB06D7523AC}">
      <dgm:prSet/>
      <dgm:spPr/>
      <dgm:t>
        <a:bodyPr/>
        <a:lstStyle/>
        <a:p>
          <a:endParaRPr lang="en-CA"/>
        </a:p>
      </dgm:t>
    </dgm:pt>
    <dgm:pt modelId="{A4694743-FD92-460A-962E-0CE2961D4AC4}" type="sibTrans" cxnId="{F61DBBB3-4CEB-4AE1-8CF5-8BB06D7523AC}">
      <dgm:prSet/>
      <dgm:spPr/>
      <dgm:t>
        <a:bodyPr/>
        <a:lstStyle/>
        <a:p>
          <a:endParaRPr lang="en-CA"/>
        </a:p>
      </dgm:t>
    </dgm:pt>
    <dgm:pt modelId="{B819ECE8-DE33-4021-9EDA-7F5F17865C6D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400" dirty="0" smtClean="0"/>
            <a:t>Goal of autonomy</a:t>
          </a:r>
          <a:endParaRPr lang="en-CA" sz="400" dirty="0"/>
        </a:p>
      </dgm:t>
    </dgm:pt>
    <dgm:pt modelId="{708F509B-6383-46A3-9945-68AFA1D2AF5E}" type="parTrans" cxnId="{A5CD2C2B-7761-49C1-88AC-DB736FA2038E}">
      <dgm:prSet/>
      <dgm:spPr/>
      <dgm:t>
        <a:bodyPr/>
        <a:lstStyle/>
        <a:p>
          <a:endParaRPr lang="en-CA"/>
        </a:p>
      </dgm:t>
    </dgm:pt>
    <dgm:pt modelId="{6FD02961-DBA5-42AD-A1CB-93352171D79A}" type="sibTrans" cxnId="{A5CD2C2B-7761-49C1-88AC-DB736FA2038E}">
      <dgm:prSet/>
      <dgm:spPr/>
      <dgm:t>
        <a:bodyPr/>
        <a:lstStyle/>
        <a:p>
          <a:endParaRPr lang="en-CA"/>
        </a:p>
      </dgm:t>
    </dgm:pt>
    <dgm:pt modelId="{32993B84-296C-4FA5-B586-6D2793F64FC7}" type="pres">
      <dgm:prSet presAssocID="{2B0BAF27-A976-4251-A091-3D1C9A133C6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53C52354-9A81-4386-A87B-FF209626BD03}" type="pres">
      <dgm:prSet presAssocID="{4CA8F3A7-718B-4C4D-A201-E72A577C08F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DF8CF44-D6C6-4CC5-881C-EE5E018ABFFE}" type="pres">
      <dgm:prSet presAssocID="{4CA8F3A7-718B-4C4D-A201-E72A577C08FB}" presName="spNode" presStyleCnt="0"/>
      <dgm:spPr/>
    </dgm:pt>
    <dgm:pt modelId="{8684394A-F2A8-4175-AA0C-8CB3386588B8}" type="pres">
      <dgm:prSet presAssocID="{E2600316-8E07-4625-91FC-FBB36478E38C}" presName="sibTrans" presStyleLbl="sibTrans1D1" presStyleIdx="0" presStyleCnt="5"/>
      <dgm:spPr/>
      <dgm:t>
        <a:bodyPr/>
        <a:lstStyle/>
        <a:p>
          <a:endParaRPr lang="en-CA"/>
        </a:p>
      </dgm:t>
    </dgm:pt>
    <dgm:pt modelId="{F3E260BA-3F79-4139-91F8-7153ED3A7B9E}" type="pres">
      <dgm:prSet presAssocID="{2FEEE832-8B4B-468D-A0EA-E8AFA317B7A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132A245-13C2-49FF-A6C7-6A834C165F42}" type="pres">
      <dgm:prSet presAssocID="{2FEEE832-8B4B-468D-A0EA-E8AFA317B7AA}" presName="spNode" presStyleCnt="0"/>
      <dgm:spPr/>
    </dgm:pt>
    <dgm:pt modelId="{2E482145-6519-4636-BF20-63B3D572A40E}" type="pres">
      <dgm:prSet presAssocID="{649765F0-57BE-4CBB-9532-261E4B4AAEA9}" presName="sibTrans" presStyleLbl="sibTrans1D1" presStyleIdx="1" presStyleCnt="5"/>
      <dgm:spPr/>
      <dgm:t>
        <a:bodyPr/>
        <a:lstStyle/>
        <a:p>
          <a:endParaRPr lang="en-CA"/>
        </a:p>
      </dgm:t>
    </dgm:pt>
    <dgm:pt modelId="{9665A4A6-B134-4886-8036-3BAE0A2DADA8}" type="pres">
      <dgm:prSet presAssocID="{8B2032E8-72AA-4E98-BE9E-9FE805363D1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1569672-A0A7-4CB5-B76E-F2208D5842A0}" type="pres">
      <dgm:prSet presAssocID="{8B2032E8-72AA-4E98-BE9E-9FE805363D1C}" presName="spNode" presStyleCnt="0"/>
      <dgm:spPr/>
    </dgm:pt>
    <dgm:pt modelId="{6BA0474D-0B9E-425E-90EF-228B58C89D7A}" type="pres">
      <dgm:prSet presAssocID="{3F1DB58B-8C67-475C-9DA7-B9F499F45B9E}" presName="sibTrans" presStyleLbl="sibTrans1D1" presStyleIdx="2" presStyleCnt="5"/>
      <dgm:spPr/>
      <dgm:t>
        <a:bodyPr/>
        <a:lstStyle/>
        <a:p>
          <a:endParaRPr lang="en-CA"/>
        </a:p>
      </dgm:t>
    </dgm:pt>
    <dgm:pt modelId="{D6724E43-CC1A-4D8A-B075-34EC5E45784A}" type="pres">
      <dgm:prSet presAssocID="{F31FA7A6-4CBF-4AA4-844D-4F5D856C95D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0D9251D-68F1-4B2A-A6B2-F5A066C8B4F5}" type="pres">
      <dgm:prSet presAssocID="{F31FA7A6-4CBF-4AA4-844D-4F5D856C95D7}" presName="spNode" presStyleCnt="0"/>
      <dgm:spPr/>
    </dgm:pt>
    <dgm:pt modelId="{D517DFC4-7FCF-458E-BBF4-B725755CD6A9}" type="pres">
      <dgm:prSet presAssocID="{A4694743-FD92-460A-962E-0CE2961D4AC4}" presName="sibTrans" presStyleLbl="sibTrans1D1" presStyleIdx="3" presStyleCnt="5"/>
      <dgm:spPr/>
      <dgm:t>
        <a:bodyPr/>
        <a:lstStyle/>
        <a:p>
          <a:endParaRPr lang="en-CA"/>
        </a:p>
      </dgm:t>
    </dgm:pt>
    <dgm:pt modelId="{6005D607-5FEE-4872-8B56-709A51D9F853}" type="pres">
      <dgm:prSet presAssocID="{B819ECE8-DE33-4021-9EDA-7F5F17865C6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E672DC1-FF23-4CCD-8C66-1475B104E3B3}" type="pres">
      <dgm:prSet presAssocID="{B819ECE8-DE33-4021-9EDA-7F5F17865C6D}" presName="spNode" presStyleCnt="0"/>
      <dgm:spPr/>
    </dgm:pt>
    <dgm:pt modelId="{89B636D6-6B86-4EF6-93ED-786007625AF3}" type="pres">
      <dgm:prSet presAssocID="{6FD02961-DBA5-42AD-A1CB-93352171D79A}" presName="sibTrans" presStyleLbl="sibTrans1D1" presStyleIdx="4" presStyleCnt="5"/>
      <dgm:spPr/>
      <dgm:t>
        <a:bodyPr/>
        <a:lstStyle/>
        <a:p>
          <a:endParaRPr lang="en-CA"/>
        </a:p>
      </dgm:t>
    </dgm:pt>
  </dgm:ptLst>
  <dgm:cxnLst>
    <dgm:cxn modelId="{CB78E79B-E391-41F0-AF9D-4D7A078858E9}" type="presOf" srcId="{2B0BAF27-A976-4251-A091-3D1C9A133C6C}" destId="{32993B84-296C-4FA5-B586-6D2793F64FC7}" srcOrd="0" destOrd="0" presId="urn:microsoft.com/office/officeart/2005/8/layout/cycle6"/>
    <dgm:cxn modelId="{9A74F347-E515-43DD-97BD-632BB10E0C5B}" type="presOf" srcId="{6FD02961-DBA5-42AD-A1CB-93352171D79A}" destId="{89B636D6-6B86-4EF6-93ED-786007625AF3}" srcOrd="0" destOrd="0" presId="urn:microsoft.com/office/officeart/2005/8/layout/cycle6"/>
    <dgm:cxn modelId="{2AF3FA7A-F9CA-444F-AE43-7B4DE7F820C5}" type="presOf" srcId="{2FEEE832-8B4B-468D-A0EA-E8AFA317B7AA}" destId="{F3E260BA-3F79-4139-91F8-7153ED3A7B9E}" srcOrd="0" destOrd="0" presId="urn:microsoft.com/office/officeart/2005/8/layout/cycle6"/>
    <dgm:cxn modelId="{7C025860-9955-4AFB-B647-2DE3FDBA613A}" type="presOf" srcId="{B819ECE8-DE33-4021-9EDA-7F5F17865C6D}" destId="{6005D607-5FEE-4872-8B56-709A51D9F853}" srcOrd="0" destOrd="0" presId="urn:microsoft.com/office/officeart/2005/8/layout/cycle6"/>
    <dgm:cxn modelId="{A60C2FBB-A69A-432B-9827-C800462237FF}" type="presOf" srcId="{8B2032E8-72AA-4E98-BE9E-9FE805363D1C}" destId="{9665A4A6-B134-4886-8036-3BAE0A2DADA8}" srcOrd="0" destOrd="0" presId="urn:microsoft.com/office/officeart/2005/8/layout/cycle6"/>
    <dgm:cxn modelId="{BDCFB188-99BA-47D9-9C97-D9E9D7985DC1}" type="presOf" srcId="{A4694743-FD92-460A-962E-0CE2961D4AC4}" destId="{D517DFC4-7FCF-458E-BBF4-B725755CD6A9}" srcOrd="0" destOrd="0" presId="urn:microsoft.com/office/officeart/2005/8/layout/cycle6"/>
    <dgm:cxn modelId="{A5CD2C2B-7761-49C1-88AC-DB736FA2038E}" srcId="{2B0BAF27-A976-4251-A091-3D1C9A133C6C}" destId="{B819ECE8-DE33-4021-9EDA-7F5F17865C6D}" srcOrd="4" destOrd="0" parTransId="{708F509B-6383-46A3-9945-68AFA1D2AF5E}" sibTransId="{6FD02961-DBA5-42AD-A1CB-93352171D79A}"/>
    <dgm:cxn modelId="{FD2D0ED9-B6AF-4721-AF0D-CD3F88140031}" type="presOf" srcId="{4CA8F3A7-718B-4C4D-A201-E72A577C08FB}" destId="{53C52354-9A81-4386-A87B-FF209626BD03}" srcOrd="0" destOrd="0" presId="urn:microsoft.com/office/officeart/2005/8/layout/cycle6"/>
    <dgm:cxn modelId="{A4FC0ED8-5AB4-47E2-86FD-A4BE0E379BE7}" type="presOf" srcId="{F31FA7A6-4CBF-4AA4-844D-4F5D856C95D7}" destId="{D6724E43-CC1A-4D8A-B075-34EC5E45784A}" srcOrd="0" destOrd="0" presId="urn:microsoft.com/office/officeart/2005/8/layout/cycle6"/>
    <dgm:cxn modelId="{D1FF42EA-CA3D-4934-A830-D6F0D515611F}" srcId="{2B0BAF27-A976-4251-A091-3D1C9A133C6C}" destId="{2FEEE832-8B4B-468D-A0EA-E8AFA317B7AA}" srcOrd="1" destOrd="0" parTransId="{CE34338C-8889-445D-B928-D52BB6B045DD}" sibTransId="{649765F0-57BE-4CBB-9532-261E4B4AAEA9}"/>
    <dgm:cxn modelId="{8556084B-AE88-4628-BB93-0297EFC1A734}" type="presOf" srcId="{E2600316-8E07-4625-91FC-FBB36478E38C}" destId="{8684394A-F2A8-4175-AA0C-8CB3386588B8}" srcOrd="0" destOrd="0" presId="urn:microsoft.com/office/officeart/2005/8/layout/cycle6"/>
    <dgm:cxn modelId="{8AE90BEE-C20C-4A8C-B709-5BB6603CA01B}" type="presOf" srcId="{649765F0-57BE-4CBB-9532-261E4B4AAEA9}" destId="{2E482145-6519-4636-BF20-63B3D572A40E}" srcOrd="0" destOrd="0" presId="urn:microsoft.com/office/officeart/2005/8/layout/cycle6"/>
    <dgm:cxn modelId="{F61DBBB3-4CEB-4AE1-8CF5-8BB06D7523AC}" srcId="{2B0BAF27-A976-4251-A091-3D1C9A133C6C}" destId="{F31FA7A6-4CBF-4AA4-844D-4F5D856C95D7}" srcOrd="3" destOrd="0" parTransId="{0F763688-201B-4C23-BE62-E3929D6D6F09}" sibTransId="{A4694743-FD92-460A-962E-0CE2961D4AC4}"/>
    <dgm:cxn modelId="{B0FB893F-51B9-422A-A7A9-518D90E18CB3}" srcId="{2B0BAF27-A976-4251-A091-3D1C9A133C6C}" destId="{8B2032E8-72AA-4E98-BE9E-9FE805363D1C}" srcOrd="2" destOrd="0" parTransId="{98360CBE-8981-4AE5-A88E-D73963A3F345}" sibTransId="{3F1DB58B-8C67-475C-9DA7-B9F499F45B9E}"/>
    <dgm:cxn modelId="{B2E21768-1D22-4D8B-A9DA-C966B1E3B94A}" srcId="{2B0BAF27-A976-4251-A091-3D1C9A133C6C}" destId="{4CA8F3A7-718B-4C4D-A201-E72A577C08FB}" srcOrd="0" destOrd="0" parTransId="{A267331F-449F-44D2-A39F-8E24D3D47C85}" sibTransId="{E2600316-8E07-4625-91FC-FBB36478E38C}"/>
    <dgm:cxn modelId="{5F5D6B76-ECE6-4E42-959B-1E390EF8A31E}" type="presOf" srcId="{3F1DB58B-8C67-475C-9DA7-B9F499F45B9E}" destId="{6BA0474D-0B9E-425E-90EF-228B58C89D7A}" srcOrd="0" destOrd="0" presId="urn:microsoft.com/office/officeart/2005/8/layout/cycle6"/>
    <dgm:cxn modelId="{D046F183-94A7-4E23-AEFC-87A0F4ACAE68}" type="presParOf" srcId="{32993B84-296C-4FA5-B586-6D2793F64FC7}" destId="{53C52354-9A81-4386-A87B-FF209626BD03}" srcOrd="0" destOrd="0" presId="urn:microsoft.com/office/officeart/2005/8/layout/cycle6"/>
    <dgm:cxn modelId="{7BE88AD1-5328-471A-BB7C-524E315F51C8}" type="presParOf" srcId="{32993B84-296C-4FA5-B586-6D2793F64FC7}" destId="{2DF8CF44-D6C6-4CC5-881C-EE5E018ABFFE}" srcOrd="1" destOrd="0" presId="urn:microsoft.com/office/officeart/2005/8/layout/cycle6"/>
    <dgm:cxn modelId="{0A181B9A-16E7-40B0-ADAB-1130DF9EDD37}" type="presParOf" srcId="{32993B84-296C-4FA5-B586-6D2793F64FC7}" destId="{8684394A-F2A8-4175-AA0C-8CB3386588B8}" srcOrd="2" destOrd="0" presId="urn:microsoft.com/office/officeart/2005/8/layout/cycle6"/>
    <dgm:cxn modelId="{C44E61EB-3B74-4DB9-932F-95918195C82C}" type="presParOf" srcId="{32993B84-296C-4FA5-B586-6D2793F64FC7}" destId="{F3E260BA-3F79-4139-91F8-7153ED3A7B9E}" srcOrd="3" destOrd="0" presId="urn:microsoft.com/office/officeart/2005/8/layout/cycle6"/>
    <dgm:cxn modelId="{E16CB4EF-ED7E-4D8F-B90D-BC1291438669}" type="presParOf" srcId="{32993B84-296C-4FA5-B586-6D2793F64FC7}" destId="{D132A245-13C2-49FF-A6C7-6A834C165F42}" srcOrd="4" destOrd="0" presId="urn:microsoft.com/office/officeart/2005/8/layout/cycle6"/>
    <dgm:cxn modelId="{5CE0C5C6-40EE-472C-A465-52BDD271F4C0}" type="presParOf" srcId="{32993B84-296C-4FA5-B586-6D2793F64FC7}" destId="{2E482145-6519-4636-BF20-63B3D572A40E}" srcOrd="5" destOrd="0" presId="urn:microsoft.com/office/officeart/2005/8/layout/cycle6"/>
    <dgm:cxn modelId="{01FFA258-6C22-4577-BDC1-7B491CF49CEA}" type="presParOf" srcId="{32993B84-296C-4FA5-B586-6D2793F64FC7}" destId="{9665A4A6-B134-4886-8036-3BAE0A2DADA8}" srcOrd="6" destOrd="0" presId="urn:microsoft.com/office/officeart/2005/8/layout/cycle6"/>
    <dgm:cxn modelId="{2F438BED-7298-4E39-B3B4-DD7CB0A09649}" type="presParOf" srcId="{32993B84-296C-4FA5-B586-6D2793F64FC7}" destId="{31569672-A0A7-4CB5-B76E-F2208D5842A0}" srcOrd="7" destOrd="0" presId="urn:microsoft.com/office/officeart/2005/8/layout/cycle6"/>
    <dgm:cxn modelId="{EB028147-13F5-4C78-8CA7-00C0078FAAF9}" type="presParOf" srcId="{32993B84-296C-4FA5-B586-6D2793F64FC7}" destId="{6BA0474D-0B9E-425E-90EF-228B58C89D7A}" srcOrd="8" destOrd="0" presId="urn:microsoft.com/office/officeart/2005/8/layout/cycle6"/>
    <dgm:cxn modelId="{ACD614AE-D6C0-42E0-8E32-4BA5B5F52AB1}" type="presParOf" srcId="{32993B84-296C-4FA5-B586-6D2793F64FC7}" destId="{D6724E43-CC1A-4D8A-B075-34EC5E45784A}" srcOrd="9" destOrd="0" presId="urn:microsoft.com/office/officeart/2005/8/layout/cycle6"/>
    <dgm:cxn modelId="{3663C7D6-EC0B-479A-818E-89DEEC8C04FD}" type="presParOf" srcId="{32993B84-296C-4FA5-B586-6D2793F64FC7}" destId="{A0D9251D-68F1-4B2A-A6B2-F5A066C8B4F5}" srcOrd="10" destOrd="0" presId="urn:microsoft.com/office/officeart/2005/8/layout/cycle6"/>
    <dgm:cxn modelId="{85B87A04-2EDD-4470-BBFD-43015BFE72B2}" type="presParOf" srcId="{32993B84-296C-4FA5-B586-6D2793F64FC7}" destId="{D517DFC4-7FCF-458E-BBF4-B725755CD6A9}" srcOrd="11" destOrd="0" presId="urn:microsoft.com/office/officeart/2005/8/layout/cycle6"/>
    <dgm:cxn modelId="{59D2DACB-1A56-458A-BBED-229490E2C673}" type="presParOf" srcId="{32993B84-296C-4FA5-B586-6D2793F64FC7}" destId="{6005D607-5FEE-4872-8B56-709A51D9F853}" srcOrd="12" destOrd="0" presId="urn:microsoft.com/office/officeart/2005/8/layout/cycle6"/>
    <dgm:cxn modelId="{A3D87422-5B9E-40D0-B0A6-8D018839217A}" type="presParOf" srcId="{32993B84-296C-4FA5-B586-6D2793F64FC7}" destId="{5E672DC1-FF23-4CCD-8C66-1475B104E3B3}" srcOrd="13" destOrd="0" presId="urn:microsoft.com/office/officeart/2005/8/layout/cycle6"/>
    <dgm:cxn modelId="{A8FC91D0-668D-47E6-ABAA-47BB9BA1A815}" type="presParOf" srcId="{32993B84-296C-4FA5-B586-6D2793F64FC7}" destId="{89B636D6-6B86-4EF6-93ED-786007625AF3}" srcOrd="14" destOrd="0" presId="urn:microsoft.com/office/officeart/2005/8/layout/cycle6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D5D1EFB-9B00-4B4E-8415-BBFCD58051C6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96AD95BB-B43F-4B30-8413-9883D1687970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QOL</a:t>
          </a:r>
          <a:endParaRPr lang="en-CA" dirty="0">
            <a:solidFill>
              <a:schemeClr val="tx1"/>
            </a:solidFill>
          </a:endParaRPr>
        </a:p>
      </dgm:t>
    </dgm:pt>
    <dgm:pt modelId="{70956193-38CC-4A0E-814A-3C7B48AA2524}" type="parTrans" cxnId="{DCFA7EE0-873B-4AE6-8DFE-E6C9E031F2E6}">
      <dgm:prSet/>
      <dgm:spPr/>
      <dgm:t>
        <a:bodyPr/>
        <a:lstStyle/>
        <a:p>
          <a:endParaRPr lang="en-CA"/>
        </a:p>
      </dgm:t>
    </dgm:pt>
    <dgm:pt modelId="{E3D88BE2-BDF9-45FC-8214-CE7F313F1BA2}" type="sibTrans" cxnId="{DCFA7EE0-873B-4AE6-8DFE-E6C9E031F2E6}">
      <dgm:prSet/>
      <dgm:spPr/>
      <dgm:t>
        <a:bodyPr/>
        <a:lstStyle/>
        <a:p>
          <a:endParaRPr lang="en-CA"/>
        </a:p>
      </dgm:t>
    </dgm:pt>
    <dgm:pt modelId="{335ED8A7-5168-4325-8B72-2A54CF1DB071}">
      <dgm:prSet phldrT="[Text]"/>
      <dgm:spPr>
        <a:solidFill>
          <a:srgbClr val="FFFF0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FU/OS</a:t>
          </a:r>
          <a:endParaRPr lang="en-CA" dirty="0">
            <a:solidFill>
              <a:schemeClr val="tx1"/>
            </a:solidFill>
          </a:endParaRPr>
        </a:p>
      </dgm:t>
    </dgm:pt>
    <dgm:pt modelId="{A322435B-2C52-4FA6-82C5-0A9FABCC4E3E}" type="parTrans" cxnId="{C5B907D8-CEF5-48D5-A590-99FF2B9060EE}">
      <dgm:prSet/>
      <dgm:spPr/>
      <dgm:t>
        <a:bodyPr/>
        <a:lstStyle/>
        <a:p>
          <a:endParaRPr lang="en-CA"/>
        </a:p>
      </dgm:t>
    </dgm:pt>
    <dgm:pt modelId="{41A5E87B-9ECF-4BB2-8C74-5F3A364927A9}" type="sibTrans" cxnId="{C5B907D8-CEF5-48D5-A590-99FF2B9060EE}">
      <dgm:prSet/>
      <dgm:spPr/>
      <dgm:t>
        <a:bodyPr/>
        <a:lstStyle/>
        <a:p>
          <a:endParaRPr lang="en-CA"/>
        </a:p>
      </dgm:t>
    </dgm:pt>
    <dgm:pt modelId="{965F901D-FEDB-455D-A0E8-C8687128021F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TX</a:t>
          </a:r>
          <a:endParaRPr lang="en-CA" dirty="0">
            <a:solidFill>
              <a:schemeClr val="tx1"/>
            </a:solidFill>
          </a:endParaRPr>
        </a:p>
      </dgm:t>
    </dgm:pt>
    <dgm:pt modelId="{BAAF1346-FA01-47F1-9BA7-534C7A787D9A}" type="parTrans" cxnId="{401D8426-8AAB-4D05-819F-2975263F7465}">
      <dgm:prSet/>
      <dgm:spPr/>
      <dgm:t>
        <a:bodyPr/>
        <a:lstStyle/>
        <a:p>
          <a:endParaRPr lang="en-CA"/>
        </a:p>
      </dgm:t>
    </dgm:pt>
    <dgm:pt modelId="{ED1F2396-B0AB-4592-9BE7-7EF574AC2498}" type="sibTrans" cxnId="{401D8426-8AAB-4D05-819F-2975263F7465}">
      <dgm:prSet/>
      <dgm:spPr/>
      <dgm:t>
        <a:bodyPr/>
        <a:lstStyle/>
        <a:p>
          <a:endParaRPr lang="en-CA"/>
        </a:p>
      </dgm:t>
    </dgm:pt>
    <dgm:pt modelId="{33DEE54C-5878-4508-896A-721B79E61C70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Base</a:t>
          </a:r>
          <a:endParaRPr lang="en-CA" dirty="0"/>
        </a:p>
      </dgm:t>
    </dgm:pt>
    <dgm:pt modelId="{99D7D92B-C59B-4BE8-9795-E01A30E961B7}" type="parTrans" cxnId="{B7BFFF6E-F45A-4DA8-BF7F-006DA3D0BBC6}">
      <dgm:prSet/>
      <dgm:spPr/>
      <dgm:t>
        <a:bodyPr/>
        <a:lstStyle/>
        <a:p>
          <a:endParaRPr lang="en-CA"/>
        </a:p>
      </dgm:t>
    </dgm:pt>
    <dgm:pt modelId="{88FEE736-1D2A-4FAF-9DF0-D7D30527D5C7}" type="sibTrans" cxnId="{B7BFFF6E-F45A-4DA8-BF7F-006DA3D0BBC6}">
      <dgm:prSet/>
      <dgm:spPr/>
      <dgm:t>
        <a:bodyPr/>
        <a:lstStyle/>
        <a:p>
          <a:endParaRPr lang="en-CA"/>
        </a:p>
      </dgm:t>
    </dgm:pt>
    <dgm:pt modelId="{A43870EF-C764-42F9-A40B-DDD5514E63FA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TOX</a:t>
          </a:r>
          <a:endParaRPr lang="en-CA" dirty="0">
            <a:solidFill>
              <a:schemeClr val="tx1"/>
            </a:solidFill>
          </a:endParaRPr>
        </a:p>
      </dgm:t>
    </dgm:pt>
    <dgm:pt modelId="{95897CCE-A7DC-4FBC-90BD-4F58108003BA}" type="parTrans" cxnId="{E3B48290-7CA1-4593-AC77-3129980B1827}">
      <dgm:prSet/>
      <dgm:spPr/>
      <dgm:t>
        <a:bodyPr/>
        <a:lstStyle/>
        <a:p>
          <a:endParaRPr lang="en-CA"/>
        </a:p>
      </dgm:t>
    </dgm:pt>
    <dgm:pt modelId="{9C5A4AB9-03F6-4D6C-9475-3DEDCAEB530B}" type="sibTrans" cxnId="{E3B48290-7CA1-4593-AC77-3129980B1827}">
      <dgm:prSet/>
      <dgm:spPr/>
      <dgm:t>
        <a:bodyPr/>
        <a:lstStyle/>
        <a:p>
          <a:endParaRPr lang="en-CA"/>
        </a:p>
      </dgm:t>
    </dgm:pt>
    <dgm:pt modelId="{8CC076D7-3CBB-48AB-BA9C-26E68EA29926}" type="pres">
      <dgm:prSet presAssocID="{7D5D1EFB-9B00-4B4E-8415-BBFCD58051C6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54B88ABD-15B5-4101-9B4C-DBAC957F101B}" type="pres">
      <dgm:prSet presAssocID="{7D5D1EFB-9B00-4B4E-8415-BBFCD58051C6}" presName="comp1" presStyleCnt="0"/>
      <dgm:spPr/>
    </dgm:pt>
    <dgm:pt modelId="{A200BAB1-6DAE-4799-92BD-DED2A991549C}" type="pres">
      <dgm:prSet presAssocID="{7D5D1EFB-9B00-4B4E-8415-BBFCD58051C6}" presName="circle1" presStyleLbl="node1" presStyleIdx="0" presStyleCnt="5"/>
      <dgm:spPr/>
      <dgm:t>
        <a:bodyPr/>
        <a:lstStyle/>
        <a:p>
          <a:endParaRPr lang="en-CA"/>
        </a:p>
      </dgm:t>
    </dgm:pt>
    <dgm:pt modelId="{1E00DF2D-1A9F-4680-9C07-4823DA4B5DAF}" type="pres">
      <dgm:prSet presAssocID="{7D5D1EFB-9B00-4B4E-8415-BBFCD58051C6}" presName="c1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4BF8CAD-9B97-4FF3-B112-CF1D4BEC7F24}" type="pres">
      <dgm:prSet presAssocID="{7D5D1EFB-9B00-4B4E-8415-BBFCD58051C6}" presName="comp2" presStyleCnt="0"/>
      <dgm:spPr/>
    </dgm:pt>
    <dgm:pt modelId="{12B50D18-0DEB-47B0-B3DC-CFD0024B703E}" type="pres">
      <dgm:prSet presAssocID="{7D5D1EFB-9B00-4B4E-8415-BBFCD58051C6}" presName="circle2" presStyleLbl="node1" presStyleIdx="1" presStyleCnt="5"/>
      <dgm:spPr/>
      <dgm:t>
        <a:bodyPr/>
        <a:lstStyle/>
        <a:p>
          <a:endParaRPr lang="en-CA"/>
        </a:p>
      </dgm:t>
    </dgm:pt>
    <dgm:pt modelId="{650756BE-03D8-4D29-A4AF-AA63733785A7}" type="pres">
      <dgm:prSet presAssocID="{7D5D1EFB-9B00-4B4E-8415-BBFCD58051C6}" presName="c2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B47219B-9681-4C23-86BE-A503854CA9EF}" type="pres">
      <dgm:prSet presAssocID="{7D5D1EFB-9B00-4B4E-8415-BBFCD58051C6}" presName="comp3" presStyleCnt="0"/>
      <dgm:spPr/>
    </dgm:pt>
    <dgm:pt modelId="{09398DFC-2BAC-4753-AB03-A55B394430AC}" type="pres">
      <dgm:prSet presAssocID="{7D5D1EFB-9B00-4B4E-8415-BBFCD58051C6}" presName="circle3" presStyleLbl="node1" presStyleIdx="2" presStyleCnt="5"/>
      <dgm:spPr/>
      <dgm:t>
        <a:bodyPr/>
        <a:lstStyle/>
        <a:p>
          <a:endParaRPr lang="en-CA"/>
        </a:p>
      </dgm:t>
    </dgm:pt>
    <dgm:pt modelId="{0F07C620-CAB3-4947-BC44-9D53942476D9}" type="pres">
      <dgm:prSet presAssocID="{7D5D1EFB-9B00-4B4E-8415-BBFCD58051C6}" presName="c3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832C163-4F27-4C32-ADB5-71C609060968}" type="pres">
      <dgm:prSet presAssocID="{7D5D1EFB-9B00-4B4E-8415-BBFCD58051C6}" presName="comp4" presStyleCnt="0"/>
      <dgm:spPr/>
    </dgm:pt>
    <dgm:pt modelId="{C49A2E44-6B39-4CE7-81C5-8CCDD54A72F4}" type="pres">
      <dgm:prSet presAssocID="{7D5D1EFB-9B00-4B4E-8415-BBFCD58051C6}" presName="circle4" presStyleLbl="node1" presStyleIdx="3" presStyleCnt="5"/>
      <dgm:spPr/>
      <dgm:t>
        <a:bodyPr/>
        <a:lstStyle/>
        <a:p>
          <a:endParaRPr lang="en-CA"/>
        </a:p>
      </dgm:t>
    </dgm:pt>
    <dgm:pt modelId="{F1ADA912-46A1-4AE5-8175-574C094F0189}" type="pres">
      <dgm:prSet presAssocID="{7D5D1EFB-9B00-4B4E-8415-BBFCD58051C6}" presName="c4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90F3E95-1C1B-4C31-B89E-B37310EE430B}" type="pres">
      <dgm:prSet presAssocID="{7D5D1EFB-9B00-4B4E-8415-BBFCD58051C6}" presName="comp5" presStyleCnt="0"/>
      <dgm:spPr/>
    </dgm:pt>
    <dgm:pt modelId="{6C8EAC4B-D4DF-48B2-B82E-AD5DB9A53939}" type="pres">
      <dgm:prSet presAssocID="{7D5D1EFB-9B00-4B4E-8415-BBFCD58051C6}" presName="circle5" presStyleLbl="node1" presStyleIdx="4" presStyleCnt="5"/>
      <dgm:spPr/>
      <dgm:t>
        <a:bodyPr/>
        <a:lstStyle/>
        <a:p>
          <a:endParaRPr lang="en-CA"/>
        </a:p>
      </dgm:t>
    </dgm:pt>
    <dgm:pt modelId="{DF45937B-AC27-4F9D-8CA3-A3BE27A09612}" type="pres">
      <dgm:prSet presAssocID="{7D5D1EFB-9B00-4B4E-8415-BBFCD58051C6}" presName="c5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C5B907D8-CEF5-48D5-A590-99FF2B9060EE}" srcId="{7D5D1EFB-9B00-4B4E-8415-BBFCD58051C6}" destId="{335ED8A7-5168-4325-8B72-2A54CF1DB071}" srcOrd="2" destOrd="0" parTransId="{A322435B-2C52-4FA6-82C5-0A9FABCC4E3E}" sibTransId="{41A5E87B-9ECF-4BB2-8C74-5F3A364927A9}"/>
    <dgm:cxn modelId="{6C0101AF-2552-4D04-BC7E-575BB445F36F}" type="presOf" srcId="{A43870EF-C764-42F9-A40B-DDD5514E63FA}" destId="{12B50D18-0DEB-47B0-B3DC-CFD0024B703E}" srcOrd="0" destOrd="0" presId="urn:microsoft.com/office/officeart/2005/8/layout/venn2"/>
    <dgm:cxn modelId="{8E8B6CDA-37BE-4682-BB4B-924D99799C44}" type="presOf" srcId="{33DEE54C-5878-4508-896A-721B79E61C70}" destId="{DF45937B-AC27-4F9D-8CA3-A3BE27A09612}" srcOrd="1" destOrd="0" presId="urn:microsoft.com/office/officeart/2005/8/layout/venn2"/>
    <dgm:cxn modelId="{2371A49D-50E2-4149-B29A-A70289D87A1B}" type="presOf" srcId="{33DEE54C-5878-4508-896A-721B79E61C70}" destId="{6C8EAC4B-D4DF-48B2-B82E-AD5DB9A53939}" srcOrd="0" destOrd="0" presId="urn:microsoft.com/office/officeart/2005/8/layout/venn2"/>
    <dgm:cxn modelId="{B7BFFF6E-F45A-4DA8-BF7F-006DA3D0BBC6}" srcId="{7D5D1EFB-9B00-4B4E-8415-BBFCD58051C6}" destId="{33DEE54C-5878-4508-896A-721B79E61C70}" srcOrd="4" destOrd="0" parTransId="{99D7D92B-C59B-4BE8-9795-E01A30E961B7}" sibTransId="{88FEE736-1D2A-4FAF-9DF0-D7D30527D5C7}"/>
    <dgm:cxn modelId="{BCBD6770-FB5E-4705-8241-AC63C8855A33}" type="presOf" srcId="{965F901D-FEDB-455D-A0E8-C8687128021F}" destId="{F1ADA912-46A1-4AE5-8175-574C094F0189}" srcOrd="1" destOrd="0" presId="urn:microsoft.com/office/officeart/2005/8/layout/venn2"/>
    <dgm:cxn modelId="{ED27C16D-657E-4EBF-834B-F9CEE7118966}" type="presOf" srcId="{7D5D1EFB-9B00-4B4E-8415-BBFCD58051C6}" destId="{8CC076D7-3CBB-48AB-BA9C-26E68EA29926}" srcOrd="0" destOrd="0" presId="urn:microsoft.com/office/officeart/2005/8/layout/venn2"/>
    <dgm:cxn modelId="{11A22196-18B9-4087-A08B-B306FC194416}" type="presOf" srcId="{335ED8A7-5168-4325-8B72-2A54CF1DB071}" destId="{0F07C620-CAB3-4947-BC44-9D53942476D9}" srcOrd="1" destOrd="0" presId="urn:microsoft.com/office/officeart/2005/8/layout/venn2"/>
    <dgm:cxn modelId="{A312CDCC-7626-4AF9-8107-764E7DF4CCA3}" type="presOf" srcId="{335ED8A7-5168-4325-8B72-2A54CF1DB071}" destId="{09398DFC-2BAC-4753-AB03-A55B394430AC}" srcOrd="0" destOrd="0" presId="urn:microsoft.com/office/officeart/2005/8/layout/venn2"/>
    <dgm:cxn modelId="{C4C388AF-0B61-4AD5-96A8-6DFED229A186}" type="presOf" srcId="{965F901D-FEDB-455D-A0E8-C8687128021F}" destId="{C49A2E44-6B39-4CE7-81C5-8CCDD54A72F4}" srcOrd="0" destOrd="0" presId="urn:microsoft.com/office/officeart/2005/8/layout/venn2"/>
    <dgm:cxn modelId="{16293DD8-7975-428E-B1E4-B7E81BD68326}" type="presOf" srcId="{96AD95BB-B43F-4B30-8413-9883D1687970}" destId="{1E00DF2D-1A9F-4680-9C07-4823DA4B5DAF}" srcOrd="1" destOrd="0" presId="urn:microsoft.com/office/officeart/2005/8/layout/venn2"/>
    <dgm:cxn modelId="{DCFA7EE0-873B-4AE6-8DFE-E6C9E031F2E6}" srcId="{7D5D1EFB-9B00-4B4E-8415-BBFCD58051C6}" destId="{96AD95BB-B43F-4B30-8413-9883D1687970}" srcOrd="0" destOrd="0" parTransId="{70956193-38CC-4A0E-814A-3C7B48AA2524}" sibTransId="{E3D88BE2-BDF9-45FC-8214-CE7F313F1BA2}"/>
    <dgm:cxn modelId="{E3B48290-7CA1-4593-AC77-3129980B1827}" srcId="{7D5D1EFB-9B00-4B4E-8415-BBFCD58051C6}" destId="{A43870EF-C764-42F9-A40B-DDD5514E63FA}" srcOrd="1" destOrd="0" parTransId="{95897CCE-A7DC-4FBC-90BD-4F58108003BA}" sibTransId="{9C5A4AB9-03F6-4D6C-9475-3DEDCAEB530B}"/>
    <dgm:cxn modelId="{401D8426-8AAB-4D05-819F-2975263F7465}" srcId="{7D5D1EFB-9B00-4B4E-8415-BBFCD58051C6}" destId="{965F901D-FEDB-455D-A0E8-C8687128021F}" srcOrd="3" destOrd="0" parTransId="{BAAF1346-FA01-47F1-9BA7-534C7A787D9A}" sibTransId="{ED1F2396-B0AB-4592-9BE7-7EF574AC2498}"/>
    <dgm:cxn modelId="{BB4FBC0F-16B4-40CC-99A6-56153BCAB422}" type="presOf" srcId="{A43870EF-C764-42F9-A40B-DDD5514E63FA}" destId="{650756BE-03D8-4D29-A4AF-AA63733785A7}" srcOrd="1" destOrd="0" presId="urn:microsoft.com/office/officeart/2005/8/layout/venn2"/>
    <dgm:cxn modelId="{72BF908D-0527-47BA-B527-31A4317CEDC1}" type="presOf" srcId="{96AD95BB-B43F-4B30-8413-9883D1687970}" destId="{A200BAB1-6DAE-4799-92BD-DED2A991549C}" srcOrd="0" destOrd="0" presId="urn:microsoft.com/office/officeart/2005/8/layout/venn2"/>
    <dgm:cxn modelId="{1A317F8E-8C4B-480D-A18F-835287190434}" type="presParOf" srcId="{8CC076D7-3CBB-48AB-BA9C-26E68EA29926}" destId="{54B88ABD-15B5-4101-9B4C-DBAC957F101B}" srcOrd="0" destOrd="0" presId="urn:microsoft.com/office/officeart/2005/8/layout/venn2"/>
    <dgm:cxn modelId="{9E7A2ECA-1D6B-425C-9198-1E98094B495E}" type="presParOf" srcId="{54B88ABD-15B5-4101-9B4C-DBAC957F101B}" destId="{A200BAB1-6DAE-4799-92BD-DED2A991549C}" srcOrd="0" destOrd="0" presId="urn:microsoft.com/office/officeart/2005/8/layout/venn2"/>
    <dgm:cxn modelId="{0BE4BCF4-788A-459A-8CF9-640A1EDB921B}" type="presParOf" srcId="{54B88ABD-15B5-4101-9B4C-DBAC957F101B}" destId="{1E00DF2D-1A9F-4680-9C07-4823DA4B5DAF}" srcOrd="1" destOrd="0" presId="urn:microsoft.com/office/officeart/2005/8/layout/venn2"/>
    <dgm:cxn modelId="{250A7D4D-DF21-46DD-B1B5-F8BA50E51E67}" type="presParOf" srcId="{8CC076D7-3CBB-48AB-BA9C-26E68EA29926}" destId="{F4BF8CAD-9B97-4FF3-B112-CF1D4BEC7F24}" srcOrd="1" destOrd="0" presId="urn:microsoft.com/office/officeart/2005/8/layout/venn2"/>
    <dgm:cxn modelId="{D3927A57-B893-4460-9008-86388DD0917A}" type="presParOf" srcId="{F4BF8CAD-9B97-4FF3-B112-CF1D4BEC7F24}" destId="{12B50D18-0DEB-47B0-B3DC-CFD0024B703E}" srcOrd="0" destOrd="0" presId="urn:microsoft.com/office/officeart/2005/8/layout/venn2"/>
    <dgm:cxn modelId="{FDE85B37-0BDE-4AEA-994B-F0176A16616D}" type="presParOf" srcId="{F4BF8CAD-9B97-4FF3-B112-CF1D4BEC7F24}" destId="{650756BE-03D8-4D29-A4AF-AA63733785A7}" srcOrd="1" destOrd="0" presId="urn:microsoft.com/office/officeart/2005/8/layout/venn2"/>
    <dgm:cxn modelId="{041E55B6-FED8-48B9-AA4A-8248D7F89502}" type="presParOf" srcId="{8CC076D7-3CBB-48AB-BA9C-26E68EA29926}" destId="{FB47219B-9681-4C23-86BE-A503854CA9EF}" srcOrd="2" destOrd="0" presId="urn:microsoft.com/office/officeart/2005/8/layout/venn2"/>
    <dgm:cxn modelId="{C3FF9AD5-CA91-487C-8650-D8939FF4C306}" type="presParOf" srcId="{FB47219B-9681-4C23-86BE-A503854CA9EF}" destId="{09398DFC-2BAC-4753-AB03-A55B394430AC}" srcOrd="0" destOrd="0" presId="urn:microsoft.com/office/officeart/2005/8/layout/venn2"/>
    <dgm:cxn modelId="{BC2A91BC-DAD8-4F50-B9ED-BE88C37C7C77}" type="presParOf" srcId="{FB47219B-9681-4C23-86BE-A503854CA9EF}" destId="{0F07C620-CAB3-4947-BC44-9D53942476D9}" srcOrd="1" destOrd="0" presId="urn:microsoft.com/office/officeart/2005/8/layout/venn2"/>
    <dgm:cxn modelId="{14EF571C-8DC2-47EF-B4FE-0A8BBDE81638}" type="presParOf" srcId="{8CC076D7-3CBB-48AB-BA9C-26E68EA29926}" destId="{A832C163-4F27-4C32-ADB5-71C609060968}" srcOrd="3" destOrd="0" presId="urn:microsoft.com/office/officeart/2005/8/layout/venn2"/>
    <dgm:cxn modelId="{A3635011-E4F3-441A-9B7D-22E6AD57F6D2}" type="presParOf" srcId="{A832C163-4F27-4C32-ADB5-71C609060968}" destId="{C49A2E44-6B39-4CE7-81C5-8CCDD54A72F4}" srcOrd="0" destOrd="0" presId="urn:microsoft.com/office/officeart/2005/8/layout/venn2"/>
    <dgm:cxn modelId="{461B3C14-D29A-402E-B14C-5DC6D2B92000}" type="presParOf" srcId="{A832C163-4F27-4C32-ADB5-71C609060968}" destId="{F1ADA912-46A1-4AE5-8175-574C094F0189}" srcOrd="1" destOrd="0" presId="urn:microsoft.com/office/officeart/2005/8/layout/venn2"/>
    <dgm:cxn modelId="{176FD3F4-64F9-4482-8689-8DB7F8B79124}" type="presParOf" srcId="{8CC076D7-3CBB-48AB-BA9C-26E68EA29926}" destId="{190F3E95-1C1B-4C31-B89E-B37310EE430B}" srcOrd="4" destOrd="0" presId="urn:microsoft.com/office/officeart/2005/8/layout/venn2"/>
    <dgm:cxn modelId="{EAAC8749-E7B9-4F4E-A53A-431954041FD6}" type="presParOf" srcId="{190F3E95-1C1B-4C31-B89E-B37310EE430B}" destId="{6C8EAC4B-D4DF-48B2-B82E-AD5DB9A53939}" srcOrd="0" destOrd="0" presId="urn:microsoft.com/office/officeart/2005/8/layout/venn2"/>
    <dgm:cxn modelId="{DECBBC06-F65B-4715-A207-6462675B8E68}" type="presParOf" srcId="{190F3E95-1C1B-4C31-B89E-B37310EE430B}" destId="{DF45937B-AC27-4F9D-8CA3-A3BE27A09612}" srcOrd="1" destOrd="0" presId="urn:microsoft.com/office/officeart/2005/8/layout/ven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C3A72-5EF5-4906-B3E1-F2CBCC572AA0}" type="datetimeFigureOut">
              <a:rPr lang="en-US" smtClean="0"/>
              <a:pPr/>
              <a:t>10/21/2009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4430B-A335-4778-88C5-4D0360BE56A9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2614-40EF-4931-A274-D69AAA13AA84}" type="datetimeFigureOut">
              <a:rPr lang="en-US" smtClean="0"/>
              <a:pPr/>
              <a:t>10/21/2009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B342-0041-41D5-BD17-26F78F1803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2614-40EF-4931-A274-D69AAA13AA84}" type="datetimeFigureOut">
              <a:rPr lang="en-US" smtClean="0"/>
              <a:pPr/>
              <a:t>10/21/2009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B342-0041-41D5-BD17-26F78F1803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2614-40EF-4931-A274-D69AAA13AA84}" type="datetimeFigureOut">
              <a:rPr lang="en-US" smtClean="0"/>
              <a:pPr/>
              <a:t>10/21/2009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B342-0041-41D5-BD17-26F78F1803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2614-40EF-4931-A274-D69AAA13AA84}" type="datetimeFigureOut">
              <a:rPr lang="en-US" smtClean="0"/>
              <a:pPr/>
              <a:t>10/21/2009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B342-0041-41D5-BD17-26F78F1803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2614-40EF-4931-A274-D69AAA13AA84}" type="datetimeFigureOut">
              <a:rPr lang="en-US" smtClean="0"/>
              <a:pPr/>
              <a:t>10/21/2009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B342-0041-41D5-BD17-26F78F1803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2614-40EF-4931-A274-D69AAA13AA84}" type="datetimeFigureOut">
              <a:rPr lang="en-US" smtClean="0"/>
              <a:pPr/>
              <a:t>10/21/2009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B342-0041-41D5-BD17-26F78F1803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2614-40EF-4931-A274-D69AAA13AA84}" type="datetimeFigureOut">
              <a:rPr lang="en-US" smtClean="0"/>
              <a:pPr/>
              <a:t>10/21/2009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B342-0041-41D5-BD17-26F78F1803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2614-40EF-4931-A274-D69AAA13AA84}" type="datetimeFigureOut">
              <a:rPr lang="en-US" smtClean="0"/>
              <a:pPr/>
              <a:t>10/21/2009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B342-0041-41D5-BD17-26F78F1803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2614-40EF-4931-A274-D69AAA13AA84}" type="datetimeFigureOut">
              <a:rPr lang="en-US" smtClean="0"/>
              <a:pPr/>
              <a:t>10/21/2009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B342-0041-41D5-BD17-26F78F1803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2614-40EF-4931-A274-D69AAA13AA84}" type="datetimeFigureOut">
              <a:rPr lang="en-US" smtClean="0"/>
              <a:pPr/>
              <a:t>10/21/2009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B342-0041-41D5-BD17-26F78F1803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2614-40EF-4931-A274-D69AAA13AA84}" type="datetimeFigureOut">
              <a:rPr lang="en-US" smtClean="0"/>
              <a:pPr/>
              <a:t>10/21/2009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B342-0041-41D5-BD17-26F78F1803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rgbClr val="E3C9BB">
                <a:alpha val="37647"/>
              </a:srgbClr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52614-40EF-4931-A274-D69AAA13AA84}" type="datetimeFigureOut">
              <a:rPr lang="en-US" smtClean="0"/>
              <a:pPr/>
              <a:t>10/21/2009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3B342-0041-41D5-BD17-26F78F180337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1500174"/>
            <a:ext cx="8215370" cy="1470025"/>
          </a:xfrm>
        </p:spPr>
        <p:txBody>
          <a:bodyPr>
            <a:normAutofit fontScale="90000"/>
          </a:bodyPr>
          <a:lstStyle/>
          <a:p>
            <a:r>
              <a:rPr lang="en-CA" sz="5400" b="1" dirty="0" smtClean="0"/>
              <a:t>Teaching Stata and statistics in contexts of evidence-based medicine and clinical trials</a:t>
            </a:r>
            <a:endParaRPr lang="en-CA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868" y="3886200"/>
            <a:ext cx="4200532" cy="1752600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Glenn W Jones</a:t>
            </a:r>
          </a:p>
          <a:p>
            <a:r>
              <a:rPr lang="en-C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BSc MD FRCPC MSc</a:t>
            </a:r>
          </a:p>
          <a:p>
            <a:r>
              <a:rPr lang="en-C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Credit Valley Hospital</a:t>
            </a:r>
          </a:p>
          <a:p>
            <a:r>
              <a:rPr lang="en-C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905-813-2200 (Canada)</a:t>
            </a:r>
            <a:endParaRPr lang="en-C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1" name="Picture 3" descr="C:\Documents and Settings\gjones\Local Settings\Temporary Internet Files\Content.IE5\C08ACVLQ\MCj0439592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643314"/>
            <a:ext cx="2306284" cy="2812414"/>
          </a:xfrm>
          <a:prstGeom prst="rect">
            <a:avLst/>
          </a:prstGeom>
          <a:noFill/>
        </p:spPr>
      </p:pic>
      <p:pic>
        <p:nvPicPr>
          <p:cNvPr id="1026" name="Picture 2" descr="C:\Documents and Settings\gjones\Local Settings\Temporary Internet Files\Content.IE5\2RCVSXSZ\MCj0433845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4143380"/>
            <a:ext cx="1828572" cy="18285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 rot="21025542">
            <a:off x="3786182" y="3286124"/>
            <a:ext cx="4572032" cy="257176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Tailored Curriculum</a:t>
            </a:r>
            <a:endParaRPr lang="en-CA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285860"/>
            <a:ext cx="4040188" cy="496886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dirty="0" smtClean="0"/>
              <a:t>Research Strategies &amp; EBM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28596" y="1857364"/>
            <a:ext cx="4143404" cy="4268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Research Question</a:t>
            </a:r>
          </a:p>
          <a:p>
            <a:pPr>
              <a:buNone/>
            </a:pPr>
            <a:r>
              <a:rPr lang="en-US" dirty="0" smtClean="0"/>
              <a:t>Eligibility, Sampling</a:t>
            </a:r>
          </a:p>
          <a:p>
            <a:pPr>
              <a:buNone/>
            </a:pPr>
            <a:r>
              <a:rPr lang="en-US" dirty="0" smtClean="0"/>
              <a:t>Design, Architecture, Bias</a:t>
            </a:r>
            <a:endParaRPr lang="en-CA" dirty="0" smtClean="0"/>
          </a:p>
          <a:p>
            <a:pPr>
              <a:buNone/>
            </a:pPr>
            <a:r>
              <a:rPr lang="en-US" dirty="0" smtClean="0"/>
              <a:t>Chance, Power, Randomization</a:t>
            </a:r>
          </a:p>
          <a:p>
            <a:pPr>
              <a:buNone/>
            </a:pPr>
            <a:r>
              <a:rPr lang="en-US" dirty="0" smtClean="0"/>
              <a:t>Measurement, Test statistics</a:t>
            </a:r>
          </a:p>
          <a:p>
            <a:pPr>
              <a:buNone/>
            </a:pPr>
            <a:r>
              <a:rPr lang="en-US" dirty="0" smtClean="0"/>
              <a:t>Sample size &amp; Equivalence</a:t>
            </a:r>
          </a:p>
          <a:p>
            <a:pPr>
              <a:buNone/>
            </a:pPr>
            <a:r>
              <a:rPr lang="en-US" dirty="0" smtClean="0"/>
              <a:t>Protocol, Ethics, Grants</a:t>
            </a:r>
          </a:p>
          <a:p>
            <a:pPr>
              <a:buNone/>
            </a:pPr>
            <a:r>
              <a:rPr lang="en-US" dirty="0" smtClean="0"/>
              <a:t>Good Practice, Operations</a:t>
            </a:r>
          </a:p>
          <a:p>
            <a:pPr>
              <a:buNone/>
            </a:pPr>
            <a:r>
              <a:rPr lang="en-US" dirty="0" smtClean="0"/>
              <a:t>Communication, Publication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285860"/>
            <a:ext cx="4041775" cy="500066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dirty="0" smtClean="0"/>
              <a:t>Data Management &amp; Statistics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3438" y="1857364"/>
            <a:ext cx="4143403" cy="42687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Data-set plan</a:t>
            </a:r>
          </a:p>
          <a:p>
            <a:pPr>
              <a:buNone/>
            </a:pPr>
            <a:r>
              <a:rPr lang="en-US" dirty="0" smtClean="0"/>
              <a:t>Data management, Records</a:t>
            </a:r>
          </a:p>
          <a:p>
            <a:pPr>
              <a:buNone/>
            </a:pPr>
            <a:r>
              <a:rPr lang="en-US" dirty="0" smtClean="0"/>
              <a:t>Data Capture, Study monitoring</a:t>
            </a:r>
          </a:p>
          <a:p>
            <a:pPr>
              <a:buNone/>
            </a:pPr>
            <a:r>
              <a:rPr lang="en-US" dirty="0" smtClean="0"/>
              <a:t>Workflow for data/analyses</a:t>
            </a:r>
          </a:p>
          <a:p>
            <a:pPr>
              <a:buNone/>
            </a:pPr>
            <a:r>
              <a:rPr lang="en-US" dirty="0" smtClean="0"/>
              <a:t>Graphing</a:t>
            </a:r>
            <a:endParaRPr lang="en-CA" dirty="0" smtClean="0"/>
          </a:p>
          <a:p>
            <a:pPr>
              <a:buNone/>
            </a:pPr>
            <a:r>
              <a:rPr lang="en-US" dirty="0" smtClean="0"/>
              <a:t>Descriptive statistics</a:t>
            </a:r>
          </a:p>
          <a:p>
            <a:pPr>
              <a:buNone/>
            </a:pPr>
            <a:r>
              <a:rPr lang="en-US" dirty="0" smtClean="0"/>
              <a:t>Associations &amp; Modeling</a:t>
            </a:r>
          </a:p>
          <a:p>
            <a:pPr>
              <a:buNone/>
            </a:pPr>
            <a:r>
              <a:rPr lang="en-US" dirty="0" smtClean="0"/>
              <a:t>Predictions &amp; Diagnostics</a:t>
            </a:r>
          </a:p>
          <a:p>
            <a:pPr>
              <a:buNone/>
            </a:pPr>
            <a:r>
              <a:rPr lang="en-US" dirty="0" smtClean="0"/>
              <a:t>Survival-type methods</a:t>
            </a:r>
          </a:p>
          <a:p>
            <a:pPr>
              <a:buNone/>
            </a:pPr>
            <a:r>
              <a:rPr lang="en-US" dirty="0" smtClean="0"/>
              <a:t>Longitudinal-panel methods</a:t>
            </a:r>
          </a:p>
          <a:p>
            <a:pPr>
              <a:buNone/>
            </a:pPr>
            <a:r>
              <a:rPr lang="en-US" dirty="0" smtClean="0"/>
              <a:t>Multivariate methods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57356" y="6000768"/>
            <a:ext cx="5429288" cy="646331"/>
          </a:xfrm>
          <a:prstGeom prst="rect">
            <a:avLst/>
          </a:prstGeom>
          <a:solidFill>
            <a:schemeClr val="accent6">
              <a:lumMod val="75000"/>
              <a:alpha val="27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Note </a:t>
            </a:r>
            <a:r>
              <a:rPr lang="en-US" i="1" dirty="0" smtClean="0"/>
              <a:t>synergistic interplay </a:t>
            </a:r>
            <a:r>
              <a:rPr lang="en-US" i="1" dirty="0" smtClean="0"/>
              <a:t>of core statistics </a:t>
            </a:r>
            <a:r>
              <a:rPr lang="en-US" i="1" dirty="0" smtClean="0"/>
              <a:t>parts with the adjacent  </a:t>
            </a:r>
            <a:r>
              <a:rPr lang="en-US" i="1" dirty="0" smtClean="0"/>
              <a:t>contexts (see Gowan’s </a:t>
            </a:r>
            <a:r>
              <a:rPr lang="en-US" i="1" dirty="0" smtClean="0"/>
              <a:t>Vee mapping)</a:t>
            </a:r>
            <a:endParaRPr lang="en-CA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1755777"/>
          </a:xfrm>
          <a:solidFill>
            <a:schemeClr val="accent6">
              <a:lumMod val="75000"/>
              <a:alpha val="28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>Example:</a:t>
            </a:r>
            <a:br>
              <a:rPr lang="en-US" b="1" dirty="0" smtClean="0"/>
            </a:br>
            <a:r>
              <a:rPr lang="en-US" b="1" dirty="0" smtClean="0"/>
              <a:t>“A </a:t>
            </a:r>
            <a:r>
              <a:rPr lang="en-US" b="1" dirty="0" smtClean="0"/>
              <a:t>classical medical </a:t>
            </a:r>
            <a:r>
              <a:rPr lang="en-US" b="1" dirty="0" smtClean="0"/>
              <a:t>study”</a:t>
            </a:r>
            <a:endParaRPr lang="en-CA" b="1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357290" y="2714620"/>
            <a:ext cx="6400800" cy="35719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Students in pairs/threes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&amp;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Laptops with software(Stata) &amp; data (.dta)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&amp;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Problem-based learning module:</a:t>
            </a:r>
          </a:p>
          <a:p>
            <a:r>
              <a:rPr lang="en-US" sz="2400" i="1" dirty="0" smtClean="0">
                <a:solidFill>
                  <a:schemeClr val="tx1"/>
                </a:solidFill>
              </a:rPr>
              <a:t>Introduced as a cross-sectional </a:t>
            </a:r>
            <a:r>
              <a:rPr lang="en-US" sz="2400" i="1" u="sng" dirty="0" smtClean="0">
                <a:solidFill>
                  <a:schemeClr val="tx1"/>
                </a:solidFill>
              </a:rPr>
              <a:t>case-series</a:t>
            </a:r>
          </a:p>
          <a:p>
            <a:r>
              <a:rPr lang="en-US" sz="2400" i="1" dirty="0" smtClean="0">
                <a:solidFill>
                  <a:schemeClr val="tx1"/>
                </a:solidFill>
              </a:rPr>
              <a:t>Expanded into a </a:t>
            </a:r>
            <a:r>
              <a:rPr lang="en-US" sz="2400" i="1" u="sng" dirty="0" smtClean="0">
                <a:solidFill>
                  <a:schemeClr val="tx1"/>
                </a:solidFill>
              </a:rPr>
              <a:t>cohort study</a:t>
            </a:r>
          </a:p>
          <a:p>
            <a:r>
              <a:rPr lang="en-US" sz="2400" i="1" dirty="0" smtClean="0">
                <a:solidFill>
                  <a:schemeClr val="tx1"/>
                </a:solidFill>
              </a:rPr>
              <a:t>Summarized as a classical </a:t>
            </a:r>
            <a:r>
              <a:rPr lang="en-US" sz="2400" i="1" u="sng" dirty="0" smtClean="0">
                <a:solidFill>
                  <a:schemeClr val="tx1"/>
                </a:solidFill>
              </a:rPr>
              <a:t>Clinical Experience </a:t>
            </a:r>
            <a:r>
              <a:rPr lang="en-US" sz="2400" i="1" dirty="0" smtClean="0">
                <a:solidFill>
                  <a:schemeClr val="tx1"/>
                </a:solidFill>
              </a:rPr>
              <a:t>paper</a:t>
            </a:r>
          </a:p>
          <a:p>
            <a:r>
              <a:rPr lang="en-US" sz="2400" i="1" dirty="0" smtClean="0">
                <a:solidFill>
                  <a:schemeClr val="tx1"/>
                </a:solidFill>
              </a:rPr>
              <a:t>Extended into a </a:t>
            </a:r>
            <a:r>
              <a:rPr lang="en-US" sz="2400" i="1" u="sng" dirty="0" smtClean="0">
                <a:solidFill>
                  <a:schemeClr val="tx1"/>
                </a:solidFill>
              </a:rPr>
              <a:t>randomized clinical </a:t>
            </a:r>
            <a:r>
              <a:rPr lang="en-US" sz="2400" i="1" u="sng" dirty="0" smtClean="0">
                <a:solidFill>
                  <a:schemeClr val="tx1"/>
                </a:solidFill>
              </a:rPr>
              <a:t>trial</a:t>
            </a:r>
          </a:p>
          <a:p>
            <a:r>
              <a:rPr lang="en-US" sz="2400" i="1" dirty="0" smtClean="0">
                <a:solidFill>
                  <a:schemeClr val="tx1"/>
                </a:solidFill>
              </a:rPr>
              <a:t>Further elaboration</a:t>
            </a:r>
            <a:endParaRPr lang="en-US" sz="2400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Learning module</a:t>
            </a:r>
            <a:br>
              <a:rPr lang="en-US" b="1" dirty="0" smtClean="0"/>
            </a:br>
            <a:r>
              <a:rPr lang="en-US" sz="2700" b="1" dirty="0" smtClean="0"/>
              <a:t>Mini-protocol to set the stage</a:t>
            </a:r>
            <a:endParaRPr lang="en-CA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14282" y="1600200"/>
            <a:ext cx="8229600" cy="4525963"/>
          </a:xfrm>
        </p:spPr>
        <p:txBody>
          <a:bodyPr>
            <a:normAutofit/>
          </a:bodyPr>
          <a:lstStyle/>
          <a:p>
            <a:pPr lvl="1" algn="ctr">
              <a:buNone/>
            </a:pPr>
            <a:r>
              <a:rPr lang="en-US" sz="2000" dirty="0" smtClean="0"/>
              <a:t>Background (literature, importance)</a:t>
            </a:r>
          </a:p>
          <a:p>
            <a:pPr lvl="1" algn="ctr">
              <a:buNone/>
            </a:pPr>
            <a:r>
              <a:rPr lang="en-US" sz="2000" dirty="0" smtClean="0"/>
              <a:t>Research question (who, what, so what)</a:t>
            </a:r>
          </a:p>
          <a:p>
            <a:pPr lvl="1" algn="ctr">
              <a:buNone/>
            </a:pPr>
            <a:r>
              <a:rPr lang="en-US" sz="2000" dirty="0" smtClean="0"/>
              <a:t>Eligibility/Population</a:t>
            </a:r>
          </a:p>
          <a:p>
            <a:pPr lvl="1" algn="ctr">
              <a:buNone/>
            </a:pPr>
            <a:r>
              <a:rPr lang="en-US" sz="2000" dirty="0" smtClean="0"/>
              <a:t>Design of study</a:t>
            </a:r>
          </a:p>
          <a:p>
            <a:pPr lvl="1" algn="ctr">
              <a:buNone/>
            </a:pPr>
            <a:r>
              <a:rPr lang="en-US" sz="2000" dirty="0" smtClean="0"/>
              <a:t>Measures</a:t>
            </a:r>
          </a:p>
          <a:p>
            <a:pPr lvl="1" algn="ctr">
              <a:buNone/>
            </a:pPr>
            <a:r>
              <a:rPr lang="en-US" sz="2000" dirty="0" smtClean="0"/>
              <a:t>Sample size</a:t>
            </a:r>
          </a:p>
          <a:p>
            <a:pPr lvl="1" algn="ctr">
              <a:buNone/>
            </a:pPr>
            <a:r>
              <a:rPr lang="en-US" sz="2000" dirty="0" smtClean="0"/>
              <a:t>Description of ethics, operational problems</a:t>
            </a:r>
          </a:p>
          <a:p>
            <a:pPr lvl="1" algn="ctr">
              <a:buNone/>
            </a:pPr>
            <a:r>
              <a:rPr lang="en-US" sz="2000" dirty="0" smtClean="0"/>
              <a:t>Description of the .dta (wide-long)</a:t>
            </a:r>
          </a:p>
          <a:p>
            <a:pPr lvl="1" algn="ctr">
              <a:buNone/>
            </a:pPr>
            <a:r>
              <a:rPr lang="en-US" sz="2000" dirty="0" smtClean="0"/>
              <a:t>Posing the statistical question</a:t>
            </a:r>
          </a:p>
          <a:p>
            <a:pPr lvl="1" algn="ctr">
              <a:buNone/>
            </a:pPr>
            <a:endParaRPr lang="en-US" sz="2000" dirty="0" smtClean="0"/>
          </a:p>
          <a:p>
            <a:pPr lvl="1" algn="ctr">
              <a:buNone/>
            </a:pPr>
            <a:r>
              <a:rPr lang="en-US" sz="2000" i="1" dirty="0" smtClean="0"/>
              <a:t>“Problem-based learning, therefore a</a:t>
            </a:r>
            <a:r>
              <a:rPr lang="en-US" sz="2000" i="1" dirty="0" smtClean="0"/>
              <a:t>ddenda/replacements provided </a:t>
            </a:r>
            <a:r>
              <a:rPr lang="en-US" sz="2000" i="1" dirty="0" smtClean="0"/>
              <a:t>for each </a:t>
            </a:r>
            <a:r>
              <a:rPr lang="en-US" sz="2000" i="1" dirty="0" smtClean="0"/>
              <a:t>sequential step and extension”</a:t>
            </a:r>
            <a:endParaRPr lang="en-CA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1928794" y="1500174"/>
            <a:ext cx="5143536" cy="3643338"/>
          </a:xfrm>
          <a:prstGeom prst="rect">
            <a:avLst/>
          </a:prstGeom>
          <a:solidFill>
            <a:schemeClr val="accent6">
              <a:lumMod val="75000"/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2844" y="571480"/>
            <a:ext cx="1785950" cy="1928826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Strategy Matrix</a:t>
            </a:r>
            <a:endParaRPr lang="en-CA" sz="28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071670" y="500042"/>
          <a:ext cx="6858048" cy="58231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714512"/>
                <a:gridCol w="1714512"/>
                <a:gridCol w="1714512"/>
                <a:gridCol w="1714512"/>
              </a:tblGrid>
              <a:tr h="4281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Variables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Questions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Activities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Examples</a:t>
                      </a:r>
                      <a:endParaRPr lang="en-CA" dirty="0"/>
                    </a:p>
                  </a:txBody>
                  <a:tcPr/>
                </a:tc>
              </a:tr>
              <a:tr h="10046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[5] Quality of Life over time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Baseline values</a:t>
                      </a:r>
                    </a:p>
                    <a:p>
                      <a:pPr algn="ctr"/>
                      <a:r>
                        <a:rPr lang="en-US" sz="1200" dirty="0" smtClean="0"/>
                        <a:t>Factors</a:t>
                      </a:r>
                    </a:p>
                    <a:p>
                      <a:pPr algn="ctr"/>
                      <a:r>
                        <a:rPr lang="en-US" sz="1200" dirty="0" smtClean="0"/>
                        <a:t>Missing data</a:t>
                      </a:r>
                    </a:p>
                    <a:p>
                      <a:pPr algn="ctr"/>
                      <a:r>
                        <a:rPr lang="en-US" sz="1200" dirty="0" smtClean="0"/>
                        <a:t>Response Analysis</a:t>
                      </a:r>
                    </a:p>
                    <a:p>
                      <a:pPr algn="ctr"/>
                      <a:r>
                        <a:rPr lang="en-US" sz="1200" dirty="0" smtClean="0"/>
                        <a:t>Longitudinal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Merge &amp; append .dta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Factor analyses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Assess data capture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Area under curve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Regressions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Factor</a:t>
                      </a:r>
                    </a:p>
                    <a:p>
                      <a:pPr algn="ctr"/>
                      <a:r>
                        <a:rPr lang="en-US" sz="1200" dirty="0" smtClean="0"/>
                        <a:t>Gologit2/</a:t>
                      </a:r>
                      <a:r>
                        <a:rPr lang="en-US" sz="1200" dirty="0" err="1" smtClean="0"/>
                        <a:t>gllamm</a:t>
                      </a:r>
                      <a:endParaRPr lang="en-US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Egen</a:t>
                      </a:r>
                      <a:r>
                        <a:rPr lang="en-US" sz="1200" dirty="0" smtClean="0"/>
                        <a:t> using</a:t>
                      </a:r>
                      <a:r>
                        <a:rPr lang="en-US" sz="1200" baseline="0" dirty="0" smtClean="0"/>
                        <a:t> subscripts</a:t>
                      </a:r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Piece-wise method</a:t>
                      </a:r>
                      <a:endParaRPr lang="en-CA" sz="1200" dirty="0"/>
                    </a:p>
                  </a:txBody>
                  <a:tcPr/>
                </a:tc>
              </a:tr>
              <a:tr h="8220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[4] Toxicities as table of events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Patterns</a:t>
                      </a:r>
                    </a:p>
                    <a:p>
                      <a:pPr algn="ctr"/>
                      <a:r>
                        <a:rPr lang="en-US" sz="1200" dirty="0" smtClean="0"/>
                        <a:t>Detection bias</a:t>
                      </a:r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Chances of/risk?</a:t>
                      </a:r>
                    </a:p>
                    <a:p>
                      <a:pPr algn="ctr"/>
                      <a:r>
                        <a:rPr lang="en-US" sz="1200" dirty="0" smtClean="0"/>
                        <a:t>Predictors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Merge fourth .dta</a:t>
                      </a:r>
                    </a:p>
                    <a:p>
                      <a:pPr algn="ctr"/>
                      <a:r>
                        <a:rPr lang="en-US" sz="1200" dirty="0" smtClean="0"/>
                        <a:t>Tabulate events</a:t>
                      </a:r>
                    </a:p>
                    <a:p>
                      <a:pPr algn="ctr"/>
                      <a:r>
                        <a:rPr lang="en-US" sz="1200" dirty="0" smtClean="0"/>
                        <a:t>Logistic regression</a:t>
                      </a:r>
                    </a:p>
                    <a:p>
                      <a:pPr algn="ctr"/>
                      <a:r>
                        <a:rPr lang="en-US" sz="1200" dirty="0" smtClean="0"/>
                        <a:t>Ordinal regression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Tab</a:t>
                      </a:r>
                    </a:p>
                    <a:p>
                      <a:pPr algn="ctr"/>
                      <a:r>
                        <a:rPr lang="en-US" sz="1200" dirty="0" smtClean="0"/>
                        <a:t>Logistic</a:t>
                      </a:r>
                    </a:p>
                    <a:p>
                      <a:pPr algn="ctr"/>
                      <a:r>
                        <a:rPr lang="en-US" sz="1200" dirty="0" err="1" smtClean="0"/>
                        <a:t>ologit</a:t>
                      </a:r>
                      <a:endParaRPr lang="en-CA" sz="1200" dirty="0"/>
                    </a:p>
                  </a:txBody>
                  <a:tcPr/>
                </a:tc>
              </a:tr>
              <a:tr h="11873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[3] Follow-up &amp; Survival results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Maturity</a:t>
                      </a:r>
                    </a:p>
                    <a:p>
                      <a:pPr algn="ctr"/>
                      <a:r>
                        <a:rPr lang="en-US" sz="1200" dirty="0" smtClean="0"/>
                        <a:t>Completeness</a:t>
                      </a:r>
                    </a:p>
                    <a:p>
                      <a:pPr algn="ctr"/>
                      <a:r>
                        <a:rPr lang="en-US" sz="1200" dirty="0" smtClean="0"/>
                        <a:t>Detection bias</a:t>
                      </a:r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Summary</a:t>
                      </a:r>
                    </a:p>
                    <a:p>
                      <a:pPr algn="ctr"/>
                      <a:r>
                        <a:rPr lang="en-US" sz="1200" dirty="0" smtClean="0"/>
                        <a:t>Predictors</a:t>
                      </a:r>
                    </a:p>
                    <a:p>
                      <a:pPr algn="ctr"/>
                      <a:r>
                        <a:rPr lang="en-US" sz="1200" dirty="0" smtClean="0"/>
                        <a:t>Diagnostics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Merge third .dta</a:t>
                      </a:r>
                    </a:p>
                    <a:p>
                      <a:pPr algn="ctr"/>
                      <a:r>
                        <a:rPr lang="en-US" sz="1200" dirty="0" smtClean="0"/>
                        <a:t>Working with dates</a:t>
                      </a:r>
                    </a:p>
                    <a:p>
                      <a:pPr algn="ctr"/>
                      <a:r>
                        <a:rPr lang="en-US" sz="1200" dirty="0" smtClean="0"/>
                        <a:t>Check censoring pattern</a:t>
                      </a:r>
                    </a:p>
                    <a:p>
                      <a:pPr algn="ctr"/>
                      <a:r>
                        <a:rPr lang="en-US" sz="1200" dirty="0" smtClean="0"/>
                        <a:t>Kaplan-Meier</a:t>
                      </a:r>
                    </a:p>
                    <a:p>
                      <a:pPr algn="ctr"/>
                      <a:r>
                        <a:rPr lang="en-US" sz="1200" dirty="0" smtClean="0"/>
                        <a:t>Log rank</a:t>
                      </a:r>
                    </a:p>
                    <a:p>
                      <a:pPr algn="ctr"/>
                      <a:r>
                        <a:rPr lang="en-US" sz="1200" dirty="0" smtClean="0"/>
                        <a:t>Residuals, Hazards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Date()</a:t>
                      </a:r>
                    </a:p>
                    <a:p>
                      <a:pPr algn="ctr"/>
                      <a:r>
                        <a:rPr lang="en-US" sz="1200" dirty="0" err="1" smtClean="0"/>
                        <a:t>Stset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stdescribe</a:t>
                      </a:r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Sts list, graph</a:t>
                      </a:r>
                    </a:p>
                    <a:p>
                      <a:pPr algn="ctr"/>
                      <a:r>
                        <a:rPr lang="en-US" sz="1200" dirty="0" err="1" smtClean="0"/>
                        <a:t>Stcox</a:t>
                      </a:r>
                      <a:endParaRPr lang="en-CA" sz="1200" dirty="0"/>
                    </a:p>
                  </a:txBody>
                  <a:tcPr/>
                </a:tc>
              </a:tr>
              <a:tr h="8139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[2] Treatment summary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How to merge Summarize</a:t>
                      </a:r>
                    </a:p>
                    <a:p>
                      <a:pPr algn="ctr"/>
                      <a:r>
                        <a:rPr lang="en-US" sz="1200" dirty="0" smtClean="0"/>
                        <a:t>Proficiency bias</a:t>
                      </a:r>
                    </a:p>
                    <a:p>
                      <a:pPr algn="ctr"/>
                      <a:r>
                        <a:rPr lang="en-US" sz="1200" dirty="0" smtClean="0"/>
                        <a:t>Co-interventions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Merge second .</a:t>
                      </a:r>
                      <a:r>
                        <a:rPr lang="en-US" sz="1200" dirty="0" smtClean="0"/>
                        <a:t>dta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Merge</a:t>
                      </a:r>
                    </a:p>
                    <a:p>
                      <a:pPr algn="ctr"/>
                      <a:r>
                        <a:rPr lang="en-US" sz="1200" dirty="0" smtClean="0"/>
                        <a:t>Recode</a:t>
                      </a:r>
                      <a:endParaRPr lang="en-CA" sz="1200" dirty="0"/>
                    </a:p>
                  </a:txBody>
                  <a:tcPr/>
                </a:tc>
              </a:tr>
              <a:tr h="15355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[1]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Baseline socio-demographics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Types of variables</a:t>
                      </a:r>
                    </a:p>
                    <a:p>
                      <a:pPr algn="ctr"/>
                      <a:r>
                        <a:rPr lang="en-US" sz="1200" dirty="0" smtClean="0"/>
                        <a:t>Summaries</a:t>
                      </a:r>
                    </a:p>
                    <a:p>
                      <a:pPr algn="ctr"/>
                      <a:r>
                        <a:rPr lang="en-US" sz="1200" dirty="0" smtClean="0"/>
                        <a:t>Outliers, Missing</a:t>
                      </a:r>
                    </a:p>
                    <a:p>
                      <a:pPr algn="ctr"/>
                      <a:r>
                        <a:rPr lang="en-US" sz="1200" dirty="0" smtClean="0"/>
                        <a:t>Associations</a:t>
                      </a:r>
                    </a:p>
                    <a:p>
                      <a:pPr algn="ctr"/>
                      <a:r>
                        <a:rPr lang="en-US" sz="1200" dirty="0" smtClean="0"/>
                        <a:t>Modeling</a:t>
                      </a:r>
                    </a:p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Classification issues</a:t>
                      </a:r>
                    </a:p>
                    <a:p>
                      <a:pPr algn="ctr"/>
                      <a:r>
                        <a:rPr lang="en-US" sz="1200" dirty="0" smtClean="0"/>
                        <a:t>Measurement issues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Tables , Graphs</a:t>
                      </a:r>
                    </a:p>
                    <a:p>
                      <a:pPr algn="ctr"/>
                      <a:r>
                        <a:rPr lang="en-US" sz="1200" dirty="0" smtClean="0"/>
                        <a:t>Center,</a:t>
                      </a:r>
                      <a:r>
                        <a:rPr lang="en-US" sz="1200" baseline="0" dirty="0" smtClean="0"/>
                        <a:t> Dispersion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Extremes, Cleaning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Tests, Regressions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Transformations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Diagnostics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What is it?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Precision, Accuracy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Tab, stem, </a:t>
                      </a:r>
                      <a:r>
                        <a:rPr lang="en-US" sz="1200" dirty="0" err="1" smtClean="0"/>
                        <a:t>hist</a:t>
                      </a:r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Su, </a:t>
                      </a:r>
                      <a:r>
                        <a:rPr lang="en-US" sz="1200" dirty="0" err="1" smtClean="0"/>
                        <a:t>centile</a:t>
                      </a:r>
                      <a:endParaRPr lang="en-US" sz="1200" dirty="0" smtClean="0"/>
                    </a:p>
                    <a:p>
                      <a:pPr algn="ctr"/>
                      <a:r>
                        <a:rPr lang="en-US" sz="1200" dirty="0" err="1" smtClean="0"/>
                        <a:t>Lv</a:t>
                      </a:r>
                      <a:r>
                        <a:rPr lang="en-US" sz="1200" dirty="0" smtClean="0"/>
                        <a:t>,</a:t>
                      </a:r>
                      <a:r>
                        <a:rPr lang="en-US" sz="1200" baseline="0" dirty="0" smtClean="0"/>
                        <a:t> “missing”</a:t>
                      </a:r>
                    </a:p>
                    <a:p>
                      <a:pPr algn="ctr"/>
                      <a:r>
                        <a:rPr lang="en-US" sz="1200" dirty="0" err="1" smtClean="0"/>
                        <a:t>Ktau</a:t>
                      </a:r>
                      <a:r>
                        <a:rPr lang="en-US" sz="1200" dirty="0" smtClean="0"/>
                        <a:t>, chi2</a:t>
                      </a:r>
                    </a:p>
                    <a:p>
                      <a:pPr algn="ctr"/>
                      <a:r>
                        <a:rPr lang="en-US" sz="1200" dirty="0" smtClean="0"/>
                        <a:t>Regress</a:t>
                      </a:r>
                    </a:p>
                    <a:p>
                      <a:pPr algn="ctr"/>
                      <a:r>
                        <a:rPr lang="en-US" sz="1200" dirty="0" smtClean="0"/>
                        <a:t>Predict</a:t>
                      </a:r>
                    </a:p>
                    <a:p>
                      <a:pPr algn="ctr"/>
                      <a:r>
                        <a:rPr lang="en-US" sz="1200" dirty="0" smtClean="0"/>
                        <a:t>ROC, </a:t>
                      </a:r>
                      <a:r>
                        <a:rPr lang="en-US" sz="1200" dirty="0" err="1" smtClean="0"/>
                        <a:t>lsens</a:t>
                      </a:r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SEM</a:t>
                      </a:r>
                      <a:endParaRPr lang="en-CA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142844" y="2143116"/>
          <a:ext cx="1762116" cy="285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2844" y="5026895"/>
            <a:ext cx="18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Integrated EBM, data management, and statistical tasks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en-US" b="1" dirty="0" smtClean="0"/>
              <a:t>Strategic extensions</a:t>
            </a:r>
            <a:endParaRPr lang="en-CA" b="1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017589"/>
            <a:ext cx="8229600" cy="4840303"/>
          </a:xfrm>
        </p:spPr>
        <p:txBody>
          <a:bodyPr>
            <a:normAutofit fontScale="70000" lnSpcReduction="20000"/>
          </a:bodyPr>
          <a:lstStyle/>
          <a:p>
            <a:r>
              <a:rPr lang="en-US" u="sng" dirty="0" smtClean="0"/>
              <a:t>Add more </a:t>
            </a:r>
            <a:r>
              <a:rPr lang="en-US" u="sng" dirty="0" smtClean="0"/>
              <a:t>cases</a:t>
            </a:r>
            <a:endParaRPr lang="en-US" u="sng" dirty="0" smtClean="0"/>
          </a:p>
          <a:p>
            <a:pPr lvl="1"/>
            <a:r>
              <a:rPr lang="en-US" dirty="0" smtClean="0"/>
              <a:t>Append cases </a:t>
            </a:r>
            <a:r>
              <a:rPr lang="en-US" dirty="0" smtClean="0"/>
              <a:t>having different treatment(s)</a:t>
            </a:r>
            <a:endParaRPr lang="en-US" dirty="0" smtClean="0"/>
          </a:p>
          <a:p>
            <a:pPr lvl="2"/>
            <a:r>
              <a:rPr lang="en-US" dirty="0" smtClean="0"/>
              <a:t>Add the second arm of the randomized trial</a:t>
            </a:r>
          </a:p>
          <a:p>
            <a:pPr lvl="3"/>
            <a:r>
              <a:rPr lang="en-US" dirty="0" smtClean="0"/>
              <a:t>Test study-arm for p-value, assess biases, calculate power</a:t>
            </a:r>
          </a:p>
          <a:p>
            <a:pPr lvl="2"/>
            <a:r>
              <a:rPr lang="en-US" dirty="0" smtClean="0"/>
              <a:t>Add two more arms to create a 2x2 randomized design</a:t>
            </a:r>
          </a:p>
          <a:p>
            <a:pPr lvl="3"/>
            <a:r>
              <a:rPr lang="en-US" dirty="0" smtClean="0"/>
              <a:t>Test for interaction and interpret</a:t>
            </a:r>
          </a:p>
          <a:p>
            <a:r>
              <a:rPr lang="en-US" u="sng" dirty="0" smtClean="0"/>
              <a:t>Add more time-dependent </a:t>
            </a:r>
            <a:r>
              <a:rPr lang="en-US" u="sng" dirty="0" smtClean="0"/>
              <a:t>events</a:t>
            </a:r>
            <a:endParaRPr lang="en-US" u="sng" dirty="0" smtClean="0"/>
          </a:p>
          <a:p>
            <a:pPr lvl="1"/>
            <a:r>
              <a:rPr lang="en-US" dirty="0" smtClean="0"/>
              <a:t>Merge dates and codes for distant </a:t>
            </a:r>
            <a:r>
              <a:rPr lang="en-US" dirty="0" smtClean="0"/>
              <a:t>recurrence &amp; profiles </a:t>
            </a:r>
            <a:r>
              <a:rPr lang="en-US" dirty="0" smtClean="0"/>
              <a:t>of toxicity scores</a:t>
            </a:r>
          </a:p>
          <a:p>
            <a:pPr lvl="2"/>
            <a:r>
              <a:rPr lang="en-US" dirty="0" smtClean="0"/>
              <a:t>reshape &amp; append to get data into correct formats for tests/graphs</a:t>
            </a:r>
          </a:p>
          <a:p>
            <a:pPr lvl="2"/>
            <a:r>
              <a:rPr lang="en-US" dirty="0" smtClean="0"/>
              <a:t>Lab test (e.g. spline or fractional regression due to curvilinear changes)</a:t>
            </a:r>
          </a:p>
          <a:p>
            <a:r>
              <a:rPr lang="en-US" u="sng" dirty="0" smtClean="0"/>
              <a:t>Add other outcome measures</a:t>
            </a:r>
          </a:p>
          <a:p>
            <a:pPr lvl="1"/>
            <a:r>
              <a:rPr lang="en-US" dirty="0" smtClean="0"/>
              <a:t>Fractures (for neg. binomial regression)</a:t>
            </a:r>
          </a:p>
          <a:p>
            <a:pPr lvl="1"/>
            <a:r>
              <a:rPr lang="en-US" dirty="0" smtClean="0"/>
              <a:t>Economic data (counts, units of resources)</a:t>
            </a:r>
          </a:p>
          <a:p>
            <a:pPr lvl="1"/>
            <a:r>
              <a:rPr lang="en-US" dirty="0" smtClean="0"/>
              <a:t>Sub-study validation of another QOL measure (construct and convergence-divergence, item-response theory, canon)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CA" dirty="0"/>
          </a:p>
        </p:txBody>
      </p:sp>
      <p:pic>
        <p:nvPicPr>
          <p:cNvPr id="1026" name="Picture 2" descr="C:\Documents and Settings\gjones\Local Settings\Temporary Internet Files\Content.IE5\C08ACVLQ\MCj042606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785794"/>
            <a:ext cx="1857388" cy="216187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57158" y="5715016"/>
            <a:ext cx="8501122" cy="707886"/>
          </a:xfrm>
          <a:prstGeom prst="rect">
            <a:avLst/>
          </a:prstGeom>
          <a:solidFill>
            <a:schemeClr val="accent6">
              <a:lumMod val="75000"/>
              <a:alpha val="27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/>
              <a:t>Eventually, t</a:t>
            </a:r>
            <a:r>
              <a:rPr lang="en-US" sz="2000" i="1" dirty="0" smtClean="0"/>
              <a:t>ransfer learning/skills:  </a:t>
            </a:r>
            <a:r>
              <a:rPr lang="en-US" sz="2000" i="1" dirty="0" smtClean="0"/>
              <a:t>Students use their own research study or existing data-base working with peers and a mentor</a:t>
            </a:r>
            <a:endParaRPr lang="en-CA" sz="2000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00132"/>
          </a:xfrm>
        </p:spPr>
        <p:txBody>
          <a:bodyPr/>
          <a:lstStyle/>
          <a:p>
            <a:r>
              <a:rPr lang="en-US" b="1" dirty="0" smtClean="0"/>
              <a:t>Summary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857232"/>
            <a:ext cx="8543956" cy="571504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Assumption</a:t>
            </a:r>
          </a:p>
          <a:p>
            <a:pPr lvl="1"/>
            <a:r>
              <a:rPr lang="en-US" dirty="0" smtClean="0"/>
              <a:t>“students” have only rudimentary acquaintance with statistics and research methods; little or no formal training in Evidence-Based Medicine though </a:t>
            </a:r>
            <a:r>
              <a:rPr lang="en-US" dirty="0" smtClean="0"/>
              <a:t>a </a:t>
            </a:r>
            <a:r>
              <a:rPr lang="en-US" dirty="0" smtClean="0"/>
              <a:t>strong cultural influence; practice </a:t>
            </a:r>
            <a:r>
              <a:rPr lang="en-US" dirty="0" smtClean="0"/>
              <a:t>is in a narrow </a:t>
            </a:r>
            <a:r>
              <a:rPr lang="en-US" dirty="0" smtClean="0"/>
              <a:t>area (e.g. health-care); </a:t>
            </a:r>
            <a:r>
              <a:rPr lang="en-US" dirty="0" smtClean="0"/>
              <a:t>statistical anxiety; highly practical focus &amp; impatient!</a:t>
            </a:r>
            <a:endParaRPr lang="en-US" dirty="0" smtClean="0"/>
          </a:p>
          <a:p>
            <a:r>
              <a:rPr lang="en-US" b="1" dirty="0" smtClean="0"/>
              <a:t>Method</a:t>
            </a:r>
          </a:p>
          <a:p>
            <a:pPr lvl="1"/>
            <a:r>
              <a:rPr lang="en-US" dirty="0" smtClean="0"/>
              <a:t>Small group, problem-based learning (similar to McMaster Medical School) but a </a:t>
            </a:r>
            <a:r>
              <a:rPr lang="en-US" i="1" dirty="0" smtClean="0"/>
              <a:t>more</a:t>
            </a:r>
            <a:r>
              <a:rPr lang="en-US" dirty="0" smtClean="0"/>
              <a:t> guided-discovery method (initially not self-directed)</a:t>
            </a:r>
          </a:p>
          <a:p>
            <a:pPr lvl="1"/>
            <a:r>
              <a:rPr lang="en-US" dirty="0" smtClean="0"/>
              <a:t>Mentor model with research project is possible (even as a second course); </a:t>
            </a:r>
            <a:r>
              <a:rPr lang="en-US" dirty="0" smtClean="0"/>
              <a:t>could be </a:t>
            </a:r>
            <a:r>
              <a:rPr lang="en-US" dirty="0" smtClean="0"/>
              <a:t>a self-study program-text (vs. typical texts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b="1" dirty="0" smtClean="0"/>
              <a:t>Strategy</a:t>
            </a:r>
          </a:p>
          <a:p>
            <a:pPr lvl="1"/>
            <a:r>
              <a:rPr lang="en-US" dirty="0" smtClean="0"/>
              <a:t>Focus on health-care questions and </a:t>
            </a:r>
            <a:r>
              <a:rPr lang="en-US" dirty="0" smtClean="0"/>
              <a:t>related literature </a:t>
            </a:r>
            <a:r>
              <a:rPr lang="en-US" dirty="0" smtClean="0"/>
              <a:t>(</a:t>
            </a:r>
            <a:r>
              <a:rPr lang="en-US" dirty="0" smtClean="0"/>
              <a:t>publication, sub-cultural formats</a:t>
            </a:r>
            <a:r>
              <a:rPr lang="en-US" dirty="0" smtClean="0"/>
              <a:t>); clear learning curriculum can be </a:t>
            </a:r>
            <a:r>
              <a:rPr lang="en-US" i="1" dirty="0" smtClean="0"/>
              <a:t>mapped</a:t>
            </a:r>
            <a:r>
              <a:rPr lang="en-US" dirty="0" smtClean="0"/>
              <a:t> (in statistics, EBM, research methods, work processes and skills)</a:t>
            </a:r>
          </a:p>
          <a:p>
            <a:pPr lvl="1"/>
            <a:r>
              <a:rPr lang="en-US" dirty="0" smtClean="0"/>
              <a:t>A step-wise approach is used to build self-efficacy and confidence; an expandable data-base is used to introduce </a:t>
            </a:r>
            <a:r>
              <a:rPr lang="en-US" dirty="0" smtClean="0"/>
              <a:t>new aspects logically</a:t>
            </a:r>
          </a:p>
          <a:p>
            <a:r>
              <a:rPr lang="en-US" b="1" dirty="0" smtClean="0"/>
              <a:t>Skills</a:t>
            </a:r>
          </a:p>
          <a:p>
            <a:pPr lvl="1"/>
            <a:r>
              <a:rPr lang="en-US" dirty="0" smtClean="0"/>
              <a:t>Developed </a:t>
            </a:r>
            <a:r>
              <a:rPr lang="en-US" dirty="0" smtClean="0"/>
              <a:t>and repeatedly reinforced in:  reasoning, using Stata, collaborating, workflow, writing (protocols, manuscripts) </a:t>
            </a:r>
            <a:endParaRPr lang="en-C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800" b="1" i="1" dirty="0" smtClean="0"/>
              <a:t>References</a:t>
            </a:r>
            <a:endParaRPr lang="en-CA" sz="32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57158" y="1357298"/>
            <a:ext cx="4214842" cy="4429156"/>
          </a:xfrm>
        </p:spPr>
        <p:txBody>
          <a:bodyPr>
            <a:normAutofit fontScale="25000" lnSpcReduction="20000"/>
          </a:bodyPr>
          <a:lstStyle/>
          <a:p>
            <a:r>
              <a:rPr lang="en-US" sz="7200" i="1" dirty="0"/>
              <a:t>Cherney ID. The effects of active learning on students’ memories for course content. Active learning in higher education 9(1):152-171, 2008.</a:t>
            </a:r>
            <a:endParaRPr lang="en-CA" sz="7200" i="1" dirty="0"/>
          </a:p>
          <a:p>
            <a:r>
              <a:rPr lang="en-US" sz="7200" i="1" dirty="0" smtClean="0"/>
              <a:t>Daedalus. Education yesterday, Education tomorrow. J Amer Acad Arts Sciences 127(4), 1998.</a:t>
            </a:r>
          </a:p>
          <a:p>
            <a:r>
              <a:rPr lang="en-US" sz="7200" i="1" dirty="0" smtClean="0"/>
              <a:t>Lane </a:t>
            </a:r>
            <a:r>
              <a:rPr lang="en-US" sz="7200" i="1" dirty="0"/>
              <a:t>DM, Peres SC. Interactive simulations in the teaching of statistics: Promise and pitfalls. ICOTS-7, 2006.</a:t>
            </a:r>
            <a:endParaRPr lang="en-CA" sz="7200" i="1" dirty="0"/>
          </a:p>
          <a:p>
            <a:r>
              <a:rPr lang="en-US" sz="7200" i="1" dirty="0" smtClean="0"/>
              <a:t>Merrill </a:t>
            </a:r>
            <a:r>
              <a:rPr lang="en-US" sz="7200" i="1" dirty="0"/>
              <a:t>PF, Hammons K, Vincent BR, Reynolds PL, Christensen L, Tolman MN. Computers in education. 3</a:t>
            </a:r>
            <a:r>
              <a:rPr lang="en-US" sz="7200" i="1" baseline="30000" dirty="0"/>
              <a:t>rd</a:t>
            </a:r>
            <a:r>
              <a:rPr lang="en-US" sz="7200" i="1" dirty="0"/>
              <a:t> Ed. Allyn &amp; Bacon, 1996.</a:t>
            </a:r>
            <a:endParaRPr lang="en-CA" sz="7200" i="1" dirty="0"/>
          </a:p>
          <a:p>
            <a:r>
              <a:rPr lang="en-US" sz="7200" i="1" dirty="0" smtClean="0"/>
              <a:t>Novak </a:t>
            </a:r>
            <a:r>
              <a:rPr lang="en-US" sz="7200" i="1" dirty="0"/>
              <a:t>JD, Gowin DB.  Learning How to Learn. Cambridge U Press, 1984.</a:t>
            </a:r>
            <a:endParaRPr lang="en-CA" sz="7200" i="1" dirty="0"/>
          </a:p>
          <a:p>
            <a:r>
              <a:rPr lang="en-US" sz="7200" i="1" dirty="0" smtClean="0"/>
              <a:t>Ormrod </a:t>
            </a:r>
            <a:r>
              <a:rPr lang="en-US" sz="7200" i="1" dirty="0"/>
              <a:t>JE. Educational psychology. 2</a:t>
            </a:r>
            <a:r>
              <a:rPr lang="en-US" sz="7200" i="1" baseline="30000" dirty="0"/>
              <a:t>nd</a:t>
            </a:r>
            <a:r>
              <a:rPr lang="en-US" sz="7200" i="1" dirty="0"/>
              <a:t> Ed. Merrill Prentice Hall, 1998.</a:t>
            </a:r>
            <a:endParaRPr lang="en-CA" sz="7200" i="1" dirty="0"/>
          </a:p>
          <a:p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3438" y="1335100"/>
            <a:ext cx="4357718" cy="5308610"/>
          </a:xfrm>
        </p:spPr>
        <p:txBody>
          <a:bodyPr>
            <a:normAutofit fontScale="70000" lnSpcReduction="20000"/>
          </a:bodyPr>
          <a:lstStyle/>
          <a:p>
            <a:r>
              <a:rPr lang="en-US" sz="2600" i="1" dirty="0" smtClean="0"/>
              <a:t>Pendlebury S. Chapter 2: Luck, responsibility, and excellence in teaching. In: The Educational Conversation, Closing the Gap. Eds: Garrision JW, Rud Jr AG. SUNY Press, 1995.</a:t>
            </a:r>
          </a:p>
          <a:p>
            <a:r>
              <a:rPr lang="en-US" sz="2600" i="1" dirty="0" smtClean="0"/>
              <a:t>Pressley M, Woloshyn V. Cognitive strategy instruction that really improves children’s academic performance. 2</a:t>
            </a:r>
            <a:r>
              <a:rPr lang="en-US" sz="2600" i="1" baseline="30000" dirty="0" smtClean="0"/>
              <a:t>nd</a:t>
            </a:r>
            <a:r>
              <a:rPr lang="en-US" sz="2600" i="1" dirty="0" smtClean="0"/>
              <a:t> Ed. Brookline books, 1995.</a:t>
            </a:r>
            <a:endParaRPr lang="en-CA" sz="2600" i="1" dirty="0" smtClean="0"/>
          </a:p>
          <a:p>
            <a:r>
              <a:rPr lang="en-US" sz="2600" i="1" dirty="0" smtClean="0"/>
              <a:t>Waite-Stupiansky S. Building Understanding Together. A constructivist approach to early childhood education. Delmar Publishers, 1997.</a:t>
            </a:r>
          </a:p>
          <a:p>
            <a:r>
              <a:rPr lang="en-US" sz="2600" i="1" dirty="0" smtClean="0"/>
              <a:t>Zieffler A, Garfield J, Alt S, Dupuis D, Holleque K, Chang B. What does research suggest about the teaching and learning of introductory statistics at the college level? A review of the Literature. J Stat Educ 16(2), 2008</a:t>
            </a:r>
            <a:r>
              <a:rPr lang="en-US" sz="2600" dirty="0" smtClean="0"/>
              <a:t> </a:t>
            </a:r>
            <a:endParaRPr lang="en-CA" sz="2600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42" y="2214554"/>
            <a:ext cx="3043230" cy="1143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14810" y="1142984"/>
          <a:ext cx="4471990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84" y="71414"/>
            <a:ext cx="4643470" cy="1143000"/>
          </a:xfrm>
        </p:spPr>
        <p:txBody>
          <a:bodyPr/>
          <a:lstStyle/>
          <a:p>
            <a:r>
              <a:rPr lang="en-CA" dirty="0" smtClean="0"/>
              <a:t>Background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2714644" cy="52864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CA" sz="2000" u="sng" dirty="0" smtClean="0"/>
              <a:t>Funding</a:t>
            </a:r>
            <a:endParaRPr lang="en-CA" sz="2000" dirty="0" smtClean="0"/>
          </a:p>
          <a:p>
            <a:r>
              <a:rPr lang="en-CA" sz="2000" dirty="0" smtClean="0"/>
              <a:t>Sanofi-Aventis Educational Grants (2007-2010)</a:t>
            </a:r>
          </a:p>
          <a:p>
            <a:r>
              <a:rPr lang="en-CA" sz="2000" dirty="0" smtClean="0"/>
              <a:t>International Atomic Energy Agency Contracts </a:t>
            </a:r>
            <a:r>
              <a:rPr lang="en-CA" sz="2000" dirty="0" smtClean="0"/>
              <a:t>(2002-present)</a:t>
            </a:r>
            <a:endParaRPr lang="en-CA" sz="2000" dirty="0" smtClean="0"/>
          </a:p>
          <a:p>
            <a:r>
              <a:rPr lang="en-US" sz="2000" dirty="0" smtClean="0"/>
              <a:t>Ontario Ministry of </a:t>
            </a:r>
            <a:r>
              <a:rPr lang="en-US" sz="2000" dirty="0" smtClean="0"/>
              <a:t>Health salary</a:t>
            </a:r>
            <a:endParaRPr lang="en-CA" sz="2000" dirty="0" smtClean="0"/>
          </a:p>
          <a:p>
            <a:pPr>
              <a:buNone/>
            </a:pPr>
            <a:r>
              <a:rPr lang="en-CA" sz="2000" u="sng" dirty="0" smtClean="0"/>
              <a:t>Affiliation</a:t>
            </a:r>
            <a:endParaRPr lang="en-CA" sz="2000" dirty="0" smtClean="0"/>
          </a:p>
          <a:p>
            <a:r>
              <a:rPr lang="en-CA" sz="2000" dirty="0" smtClean="0"/>
              <a:t>Dept. Of Medicine, McMaster University</a:t>
            </a:r>
          </a:p>
          <a:p>
            <a:pPr>
              <a:buNone/>
            </a:pPr>
            <a:r>
              <a:rPr lang="en-CA" sz="2000" u="sng" dirty="0" smtClean="0"/>
              <a:t>Perspective</a:t>
            </a:r>
            <a:endParaRPr lang="en-CA" sz="2000" dirty="0" smtClean="0"/>
          </a:p>
          <a:p>
            <a:r>
              <a:rPr lang="en-CA" sz="2000" dirty="0" smtClean="0"/>
              <a:t>Physician </a:t>
            </a:r>
            <a:r>
              <a:rPr lang="en-CA" sz="2000" dirty="0" smtClean="0"/>
              <a:t>scholar</a:t>
            </a:r>
          </a:p>
          <a:p>
            <a:r>
              <a:rPr lang="en-US" sz="2000" dirty="0" smtClean="0"/>
              <a:t>Clinical Epidemiology</a:t>
            </a:r>
            <a:endParaRPr lang="en-CA" sz="2000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86512" y="928670"/>
            <a:ext cx="2714644" cy="52864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CA" sz="2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Teaching</a:t>
            </a:r>
            <a:endParaRPr kumimoji="0" lang="en-C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C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Critical appraisal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CA" sz="2000" dirty="0" smtClean="0"/>
              <a:t>Evidence-Based Medicine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C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Health Economics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CA" sz="2000" dirty="0" smtClean="0"/>
              <a:t>Trial technology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C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Biostatistics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CA" sz="2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Venues</a:t>
            </a:r>
            <a:endParaRPr kumimoji="0" lang="en-C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C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Courses,</a:t>
            </a:r>
            <a:r>
              <a:rPr kumimoji="0" lang="en-CA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rounds for fellows, residents, students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Seminars for senior and junior investigators</a:t>
            </a:r>
            <a:endParaRPr lang="en-CA" sz="20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baseline="0" dirty="0" smtClean="0"/>
              <a:t>Staff</a:t>
            </a:r>
            <a:r>
              <a:rPr lang="en-US" sz="2000" dirty="0" smtClean="0"/>
              <a:t> mentoring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14678" y="928670"/>
            <a:ext cx="2857520" cy="52864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CA" sz="2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Training</a:t>
            </a:r>
            <a:endParaRPr kumimoji="0" lang="en-C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C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Applied math &amp; stats in BSc</a:t>
            </a:r>
            <a:endParaRPr lang="en-CA" sz="20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Clinical</a:t>
            </a:r>
            <a:r>
              <a:rPr lang="en-US" sz="2000" dirty="0" smtClean="0"/>
              <a:t> Epidemiology &amp; Biostatistics MSc</a:t>
            </a:r>
            <a:endParaRPr kumimoji="0" lang="en-C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CA" sz="2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Learning</a:t>
            </a:r>
            <a:endParaRPr kumimoji="0" lang="en-C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C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Full-time practice in Radiation Oncology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dirty="0" smtClean="0"/>
              <a:t>Mycosis Fungoides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dirty="0" smtClean="0"/>
              <a:t>Director </a:t>
            </a:r>
            <a:r>
              <a:rPr lang="en-US" sz="2000" dirty="0" smtClean="0"/>
              <a:t>of a Data Management Centre (2002-present)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Reviewer &amp; Associate editor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positions (e.g. Evidence-Based Med.)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baseline="0" dirty="0" smtClean="0"/>
              <a:t>Ontario</a:t>
            </a:r>
            <a:r>
              <a:rPr lang="en-US" sz="2000" dirty="0" smtClean="0"/>
              <a:t> Cancer Research Ethics Board</a:t>
            </a:r>
            <a:endParaRPr kumimoji="0" lang="en-C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14348" y="71414"/>
            <a:ext cx="7772400" cy="1470025"/>
          </a:xfrm>
        </p:spPr>
        <p:txBody>
          <a:bodyPr/>
          <a:lstStyle/>
          <a:p>
            <a:r>
              <a:rPr lang="en-CA" b="1" dirty="0" smtClean="0"/>
              <a:t>Five </a:t>
            </a:r>
            <a:r>
              <a:rPr lang="en-CA" b="1" dirty="0" smtClean="0"/>
              <a:t>principles</a:t>
            </a:r>
            <a:endParaRPr lang="en-CA" b="1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428728" y="15716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gjones\Local Settings\Temporary Internet Files\Content.IE5\C08ACVLQ\MCj04348020000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00496" y="3172064"/>
            <a:ext cx="971316" cy="9713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71422"/>
            <a:ext cx="5643602" cy="1143000"/>
          </a:xfrm>
        </p:spPr>
        <p:txBody>
          <a:bodyPr>
            <a:normAutofit/>
          </a:bodyPr>
          <a:lstStyle/>
          <a:p>
            <a:r>
              <a:rPr lang="en-CA" sz="4000" i="1" dirty="0" smtClean="0"/>
              <a:t>Managing emotions</a:t>
            </a:r>
            <a:endParaRPr lang="en-CA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428736"/>
            <a:ext cx="7901014" cy="507209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600" b="1" dirty="0" smtClean="0"/>
              <a:t>Emotions are </a:t>
            </a:r>
            <a:r>
              <a:rPr lang="en-US" sz="3600" b="1" i="1" dirty="0" smtClean="0"/>
              <a:t>essential</a:t>
            </a:r>
            <a:r>
              <a:rPr lang="en-US" sz="3600" b="1" dirty="0" smtClean="0"/>
              <a:t> to motivation, coping and learning</a:t>
            </a:r>
          </a:p>
          <a:p>
            <a:endParaRPr lang="en-US" u="sng" dirty="0" smtClean="0"/>
          </a:p>
          <a:p>
            <a:pPr>
              <a:buNone/>
            </a:pPr>
            <a:r>
              <a:rPr lang="en-US" sz="3600" b="1" dirty="0" smtClean="0"/>
              <a:t>How to </a:t>
            </a:r>
            <a:r>
              <a:rPr lang="en-US" sz="3600" b="1" i="1" dirty="0" smtClean="0"/>
              <a:t>minimize</a:t>
            </a:r>
            <a:r>
              <a:rPr lang="en-US" sz="3600" b="1" dirty="0" smtClean="0"/>
              <a:t> anxiety </a:t>
            </a:r>
            <a:r>
              <a:rPr lang="en-US" sz="3600" b="1" dirty="0"/>
              <a:t>about </a:t>
            </a:r>
            <a:r>
              <a:rPr lang="en-US" sz="3600" b="1" dirty="0" smtClean="0"/>
              <a:t>“statistics”</a:t>
            </a:r>
            <a:endParaRPr lang="en-CA" sz="3600" b="1" dirty="0"/>
          </a:p>
          <a:p>
            <a:pPr lvl="1"/>
            <a:r>
              <a:rPr lang="en-US" sz="3400" dirty="0" smtClean="0"/>
              <a:t>Use minimal expressions, definitions, symbols and formulae</a:t>
            </a:r>
          </a:p>
          <a:p>
            <a:pPr lvl="1"/>
            <a:r>
              <a:rPr lang="en-US" sz="3400" dirty="0" smtClean="0"/>
              <a:t>Introduce any theory &amp; software (Stata) as tasks unfold</a:t>
            </a:r>
          </a:p>
          <a:p>
            <a:pPr lvl="1"/>
            <a:r>
              <a:rPr lang="en-US" sz="3400" dirty="0" smtClean="0"/>
              <a:t>Learning such “structure” is intentionally relegated to being incidental to the doing of tasks (research, decisions, communicating )</a:t>
            </a:r>
          </a:p>
          <a:p>
            <a:endParaRPr lang="en-US" dirty="0" smtClean="0"/>
          </a:p>
          <a:p>
            <a:pPr>
              <a:buNone/>
            </a:pPr>
            <a:r>
              <a:rPr lang="en-US" sz="3600" b="1" dirty="0" smtClean="0"/>
              <a:t>How to </a:t>
            </a:r>
            <a:r>
              <a:rPr lang="en-US" sz="3600" b="1" i="1" dirty="0" smtClean="0"/>
              <a:t>engage</a:t>
            </a:r>
            <a:r>
              <a:rPr lang="en-US" sz="3600" b="1" dirty="0" smtClean="0"/>
              <a:t> “positive” emotions</a:t>
            </a:r>
          </a:p>
          <a:p>
            <a:pPr lvl="1"/>
            <a:r>
              <a:rPr lang="en-US" sz="3400" dirty="0" smtClean="0"/>
              <a:t>Active discovery learning, doing the tasks</a:t>
            </a:r>
          </a:p>
          <a:p>
            <a:pPr lvl="1"/>
            <a:r>
              <a:rPr lang="en-US" sz="3400" dirty="0" smtClean="0"/>
              <a:t>Students construct strategies, identify patterns, and assign meaning</a:t>
            </a:r>
            <a:endParaRPr lang="en-CA" sz="3400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571472" y="222256"/>
          <a:ext cx="1571636" cy="920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71422"/>
            <a:ext cx="5572164" cy="1143000"/>
          </a:xfrm>
        </p:spPr>
        <p:txBody>
          <a:bodyPr>
            <a:normAutofit/>
          </a:bodyPr>
          <a:lstStyle/>
          <a:p>
            <a:r>
              <a:rPr lang="en-CA" sz="4000" i="1" dirty="0" smtClean="0"/>
              <a:t>Social Networking</a:t>
            </a:r>
            <a:endParaRPr lang="en-CA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589093"/>
            <a:ext cx="7901014" cy="476886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700" b="1" dirty="0" smtClean="0"/>
              <a:t>Meet social </a:t>
            </a:r>
            <a:r>
              <a:rPr lang="en-US" sz="2700" b="1" i="1" dirty="0" smtClean="0"/>
              <a:t>needs</a:t>
            </a:r>
            <a:r>
              <a:rPr lang="en-US" sz="2700" b="1" dirty="0" smtClean="0"/>
              <a:t> of students in the class environment</a:t>
            </a:r>
            <a:endParaRPr lang="en-CA" sz="2700" b="1" dirty="0" smtClean="0"/>
          </a:p>
          <a:p>
            <a:pPr lvl="1"/>
            <a:r>
              <a:rPr lang="en-US" sz="2600" dirty="0" smtClean="0"/>
              <a:t>To work closely with several people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sz="2700" b="1" dirty="0" smtClean="0"/>
              <a:t>Experience </a:t>
            </a:r>
            <a:r>
              <a:rPr lang="en-US" sz="2700" b="1" dirty="0"/>
              <a:t>a </a:t>
            </a:r>
            <a:r>
              <a:rPr lang="en-US" sz="2700" b="1" dirty="0" smtClean="0"/>
              <a:t>shared </a:t>
            </a:r>
            <a:r>
              <a:rPr lang="en-US" sz="2700" b="1" i="1" dirty="0" smtClean="0"/>
              <a:t>practice</a:t>
            </a:r>
            <a:r>
              <a:rPr lang="en-US" sz="2700" b="1" dirty="0" smtClean="0"/>
              <a:t> </a:t>
            </a:r>
            <a:r>
              <a:rPr lang="en-US" sz="2700" b="1" dirty="0"/>
              <a:t>of statistics &amp; research</a:t>
            </a:r>
            <a:endParaRPr lang="en-CA" sz="2700" b="1" dirty="0"/>
          </a:p>
          <a:p>
            <a:pPr lvl="1"/>
            <a:r>
              <a:rPr lang="en-US" sz="2600" dirty="0" smtClean="0"/>
              <a:t>Work in small teams to solve problems and answer posed questions</a:t>
            </a:r>
          </a:p>
          <a:p>
            <a:endParaRPr lang="en-CA" dirty="0"/>
          </a:p>
          <a:p>
            <a:pPr>
              <a:buNone/>
            </a:pPr>
            <a:r>
              <a:rPr lang="en-US" sz="2700" b="1" i="1" dirty="0" smtClean="0"/>
              <a:t>Transition</a:t>
            </a:r>
            <a:r>
              <a:rPr lang="en-US" sz="2700" b="1" dirty="0" smtClean="0"/>
              <a:t> from a teacher-driven process to peer collaboration</a:t>
            </a:r>
          </a:p>
          <a:p>
            <a:pPr lvl="1"/>
            <a:r>
              <a:rPr lang="en-US" sz="2600" dirty="0" smtClean="0"/>
              <a:t>Peer-to-peer dialogue and tutoring can clear information and creates shared knowledge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571472" y="222256"/>
          <a:ext cx="1571636" cy="920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604" y="71414"/>
            <a:ext cx="5357850" cy="1143000"/>
          </a:xfrm>
        </p:spPr>
        <p:txBody>
          <a:bodyPr>
            <a:normAutofit/>
          </a:bodyPr>
          <a:lstStyle/>
          <a:p>
            <a:r>
              <a:rPr lang="en-CA" sz="4000" i="1" dirty="0" smtClean="0"/>
              <a:t>Goal is autonomy</a:t>
            </a:r>
            <a:endParaRPr lang="en-CA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285860"/>
            <a:ext cx="8215370" cy="48577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500" b="1" dirty="0" smtClean="0"/>
              <a:t>Do practical tasks that </a:t>
            </a:r>
            <a:r>
              <a:rPr lang="en-US" sz="2500" b="1" i="1" dirty="0" smtClean="0"/>
              <a:t>mirror</a:t>
            </a:r>
            <a:r>
              <a:rPr lang="en-US" sz="2500" b="1" dirty="0" smtClean="0"/>
              <a:t> later work that the staff will do</a:t>
            </a:r>
          </a:p>
          <a:p>
            <a:pPr lvl="1"/>
            <a:r>
              <a:rPr lang="en-US" sz="1800" dirty="0" smtClean="0"/>
              <a:t>To answer genuine clinical questions (phenomena, events, observation, research question of interest); increases transfer of learning</a:t>
            </a:r>
            <a:endParaRPr lang="en-CA" sz="1800" dirty="0" smtClean="0"/>
          </a:p>
          <a:p>
            <a:pPr lvl="1"/>
            <a:r>
              <a:rPr lang="en-US" sz="1800" dirty="0" smtClean="0"/>
              <a:t>Tool is a combination of the data-sets and software (Stata)</a:t>
            </a:r>
          </a:p>
          <a:p>
            <a:pPr lvl="2"/>
            <a:r>
              <a:rPr lang="en-US" sz="1400" dirty="0" smtClean="0"/>
              <a:t>Pick up practical skills about data management, using software (Stata), workflow, collaborating</a:t>
            </a:r>
          </a:p>
          <a:p>
            <a:pPr lvl="1"/>
            <a:r>
              <a:rPr lang="en-US" sz="1800" dirty="0" smtClean="0"/>
              <a:t>“Hot cognition” arises from synergy of kinetic, affective and mental engagements; increases later recall</a:t>
            </a:r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500" b="1" dirty="0" smtClean="0"/>
              <a:t>Use a </a:t>
            </a:r>
            <a:r>
              <a:rPr lang="en-US" sz="2500" b="1" i="1" dirty="0" smtClean="0"/>
              <a:t>graduated</a:t>
            </a:r>
            <a:r>
              <a:rPr lang="en-US" sz="2500" b="1" dirty="0" smtClean="0"/>
              <a:t> approach</a:t>
            </a:r>
            <a:endParaRPr lang="en-CA" sz="2500" b="1" dirty="0" smtClean="0"/>
          </a:p>
          <a:p>
            <a:pPr lvl="1"/>
            <a:r>
              <a:rPr lang="en-US" sz="1800" dirty="0" smtClean="0"/>
              <a:t>Students may not have any prior knowledge, or be very mistaken about it</a:t>
            </a:r>
          </a:p>
          <a:p>
            <a:pPr lvl="1"/>
            <a:r>
              <a:rPr lang="en-US" sz="1800" dirty="0" smtClean="0"/>
              <a:t>Use guided inquiry-discovery, through a well </a:t>
            </a:r>
            <a:r>
              <a:rPr lang="en-US" sz="1800" dirty="0"/>
              <a:t>thought </a:t>
            </a:r>
            <a:r>
              <a:rPr lang="en-US" sz="1800" dirty="0" smtClean="0"/>
              <a:t>out and logical sequence of smaller tasks matched with the appropriate types and levels of tools</a:t>
            </a:r>
          </a:p>
          <a:p>
            <a:pPr lvl="1"/>
            <a:endParaRPr lang="en-CA" sz="1800" dirty="0"/>
          </a:p>
          <a:p>
            <a:pPr>
              <a:buNone/>
            </a:pPr>
            <a:r>
              <a:rPr lang="en-US" sz="2500" b="1" i="1" dirty="0" smtClean="0"/>
              <a:t>Migrate</a:t>
            </a:r>
            <a:r>
              <a:rPr lang="en-US" sz="2500" b="1" dirty="0" smtClean="0"/>
              <a:t> to independence</a:t>
            </a:r>
          </a:p>
          <a:p>
            <a:pPr lvl="1"/>
            <a:r>
              <a:rPr lang="en-US" sz="1800" dirty="0" smtClean="0"/>
              <a:t>shifting to </a:t>
            </a:r>
            <a:r>
              <a:rPr lang="en-CA" sz="1800" dirty="0" smtClean="0"/>
              <a:t>student </a:t>
            </a:r>
            <a:r>
              <a:rPr lang="en-US" sz="1800" dirty="0" smtClean="0"/>
              <a:t>problems and projects (i.e. creative production)</a:t>
            </a:r>
            <a:endParaRPr lang="en-CA" sz="1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71472" y="222256"/>
          <a:ext cx="1571636" cy="920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3150" y="71414"/>
            <a:ext cx="6686568" cy="1143000"/>
          </a:xfrm>
        </p:spPr>
        <p:txBody>
          <a:bodyPr>
            <a:normAutofit fontScale="90000"/>
          </a:bodyPr>
          <a:lstStyle/>
          <a:p>
            <a:r>
              <a:rPr lang="en-CA" i="1" dirty="0" smtClean="0"/>
              <a:t>Understanding research &amp; EBM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428736"/>
            <a:ext cx="8072494" cy="521497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900" b="1" dirty="0" smtClean="0"/>
              <a:t>Picking up the </a:t>
            </a:r>
            <a:r>
              <a:rPr lang="en-US" sz="2900" b="1" i="1" dirty="0" smtClean="0"/>
              <a:t>methods</a:t>
            </a:r>
            <a:r>
              <a:rPr lang="en-US" sz="2900" b="1" dirty="0" smtClean="0"/>
              <a:t> of research</a:t>
            </a:r>
            <a:endParaRPr lang="en-CA" sz="2900" b="1" dirty="0" smtClean="0"/>
          </a:p>
          <a:p>
            <a:pPr lvl="1"/>
            <a:r>
              <a:rPr lang="en-US" dirty="0" smtClean="0"/>
              <a:t>Technologies of research (e.g. randomized trials; design &amp; measurement; causality)</a:t>
            </a:r>
          </a:p>
          <a:p>
            <a:pPr lvl="1"/>
            <a:r>
              <a:rPr lang="en-US" dirty="0" smtClean="0"/>
              <a:t>Records of research (forms, data-sets; becoming facts when validated)</a:t>
            </a:r>
          </a:p>
          <a:p>
            <a:pPr lvl="1"/>
            <a:r>
              <a:rPr lang="en-US" dirty="0" smtClean="0"/>
              <a:t>Results represented in transformations (e.g. recoding, tabulations), graphs and p-values </a:t>
            </a:r>
          </a:p>
          <a:p>
            <a:pPr>
              <a:buNone/>
            </a:pPr>
            <a:r>
              <a:rPr lang="en-US" sz="2900" b="1" dirty="0" smtClean="0"/>
              <a:t>Making </a:t>
            </a:r>
            <a:r>
              <a:rPr lang="en-US" sz="2900" b="1" i="1" dirty="0" smtClean="0"/>
              <a:t>knowledge</a:t>
            </a:r>
            <a:r>
              <a:rPr lang="en-US" sz="2900" b="1" dirty="0" smtClean="0"/>
              <a:t> claims</a:t>
            </a:r>
            <a:endParaRPr lang="en-US" sz="2900" b="1" dirty="0" smtClean="0"/>
          </a:p>
          <a:p>
            <a:pPr lvl="1"/>
            <a:r>
              <a:rPr lang="en-US" dirty="0" smtClean="0"/>
              <a:t>Knowledge</a:t>
            </a:r>
            <a:r>
              <a:rPr lang="en-US" dirty="0"/>
              <a:t>, interpretation, </a:t>
            </a:r>
            <a:r>
              <a:rPr lang="en-US" dirty="0" smtClean="0"/>
              <a:t>explanation (Internal Validity)</a:t>
            </a:r>
          </a:p>
          <a:p>
            <a:pPr lvl="1"/>
            <a:r>
              <a:rPr lang="en-US" dirty="0" smtClean="0"/>
              <a:t>Generalizability (External Validity)</a:t>
            </a:r>
          </a:p>
          <a:p>
            <a:pPr>
              <a:buNone/>
            </a:pPr>
            <a:r>
              <a:rPr lang="en-US" sz="2900" b="1" dirty="0" smtClean="0"/>
              <a:t>Making </a:t>
            </a:r>
            <a:r>
              <a:rPr lang="en-US" sz="2900" b="1" i="1" dirty="0" smtClean="0"/>
              <a:t>value</a:t>
            </a:r>
            <a:r>
              <a:rPr lang="en-US" sz="2900" b="1" dirty="0" smtClean="0"/>
              <a:t> claims</a:t>
            </a:r>
          </a:p>
          <a:p>
            <a:pPr lvl="1"/>
            <a:r>
              <a:rPr lang="en-US" dirty="0" smtClean="0"/>
              <a:t>Criteria for quality of “evidence” (rules)</a:t>
            </a:r>
          </a:p>
          <a:p>
            <a:pPr lvl="1"/>
            <a:r>
              <a:rPr lang="en-US" dirty="0" smtClean="0"/>
              <a:t>Change in clinical practice, budgets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571472" y="222256"/>
          <a:ext cx="1571636" cy="920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12" y="71414"/>
            <a:ext cx="6615130" cy="1143000"/>
          </a:xfrm>
        </p:spPr>
        <p:txBody>
          <a:bodyPr>
            <a:normAutofit fontScale="90000"/>
          </a:bodyPr>
          <a:lstStyle/>
          <a:p>
            <a:r>
              <a:rPr lang="en-CA" i="1" dirty="0" smtClean="0"/>
              <a:t>Clarity of methods &amp; concepts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285860"/>
            <a:ext cx="8215370" cy="535787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600" b="1" dirty="0" smtClean="0"/>
              <a:t>Use of data </a:t>
            </a:r>
            <a:r>
              <a:rPr lang="en-US" sz="3600" b="1" dirty="0"/>
              <a:t>to answer </a:t>
            </a:r>
            <a:r>
              <a:rPr lang="en-US" sz="3600" b="1" i="1" dirty="0"/>
              <a:t>interesting</a:t>
            </a:r>
            <a:r>
              <a:rPr lang="en-US" sz="3600" b="1" dirty="0"/>
              <a:t> statistical questions</a:t>
            </a:r>
            <a:endParaRPr lang="en-CA" sz="3600" b="1" dirty="0"/>
          </a:p>
          <a:p>
            <a:pPr lvl="1"/>
            <a:r>
              <a:rPr lang="en-US" sz="3100" dirty="0" smtClean="0"/>
              <a:t>Develop strategies, concepts and statistical reasoning  (while engaging with data)</a:t>
            </a:r>
          </a:p>
          <a:p>
            <a:pPr lvl="1"/>
            <a:r>
              <a:rPr lang="en-US" sz="3100" dirty="0" smtClean="0"/>
              <a:t>Relate those to the event, object or research question that has been posed (for that data-set)</a:t>
            </a:r>
            <a:endParaRPr lang="en-CA" sz="3100" dirty="0"/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sz="3600" b="1" dirty="0" smtClean="0"/>
              <a:t>Over sequential questions and data-sets, reflection facilitates </a:t>
            </a:r>
            <a:r>
              <a:rPr lang="en-US" sz="3600" b="1" i="1" dirty="0" smtClean="0"/>
              <a:t>growth</a:t>
            </a:r>
            <a:r>
              <a:rPr lang="en-US" sz="3600" b="1" dirty="0" smtClean="0"/>
              <a:t> in knowledge</a:t>
            </a:r>
          </a:p>
          <a:p>
            <a:pPr lvl="1"/>
            <a:r>
              <a:rPr lang="en-US" sz="3100" dirty="0" smtClean="0"/>
              <a:t>Establish elaborating patterns to work and methods of analysis</a:t>
            </a:r>
          </a:p>
          <a:p>
            <a:pPr lvl="1"/>
            <a:r>
              <a:rPr lang="en-US" sz="3100" dirty="0" smtClean="0"/>
              <a:t>Accommodation or re-organization of information (interpretation, mulling over)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sz="3600" b="1" dirty="0" smtClean="0"/>
              <a:t>Establish the </a:t>
            </a:r>
            <a:r>
              <a:rPr lang="en-US" sz="3600" b="1" i="1" dirty="0" smtClean="0"/>
              <a:t>meaning</a:t>
            </a:r>
            <a:r>
              <a:rPr lang="en-US" sz="3600" b="1" dirty="0" smtClean="0"/>
              <a:t> and value of statistics</a:t>
            </a:r>
          </a:p>
          <a:p>
            <a:pPr lvl="1"/>
            <a:r>
              <a:rPr lang="en-US" sz="3100" dirty="0" smtClean="0"/>
              <a:t>To assign an appropriate role to statistics in work and life</a:t>
            </a:r>
            <a:endParaRPr lang="en-CA" sz="3100" dirty="0" smtClean="0"/>
          </a:p>
          <a:p>
            <a:pPr lvl="1"/>
            <a:r>
              <a:rPr lang="en-CA" sz="3100" dirty="0" smtClean="0"/>
              <a:t>To construct </a:t>
            </a:r>
            <a:r>
              <a:rPr lang="en-US" sz="3100" dirty="0" smtClean="0"/>
              <a:t>a more complete understanding of the world (humankind and nature)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571472" y="222256"/>
          <a:ext cx="1571636" cy="920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1696</Words>
  <Application>Microsoft Office PowerPoint</Application>
  <PresentationFormat>On-screen Show (4:3)</PresentationFormat>
  <Paragraphs>302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Teaching Stata and statistics in contexts of evidence-based medicine and clinical trials</vt:lpstr>
      <vt:lpstr>Outline</vt:lpstr>
      <vt:lpstr>Background</vt:lpstr>
      <vt:lpstr>Five principles</vt:lpstr>
      <vt:lpstr>Managing emotions</vt:lpstr>
      <vt:lpstr>Social Networking</vt:lpstr>
      <vt:lpstr>Goal is autonomy</vt:lpstr>
      <vt:lpstr>Understanding research &amp; EBM</vt:lpstr>
      <vt:lpstr>Clarity of methods &amp; concepts</vt:lpstr>
      <vt:lpstr>Tailored Curriculum</vt:lpstr>
      <vt:lpstr>Example: “A classical medical study”</vt:lpstr>
      <vt:lpstr>Learning module Mini-protocol to set the stage</vt:lpstr>
      <vt:lpstr>Strategy Matrix</vt:lpstr>
      <vt:lpstr>Strategic extensions</vt:lpstr>
      <vt:lpstr>Summary</vt:lpstr>
      <vt:lpstr>References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glenn</dc:creator>
  <cp:lastModifiedBy>gjones</cp:lastModifiedBy>
  <cp:revision>72</cp:revision>
  <dcterms:created xsi:type="dcterms:W3CDTF">2009-10-19T23:42:23Z</dcterms:created>
  <dcterms:modified xsi:type="dcterms:W3CDTF">2009-10-22T01:22:21Z</dcterms:modified>
</cp:coreProperties>
</file>