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62" r:id="rId4"/>
    <p:sldId id="279" r:id="rId5"/>
    <p:sldId id="258" r:id="rId6"/>
    <p:sldId id="259" r:id="rId7"/>
    <p:sldId id="260" r:id="rId8"/>
    <p:sldId id="278" r:id="rId9"/>
    <p:sldId id="277" r:id="rId10"/>
    <p:sldId id="280" r:id="rId11"/>
    <p:sldId id="261" r:id="rId12"/>
    <p:sldId id="281" r:id="rId13"/>
    <p:sldId id="263" r:id="rId14"/>
    <p:sldId id="264" r:id="rId15"/>
    <p:sldId id="265" r:id="rId16"/>
    <p:sldId id="266" r:id="rId17"/>
    <p:sldId id="267" r:id="rId18"/>
    <p:sldId id="268" r:id="rId19"/>
    <p:sldId id="271" r:id="rId20"/>
    <p:sldId id="269" r:id="rId21"/>
    <p:sldId id="270" r:id="rId22"/>
    <p:sldId id="289" r:id="rId23"/>
    <p:sldId id="272" r:id="rId24"/>
    <p:sldId id="290" r:id="rId25"/>
    <p:sldId id="273" r:id="rId2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50" autoAdjust="0"/>
    <p:restoredTop sz="94660"/>
  </p:normalViewPr>
  <p:slideViewPr>
    <p:cSldViewPr snapToGrid="0">
      <p:cViewPr varScale="1">
        <p:scale>
          <a:sx n="72" d="100"/>
          <a:sy n="72" d="100"/>
        </p:scale>
        <p:origin x="70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ssandro Bigoni" userId="6900d01ea17441f2" providerId="LiveId" clId="{2E1A7F91-F449-459C-8CFD-C02478F736CA}"/>
    <pc:docChg chg="undo custSel addSld delSld modSld">
      <pc:chgData name="Alessandro Bigoni" userId="6900d01ea17441f2" providerId="LiveId" clId="{2E1A7F91-F449-459C-8CFD-C02478F736CA}" dt="2019-11-10T19:01:55.993" v="1757" actId="2711"/>
      <pc:docMkLst>
        <pc:docMk/>
      </pc:docMkLst>
      <pc:sldChg chg="modSp">
        <pc:chgData name="Alessandro Bigoni" userId="6900d01ea17441f2" providerId="LiveId" clId="{2E1A7F91-F449-459C-8CFD-C02478F736CA}" dt="2019-10-30T13:28:20.983" v="1529" actId="113"/>
        <pc:sldMkLst>
          <pc:docMk/>
          <pc:sldMk cId="3448872556" sldId="256"/>
        </pc:sldMkLst>
        <pc:spChg chg="mod">
          <ac:chgData name="Alessandro Bigoni" userId="6900d01ea17441f2" providerId="LiveId" clId="{2E1A7F91-F449-459C-8CFD-C02478F736CA}" dt="2019-10-30T13:28:20.983" v="1529" actId="113"/>
          <ac:spMkLst>
            <pc:docMk/>
            <pc:sldMk cId="3448872556" sldId="256"/>
            <ac:spMk id="2" creationId="{00EFDC1F-F165-4FE8-8C13-14EAED099CC9}"/>
          </ac:spMkLst>
        </pc:spChg>
      </pc:sldChg>
      <pc:sldChg chg="addSp modSp">
        <pc:chgData name="Alessandro Bigoni" userId="6900d01ea17441f2" providerId="LiveId" clId="{2E1A7F91-F449-459C-8CFD-C02478F736CA}" dt="2019-11-10T19:00:44.800" v="1751" actId="2711"/>
        <pc:sldMkLst>
          <pc:docMk/>
          <pc:sldMk cId="163603854" sldId="257"/>
        </pc:sldMkLst>
        <pc:spChg chg="mod">
          <ac:chgData name="Alessandro Bigoni" userId="6900d01ea17441f2" providerId="LiveId" clId="{2E1A7F91-F449-459C-8CFD-C02478F736CA}" dt="2019-10-29T16:51:04.990" v="22" actId="20577"/>
          <ac:spMkLst>
            <pc:docMk/>
            <pc:sldMk cId="163603854" sldId="257"/>
            <ac:spMk id="2" creationId="{E089A0C5-1C00-4BAA-B690-B39948EB00C3}"/>
          </ac:spMkLst>
        </pc:spChg>
        <pc:spChg chg="mod">
          <ac:chgData name="Alessandro Bigoni" userId="6900d01ea17441f2" providerId="LiveId" clId="{2E1A7F91-F449-459C-8CFD-C02478F736CA}" dt="2019-11-10T19:00:44.800" v="1751" actId="2711"/>
          <ac:spMkLst>
            <pc:docMk/>
            <pc:sldMk cId="163603854" sldId="257"/>
            <ac:spMk id="3" creationId="{E894E19D-1474-443A-BA02-B390D9DF7F68}"/>
          </ac:spMkLst>
        </pc:spChg>
        <pc:spChg chg="add mod">
          <ac:chgData name="Alessandro Bigoni" userId="6900d01ea17441f2" providerId="LiveId" clId="{2E1A7F91-F449-459C-8CFD-C02478F736CA}" dt="2019-10-29T17:04:46.757" v="73" actId="1076"/>
          <ac:spMkLst>
            <pc:docMk/>
            <pc:sldMk cId="163603854" sldId="257"/>
            <ac:spMk id="12" creationId="{5D44E7BD-9DA0-4639-868A-80840E7C412D}"/>
          </ac:spMkLst>
        </pc:spChg>
        <pc:spChg chg="add mod">
          <ac:chgData name="Alessandro Bigoni" userId="6900d01ea17441f2" providerId="LiveId" clId="{2E1A7F91-F449-459C-8CFD-C02478F736CA}" dt="2019-10-29T17:04:59.685" v="78" actId="1076"/>
          <ac:spMkLst>
            <pc:docMk/>
            <pc:sldMk cId="163603854" sldId="257"/>
            <ac:spMk id="13" creationId="{D7524A97-EEC3-45F2-BD32-C8F6CD26491C}"/>
          </ac:spMkLst>
        </pc:spChg>
        <pc:spChg chg="add mod">
          <ac:chgData name="Alessandro Bigoni" userId="6900d01ea17441f2" providerId="LiveId" clId="{2E1A7F91-F449-459C-8CFD-C02478F736CA}" dt="2019-10-29T17:04:57.158" v="77" actId="1076"/>
          <ac:spMkLst>
            <pc:docMk/>
            <pc:sldMk cId="163603854" sldId="257"/>
            <ac:spMk id="14" creationId="{1F2727EA-D444-49C7-8EB4-380A4E876A89}"/>
          </ac:spMkLst>
        </pc:spChg>
        <pc:spChg chg="add mod">
          <ac:chgData name="Alessandro Bigoni" userId="6900d01ea17441f2" providerId="LiveId" clId="{2E1A7F91-F449-459C-8CFD-C02478F736CA}" dt="2019-10-29T17:05:13.510" v="80" actId="207"/>
          <ac:spMkLst>
            <pc:docMk/>
            <pc:sldMk cId="163603854" sldId="257"/>
            <ac:spMk id="15" creationId="{7F62050A-4449-441C-980B-79C7D3BFEB73}"/>
          </ac:spMkLst>
        </pc:spChg>
        <pc:spChg chg="add mod">
          <ac:chgData name="Alessandro Bigoni" userId="6900d01ea17441f2" providerId="LiveId" clId="{2E1A7F91-F449-459C-8CFD-C02478F736CA}" dt="2019-10-29T17:05:20.725" v="82" actId="1076"/>
          <ac:spMkLst>
            <pc:docMk/>
            <pc:sldMk cId="163603854" sldId="257"/>
            <ac:spMk id="16" creationId="{80D86E9F-F598-4EFB-A57F-6929AD1F67BB}"/>
          </ac:spMkLst>
        </pc:spChg>
        <pc:spChg chg="add mod">
          <ac:chgData name="Alessandro Bigoni" userId="6900d01ea17441f2" providerId="LiveId" clId="{2E1A7F91-F449-459C-8CFD-C02478F736CA}" dt="2019-10-29T17:07:17.966" v="124" actId="1076"/>
          <ac:spMkLst>
            <pc:docMk/>
            <pc:sldMk cId="163603854" sldId="257"/>
            <ac:spMk id="17" creationId="{C54138A0-D49F-4095-92BF-135967184B33}"/>
          </ac:spMkLst>
        </pc:spChg>
        <pc:spChg chg="add mod">
          <ac:chgData name="Alessandro Bigoni" userId="6900d01ea17441f2" providerId="LiveId" clId="{2E1A7F91-F449-459C-8CFD-C02478F736CA}" dt="2019-10-29T17:06:42.599" v="109" actId="14100"/>
          <ac:spMkLst>
            <pc:docMk/>
            <pc:sldMk cId="163603854" sldId="257"/>
            <ac:spMk id="18" creationId="{9753287F-C67E-4DEF-A8FF-C5B854C74956}"/>
          </ac:spMkLst>
        </pc:spChg>
        <pc:spChg chg="add mod">
          <ac:chgData name="Alessandro Bigoni" userId="6900d01ea17441f2" providerId="LiveId" clId="{2E1A7F91-F449-459C-8CFD-C02478F736CA}" dt="2019-10-29T17:07:38.053" v="126" actId="1076"/>
          <ac:spMkLst>
            <pc:docMk/>
            <pc:sldMk cId="163603854" sldId="257"/>
            <ac:spMk id="19" creationId="{65985173-40F0-4C1D-8359-D3D3B21197D7}"/>
          </ac:spMkLst>
        </pc:spChg>
      </pc:sldChg>
      <pc:sldChg chg="modSp">
        <pc:chgData name="Alessandro Bigoni" userId="6900d01ea17441f2" providerId="LiveId" clId="{2E1A7F91-F449-459C-8CFD-C02478F736CA}" dt="2019-11-10T19:01:06.908" v="1753" actId="2711"/>
        <pc:sldMkLst>
          <pc:docMk/>
          <pc:sldMk cId="1644154440" sldId="258"/>
        </pc:sldMkLst>
        <pc:spChg chg="mod">
          <ac:chgData name="Alessandro Bigoni" userId="6900d01ea17441f2" providerId="LiveId" clId="{2E1A7F91-F449-459C-8CFD-C02478F736CA}" dt="2019-10-29T17:24:23.854" v="217" actId="2711"/>
          <ac:spMkLst>
            <pc:docMk/>
            <pc:sldMk cId="1644154440" sldId="258"/>
            <ac:spMk id="2" creationId="{E089A0C5-1C00-4BAA-B690-B39948EB00C3}"/>
          </ac:spMkLst>
        </pc:spChg>
        <pc:spChg chg="mod">
          <ac:chgData name="Alessandro Bigoni" userId="6900d01ea17441f2" providerId="LiveId" clId="{2E1A7F91-F449-459C-8CFD-C02478F736CA}" dt="2019-11-10T19:01:06.908" v="1753" actId="2711"/>
          <ac:spMkLst>
            <pc:docMk/>
            <pc:sldMk cId="1644154440" sldId="258"/>
            <ac:spMk id="3" creationId="{E894E19D-1474-443A-BA02-B390D9DF7F68}"/>
          </ac:spMkLst>
        </pc:spChg>
      </pc:sldChg>
      <pc:sldChg chg="addSp delSp modSp">
        <pc:chgData name="Alessandro Bigoni" userId="6900d01ea17441f2" providerId="LiveId" clId="{2E1A7F91-F449-459C-8CFD-C02478F736CA}" dt="2019-10-29T21:30:23.527" v="518" actId="20577"/>
        <pc:sldMkLst>
          <pc:docMk/>
          <pc:sldMk cId="2981166422" sldId="259"/>
        </pc:sldMkLst>
        <pc:spChg chg="mod">
          <ac:chgData name="Alessandro Bigoni" userId="6900d01ea17441f2" providerId="LiveId" clId="{2E1A7F91-F449-459C-8CFD-C02478F736CA}" dt="2019-10-29T21:30:23.527" v="518" actId="20577"/>
          <ac:spMkLst>
            <pc:docMk/>
            <pc:sldMk cId="2981166422" sldId="259"/>
            <ac:spMk id="2" creationId="{E089A0C5-1C00-4BAA-B690-B39948EB00C3}"/>
          </ac:spMkLst>
        </pc:spChg>
        <pc:spChg chg="del">
          <ac:chgData name="Alessandro Bigoni" userId="6900d01ea17441f2" providerId="LiveId" clId="{2E1A7F91-F449-459C-8CFD-C02478F736CA}" dt="2019-10-29T21:27:42.824" v="488" actId="478"/>
          <ac:spMkLst>
            <pc:docMk/>
            <pc:sldMk cId="2981166422" sldId="259"/>
            <ac:spMk id="3" creationId="{E894E19D-1474-443A-BA02-B390D9DF7F68}"/>
          </ac:spMkLst>
        </pc:spChg>
        <pc:spChg chg="add del">
          <ac:chgData name="Alessandro Bigoni" userId="6900d01ea17441f2" providerId="LiveId" clId="{2E1A7F91-F449-459C-8CFD-C02478F736CA}" dt="2019-10-29T21:27:59.842" v="490"/>
          <ac:spMkLst>
            <pc:docMk/>
            <pc:sldMk cId="2981166422" sldId="259"/>
            <ac:spMk id="12" creationId="{A4C453CB-6251-438E-B371-032A974B9B8C}"/>
          </ac:spMkLst>
        </pc:spChg>
        <pc:spChg chg="add del">
          <ac:chgData name="Alessandro Bigoni" userId="6900d01ea17441f2" providerId="LiveId" clId="{2E1A7F91-F449-459C-8CFD-C02478F736CA}" dt="2019-10-29T21:27:59.842" v="490"/>
          <ac:spMkLst>
            <pc:docMk/>
            <pc:sldMk cId="2981166422" sldId="259"/>
            <ac:spMk id="13" creationId="{F82547AD-9744-4A33-9271-8DAEF2369685}"/>
          </ac:spMkLst>
        </pc:spChg>
        <pc:spChg chg="add del">
          <ac:chgData name="Alessandro Bigoni" userId="6900d01ea17441f2" providerId="LiveId" clId="{2E1A7F91-F449-459C-8CFD-C02478F736CA}" dt="2019-10-29T21:27:59.842" v="490"/>
          <ac:spMkLst>
            <pc:docMk/>
            <pc:sldMk cId="2981166422" sldId="259"/>
            <ac:spMk id="14" creationId="{572E3CE1-FEB9-453B-971C-DEAB51BCC1D1}"/>
          </ac:spMkLst>
        </pc:spChg>
        <pc:spChg chg="add del">
          <ac:chgData name="Alessandro Bigoni" userId="6900d01ea17441f2" providerId="LiveId" clId="{2E1A7F91-F449-459C-8CFD-C02478F736CA}" dt="2019-10-29T21:28:44.544" v="494"/>
          <ac:spMkLst>
            <pc:docMk/>
            <pc:sldMk cId="2981166422" sldId="259"/>
            <ac:spMk id="16" creationId="{BAD7C505-2C63-471F-8A26-975E57E3EC11}"/>
          </ac:spMkLst>
        </pc:spChg>
        <pc:graphicFrameChg chg="add del">
          <ac:chgData name="Alessandro Bigoni" userId="6900d01ea17441f2" providerId="LiveId" clId="{2E1A7F91-F449-459C-8CFD-C02478F736CA}" dt="2019-10-29T21:27:59.842" v="490"/>
          <ac:graphicFrameMkLst>
            <pc:docMk/>
            <pc:sldMk cId="2981166422" sldId="259"/>
            <ac:graphicFrameMk id="9" creationId="{B250C084-8523-4713-8D4C-8BC13F1D2837}"/>
          </ac:graphicFrameMkLst>
        </pc:graphicFrameChg>
        <pc:graphicFrameChg chg="add del">
          <ac:chgData name="Alessandro Bigoni" userId="6900d01ea17441f2" providerId="LiveId" clId="{2E1A7F91-F449-459C-8CFD-C02478F736CA}" dt="2019-10-29T21:28:32.766" v="492"/>
          <ac:graphicFrameMkLst>
            <pc:docMk/>
            <pc:sldMk cId="2981166422" sldId="259"/>
            <ac:graphicFrameMk id="15" creationId="{E12BC353-25B8-495D-B231-6899327ABA00}"/>
          </ac:graphicFrameMkLst>
        </pc:graphicFrameChg>
        <pc:graphicFrameChg chg="add mod">
          <ac:chgData name="Alessandro Bigoni" userId="6900d01ea17441f2" providerId="LiveId" clId="{2E1A7F91-F449-459C-8CFD-C02478F736CA}" dt="2019-10-29T21:29:43.856" v="506" actId="1076"/>
          <ac:graphicFrameMkLst>
            <pc:docMk/>
            <pc:sldMk cId="2981166422" sldId="259"/>
            <ac:graphicFrameMk id="18" creationId="{0494FAB9-5BC3-4E80-8F71-A67A18AD9CF4}"/>
          </ac:graphicFrameMkLst>
        </pc:graphicFrameChg>
        <pc:picChg chg="add del mod">
          <ac:chgData name="Alessandro Bigoni" userId="6900d01ea17441f2" providerId="LiveId" clId="{2E1A7F91-F449-459C-8CFD-C02478F736CA}" dt="2019-10-29T21:29:10.068" v="499" actId="478"/>
          <ac:picMkLst>
            <pc:docMk/>
            <pc:sldMk cId="2981166422" sldId="259"/>
            <ac:picMk id="17" creationId="{E79F21DA-34FB-4FDF-B502-FF12AFE76A59}"/>
          </ac:picMkLst>
        </pc:picChg>
      </pc:sldChg>
      <pc:sldChg chg="addSp delSp modSp">
        <pc:chgData name="Alessandro Bigoni" userId="6900d01ea17441f2" providerId="LiveId" clId="{2E1A7F91-F449-459C-8CFD-C02478F736CA}" dt="2019-10-30T13:39:47.408" v="1587" actId="1076"/>
        <pc:sldMkLst>
          <pc:docMk/>
          <pc:sldMk cId="1207576433" sldId="260"/>
        </pc:sldMkLst>
        <pc:spChg chg="mod">
          <ac:chgData name="Alessandro Bigoni" userId="6900d01ea17441f2" providerId="LiveId" clId="{2E1A7F91-F449-459C-8CFD-C02478F736CA}" dt="2019-10-30T13:32:21.892" v="1575" actId="20577"/>
          <ac:spMkLst>
            <pc:docMk/>
            <pc:sldMk cId="1207576433" sldId="260"/>
            <ac:spMk id="2" creationId="{E089A0C5-1C00-4BAA-B690-B39948EB00C3}"/>
          </ac:spMkLst>
        </pc:spChg>
        <pc:spChg chg="del">
          <ac:chgData name="Alessandro Bigoni" userId="6900d01ea17441f2" providerId="LiveId" clId="{2E1A7F91-F449-459C-8CFD-C02478F736CA}" dt="2019-10-29T21:35:41.340" v="543" actId="931"/>
          <ac:spMkLst>
            <pc:docMk/>
            <pc:sldMk cId="1207576433" sldId="260"/>
            <ac:spMk id="3" creationId="{E894E19D-1474-443A-BA02-B390D9DF7F68}"/>
          </ac:spMkLst>
        </pc:spChg>
        <pc:spChg chg="add del">
          <ac:chgData name="Alessandro Bigoni" userId="6900d01ea17441f2" providerId="LiveId" clId="{2E1A7F91-F449-459C-8CFD-C02478F736CA}" dt="2019-10-30T13:31:22.860" v="1531"/>
          <ac:spMkLst>
            <pc:docMk/>
            <pc:sldMk cId="1207576433" sldId="260"/>
            <ac:spMk id="13" creationId="{21BCD918-A2A0-43FA-984A-60D78503F532}"/>
          </ac:spMkLst>
        </pc:spChg>
        <pc:spChg chg="add del mod">
          <ac:chgData name="Alessandro Bigoni" userId="6900d01ea17441f2" providerId="LiveId" clId="{2E1A7F91-F449-459C-8CFD-C02478F736CA}" dt="2019-10-30T13:38:45.071" v="1579" actId="931"/>
          <ac:spMkLst>
            <pc:docMk/>
            <pc:sldMk cId="1207576433" sldId="260"/>
            <ac:spMk id="15" creationId="{7240B174-9227-4ED4-9D43-6A6AF72AB309}"/>
          </ac:spMkLst>
        </pc:spChg>
        <pc:spChg chg="add del mod">
          <ac:chgData name="Alessandro Bigoni" userId="6900d01ea17441f2" providerId="LiveId" clId="{2E1A7F91-F449-459C-8CFD-C02478F736CA}" dt="2019-10-30T13:39:40.403" v="1581" actId="931"/>
          <ac:spMkLst>
            <pc:docMk/>
            <pc:sldMk cId="1207576433" sldId="260"/>
            <ac:spMk id="19" creationId="{A1DA0EA5-13EE-46C6-AA1F-A061178947BC}"/>
          </ac:spMkLst>
        </pc:spChg>
        <pc:picChg chg="add del mod">
          <ac:chgData name="Alessandro Bigoni" userId="6900d01ea17441f2" providerId="LiveId" clId="{2E1A7F91-F449-459C-8CFD-C02478F736CA}" dt="2019-10-30T13:31:49.688" v="1553" actId="478"/>
          <ac:picMkLst>
            <pc:docMk/>
            <pc:sldMk cId="1207576433" sldId="260"/>
            <ac:picMk id="12" creationId="{02909660-EEB3-4DD5-B0BD-57E269FDE502}"/>
          </ac:picMkLst>
        </pc:picChg>
        <pc:picChg chg="add del mod">
          <ac:chgData name="Alessandro Bigoni" userId="6900d01ea17441f2" providerId="LiveId" clId="{2E1A7F91-F449-459C-8CFD-C02478F736CA}" dt="2019-10-30T13:38:47.149" v="1580" actId="478"/>
          <ac:picMkLst>
            <pc:docMk/>
            <pc:sldMk cId="1207576433" sldId="260"/>
            <ac:picMk id="17" creationId="{E9F5F68C-6356-49B7-9203-37BA004BAFB8}"/>
          </ac:picMkLst>
        </pc:picChg>
        <pc:picChg chg="add mod">
          <ac:chgData name="Alessandro Bigoni" userId="6900d01ea17441f2" providerId="LiveId" clId="{2E1A7F91-F449-459C-8CFD-C02478F736CA}" dt="2019-10-30T13:39:47.408" v="1587" actId="1076"/>
          <ac:picMkLst>
            <pc:docMk/>
            <pc:sldMk cId="1207576433" sldId="260"/>
            <ac:picMk id="21" creationId="{0F3E825E-A491-4377-BA38-C9B939899117}"/>
          </ac:picMkLst>
        </pc:picChg>
      </pc:sldChg>
      <pc:sldChg chg="addSp delSp modSp">
        <pc:chgData name="Alessandro Bigoni" userId="6900d01ea17441f2" providerId="LiveId" clId="{2E1A7F91-F449-459C-8CFD-C02478F736CA}" dt="2019-11-08T19:35:10.123" v="1709" actId="1076"/>
        <pc:sldMkLst>
          <pc:docMk/>
          <pc:sldMk cId="3373149855" sldId="261"/>
        </pc:sldMkLst>
        <pc:spChg chg="mod">
          <ac:chgData name="Alessandro Bigoni" userId="6900d01ea17441f2" providerId="LiveId" clId="{2E1A7F91-F449-459C-8CFD-C02478F736CA}" dt="2019-10-29T22:58:41.958" v="645" actId="113"/>
          <ac:spMkLst>
            <pc:docMk/>
            <pc:sldMk cId="3373149855" sldId="261"/>
            <ac:spMk id="2" creationId="{E089A0C5-1C00-4BAA-B690-B39948EB00C3}"/>
          </ac:spMkLst>
        </pc:spChg>
        <pc:spChg chg="mod">
          <ac:chgData name="Alessandro Bigoni" userId="6900d01ea17441f2" providerId="LiveId" clId="{2E1A7F91-F449-459C-8CFD-C02478F736CA}" dt="2019-11-08T19:35:10.123" v="1709" actId="1076"/>
          <ac:spMkLst>
            <pc:docMk/>
            <pc:sldMk cId="3373149855" sldId="261"/>
            <ac:spMk id="3" creationId="{E894E19D-1474-443A-BA02-B390D9DF7F68}"/>
          </ac:spMkLst>
        </pc:spChg>
        <pc:picChg chg="add del mod">
          <ac:chgData name="Alessandro Bigoni" userId="6900d01ea17441f2" providerId="LiveId" clId="{2E1A7F91-F449-459C-8CFD-C02478F736CA}" dt="2019-11-08T19:01:59.858" v="1639" actId="478"/>
          <ac:picMkLst>
            <pc:docMk/>
            <pc:sldMk cId="3373149855" sldId="261"/>
            <ac:picMk id="12" creationId="{4369E228-24A2-49BB-BD58-E9F67F70FA46}"/>
          </ac:picMkLst>
        </pc:picChg>
        <pc:picChg chg="add del mod ord">
          <ac:chgData name="Alessandro Bigoni" userId="6900d01ea17441f2" providerId="LiveId" clId="{2E1A7F91-F449-459C-8CFD-C02478F736CA}" dt="2019-11-08T19:03:43.762" v="1651" actId="478"/>
          <ac:picMkLst>
            <pc:docMk/>
            <pc:sldMk cId="3373149855" sldId="261"/>
            <ac:picMk id="14" creationId="{DD2545F2-0C5F-44A9-84C4-C75872B1AF73}"/>
          </ac:picMkLst>
        </pc:picChg>
        <pc:picChg chg="add del">
          <ac:chgData name="Alessandro Bigoni" userId="6900d01ea17441f2" providerId="LiveId" clId="{2E1A7F91-F449-459C-8CFD-C02478F736CA}" dt="2019-11-08T19:03:52.337" v="1654"/>
          <ac:picMkLst>
            <pc:docMk/>
            <pc:sldMk cId="3373149855" sldId="261"/>
            <ac:picMk id="15" creationId="{94CEE139-23BF-4E37-80AC-F4B5F2531318}"/>
          </ac:picMkLst>
        </pc:picChg>
        <pc:picChg chg="add del mod">
          <ac:chgData name="Alessandro Bigoni" userId="6900d01ea17441f2" providerId="LiveId" clId="{2E1A7F91-F449-459C-8CFD-C02478F736CA}" dt="2019-11-08T19:08:12.243" v="1677" actId="478"/>
          <ac:picMkLst>
            <pc:docMk/>
            <pc:sldMk cId="3373149855" sldId="261"/>
            <ac:picMk id="17" creationId="{025C6E9E-FEF4-4F7B-8FD4-1BE7DC105FE9}"/>
          </ac:picMkLst>
        </pc:picChg>
      </pc:sldChg>
      <pc:sldChg chg="addSp delSp modSp add">
        <pc:chgData name="Alessandro Bigoni" userId="6900d01ea17441f2" providerId="LiveId" clId="{2E1A7F91-F449-459C-8CFD-C02478F736CA}" dt="2019-11-10T19:00:53.838" v="1752" actId="2711"/>
        <pc:sldMkLst>
          <pc:docMk/>
          <pc:sldMk cId="3211367082" sldId="262"/>
        </pc:sldMkLst>
        <pc:spChg chg="mod">
          <ac:chgData name="Alessandro Bigoni" userId="6900d01ea17441f2" providerId="LiveId" clId="{2E1A7F91-F449-459C-8CFD-C02478F736CA}" dt="2019-11-10T19:00:53.838" v="1752" actId="2711"/>
          <ac:spMkLst>
            <pc:docMk/>
            <pc:sldMk cId="3211367082" sldId="262"/>
            <ac:spMk id="3" creationId="{E894E19D-1474-443A-BA02-B390D9DF7F68}"/>
          </ac:spMkLst>
        </pc:spChg>
        <pc:spChg chg="add del mod">
          <ac:chgData name="Alessandro Bigoni" userId="6900d01ea17441f2" providerId="LiveId" clId="{2E1A7F91-F449-459C-8CFD-C02478F736CA}" dt="2019-10-29T17:09:20.448" v="133" actId="478"/>
          <ac:spMkLst>
            <pc:docMk/>
            <pc:sldMk cId="3211367082" sldId="262"/>
            <ac:spMk id="9" creationId="{5C60C769-ED2E-4FCF-A73C-BE3D415C47DF}"/>
          </ac:spMkLst>
        </pc:spChg>
        <pc:spChg chg="mod">
          <ac:chgData name="Alessandro Bigoni" userId="6900d01ea17441f2" providerId="LiveId" clId="{2E1A7F91-F449-459C-8CFD-C02478F736CA}" dt="2019-10-29T17:09:31.031" v="135" actId="1582"/>
          <ac:spMkLst>
            <pc:docMk/>
            <pc:sldMk cId="3211367082" sldId="262"/>
            <ac:spMk id="12" creationId="{5D44E7BD-9DA0-4639-868A-80840E7C412D}"/>
          </ac:spMkLst>
        </pc:spChg>
      </pc:sldChg>
      <pc:sldChg chg="addSp delSp modSp add">
        <pc:chgData name="Alessandro Bigoni" userId="6900d01ea17441f2" providerId="LiveId" clId="{2E1A7F91-F449-459C-8CFD-C02478F736CA}" dt="2019-11-10T19:01:18.907" v="1754" actId="2711"/>
        <pc:sldMkLst>
          <pc:docMk/>
          <pc:sldMk cId="1389310772" sldId="263"/>
        </pc:sldMkLst>
        <pc:spChg chg="del mod">
          <ac:chgData name="Alessandro Bigoni" userId="6900d01ea17441f2" providerId="LiveId" clId="{2E1A7F91-F449-459C-8CFD-C02478F736CA}" dt="2019-10-29T22:48:02.588" v="606"/>
          <ac:spMkLst>
            <pc:docMk/>
            <pc:sldMk cId="1389310772" sldId="263"/>
            <ac:spMk id="2" creationId="{E089A0C5-1C00-4BAA-B690-B39948EB00C3}"/>
          </ac:spMkLst>
        </pc:spChg>
        <pc:spChg chg="del">
          <ac:chgData name="Alessandro Bigoni" userId="6900d01ea17441f2" providerId="LiveId" clId="{2E1A7F91-F449-459C-8CFD-C02478F736CA}" dt="2019-10-29T22:47:41.372" v="604" actId="478"/>
          <ac:spMkLst>
            <pc:docMk/>
            <pc:sldMk cId="1389310772" sldId="263"/>
            <ac:spMk id="3" creationId="{E894E19D-1474-443A-BA02-B390D9DF7F68}"/>
          </ac:spMkLst>
        </pc:spChg>
        <pc:spChg chg="add mod">
          <ac:chgData name="Alessandro Bigoni" userId="6900d01ea17441f2" providerId="LiveId" clId="{2E1A7F91-F449-459C-8CFD-C02478F736CA}" dt="2019-11-10T19:01:18.907" v="1754" actId="2711"/>
          <ac:spMkLst>
            <pc:docMk/>
            <pc:sldMk cId="1389310772" sldId="263"/>
            <ac:spMk id="12" creationId="{565F39EB-0075-4229-BB48-58C29E9EBC84}"/>
          </ac:spMkLst>
        </pc:spChg>
        <pc:spChg chg="add mod">
          <ac:chgData name="Alessandro Bigoni" userId="6900d01ea17441f2" providerId="LiveId" clId="{2E1A7F91-F449-459C-8CFD-C02478F736CA}" dt="2019-10-29T23:18:26.504" v="886" actId="1076"/>
          <ac:spMkLst>
            <pc:docMk/>
            <pc:sldMk cId="1389310772" sldId="263"/>
            <ac:spMk id="13" creationId="{3F798482-317B-482B-89F8-67B6D507E86F}"/>
          </ac:spMkLst>
        </pc:spChg>
        <pc:spChg chg="add mod">
          <ac:chgData name="Alessandro Bigoni" userId="6900d01ea17441f2" providerId="LiveId" clId="{2E1A7F91-F449-459C-8CFD-C02478F736CA}" dt="2019-10-30T13:43:06.690" v="1597" actId="1076"/>
          <ac:spMkLst>
            <pc:docMk/>
            <pc:sldMk cId="1389310772" sldId="263"/>
            <ac:spMk id="14" creationId="{DA5E1DFD-207A-4CDA-B557-8F06885868DF}"/>
          </ac:spMkLst>
        </pc:spChg>
      </pc:sldChg>
      <pc:sldChg chg="addSp delSp modSp add">
        <pc:chgData name="Alessandro Bigoni" userId="6900d01ea17441f2" providerId="LiveId" clId="{2E1A7F91-F449-459C-8CFD-C02478F736CA}" dt="2019-11-10T19:01:26.844" v="1755" actId="2711"/>
        <pc:sldMkLst>
          <pc:docMk/>
          <pc:sldMk cId="1981199944" sldId="264"/>
        </pc:sldMkLst>
        <pc:spChg chg="mod">
          <ac:chgData name="Alessandro Bigoni" userId="6900d01ea17441f2" providerId="LiveId" clId="{2E1A7F91-F449-459C-8CFD-C02478F736CA}" dt="2019-11-10T19:01:26.844" v="1755" actId="2711"/>
          <ac:spMkLst>
            <pc:docMk/>
            <pc:sldMk cId="1981199944" sldId="264"/>
            <ac:spMk id="12" creationId="{565F39EB-0075-4229-BB48-58C29E9EBC84}"/>
          </ac:spMkLst>
        </pc:spChg>
        <pc:spChg chg="del mod">
          <ac:chgData name="Alessandro Bigoni" userId="6900d01ea17441f2" providerId="LiveId" clId="{2E1A7F91-F449-459C-8CFD-C02478F736CA}" dt="2019-10-29T23:18:45.901" v="888" actId="478"/>
          <ac:spMkLst>
            <pc:docMk/>
            <pc:sldMk cId="1981199944" sldId="264"/>
            <ac:spMk id="13" creationId="{3F798482-317B-482B-89F8-67B6D507E86F}"/>
          </ac:spMkLst>
        </pc:spChg>
        <pc:spChg chg="add">
          <ac:chgData name="Alessandro Bigoni" userId="6900d01ea17441f2" providerId="LiveId" clId="{2E1A7F91-F449-459C-8CFD-C02478F736CA}" dt="2019-10-29T23:18:46.425" v="889"/>
          <ac:spMkLst>
            <pc:docMk/>
            <pc:sldMk cId="1981199944" sldId="264"/>
            <ac:spMk id="14" creationId="{AE27EC00-AC18-47C7-8C3B-4EDCD8BEC30A}"/>
          </ac:spMkLst>
        </pc:spChg>
        <pc:spChg chg="add mod">
          <ac:chgData name="Alessandro Bigoni" userId="6900d01ea17441f2" providerId="LiveId" clId="{2E1A7F91-F449-459C-8CFD-C02478F736CA}" dt="2019-10-30T13:43:23.113" v="1600" actId="1076"/>
          <ac:spMkLst>
            <pc:docMk/>
            <pc:sldMk cId="1981199944" sldId="264"/>
            <ac:spMk id="15" creationId="{F200B2CA-3F43-4693-93DB-17F5F5F793AA}"/>
          </ac:spMkLst>
        </pc:spChg>
      </pc:sldChg>
      <pc:sldChg chg="addSp delSp modSp add">
        <pc:chgData name="Alessandro Bigoni" userId="6900d01ea17441f2" providerId="LiveId" clId="{2E1A7F91-F449-459C-8CFD-C02478F736CA}" dt="2019-11-10T19:01:31.572" v="1756" actId="2711"/>
        <pc:sldMkLst>
          <pc:docMk/>
          <pc:sldMk cId="49492499" sldId="265"/>
        </pc:sldMkLst>
        <pc:spChg chg="del">
          <ac:chgData name="Alessandro Bigoni" userId="6900d01ea17441f2" providerId="LiveId" clId="{2E1A7F91-F449-459C-8CFD-C02478F736CA}" dt="2019-10-29T23:19:44.800" v="894"/>
          <ac:spMkLst>
            <pc:docMk/>
            <pc:sldMk cId="49492499" sldId="265"/>
            <ac:spMk id="12" creationId="{565F39EB-0075-4229-BB48-58C29E9EBC84}"/>
          </ac:spMkLst>
        </pc:spChg>
        <pc:spChg chg="del">
          <ac:chgData name="Alessandro Bigoni" userId="6900d01ea17441f2" providerId="LiveId" clId="{2E1A7F91-F449-459C-8CFD-C02478F736CA}" dt="2019-10-29T23:18:57.030" v="890" actId="478"/>
          <ac:spMkLst>
            <pc:docMk/>
            <pc:sldMk cId="49492499" sldId="265"/>
            <ac:spMk id="13" creationId="{3F798482-317B-482B-89F8-67B6D507E86F}"/>
          </ac:spMkLst>
        </pc:spChg>
        <pc:spChg chg="add">
          <ac:chgData name="Alessandro Bigoni" userId="6900d01ea17441f2" providerId="LiveId" clId="{2E1A7F91-F449-459C-8CFD-C02478F736CA}" dt="2019-10-29T23:18:57.516" v="891"/>
          <ac:spMkLst>
            <pc:docMk/>
            <pc:sldMk cId="49492499" sldId="265"/>
            <ac:spMk id="14" creationId="{892ED513-2ECC-46A4-A837-71A465339C24}"/>
          </ac:spMkLst>
        </pc:spChg>
        <pc:spChg chg="add del mod">
          <ac:chgData name="Alessandro Bigoni" userId="6900d01ea17441f2" providerId="LiveId" clId="{2E1A7F91-F449-459C-8CFD-C02478F736CA}" dt="2019-10-29T23:20:24.373" v="900"/>
          <ac:spMkLst>
            <pc:docMk/>
            <pc:sldMk cId="49492499" sldId="265"/>
            <ac:spMk id="15" creationId="{C78F9803-A174-45DA-A298-0D54C20FE844}"/>
          </ac:spMkLst>
        </pc:spChg>
        <pc:spChg chg="add mod">
          <ac:chgData name="Alessandro Bigoni" userId="6900d01ea17441f2" providerId="LiveId" clId="{2E1A7F91-F449-459C-8CFD-C02478F736CA}" dt="2019-10-30T13:43:42.625" v="1605" actId="14100"/>
          <ac:spMkLst>
            <pc:docMk/>
            <pc:sldMk cId="49492499" sldId="265"/>
            <ac:spMk id="16" creationId="{55EEC261-E0DB-4D30-8D69-01A52465EB76}"/>
          </ac:spMkLst>
        </pc:spChg>
        <pc:graphicFrameChg chg="add mod ord modGraphic">
          <ac:chgData name="Alessandro Bigoni" userId="6900d01ea17441f2" providerId="LiveId" clId="{2E1A7F91-F449-459C-8CFD-C02478F736CA}" dt="2019-11-10T19:01:31.572" v="1756" actId="2711"/>
          <ac:graphicFrameMkLst>
            <pc:docMk/>
            <pc:sldMk cId="49492499" sldId="265"/>
            <ac:graphicFrameMk id="2" creationId="{76E71D40-AAD2-49E4-9AD9-F9B22C6C9A60}"/>
          </ac:graphicFrameMkLst>
        </pc:graphicFrameChg>
      </pc:sldChg>
      <pc:sldChg chg="addSp delSp modSp add">
        <pc:chgData name="Alessandro Bigoni" userId="6900d01ea17441f2" providerId="LiveId" clId="{2E1A7F91-F449-459C-8CFD-C02478F736CA}" dt="2019-10-30T13:43:53.380" v="1607" actId="1076"/>
        <pc:sldMkLst>
          <pc:docMk/>
          <pc:sldMk cId="816935234" sldId="266"/>
        </pc:sldMkLst>
        <pc:spChg chg="add mod">
          <ac:chgData name="Alessandro Bigoni" userId="6900d01ea17441f2" providerId="LiveId" clId="{2E1A7F91-F449-459C-8CFD-C02478F736CA}" dt="2019-10-30T00:10:30.251" v="1138" actId="1076"/>
          <ac:spMkLst>
            <pc:docMk/>
            <pc:sldMk cId="816935234" sldId="266"/>
            <ac:spMk id="9" creationId="{2F518C09-10C0-4C9B-BFB0-A7F216D762FE}"/>
          </ac:spMkLst>
        </pc:spChg>
        <pc:spChg chg="del">
          <ac:chgData name="Alessandro Bigoni" userId="6900d01ea17441f2" providerId="LiveId" clId="{2E1A7F91-F449-459C-8CFD-C02478F736CA}" dt="2019-10-29T23:58:40.577" v="1084"/>
          <ac:spMkLst>
            <pc:docMk/>
            <pc:sldMk cId="816935234" sldId="266"/>
            <ac:spMk id="12" creationId="{565F39EB-0075-4229-BB48-58C29E9EBC84}"/>
          </ac:spMkLst>
        </pc:spChg>
        <pc:spChg chg="del">
          <ac:chgData name="Alessandro Bigoni" userId="6900d01ea17441f2" providerId="LiveId" clId="{2E1A7F91-F449-459C-8CFD-C02478F736CA}" dt="2019-10-29T23:19:02.991" v="892" actId="478"/>
          <ac:spMkLst>
            <pc:docMk/>
            <pc:sldMk cId="816935234" sldId="266"/>
            <ac:spMk id="13" creationId="{3F798482-317B-482B-89F8-67B6D507E86F}"/>
          </ac:spMkLst>
        </pc:spChg>
        <pc:spChg chg="add">
          <ac:chgData name="Alessandro Bigoni" userId="6900d01ea17441f2" providerId="LiveId" clId="{2E1A7F91-F449-459C-8CFD-C02478F736CA}" dt="2019-10-29T23:19:03.423" v="893"/>
          <ac:spMkLst>
            <pc:docMk/>
            <pc:sldMk cId="816935234" sldId="266"/>
            <ac:spMk id="14" creationId="{5B548972-2ADD-4842-8BA8-5BBD23C6C962}"/>
          </ac:spMkLst>
        </pc:spChg>
        <pc:spChg chg="add mod">
          <ac:chgData name="Alessandro Bigoni" userId="6900d01ea17441f2" providerId="LiveId" clId="{2E1A7F91-F449-459C-8CFD-C02478F736CA}" dt="2019-10-30T00:10:40.362" v="1140" actId="1076"/>
          <ac:spMkLst>
            <pc:docMk/>
            <pc:sldMk cId="816935234" sldId="266"/>
            <ac:spMk id="18" creationId="{C1CBE580-800D-44A2-8538-301E2AE36DB0}"/>
          </ac:spMkLst>
        </pc:spChg>
        <pc:spChg chg="add mod">
          <ac:chgData name="Alessandro Bigoni" userId="6900d01ea17441f2" providerId="LiveId" clId="{2E1A7F91-F449-459C-8CFD-C02478F736CA}" dt="2019-10-30T00:11:14.516" v="1161" actId="20577"/>
          <ac:spMkLst>
            <pc:docMk/>
            <pc:sldMk cId="816935234" sldId="266"/>
            <ac:spMk id="19" creationId="{E1E04520-129E-4CCB-92F1-C1794CAEEBC4}"/>
          </ac:spMkLst>
        </pc:spChg>
        <pc:spChg chg="add mod">
          <ac:chgData name="Alessandro Bigoni" userId="6900d01ea17441f2" providerId="LiveId" clId="{2E1A7F91-F449-459C-8CFD-C02478F736CA}" dt="2019-10-30T13:43:53.380" v="1607" actId="1076"/>
          <ac:spMkLst>
            <pc:docMk/>
            <pc:sldMk cId="816935234" sldId="266"/>
            <ac:spMk id="20" creationId="{4DF738D4-AF75-46D7-8F24-D1A9AE998EB2}"/>
          </ac:spMkLst>
        </pc:spChg>
        <pc:picChg chg="add del mod">
          <ac:chgData name="Alessandro Bigoni" userId="6900d01ea17441f2" providerId="LiveId" clId="{2E1A7F91-F449-459C-8CFD-C02478F736CA}" dt="2019-10-30T00:08:11.697" v="1093" actId="478"/>
          <ac:picMkLst>
            <pc:docMk/>
            <pc:sldMk cId="816935234" sldId="266"/>
            <ac:picMk id="2" creationId="{B8EEB539-EA44-4235-A632-417EA7902407}"/>
          </ac:picMkLst>
        </pc:picChg>
        <pc:picChg chg="add mod">
          <ac:chgData name="Alessandro Bigoni" userId="6900d01ea17441f2" providerId="LiveId" clId="{2E1A7F91-F449-459C-8CFD-C02478F736CA}" dt="2019-10-30T00:10:54.620" v="1143" actId="1076"/>
          <ac:picMkLst>
            <pc:docMk/>
            <pc:sldMk cId="816935234" sldId="266"/>
            <ac:picMk id="3" creationId="{F21A4C25-F74E-432B-BE14-CEF88C841B00}"/>
          </ac:picMkLst>
        </pc:picChg>
        <pc:picChg chg="add mod">
          <ac:chgData name="Alessandro Bigoni" userId="6900d01ea17441f2" providerId="LiveId" clId="{2E1A7F91-F449-459C-8CFD-C02478F736CA}" dt="2019-10-30T00:10:52.108" v="1142" actId="1076"/>
          <ac:picMkLst>
            <pc:docMk/>
            <pc:sldMk cId="816935234" sldId="266"/>
            <ac:picMk id="15" creationId="{75F946D5-F9C1-4629-9DD9-4F963C8A344A}"/>
          </ac:picMkLst>
        </pc:picChg>
        <pc:picChg chg="add del mod">
          <ac:chgData name="Alessandro Bigoni" userId="6900d01ea17441f2" providerId="LiveId" clId="{2E1A7F91-F449-459C-8CFD-C02478F736CA}" dt="2019-10-30T00:03:55.978" v="1088" actId="478"/>
          <ac:picMkLst>
            <pc:docMk/>
            <pc:sldMk cId="816935234" sldId="266"/>
            <ac:picMk id="16" creationId="{7D047C7A-2D88-4ACE-AF14-A346C9974832}"/>
          </ac:picMkLst>
        </pc:picChg>
        <pc:picChg chg="add mod">
          <ac:chgData name="Alessandro Bigoni" userId="6900d01ea17441f2" providerId="LiveId" clId="{2E1A7F91-F449-459C-8CFD-C02478F736CA}" dt="2019-10-30T00:10:44.516" v="1141" actId="14100"/>
          <ac:picMkLst>
            <pc:docMk/>
            <pc:sldMk cId="816935234" sldId="266"/>
            <ac:picMk id="17" creationId="{4B3E55BC-5FBC-44C2-9293-15900E2E6367}"/>
          </ac:picMkLst>
        </pc:picChg>
      </pc:sldChg>
      <pc:sldChg chg="addSp delSp modSp add">
        <pc:chgData name="Alessandro Bigoni" userId="6900d01ea17441f2" providerId="LiveId" clId="{2E1A7F91-F449-459C-8CFD-C02478F736CA}" dt="2019-10-30T13:44:17.377" v="1609" actId="1076"/>
        <pc:sldMkLst>
          <pc:docMk/>
          <pc:sldMk cId="99125659" sldId="267"/>
        </pc:sldMkLst>
        <pc:spChg chg="mod">
          <ac:chgData name="Alessandro Bigoni" userId="6900d01ea17441f2" providerId="LiveId" clId="{2E1A7F91-F449-459C-8CFD-C02478F736CA}" dt="2019-10-30T01:35:38.623" v="1290" actId="1076"/>
          <ac:spMkLst>
            <pc:docMk/>
            <pc:sldMk cId="99125659" sldId="267"/>
            <ac:spMk id="12" creationId="{565F39EB-0075-4229-BB48-58C29E9EBC84}"/>
          </ac:spMkLst>
        </pc:spChg>
        <pc:spChg chg="del">
          <ac:chgData name="Alessandro Bigoni" userId="6900d01ea17441f2" providerId="LiveId" clId="{2E1A7F91-F449-459C-8CFD-C02478F736CA}" dt="2019-10-30T00:39:43.382" v="1162" actId="478"/>
          <ac:spMkLst>
            <pc:docMk/>
            <pc:sldMk cId="99125659" sldId="267"/>
            <ac:spMk id="13" creationId="{3F798482-317B-482B-89F8-67B6D507E86F}"/>
          </ac:spMkLst>
        </pc:spChg>
        <pc:spChg chg="add">
          <ac:chgData name="Alessandro Bigoni" userId="6900d01ea17441f2" providerId="LiveId" clId="{2E1A7F91-F449-459C-8CFD-C02478F736CA}" dt="2019-10-30T00:39:43.766" v="1163"/>
          <ac:spMkLst>
            <pc:docMk/>
            <pc:sldMk cId="99125659" sldId="267"/>
            <ac:spMk id="14" creationId="{4BA9BFA0-835F-4F39-95AB-A2ED8517E88F}"/>
          </ac:spMkLst>
        </pc:spChg>
        <pc:spChg chg="add mod">
          <ac:chgData name="Alessandro Bigoni" userId="6900d01ea17441f2" providerId="LiveId" clId="{2E1A7F91-F449-459C-8CFD-C02478F736CA}" dt="2019-10-30T01:35:26.383" v="1285" actId="1076"/>
          <ac:spMkLst>
            <pc:docMk/>
            <pc:sldMk cId="99125659" sldId="267"/>
            <ac:spMk id="15" creationId="{408024A1-146A-424D-8AA4-A73AC7BD454C}"/>
          </ac:spMkLst>
        </pc:spChg>
        <pc:spChg chg="add mod">
          <ac:chgData name="Alessandro Bigoni" userId="6900d01ea17441f2" providerId="LiveId" clId="{2E1A7F91-F449-459C-8CFD-C02478F736CA}" dt="2019-10-30T13:44:17.377" v="1609" actId="1076"/>
          <ac:spMkLst>
            <pc:docMk/>
            <pc:sldMk cId="99125659" sldId="267"/>
            <ac:spMk id="17" creationId="{30F9C4C9-110B-4744-B14D-4BF423F4A49A}"/>
          </ac:spMkLst>
        </pc:spChg>
        <pc:picChg chg="add del mod">
          <ac:chgData name="Alessandro Bigoni" userId="6900d01ea17441f2" providerId="LiveId" clId="{2E1A7F91-F449-459C-8CFD-C02478F736CA}" dt="2019-10-30T01:20:16.374" v="1257" actId="478"/>
          <ac:picMkLst>
            <pc:docMk/>
            <pc:sldMk cId="99125659" sldId="267"/>
            <ac:picMk id="3" creationId="{1E1DE70C-8863-4AAF-8010-A5A486431581}"/>
          </ac:picMkLst>
        </pc:picChg>
        <pc:picChg chg="add mod">
          <ac:chgData name="Alessandro Bigoni" userId="6900d01ea17441f2" providerId="LiveId" clId="{2E1A7F91-F449-459C-8CFD-C02478F736CA}" dt="2019-10-30T01:23:01.973" v="1263" actId="1076"/>
          <ac:picMkLst>
            <pc:docMk/>
            <pc:sldMk cId="99125659" sldId="267"/>
            <ac:picMk id="16" creationId="{DA7CBBD9-B2E8-441C-A677-EA92164EEF47}"/>
          </ac:picMkLst>
        </pc:picChg>
      </pc:sldChg>
      <pc:sldChg chg="addSp delSp modSp add">
        <pc:chgData name="Alessandro Bigoni" userId="6900d01ea17441f2" providerId="LiveId" clId="{2E1A7F91-F449-459C-8CFD-C02478F736CA}" dt="2019-11-10T18:11:48.210" v="1745"/>
        <pc:sldMkLst>
          <pc:docMk/>
          <pc:sldMk cId="779722468" sldId="268"/>
        </pc:sldMkLst>
        <pc:spChg chg="add mod">
          <ac:chgData name="Alessandro Bigoni" userId="6900d01ea17441f2" providerId="LiveId" clId="{2E1A7F91-F449-459C-8CFD-C02478F736CA}" dt="2019-11-10T18:10:56.796" v="1726" actId="478"/>
          <ac:spMkLst>
            <pc:docMk/>
            <pc:sldMk cId="779722468" sldId="268"/>
            <ac:spMk id="3" creationId="{1EC91929-42B8-4A94-A69C-476B4C3340AD}"/>
          </ac:spMkLst>
        </pc:spChg>
        <pc:spChg chg="del mod">
          <ac:chgData name="Alessandro Bigoni" userId="6900d01ea17441f2" providerId="LiveId" clId="{2E1A7F91-F449-459C-8CFD-C02478F736CA}" dt="2019-11-10T18:10:56.796" v="1726" actId="478"/>
          <ac:spMkLst>
            <pc:docMk/>
            <pc:sldMk cId="779722468" sldId="268"/>
            <ac:spMk id="12" creationId="{565F39EB-0075-4229-BB48-58C29E9EBC84}"/>
          </ac:spMkLst>
        </pc:spChg>
        <pc:spChg chg="del">
          <ac:chgData name="Alessandro Bigoni" userId="6900d01ea17441f2" providerId="LiveId" clId="{2E1A7F91-F449-459C-8CFD-C02478F736CA}" dt="2019-10-30T00:39:47.589" v="1164" actId="478"/>
          <ac:spMkLst>
            <pc:docMk/>
            <pc:sldMk cId="779722468" sldId="268"/>
            <ac:spMk id="13" creationId="{3F798482-317B-482B-89F8-67B6D507E86F}"/>
          </ac:spMkLst>
        </pc:spChg>
        <pc:spChg chg="add">
          <ac:chgData name="Alessandro Bigoni" userId="6900d01ea17441f2" providerId="LiveId" clId="{2E1A7F91-F449-459C-8CFD-C02478F736CA}" dt="2019-10-30T00:39:47.947" v="1165"/>
          <ac:spMkLst>
            <pc:docMk/>
            <pc:sldMk cId="779722468" sldId="268"/>
            <ac:spMk id="14" creationId="{ED223A61-7F82-4A3F-9893-DC4F1F9429D2}"/>
          </ac:spMkLst>
        </pc:spChg>
        <pc:spChg chg="add del mod">
          <ac:chgData name="Alessandro Bigoni" userId="6900d01ea17441f2" providerId="LiveId" clId="{2E1A7F91-F449-459C-8CFD-C02478F736CA}" dt="2019-11-10T18:11:47.143" v="1744" actId="478"/>
          <ac:spMkLst>
            <pc:docMk/>
            <pc:sldMk cId="779722468" sldId="268"/>
            <ac:spMk id="15" creationId="{892EBA24-C1CA-4998-A9C8-C03D30A73D57}"/>
          </ac:spMkLst>
        </pc:spChg>
        <pc:spChg chg="add del mod">
          <ac:chgData name="Alessandro Bigoni" userId="6900d01ea17441f2" providerId="LiveId" clId="{2E1A7F91-F449-459C-8CFD-C02478F736CA}" dt="2019-11-10T18:11:44.723" v="1743" actId="478"/>
          <ac:spMkLst>
            <pc:docMk/>
            <pc:sldMk cId="779722468" sldId="268"/>
            <ac:spMk id="16" creationId="{DDF0BD3F-2B45-494C-AC15-EDEF09A3FD1D}"/>
          </ac:spMkLst>
        </pc:spChg>
        <pc:spChg chg="add del">
          <ac:chgData name="Alessandro Bigoni" userId="6900d01ea17441f2" providerId="LiveId" clId="{2E1A7F91-F449-459C-8CFD-C02478F736CA}" dt="2019-10-30T01:40:40.329" v="1337"/>
          <ac:spMkLst>
            <pc:docMk/>
            <pc:sldMk cId="779722468" sldId="268"/>
            <ac:spMk id="17" creationId="{BB045023-D17D-4268-ADD3-7DA2A64AC0A3}"/>
          </ac:spMkLst>
        </pc:spChg>
        <pc:spChg chg="add">
          <ac:chgData name="Alessandro Bigoni" userId="6900d01ea17441f2" providerId="LiveId" clId="{2E1A7F91-F449-459C-8CFD-C02478F736CA}" dt="2019-11-10T18:11:48.210" v="1745"/>
          <ac:spMkLst>
            <pc:docMk/>
            <pc:sldMk cId="779722468" sldId="268"/>
            <ac:spMk id="17" creationId="{E797D2B2-C109-47B2-8AEB-931AA2C52D9D}"/>
          </ac:spMkLst>
        </pc:spChg>
        <pc:spChg chg="add">
          <ac:chgData name="Alessandro Bigoni" userId="6900d01ea17441f2" providerId="LiveId" clId="{2E1A7F91-F449-459C-8CFD-C02478F736CA}" dt="2019-11-10T18:11:48.210" v="1745"/>
          <ac:spMkLst>
            <pc:docMk/>
            <pc:sldMk cId="779722468" sldId="268"/>
            <ac:spMk id="18" creationId="{79B18305-02A6-4E0F-A330-F4AB9877D337}"/>
          </ac:spMkLst>
        </pc:spChg>
        <pc:spChg chg="add">
          <ac:chgData name="Alessandro Bigoni" userId="6900d01ea17441f2" providerId="LiveId" clId="{2E1A7F91-F449-459C-8CFD-C02478F736CA}" dt="2019-10-30T13:44:21.769" v="1610"/>
          <ac:spMkLst>
            <pc:docMk/>
            <pc:sldMk cId="779722468" sldId="268"/>
            <ac:spMk id="22" creationId="{021158E5-4D55-4BD5-A302-7209D6AF3D6F}"/>
          </ac:spMkLst>
        </pc:spChg>
        <pc:picChg chg="add del mod">
          <ac:chgData name="Alessandro Bigoni" userId="6900d01ea17441f2" providerId="LiveId" clId="{2E1A7F91-F449-459C-8CFD-C02478F736CA}" dt="2019-10-30T01:38:44.529" v="1329" actId="478"/>
          <ac:picMkLst>
            <pc:docMk/>
            <pc:sldMk cId="779722468" sldId="268"/>
            <ac:picMk id="3" creationId="{DEE02B43-BC41-494C-87F2-D8D0E26CE084}"/>
          </ac:picMkLst>
        </pc:picChg>
        <pc:picChg chg="add del mod">
          <ac:chgData name="Alessandro Bigoni" userId="6900d01ea17441f2" providerId="LiveId" clId="{2E1A7F91-F449-459C-8CFD-C02478F736CA}" dt="2019-10-30T01:40:45.890" v="1339" actId="478"/>
          <ac:picMkLst>
            <pc:docMk/>
            <pc:sldMk cId="779722468" sldId="268"/>
            <ac:picMk id="16" creationId="{F5DBD086-2874-4458-8BFF-086B877F946E}"/>
          </ac:picMkLst>
        </pc:picChg>
        <pc:picChg chg="add del mod">
          <ac:chgData name="Alessandro Bigoni" userId="6900d01ea17441f2" providerId="LiveId" clId="{2E1A7F91-F449-459C-8CFD-C02478F736CA}" dt="2019-10-30T01:41:51.295" v="1343" actId="478"/>
          <ac:picMkLst>
            <pc:docMk/>
            <pc:sldMk cId="779722468" sldId="268"/>
            <ac:picMk id="19" creationId="{E1CEE373-0C5B-4655-A754-5D757DA52465}"/>
          </ac:picMkLst>
        </pc:picChg>
        <pc:picChg chg="add mod">
          <ac:chgData name="Alessandro Bigoni" userId="6900d01ea17441f2" providerId="LiveId" clId="{2E1A7F91-F449-459C-8CFD-C02478F736CA}" dt="2019-10-30T01:42:49.047" v="1347" actId="1076"/>
          <ac:picMkLst>
            <pc:docMk/>
            <pc:sldMk cId="779722468" sldId="268"/>
            <ac:picMk id="21" creationId="{D999F763-F6F2-4975-84B8-53E4D4181362}"/>
          </ac:picMkLst>
        </pc:picChg>
      </pc:sldChg>
      <pc:sldChg chg="addSp delSp modSp add">
        <pc:chgData name="Alessandro Bigoni" userId="6900d01ea17441f2" providerId="LiveId" clId="{2E1A7F91-F449-459C-8CFD-C02478F736CA}" dt="2019-10-30T13:44:35.635" v="1614" actId="14100"/>
        <pc:sldMkLst>
          <pc:docMk/>
          <pc:sldMk cId="2598122370" sldId="269"/>
        </pc:sldMkLst>
        <pc:spChg chg="mod">
          <ac:chgData name="Alessandro Bigoni" userId="6900d01ea17441f2" providerId="LiveId" clId="{2E1A7F91-F449-459C-8CFD-C02478F736CA}" dt="2019-10-30T04:21:36.477" v="1528" actId="20577"/>
          <ac:spMkLst>
            <pc:docMk/>
            <pc:sldMk cId="2598122370" sldId="269"/>
            <ac:spMk id="12" creationId="{565F39EB-0075-4229-BB48-58C29E9EBC84}"/>
          </ac:spMkLst>
        </pc:spChg>
        <pc:spChg chg="del">
          <ac:chgData name="Alessandro Bigoni" userId="6900d01ea17441f2" providerId="LiveId" clId="{2E1A7F91-F449-459C-8CFD-C02478F736CA}" dt="2019-10-30T00:39:53.728" v="1166" actId="478"/>
          <ac:spMkLst>
            <pc:docMk/>
            <pc:sldMk cId="2598122370" sldId="269"/>
            <ac:spMk id="13" creationId="{3F798482-317B-482B-89F8-67B6D507E86F}"/>
          </ac:spMkLst>
        </pc:spChg>
        <pc:spChg chg="add">
          <ac:chgData name="Alessandro Bigoni" userId="6900d01ea17441f2" providerId="LiveId" clId="{2E1A7F91-F449-459C-8CFD-C02478F736CA}" dt="2019-10-30T00:39:54.405" v="1167"/>
          <ac:spMkLst>
            <pc:docMk/>
            <pc:sldMk cId="2598122370" sldId="269"/>
            <ac:spMk id="14" creationId="{3FDA88BC-7D70-4D01-B053-DF94B6710A5B}"/>
          </ac:spMkLst>
        </pc:spChg>
        <pc:spChg chg="add mod">
          <ac:chgData name="Alessandro Bigoni" userId="6900d01ea17441f2" providerId="LiveId" clId="{2E1A7F91-F449-459C-8CFD-C02478F736CA}" dt="2019-10-30T13:44:35.635" v="1614" actId="14100"/>
          <ac:spMkLst>
            <pc:docMk/>
            <pc:sldMk cId="2598122370" sldId="269"/>
            <ac:spMk id="15" creationId="{1070FDB9-A6C6-41C9-ABF0-639E68952CA4}"/>
          </ac:spMkLst>
        </pc:spChg>
        <pc:picChg chg="add mod">
          <ac:chgData name="Alessandro Bigoni" userId="6900d01ea17441f2" providerId="LiveId" clId="{2E1A7F91-F449-459C-8CFD-C02478F736CA}" dt="2019-10-30T02:39:30.524" v="1374" actId="1076"/>
          <ac:picMkLst>
            <pc:docMk/>
            <pc:sldMk cId="2598122370" sldId="269"/>
            <ac:picMk id="3" creationId="{AD327554-9984-4947-AEA7-986B82651353}"/>
          </ac:picMkLst>
        </pc:picChg>
      </pc:sldChg>
      <pc:sldChg chg="addSp delSp modSp add">
        <pc:chgData name="Alessandro Bigoni" userId="6900d01ea17441f2" providerId="LiveId" clId="{2E1A7F91-F449-459C-8CFD-C02478F736CA}" dt="2019-11-10T19:01:55.993" v="1757" actId="2711"/>
        <pc:sldMkLst>
          <pc:docMk/>
          <pc:sldMk cId="566741856" sldId="270"/>
        </pc:sldMkLst>
        <pc:spChg chg="add del mod">
          <ac:chgData name="Alessandro Bigoni" userId="6900d01ea17441f2" providerId="LiveId" clId="{2E1A7F91-F449-459C-8CFD-C02478F736CA}" dt="2019-11-10T19:01:55.993" v="1757" actId="2711"/>
          <ac:spMkLst>
            <pc:docMk/>
            <pc:sldMk cId="566741856" sldId="270"/>
            <ac:spMk id="12" creationId="{565F39EB-0075-4229-BB48-58C29E9EBC84}"/>
          </ac:spMkLst>
        </pc:spChg>
        <pc:spChg chg="mod">
          <ac:chgData name="Alessandro Bigoni" userId="6900d01ea17441f2" providerId="LiveId" clId="{2E1A7F91-F449-459C-8CFD-C02478F736CA}" dt="2019-10-30T02:42:52.673" v="1426" actId="113"/>
          <ac:spMkLst>
            <pc:docMk/>
            <pc:sldMk cId="566741856" sldId="270"/>
            <ac:spMk id="13" creationId="{3F798482-317B-482B-89F8-67B6D507E86F}"/>
          </ac:spMkLst>
        </pc:spChg>
        <pc:spChg chg="add del">
          <ac:chgData name="Alessandro Bigoni" userId="6900d01ea17441f2" providerId="LiveId" clId="{2E1A7F91-F449-459C-8CFD-C02478F736CA}" dt="2019-10-30T02:42:33.534" v="1401"/>
          <ac:spMkLst>
            <pc:docMk/>
            <pc:sldMk cId="566741856" sldId="270"/>
            <ac:spMk id="14" creationId="{3C8E390A-DBB0-45AB-9722-EB18C1FCA11B}"/>
          </ac:spMkLst>
        </pc:spChg>
        <pc:picChg chg="add del mod">
          <ac:chgData name="Alessandro Bigoni" userId="6900d01ea17441f2" providerId="LiveId" clId="{2E1A7F91-F449-459C-8CFD-C02478F736CA}" dt="2019-10-30T02:48:49.477" v="1480" actId="478"/>
          <ac:picMkLst>
            <pc:docMk/>
            <pc:sldMk cId="566741856" sldId="270"/>
            <ac:picMk id="3" creationId="{65FA1728-6A99-44C0-88C6-F683A98875FC}"/>
          </ac:picMkLst>
        </pc:picChg>
        <pc:picChg chg="add mod">
          <ac:chgData name="Alessandro Bigoni" userId="6900d01ea17441f2" providerId="LiveId" clId="{2E1A7F91-F449-459C-8CFD-C02478F736CA}" dt="2019-10-30T02:50:31.204" v="1487" actId="1076"/>
          <ac:picMkLst>
            <pc:docMk/>
            <pc:sldMk cId="566741856" sldId="270"/>
            <ac:picMk id="15" creationId="{54E37104-9BA5-4592-B18C-0DDDEE854FE6}"/>
          </ac:picMkLst>
        </pc:picChg>
      </pc:sldChg>
      <pc:sldChg chg="addSp delSp modSp add">
        <pc:chgData name="Alessandro Bigoni" userId="6900d01ea17441f2" providerId="LiveId" clId="{2E1A7F91-F449-459C-8CFD-C02478F736CA}" dt="2019-11-10T18:10:46.614" v="1725" actId="1076"/>
        <pc:sldMkLst>
          <pc:docMk/>
          <pc:sldMk cId="3604476408" sldId="271"/>
        </pc:sldMkLst>
        <pc:spChg chg="add del mod">
          <ac:chgData name="Alessandro Bigoni" userId="6900d01ea17441f2" providerId="LiveId" clId="{2E1A7F91-F449-459C-8CFD-C02478F736CA}" dt="2019-10-30T01:43:46.943" v="1352" actId="478"/>
          <ac:spMkLst>
            <pc:docMk/>
            <pc:sldMk cId="3604476408" sldId="271"/>
            <ac:spMk id="3" creationId="{1D8EA945-E814-4AFA-9534-C30BEBF9F369}"/>
          </ac:spMkLst>
        </pc:spChg>
        <pc:spChg chg="del">
          <ac:chgData name="Alessandro Bigoni" userId="6900d01ea17441f2" providerId="LiveId" clId="{2E1A7F91-F449-459C-8CFD-C02478F736CA}" dt="2019-10-30T01:43:27.367" v="1351" actId="478"/>
          <ac:spMkLst>
            <pc:docMk/>
            <pc:sldMk cId="3604476408" sldId="271"/>
            <ac:spMk id="12" creationId="{565F39EB-0075-4229-BB48-58C29E9EBC84}"/>
          </ac:spMkLst>
        </pc:spChg>
        <pc:spChg chg="add mod">
          <ac:chgData name="Alessandro Bigoni" userId="6900d01ea17441f2" providerId="LiveId" clId="{2E1A7F91-F449-459C-8CFD-C02478F736CA}" dt="2019-11-10T18:10:46.614" v="1725" actId="1076"/>
          <ac:spMkLst>
            <pc:docMk/>
            <pc:sldMk cId="3604476408" sldId="271"/>
            <ac:spMk id="13" creationId="{C2F27D63-C042-44CD-8DD7-9BC18ED84FC6}"/>
          </ac:spMkLst>
        </pc:spChg>
        <pc:spChg chg="mod">
          <ac:chgData name="Alessandro Bigoni" userId="6900d01ea17441f2" providerId="LiveId" clId="{2E1A7F91-F449-459C-8CFD-C02478F736CA}" dt="2019-11-10T18:09:57.201" v="1720" actId="1076"/>
          <ac:spMkLst>
            <pc:docMk/>
            <pc:sldMk cId="3604476408" sldId="271"/>
            <ac:spMk id="15" creationId="{892EBA24-C1CA-4998-A9C8-C03D30A73D57}"/>
          </ac:spMkLst>
        </pc:spChg>
        <pc:spChg chg="add">
          <ac:chgData name="Alessandro Bigoni" userId="6900d01ea17441f2" providerId="LiveId" clId="{2E1A7F91-F449-459C-8CFD-C02478F736CA}" dt="2019-10-30T13:44:26.753" v="1611"/>
          <ac:spMkLst>
            <pc:docMk/>
            <pc:sldMk cId="3604476408" sldId="271"/>
            <ac:spMk id="17" creationId="{DC2DF9E5-E2B3-4CE6-B86D-DA00FD4451A5}"/>
          </ac:spMkLst>
        </pc:spChg>
      </pc:sldChg>
      <pc:sldChg chg="addSp delSp modSp add">
        <pc:chgData name="Alessandro Bigoni" userId="6900d01ea17441f2" providerId="LiveId" clId="{2E1A7F91-F449-459C-8CFD-C02478F736CA}" dt="2019-10-30T02:52:58.612" v="1510" actId="1076"/>
        <pc:sldMkLst>
          <pc:docMk/>
          <pc:sldMk cId="4284023108" sldId="272"/>
        </pc:sldMkLst>
        <pc:spChg chg="del">
          <ac:chgData name="Alessandro Bigoni" userId="6900d01ea17441f2" providerId="LiveId" clId="{2E1A7F91-F449-459C-8CFD-C02478F736CA}" dt="2019-10-30T02:51:57.589" v="1500" actId="478"/>
          <ac:spMkLst>
            <pc:docMk/>
            <pc:sldMk cId="4284023108" sldId="272"/>
            <ac:spMk id="12" creationId="{565F39EB-0075-4229-BB48-58C29E9EBC84}"/>
          </ac:spMkLst>
        </pc:spChg>
        <pc:spChg chg="mod">
          <ac:chgData name="Alessandro Bigoni" userId="6900d01ea17441f2" providerId="LiveId" clId="{2E1A7F91-F449-459C-8CFD-C02478F736CA}" dt="2019-10-30T02:52:05.335" v="1502" actId="2711"/>
          <ac:spMkLst>
            <pc:docMk/>
            <pc:sldMk cId="4284023108" sldId="272"/>
            <ac:spMk id="13" creationId="{3F798482-317B-482B-89F8-67B6D507E86F}"/>
          </ac:spMkLst>
        </pc:spChg>
        <pc:picChg chg="add mod">
          <ac:chgData name="Alessandro Bigoni" userId="6900d01ea17441f2" providerId="LiveId" clId="{2E1A7F91-F449-459C-8CFD-C02478F736CA}" dt="2019-10-30T02:52:58.612" v="1510" actId="1076"/>
          <ac:picMkLst>
            <pc:docMk/>
            <pc:sldMk cId="4284023108" sldId="272"/>
            <ac:picMk id="3" creationId="{9C475DEB-9446-45CD-A860-57A94D9F48D0}"/>
          </ac:picMkLst>
        </pc:picChg>
      </pc:sldChg>
      <pc:sldChg chg="addSp delSp modSp add">
        <pc:chgData name="Alessandro Bigoni" userId="6900d01ea17441f2" providerId="LiveId" clId="{2E1A7F91-F449-459C-8CFD-C02478F736CA}" dt="2019-10-30T03:51:18.295" v="1523" actId="1076"/>
        <pc:sldMkLst>
          <pc:docMk/>
          <pc:sldMk cId="492955783" sldId="273"/>
        </pc:sldMkLst>
        <pc:spChg chg="del">
          <ac:chgData name="Alessandro Bigoni" userId="6900d01ea17441f2" providerId="LiveId" clId="{2E1A7F91-F449-459C-8CFD-C02478F736CA}" dt="2019-10-30T03:51:14.787" v="1522" actId="478"/>
          <ac:spMkLst>
            <pc:docMk/>
            <pc:sldMk cId="492955783" sldId="273"/>
            <ac:spMk id="12" creationId="{565F39EB-0075-4229-BB48-58C29E9EBC84}"/>
          </ac:spMkLst>
        </pc:spChg>
        <pc:spChg chg="mod">
          <ac:chgData name="Alessandro Bigoni" userId="6900d01ea17441f2" providerId="LiveId" clId="{2E1A7F91-F449-459C-8CFD-C02478F736CA}" dt="2019-10-30T03:51:04.283" v="1517" actId="20577"/>
          <ac:spMkLst>
            <pc:docMk/>
            <pc:sldMk cId="492955783" sldId="273"/>
            <ac:spMk id="13" creationId="{3F798482-317B-482B-89F8-67B6D507E86F}"/>
          </ac:spMkLst>
        </pc:spChg>
        <pc:picChg chg="add mod">
          <ac:chgData name="Alessandro Bigoni" userId="6900d01ea17441f2" providerId="LiveId" clId="{2E1A7F91-F449-459C-8CFD-C02478F736CA}" dt="2019-10-30T03:51:18.295" v="1523" actId="1076"/>
          <ac:picMkLst>
            <pc:docMk/>
            <pc:sldMk cId="492955783" sldId="273"/>
            <ac:picMk id="14" creationId="{A88D150F-B9BA-4241-B78B-2F12F164FABC}"/>
          </ac:picMkLst>
        </pc:picChg>
      </pc:sldChg>
      <pc:sldChg chg="add del">
        <pc:chgData name="Alessandro Bigoni" userId="6900d01ea17441f2" providerId="LiveId" clId="{2E1A7F91-F449-459C-8CFD-C02478F736CA}" dt="2019-11-10T18:49:37.955" v="1748" actId="2696"/>
        <pc:sldMkLst>
          <pc:docMk/>
          <pc:sldMk cId="1302765876" sldId="274"/>
        </pc:sldMkLst>
      </pc:sldChg>
      <pc:sldChg chg="add del">
        <pc:chgData name="Alessandro Bigoni" userId="6900d01ea17441f2" providerId="LiveId" clId="{2E1A7F91-F449-459C-8CFD-C02478F736CA}" dt="2019-11-10T18:49:37.976" v="1749" actId="2696"/>
        <pc:sldMkLst>
          <pc:docMk/>
          <pc:sldMk cId="2949484367" sldId="275"/>
        </pc:sldMkLst>
      </pc:sldChg>
      <pc:sldChg chg="add del">
        <pc:chgData name="Alessandro Bigoni" userId="6900d01ea17441f2" providerId="LiveId" clId="{2E1A7F91-F449-459C-8CFD-C02478F736CA}" dt="2019-11-10T18:49:37.991" v="1750" actId="2696"/>
        <pc:sldMkLst>
          <pc:docMk/>
          <pc:sldMk cId="3911359520" sldId="276"/>
        </pc:sldMkLst>
      </pc:sldChg>
      <pc:sldChg chg="addSp delSp modSp add">
        <pc:chgData name="Alessandro Bigoni" userId="6900d01ea17441f2" providerId="LiveId" clId="{2E1A7F91-F449-459C-8CFD-C02478F736CA}" dt="2019-11-08T19:00:39.631" v="1633" actId="1076"/>
        <pc:sldMkLst>
          <pc:docMk/>
          <pc:sldMk cId="2878339475" sldId="277"/>
        </pc:sldMkLst>
        <pc:spChg chg="mod">
          <ac:chgData name="Alessandro Bigoni" userId="6900d01ea17441f2" providerId="LiveId" clId="{2E1A7F91-F449-459C-8CFD-C02478F736CA}" dt="2019-10-30T13:32:36.063" v="1578" actId="20577"/>
          <ac:spMkLst>
            <pc:docMk/>
            <pc:sldMk cId="2878339475" sldId="277"/>
            <ac:spMk id="2" creationId="{E089A0C5-1C00-4BAA-B690-B39948EB00C3}"/>
          </ac:spMkLst>
        </pc:spChg>
        <pc:spChg chg="add del mod">
          <ac:chgData name="Alessandro Bigoni" userId="6900d01ea17441f2" providerId="LiveId" clId="{2E1A7F91-F449-459C-8CFD-C02478F736CA}" dt="2019-11-08T19:00:35.622" v="1631"/>
          <ac:spMkLst>
            <pc:docMk/>
            <pc:sldMk cId="2878339475" sldId="277"/>
            <ac:spMk id="9" creationId="{056C42E5-B8C3-4EF5-AB92-2D01E243108B}"/>
          </ac:spMkLst>
        </pc:spChg>
        <pc:picChg chg="del">
          <ac:chgData name="Alessandro Bigoni" userId="6900d01ea17441f2" providerId="LiveId" clId="{2E1A7F91-F449-459C-8CFD-C02478F736CA}" dt="2019-11-08T19:00:26.349" v="1630" actId="478"/>
          <ac:picMkLst>
            <pc:docMk/>
            <pc:sldMk cId="2878339475" sldId="277"/>
            <ac:picMk id="12" creationId="{02909660-EEB3-4DD5-B0BD-57E269FDE502}"/>
          </ac:picMkLst>
        </pc:picChg>
        <pc:picChg chg="add mod">
          <ac:chgData name="Alessandro Bigoni" userId="6900d01ea17441f2" providerId="LiveId" clId="{2E1A7F91-F449-459C-8CFD-C02478F736CA}" dt="2019-11-08T19:00:39.631" v="1633" actId="1076"/>
          <ac:picMkLst>
            <pc:docMk/>
            <pc:sldMk cId="2878339475" sldId="277"/>
            <ac:picMk id="13" creationId="{DC3959D9-5394-4E7A-AE20-674AFBA5CC9B}"/>
          </ac:picMkLst>
        </pc:picChg>
      </pc:sldChg>
      <pc:sldChg chg="addSp delSp modSp add">
        <pc:chgData name="Alessandro Bigoni" userId="6900d01ea17441f2" providerId="LiveId" clId="{2E1A7F91-F449-459C-8CFD-C02478F736CA}" dt="2019-10-30T13:40:40.429" v="1592" actId="1076"/>
        <pc:sldMkLst>
          <pc:docMk/>
          <pc:sldMk cId="2544931936" sldId="278"/>
        </pc:sldMkLst>
        <pc:spChg chg="mod">
          <ac:chgData name="Alessandro Bigoni" userId="6900d01ea17441f2" providerId="LiveId" clId="{2E1A7F91-F449-459C-8CFD-C02478F736CA}" dt="2019-10-30T13:32:04.296" v="1564" actId="20577"/>
          <ac:spMkLst>
            <pc:docMk/>
            <pc:sldMk cId="2544931936" sldId="278"/>
            <ac:spMk id="2" creationId="{E089A0C5-1C00-4BAA-B690-B39948EB00C3}"/>
          </ac:spMkLst>
        </pc:spChg>
        <pc:spChg chg="del">
          <ac:chgData name="Alessandro Bigoni" userId="6900d01ea17441f2" providerId="LiveId" clId="{2E1A7F91-F449-459C-8CFD-C02478F736CA}" dt="2019-10-30T13:40:33.646" v="1588" actId="931"/>
          <ac:spMkLst>
            <pc:docMk/>
            <pc:sldMk cId="2544931936" sldId="278"/>
            <ac:spMk id="15" creationId="{7240B174-9227-4ED4-9D43-6A6AF72AB309}"/>
          </ac:spMkLst>
        </pc:spChg>
        <pc:picChg chg="add mod">
          <ac:chgData name="Alessandro Bigoni" userId="6900d01ea17441f2" providerId="LiveId" clId="{2E1A7F91-F449-459C-8CFD-C02478F736CA}" dt="2019-10-30T13:40:40.429" v="1592" actId="1076"/>
          <ac:picMkLst>
            <pc:docMk/>
            <pc:sldMk cId="2544931936" sldId="278"/>
            <ac:picMk id="9" creationId="{722C7819-58CC-46EE-B58B-737EE4809AAC}"/>
          </ac:picMkLst>
        </pc:picChg>
      </pc:sldChg>
      <pc:sldChg chg="addSp delSp modSp add">
        <pc:chgData name="Alessandro Bigoni" userId="6900d01ea17441f2" providerId="LiveId" clId="{2E1A7F91-F449-459C-8CFD-C02478F736CA}" dt="2019-11-08T18:59:51.858" v="1628" actId="1076"/>
        <pc:sldMkLst>
          <pc:docMk/>
          <pc:sldMk cId="1445418197" sldId="279"/>
        </pc:sldMkLst>
        <pc:spChg chg="del">
          <ac:chgData name="Alessandro Bigoni" userId="6900d01ea17441f2" providerId="LiveId" clId="{2E1A7F91-F449-459C-8CFD-C02478F736CA}" dt="2019-11-08T18:59:27.108" v="1616" actId="478"/>
          <ac:spMkLst>
            <pc:docMk/>
            <pc:sldMk cId="1445418197" sldId="279"/>
            <ac:spMk id="3" creationId="{E894E19D-1474-443A-BA02-B390D9DF7F68}"/>
          </ac:spMkLst>
        </pc:spChg>
        <pc:spChg chg="del">
          <ac:chgData name="Alessandro Bigoni" userId="6900d01ea17441f2" providerId="LiveId" clId="{2E1A7F91-F449-459C-8CFD-C02478F736CA}" dt="2019-11-08T18:59:32.899" v="1618" actId="478"/>
          <ac:spMkLst>
            <pc:docMk/>
            <pc:sldMk cId="1445418197" sldId="279"/>
            <ac:spMk id="12" creationId="{5D44E7BD-9DA0-4639-868A-80840E7C412D}"/>
          </ac:spMkLst>
        </pc:spChg>
        <pc:spChg chg="del">
          <ac:chgData name="Alessandro Bigoni" userId="6900d01ea17441f2" providerId="LiveId" clId="{2E1A7F91-F449-459C-8CFD-C02478F736CA}" dt="2019-11-08T18:59:36.247" v="1622" actId="478"/>
          <ac:spMkLst>
            <pc:docMk/>
            <pc:sldMk cId="1445418197" sldId="279"/>
            <ac:spMk id="13" creationId="{D7524A97-EEC3-45F2-BD32-C8F6CD26491C}"/>
          </ac:spMkLst>
        </pc:spChg>
        <pc:spChg chg="del">
          <ac:chgData name="Alessandro Bigoni" userId="6900d01ea17441f2" providerId="LiveId" clId="{2E1A7F91-F449-459C-8CFD-C02478F736CA}" dt="2019-11-08T18:59:39.885" v="1625" actId="478"/>
          <ac:spMkLst>
            <pc:docMk/>
            <pc:sldMk cId="1445418197" sldId="279"/>
            <ac:spMk id="14" creationId="{1F2727EA-D444-49C7-8EB4-380A4E876A89}"/>
          </ac:spMkLst>
        </pc:spChg>
        <pc:spChg chg="del">
          <ac:chgData name="Alessandro Bigoni" userId="6900d01ea17441f2" providerId="LiveId" clId="{2E1A7F91-F449-459C-8CFD-C02478F736CA}" dt="2019-11-08T18:59:35.340" v="1621" actId="478"/>
          <ac:spMkLst>
            <pc:docMk/>
            <pc:sldMk cId="1445418197" sldId="279"/>
            <ac:spMk id="15" creationId="{7F62050A-4449-441C-980B-79C7D3BFEB73}"/>
          </ac:spMkLst>
        </pc:spChg>
        <pc:spChg chg="del">
          <ac:chgData name="Alessandro Bigoni" userId="6900d01ea17441f2" providerId="LiveId" clId="{2E1A7F91-F449-459C-8CFD-C02478F736CA}" dt="2019-11-08T18:59:38.537" v="1624" actId="478"/>
          <ac:spMkLst>
            <pc:docMk/>
            <pc:sldMk cId="1445418197" sldId="279"/>
            <ac:spMk id="16" creationId="{80D86E9F-F598-4EFB-A57F-6929AD1F67BB}"/>
          </ac:spMkLst>
        </pc:spChg>
        <pc:spChg chg="del mod">
          <ac:chgData name="Alessandro Bigoni" userId="6900d01ea17441f2" providerId="LiveId" clId="{2E1A7F91-F449-459C-8CFD-C02478F736CA}" dt="2019-11-08T18:59:34.598" v="1620" actId="478"/>
          <ac:spMkLst>
            <pc:docMk/>
            <pc:sldMk cId="1445418197" sldId="279"/>
            <ac:spMk id="17" creationId="{C54138A0-D49F-4095-92BF-135967184B33}"/>
          </ac:spMkLst>
        </pc:spChg>
        <pc:spChg chg="del">
          <ac:chgData name="Alessandro Bigoni" userId="6900d01ea17441f2" providerId="LiveId" clId="{2E1A7F91-F449-459C-8CFD-C02478F736CA}" dt="2019-11-08T18:59:37.848" v="1623" actId="478"/>
          <ac:spMkLst>
            <pc:docMk/>
            <pc:sldMk cId="1445418197" sldId="279"/>
            <ac:spMk id="18" creationId="{9753287F-C67E-4DEF-A8FF-C5B854C74956}"/>
          </ac:spMkLst>
        </pc:spChg>
        <pc:spChg chg="del">
          <ac:chgData name="Alessandro Bigoni" userId="6900d01ea17441f2" providerId="LiveId" clId="{2E1A7F91-F449-459C-8CFD-C02478F736CA}" dt="2019-11-08T18:59:40.765" v="1626" actId="478"/>
          <ac:spMkLst>
            <pc:docMk/>
            <pc:sldMk cId="1445418197" sldId="279"/>
            <ac:spMk id="19" creationId="{65985173-40F0-4C1D-8359-D3D3B21197D7}"/>
          </ac:spMkLst>
        </pc:spChg>
        <pc:spChg chg="add del mod">
          <ac:chgData name="Alessandro Bigoni" userId="6900d01ea17441f2" providerId="LiveId" clId="{2E1A7F91-F449-459C-8CFD-C02478F736CA}" dt="2019-11-08T18:59:31.597" v="1617" actId="478"/>
          <ac:spMkLst>
            <pc:docMk/>
            <pc:sldMk cId="1445418197" sldId="279"/>
            <ac:spMk id="20" creationId="{480526A5-7D2A-4C39-BAD1-059EC2BCFC8D}"/>
          </ac:spMkLst>
        </pc:spChg>
        <pc:picChg chg="add mod">
          <ac:chgData name="Alessandro Bigoni" userId="6900d01ea17441f2" providerId="LiveId" clId="{2E1A7F91-F449-459C-8CFD-C02478F736CA}" dt="2019-11-08T18:59:51.858" v="1628" actId="1076"/>
          <ac:picMkLst>
            <pc:docMk/>
            <pc:sldMk cId="1445418197" sldId="279"/>
            <ac:picMk id="21" creationId="{4A7B1253-EC8F-435B-8524-03A7E079A247}"/>
          </ac:picMkLst>
        </pc:picChg>
      </pc:sldChg>
      <pc:sldChg chg="add">
        <pc:chgData name="Alessandro Bigoni" userId="6900d01ea17441f2" providerId="LiveId" clId="{2E1A7F91-F449-459C-8CFD-C02478F736CA}" dt="2019-11-08T19:00:22.636" v="1629"/>
        <pc:sldMkLst>
          <pc:docMk/>
          <pc:sldMk cId="1226424111" sldId="280"/>
        </pc:sldMkLst>
      </pc:sldChg>
      <pc:sldChg chg="addSp delSp modSp add">
        <pc:chgData name="Alessandro Bigoni" userId="6900d01ea17441f2" providerId="LiveId" clId="{2E1A7F91-F449-459C-8CFD-C02478F736CA}" dt="2019-11-08T19:08:09.384" v="1676" actId="1076"/>
        <pc:sldMkLst>
          <pc:docMk/>
          <pc:sldMk cId="540938895" sldId="281"/>
        </pc:sldMkLst>
        <pc:spChg chg="del">
          <ac:chgData name="Alessandro Bigoni" userId="6900d01ea17441f2" providerId="LiveId" clId="{2E1A7F91-F449-459C-8CFD-C02478F736CA}" dt="2019-11-08T19:07:53.676" v="1670" actId="478"/>
          <ac:spMkLst>
            <pc:docMk/>
            <pc:sldMk cId="540938895" sldId="281"/>
            <ac:spMk id="3" creationId="{E894E19D-1474-443A-BA02-B390D9DF7F68}"/>
          </ac:spMkLst>
        </pc:spChg>
        <pc:spChg chg="add del mod">
          <ac:chgData name="Alessandro Bigoni" userId="6900d01ea17441f2" providerId="LiveId" clId="{2E1A7F91-F449-459C-8CFD-C02478F736CA}" dt="2019-11-08T19:07:55.830" v="1671" actId="478"/>
          <ac:spMkLst>
            <pc:docMk/>
            <pc:sldMk cId="540938895" sldId="281"/>
            <ac:spMk id="12" creationId="{5F28BA5D-C0BC-4CD0-8B79-BBDAF5E17D2D}"/>
          </ac:spMkLst>
        </pc:spChg>
        <pc:picChg chg="mod">
          <ac:chgData name="Alessandro Bigoni" userId="6900d01ea17441f2" providerId="LiveId" clId="{2E1A7F91-F449-459C-8CFD-C02478F736CA}" dt="2019-11-08T19:08:09.384" v="1676" actId="1076"/>
          <ac:picMkLst>
            <pc:docMk/>
            <pc:sldMk cId="540938895" sldId="281"/>
            <ac:picMk id="17" creationId="{025C6E9E-FEF4-4F7B-8FD4-1BE7DC105FE9}"/>
          </ac:picMkLst>
        </pc:picChg>
      </pc:sldChg>
      <pc:sldChg chg="add">
        <pc:chgData name="Alessandro Bigoni" userId="6900d01ea17441f2" providerId="LiveId" clId="{2E1A7F91-F449-459C-8CFD-C02478F736CA}" dt="2019-11-10T18:49:12.108" v="1746"/>
        <pc:sldMkLst>
          <pc:docMk/>
          <pc:sldMk cId="1263885197" sldId="289"/>
        </pc:sldMkLst>
      </pc:sldChg>
      <pc:sldChg chg="add">
        <pc:chgData name="Alessandro Bigoni" userId="6900d01ea17441f2" providerId="LiveId" clId="{2E1A7F91-F449-459C-8CFD-C02478F736CA}" dt="2019-11-10T18:49:29.694" v="1747"/>
        <pc:sldMkLst>
          <pc:docMk/>
          <pc:sldMk cId="399461445" sldId="290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C8495-3A4D-486B-B0FC-EE4ABAC90F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BE9CA5-B951-4A54-9D07-F67ECE4FA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09B53-C5A9-49C4-844B-5905A6B57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2F6C-09FF-4644-86CD-A191C6554C9A}" type="datetimeFigureOut">
              <a:rPr lang="pt-BR" smtClean="0"/>
              <a:t>08/11/2019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65F12-F16B-4768-BF68-F10B37FDF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8FF7E-4ABB-457A-B634-400C5DBD4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1BD4-3481-4AAC-897E-55635227CDB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0553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1D2A3-D1EF-4474-966E-D0A18A2DA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CE03B7-19E2-48E0-B7A0-020BDD4103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D82338-0A45-43F6-AA55-0627EF59F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2F6C-09FF-4644-86CD-A191C6554C9A}" type="datetimeFigureOut">
              <a:rPr lang="pt-BR" smtClean="0"/>
              <a:t>08/11/2019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B887D-69D2-494C-8600-449214309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AF8CA-9F99-4AB0-B697-986A2DD73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1BD4-3481-4AAC-897E-55635227CDB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677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C15DC7-3C66-432A-8B44-DA87BF4188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255245-C17B-4F07-9845-7E38569C69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FC52C-BCF1-4D03-89CB-F89BC2F70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2F6C-09FF-4644-86CD-A191C6554C9A}" type="datetimeFigureOut">
              <a:rPr lang="pt-BR" smtClean="0"/>
              <a:t>08/11/2019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D1819-6194-48F0-85A7-298771ACA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5B5054-2A78-4C70-8636-FA9FC77D5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1BD4-3481-4AAC-897E-55635227CDB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7757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51AE0-EE08-47B7-91BB-0BC68C339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C0744-8518-481C-8779-131AA9393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E73F0-96EE-4B05-AA79-C84BEA31B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2F6C-09FF-4644-86CD-A191C6554C9A}" type="datetimeFigureOut">
              <a:rPr lang="pt-BR" smtClean="0"/>
              <a:t>08/11/2019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9CCBC-6313-4A86-8199-C966ED240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264E4C-890B-4BB1-87B7-CABB3B140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1BD4-3481-4AAC-897E-55635227CDB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279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49F12-4FCD-4E45-AEB3-0A3475B0B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09DC92-B054-44CA-B826-EB97CD0F2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7C601F-8935-4B9D-BAA9-C209D2084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2F6C-09FF-4644-86CD-A191C6554C9A}" type="datetimeFigureOut">
              <a:rPr lang="pt-BR" smtClean="0"/>
              <a:t>08/11/2019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B451B-3854-4F2C-9EB0-94AB0DCDD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A47D96-995B-4314-975E-2EB7CE84C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1BD4-3481-4AAC-897E-55635227CDB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33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D7499-3CE0-469A-9684-AC4D279CA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33489-3709-497C-97EE-F35D893972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BCF588-DF54-458A-BA74-4F11BE61C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7EF774-52B4-4481-AB8D-0403AB631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2F6C-09FF-4644-86CD-A191C6554C9A}" type="datetimeFigureOut">
              <a:rPr lang="pt-BR" smtClean="0"/>
              <a:t>08/11/2019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754B1A-F77D-412D-998E-9D7B38DD6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284E65-CD1B-43BF-8B6D-EAA560D0B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1BD4-3481-4AAC-897E-55635227CDB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3364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13B27-C0C3-4C08-9452-2AD9100EA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ECC1EE-5AA3-40AC-8F40-AE7D23C6D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D0DB42-6F44-4773-B86C-6A79922749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D41EAF-B98F-4D9C-84A0-19DA238020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6475D4-376E-46EF-8B59-C996F559E9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35D3A7-10D4-4726-93E0-FEC354BD5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2F6C-09FF-4644-86CD-A191C6554C9A}" type="datetimeFigureOut">
              <a:rPr lang="pt-BR" smtClean="0"/>
              <a:t>08/11/2019</a:t>
            </a:fld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644AA0-F72F-43F8-9635-523CE37F1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92B13-1DEB-4FEF-8A0C-114A47A5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1BD4-3481-4AAC-897E-55635227CDB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1082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C033B-77A3-4F8B-ADE7-1454090DD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2CA64F-3B4E-435C-9CEA-5D13F0C66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2F6C-09FF-4644-86CD-A191C6554C9A}" type="datetimeFigureOut">
              <a:rPr lang="pt-BR" smtClean="0"/>
              <a:t>08/11/2019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51E105-EF67-4B4E-9488-740FE9C6E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424933-AB1E-4FAB-A6BC-A76DF0ED2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1BD4-3481-4AAC-897E-55635227CDB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3030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F23EB0-A633-47EF-AEBA-9B24B2328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2F6C-09FF-4644-86CD-A191C6554C9A}" type="datetimeFigureOut">
              <a:rPr lang="pt-BR" smtClean="0"/>
              <a:t>08/11/2019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49FE82-EA27-441F-BB99-17DE094F9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091FA5-801A-41F7-A1F5-7D713596D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1BD4-3481-4AAC-897E-55635227CDB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8498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8BFAA-A693-43B2-B4D9-D34BCED4F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9D8D7-CB29-4F1A-9F57-B3D6082DD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BFFC1-C2E7-4F0D-B31F-3133A264D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AED72E-D4D6-44EF-BDAC-F02AD749D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2F6C-09FF-4644-86CD-A191C6554C9A}" type="datetimeFigureOut">
              <a:rPr lang="pt-BR" smtClean="0"/>
              <a:t>08/11/2019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715C5E-F84A-48BA-B7A3-71D2186C2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56DB6-D154-4575-BAE1-5CA9042B9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1BD4-3481-4AAC-897E-55635227CDB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6390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1BE77-4133-451E-9BC3-24291823F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D1830B-3DB2-4A1D-8E48-8206D85948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9CDADA-22E3-4A68-BA03-290553CA9C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4DC3B-8B87-46AE-A672-82DC61D6E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2F6C-09FF-4644-86CD-A191C6554C9A}" type="datetimeFigureOut">
              <a:rPr lang="pt-BR" smtClean="0"/>
              <a:t>08/11/2019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0979F2-AC47-4B52-90AE-83FB42448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E70CD9-EFD7-49C1-88BC-C844A127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71BD4-3481-4AAC-897E-55635227CDB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109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1A04EC-9ED4-453B-8C80-C7EBF2FE0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9598B1-A855-47CE-8C0D-0A9B6D6C30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BD491-AAD8-451E-BFC2-EDDA7AE022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12F6C-09FF-4644-86CD-A191C6554C9A}" type="datetimeFigureOut">
              <a:rPr lang="pt-BR" smtClean="0"/>
              <a:t>08/11/2019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3D10A-B2D9-4C0D-ACCE-7A2BC898C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D24A9-EE65-4E2A-8A96-F12CB94832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71BD4-3481-4AAC-897E-55635227CDBE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727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tm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tm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tmp"/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tmp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5FF04D6-4B42-43AB-AA96-D539A66CAEC6}"/>
              </a:ext>
            </a:extLst>
          </p:cNvPr>
          <p:cNvSpPr/>
          <p:nvPr/>
        </p:nvSpPr>
        <p:spPr>
          <a:xfrm>
            <a:off x="464820" y="406828"/>
            <a:ext cx="11262360" cy="1326686"/>
          </a:xfrm>
          <a:prstGeom prst="round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EFDC1F-F165-4FE8-8C13-14EAED099C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820" y="415449"/>
            <a:ext cx="11262360" cy="1130300"/>
          </a:xfrm>
        </p:spPr>
        <p:txBody>
          <a:bodyPr>
            <a:noAutofit/>
          </a:bodyPr>
          <a:lstStyle/>
          <a:p>
            <a:r>
              <a:rPr lang="en-US" sz="35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  <a:r>
              <a:rPr lang="en-US" sz="35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A command to study the impact of different correction methods on cancer mortality trends and magnitude</a:t>
            </a:r>
            <a:endParaRPr lang="pt-BR" sz="3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5F7223-CF4E-4987-AD85-02777DF617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31282" y="2418725"/>
            <a:ext cx="4102709" cy="827881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Brazilian Stata Conference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ão Paulo, December 5th 2019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6CB5D39-0E8E-429E-91DA-145723E10BB6}"/>
              </a:ext>
            </a:extLst>
          </p:cNvPr>
          <p:cNvSpPr txBox="1">
            <a:spLocks/>
          </p:cNvSpPr>
          <p:nvPr/>
        </p:nvSpPr>
        <p:spPr>
          <a:xfrm>
            <a:off x="4437800" y="3799594"/>
            <a:ext cx="3489670" cy="42094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Alessandro Bigoni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BAD7278D-DD3C-41AC-9F8F-FD91002DB929}"/>
              </a:ext>
            </a:extLst>
          </p:cNvPr>
          <p:cNvSpPr txBox="1">
            <a:spLocks/>
          </p:cNvSpPr>
          <p:nvPr/>
        </p:nvSpPr>
        <p:spPr>
          <a:xfrm>
            <a:off x="3856879" y="4773527"/>
            <a:ext cx="4651513" cy="233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lnSpc>
                <a:spcPct val="100000"/>
              </a:lnSpc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Epidemiology Department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São Paulo (USP)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 of Public Health (FSP)</a:t>
            </a:r>
            <a:b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alebigoni@usp.br</a:t>
            </a:r>
          </a:p>
        </p:txBody>
      </p:sp>
    </p:spTree>
    <p:extLst>
      <p:ext uri="{BB962C8B-B14F-4D97-AF65-F5344CB8AC3E}">
        <p14:creationId xmlns:p14="http://schemas.microsoft.com/office/powerpoint/2010/main" val="3448872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E9F8EA-DABA-433C-8278-45B7982CBF8F}"/>
              </a:ext>
            </a:extLst>
          </p:cNvPr>
          <p:cNvSpPr/>
          <p:nvPr/>
        </p:nvSpPr>
        <p:spPr>
          <a:xfrm>
            <a:off x="0" y="0"/>
            <a:ext cx="12192000" cy="96740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89A0C5-1C00-4BAA-B690-B39948EB0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8" y="-177990"/>
            <a:ext cx="10515600" cy="1325563"/>
          </a:xfrm>
        </p:spPr>
        <p:txBody>
          <a:bodyPr/>
          <a:lstStyle/>
          <a:p>
            <a:r>
              <a:rPr lang="pt-B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Method: GBD</a:t>
            </a:r>
          </a:p>
        </p:txBody>
      </p:sp>
      <p:pic>
        <p:nvPicPr>
          <p:cNvPr id="12" name="Content Placeholder 11" descr="A picture containing clock&#10;&#10;Description automatically generated">
            <a:extLst>
              <a:ext uri="{FF2B5EF4-FFF2-40B4-BE49-F238E27FC236}">
                <a16:creationId xmlns:a16="http://schemas.microsoft.com/office/drawing/2014/main" id="{02909660-EEB3-4DD5-B0BD-57E269FDE5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965" y="1009761"/>
            <a:ext cx="9770900" cy="5446075"/>
          </a:xfr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0189086-23B3-47D0-917A-E41913F20F96}"/>
              </a:ext>
            </a:extLst>
          </p:cNvPr>
          <p:cNvSpPr/>
          <p:nvPr/>
        </p:nvSpPr>
        <p:spPr>
          <a:xfrm>
            <a:off x="0" y="6612835"/>
            <a:ext cx="1311965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5DE8F-77B2-463E-AD8C-2ED0A6ED2BAF}"/>
              </a:ext>
            </a:extLst>
          </p:cNvPr>
          <p:cNvSpPr txBox="1"/>
          <p:nvPr/>
        </p:nvSpPr>
        <p:spPr>
          <a:xfrm>
            <a:off x="172278" y="6582293"/>
            <a:ext cx="967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Bigoni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502142-07D4-43B9-BE46-C959FC20E24D}"/>
              </a:ext>
            </a:extLst>
          </p:cNvPr>
          <p:cNvSpPr/>
          <p:nvPr/>
        </p:nvSpPr>
        <p:spPr>
          <a:xfrm>
            <a:off x="1311965" y="6612835"/>
            <a:ext cx="9076044" cy="2385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1FADE0-E1DC-4FEB-A792-5DBDF66C113E}"/>
              </a:ext>
            </a:extLst>
          </p:cNvPr>
          <p:cNvSpPr txBox="1"/>
          <p:nvPr/>
        </p:nvSpPr>
        <p:spPr>
          <a:xfrm>
            <a:off x="1311965" y="6586572"/>
            <a:ext cx="9154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A command to study the impact of different correction methods on cancer mortality trends and magnitude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452488-6786-4202-8355-102C1CC94780}"/>
              </a:ext>
            </a:extLst>
          </p:cNvPr>
          <p:cNvSpPr/>
          <p:nvPr/>
        </p:nvSpPr>
        <p:spPr>
          <a:xfrm>
            <a:off x="10388009" y="6612835"/>
            <a:ext cx="1803991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54EDF-7082-46B5-A473-DFAC7B85304B}"/>
              </a:ext>
            </a:extLst>
          </p:cNvPr>
          <p:cNvSpPr/>
          <p:nvPr/>
        </p:nvSpPr>
        <p:spPr>
          <a:xfrm>
            <a:off x="10588375" y="6583875"/>
            <a:ext cx="1481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December 5th</a:t>
            </a:r>
            <a:endParaRPr lang="pt-BR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424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E9F8EA-DABA-433C-8278-45B7982CBF8F}"/>
              </a:ext>
            </a:extLst>
          </p:cNvPr>
          <p:cNvSpPr/>
          <p:nvPr/>
        </p:nvSpPr>
        <p:spPr>
          <a:xfrm>
            <a:off x="0" y="0"/>
            <a:ext cx="12192000" cy="96740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89A0C5-1C00-4BAA-B690-B39948EB0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554" y="-179078"/>
            <a:ext cx="2450910" cy="1325563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4E19D-1474-443A-BA02-B390D9DF7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959" y="3051622"/>
            <a:ext cx="11472081" cy="917575"/>
          </a:xfrm>
        </p:spPr>
        <p:txBody>
          <a:bodyPr/>
          <a:lstStyle/>
          <a:p>
            <a:pPr marL="0" indent="0">
              <a:buNone/>
            </a:pP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charon </a:t>
            </a:r>
            <a:r>
              <a:rPr lang="pt-BR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varname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pt-BR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can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cer() </a:t>
            </a:r>
            <a:r>
              <a:rPr lang="pt-BR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dop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tion() </a:t>
            </a:r>
            <a:r>
              <a:rPr lang="pt-BR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geo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level() </a:t>
            </a:r>
            <a:r>
              <a:rPr lang="pt-BR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adj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ust() </a:t>
            </a:r>
            <a:r>
              <a:rPr lang="pt-BR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steps</a:t>
            </a:r>
            <a:r>
              <a:rPr lang="pt-BR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tableupdate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endParaRPr lang="pt-B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189086-23B3-47D0-917A-E41913F20F96}"/>
              </a:ext>
            </a:extLst>
          </p:cNvPr>
          <p:cNvSpPr/>
          <p:nvPr/>
        </p:nvSpPr>
        <p:spPr>
          <a:xfrm>
            <a:off x="0" y="6612835"/>
            <a:ext cx="1311965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5DE8F-77B2-463E-AD8C-2ED0A6ED2BAF}"/>
              </a:ext>
            </a:extLst>
          </p:cNvPr>
          <p:cNvSpPr txBox="1"/>
          <p:nvPr/>
        </p:nvSpPr>
        <p:spPr>
          <a:xfrm>
            <a:off x="172278" y="6582293"/>
            <a:ext cx="967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Bigoni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502142-07D4-43B9-BE46-C959FC20E24D}"/>
              </a:ext>
            </a:extLst>
          </p:cNvPr>
          <p:cNvSpPr/>
          <p:nvPr/>
        </p:nvSpPr>
        <p:spPr>
          <a:xfrm>
            <a:off x="1311965" y="6612835"/>
            <a:ext cx="9076044" cy="2385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1FADE0-E1DC-4FEB-A792-5DBDF66C113E}"/>
              </a:ext>
            </a:extLst>
          </p:cNvPr>
          <p:cNvSpPr txBox="1"/>
          <p:nvPr/>
        </p:nvSpPr>
        <p:spPr>
          <a:xfrm>
            <a:off x="1311965" y="6586572"/>
            <a:ext cx="9154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A command to study the impact of different correction methods on cancer mortality trends and magnitude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452488-6786-4202-8355-102C1CC94780}"/>
              </a:ext>
            </a:extLst>
          </p:cNvPr>
          <p:cNvSpPr/>
          <p:nvPr/>
        </p:nvSpPr>
        <p:spPr>
          <a:xfrm>
            <a:off x="10388009" y="6612835"/>
            <a:ext cx="1803991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54EDF-7082-46B5-A473-DFAC7B85304B}"/>
              </a:ext>
            </a:extLst>
          </p:cNvPr>
          <p:cNvSpPr/>
          <p:nvPr/>
        </p:nvSpPr>
        <p:spPr>
          <a:xfrm>
            <a:off x="10588375" y="6583875"/>
            <a:ext cx="1481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December 5th</a:t>
            </a:r>
            <a:endParaRPr lang="pt-BR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1498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E9F8EA-DABA-433C-8278-45B7982CBF8F}"/>
              </a:ext>
            </a:extLst>
          </p:cNvPr>
          <p:cNvSpPr/>
          <p:nvPr/>
        </p:nvSpPr>
        <p:spPr>
          <a:xfrm>
            <a:off x="0" y="0"/>
            <a:ext cx="12192000" cy="96740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89A0C5-1C00-4BAA-B690-B39948EB0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554" y="-179078"/>
            <a:ext cx="2450910" cy="1325563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189086-23B3-47D0-917A-E41913F20F96}"/>
              </a:ext>
            </a:extLst>
          </p:cNvPr>
          <p:cNvSpPr/>
          <p:nvPr/>
        </p:nvSpPr>
        <p:spPr>
          <a:xfrm>
            <a:off x="0" y="6612835"/>
            <a:ext cx="1311965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5DE8F-77B2-463E-AD8C-2ED0A6ED2BAF}"/>
              </a:ext>
            </a:extLst>
          </p:cNvPr>
          <p:cNvSpPr txBox="1"/>
          <p:nvPr/>
        </p:nvSpPr>
        <p:spPr>
          <a:xfrm>
            <a:off x="172278" y="6582293"/>
            <a:ext cx="967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Bigoni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502142-07D4-43B9-BE46-C959FC20E24D}"/>
              </a:ext>
            </a:extLst>
          </p:cNvPr>
          <p:cNvSpPr/>
          <p:nvPr/>
        </p:nvSpPr>
        <p:spPr>
          <a:xfrm>
            <a:off x="1311965" y="6612835"/>
            <a:ext cx="9076044" cy="2385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1FADE0-E1DC-4FEB-A792-5DBDF66C113E}"/>
              </a:ext>
            </a:extLst>
          </p:cNvPr>
          <p:cNvSpPr txBox="1"/>
          <p:nvPr/>
        </p:nvSpPr>
        <p:spPr>
          <a:xfrm>
            <a:off x="1311965" y="6586572"/>
            <a:ext cx="9154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A command to study the impact of different correction methods on cancer mortality trends and magnitude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452488-6786-4202-8355-102C1CC94780}"/>
              </a:ext>
            </a:extLst>
          </p:cNvPr>
          <p:cNvSpPr/>
          <p:nvPr/>
        </p:nvSpPr>
        <p:spPr>
          <a:xfrm>
            <a:off x="10388009" y="6612835"/>
            <a:ext cx="1803991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54EDF-7082-46B5-A473-DFAC7B85304B}"/>
              </a:ext>
            </a:extLst>
          </p:cNvPr>
          <p:cNvSpPr/>
          <p:nvPr/>
        </p:nvSpPr>
        <p:spPr>
          <a:xfrm>
            <a:off x="10588375" y="6583875"/>
            <a:ext cx="1481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December 5th</a:t>
            </a:r>
            <a:endParaRPr lang="pt-BR" sz="1400" b="1" dirty="0">
              <a:solidFill>
                <a:schemeClr val="bg1"/>
              </a:solidFill>
            </a:endParaRPr>
          </a:p>
        </p:txBody>
      </p:sp>
      <p:pic>
        <p:nvPicPr>
          <p:cNvPr id="17" name="Picture 16" descr="A close up of a sign&#10;&#10;Description automatically generated">
            <a:extLst>
              <a:ext uri="{FF2B5EF4-FFF2-40B4-BE49-F238E27FC236}">
                <a16:creationId xmlns:a16="http://schemas.microsoft.com/office/drawing/2014/main" id="{025C6E9E-FEF4-4F7B-8FD4-1BE7DC105F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114" y="983191"/>
            <a:ext cx="4231746" cy="564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938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E9F8EA-DABA-433C-8278-45B7982CBF8F}"/>
              </a:ext>
            </a:extLst>
          </p:cNvPr>
          <p:cNvSpPr/>
          <p:nvPr/>
        </p:nvSpPr>
        <p:spPr>
          <a:xfrm>
            <a:off x="0" y="0"/>
            <a:ext cx="12192000" cy="96740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189086-23B3-47D0-917A-E41913F20F96}"/>
              </a:ext>
            </a:extLst>
          </p:cNvPr>
          <p:cNvSpPr/>
          <p:nvPr/>
        </p:nvSpPr>
        <p:spPr>
          <a:xfrm>
            <a:off x="0" y="6612835"/>
            <a:ext cx="1311965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5DE8F-77B2-463E-AD8C-2ED0A6ED2BAF}"/>
              </a:ext>
            </a:extLst>
          </p:cNvPr>
          <p:cNvSpPr txBox="1"/>
          <p:nvPr/>
        </p:nvSpPr>
        <p:spPr>
          <a:xfrm>
            <a:off x="172278" y="6582293"/>
            <a:ext cx="967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Bigoni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502142-07D4-43B9-BE46-C959FC20E24D}"/>
              </a:ext>
            </a:extLst>
          </p:cNvPr>
          <p:cNvSpPr/>
          <p:nvPr/>
        </p:nvSpPr>
        <p:spPr>
          <a:xfrm>
            <a:off x="1311965" y="6612835"/>
            <a:ext cx="9076044" cy="2385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1FADE0-E1DC-4FEB-A792-5DBDF66C113E}"/>
              </a:ext>
            </a:extLst>
          </p:cNvPr>
          <p:cNvSpPr txBox="1"/>
          <p:nvPr/>
        </p:nvSpPr>
        <p:spPr>
          <a:xfrm>
            <a:off x="1311965" y="6586572"/>
            <a:ext cx="9154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A command to study the impact of different correction methods on cancer mortality trends and magnitude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452488-6786-4202-8355-102C1CC94780}"/>
              </a:ext>
            </a:extLst>
          </p:cNvPr>
          <p:cNvSpPr/>
          <p:nvPr/>
        </p:nvSpPr>
        <p:spPr>
          <a:xfrm>
            <a:off x="10388009" y="6612835"/>
            <a:ext cx="1803991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54EDF-7082-46B5-A473-DFAC7B85304B}"/>
              </a:ext>
            </a:extLst>
          </p:cNvPr>
          <p:cNvSpPr/>
          <p:nvPr/>
        </p:nvSpPr>
        <p:spPr>
          <a:xfrm>
            <a:off x="10588375" y="6583875"/>
            <a:ext cx="1481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December 5th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65F39EB-0075-4229-BB48-58C29E9EB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causabas 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causabas_o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linhaa 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linhab 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linhac 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linhad 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linhaii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F798482-317B-482B-89F8-67B6D507E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014" y="-179078"/>
            <a:ext cx="12192000" cy="1325563"/>
          </a:xfrm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 </a:t>
            </a:r>
            <a:r>
              <a:rPr lang="pt-BR" sz="3200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varname</a:t>
            </a:r>
            <a:r>
              <a:rPr lang="pt-BR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can() dop() geo() adj() steps()</a:t>
            </a:r>
            <a:endParaRPr lang="pt-BR" sz="3200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5E1DFD-207A-4CDA-B557-8F06885868DF}"/>
              </a:ext>
            </a:extLst>
          </p:cNvPr>
          <p:cNvSpPr/>
          <p:nvPr/>
        </p:nvSpPr>
        <p:spPr>
          <a:xfrm>
            <a:off x="1957137" y="150630"/>
            <a:ext cx="2133600" cy="68981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93107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E9F8EA-DABA-433C-8278-45B7982CBF8F}"/>
              </a:ext>
            </a:extLst>
          </p:cNvPr>
          <p:cNvSpPr/>
          <p:nvPr/>
        </p:nvSpPr>
        <p:spPr>
          <a:xfrm>
            <a:off x="0" y="0"/>
            <a:ext cx="12192000" cy="96740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189086-23B3-47D0-917A-E41913F20F96}"/>
              </a:ext>
            </a:extLst>
          </p:cNvPr>
          <p:cNvSpPr/>
          <p:nvPr/>
        </p:nvSpPr>
        <p:spPr>
          <a:xfrm>
            <a:off x="0" y="6612835"/>
            <a:ext cx="1311965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5DE8F-77B2-463E-AD8C-2ED0A6ED2BAF}"/>
              </a:ext>
            </a:extLst>
          </p:cNvPr>
          <p:cNvSpPr txBox="1"/>
          <p:nvPr/>
        </p:nvSpPr>
        <p:spPr>
          <a:xfrm>
            <a:off x="172278" y="6582293"/>
            <a:ext cx="967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Bigoni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502142-07D4-43B9-BE46-C959FC20E24D}"/>
              </a:ext>
            </a:extLst>
          </p:cNvPr>
          <p:cNvSpPr/>
          <p:nvPr/>
        </p:nvSpPr>
        <p:spPr>
          <a:xfrm>
            <a:off x="1311965" y="6612835"/>
            <a:ext cx="9076044" cy="2385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1FADE0-E1DC-4FEB-A792-5DBDF66C113E}"/>
              </a:ext>
            </a:extLst>
          </p:cNvPr>
          <p:cNvSpPr txBox="1"/>
          <p:nvPr/>
        </p:nvSpPr>
        <p:spPr>
          <a:xfrm>
            <a:off x="1311965" y="6586572"/>
            <a:ext cx="9154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A command to study the impact of different correction methods on cancer mortality trends and magnitude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452488-6786-4202-8355-102C1CC94780}"/>
              </a:ext>
            </a:extLst>
          </p:cNvPr>
          <p:cNvSpPr/>
          <p:nvPr/>
        </p:nvSpPr>
        <p:spPr>
          <a:xfrm>
            <a:off x="10388009" y="6612835"/>
            <a:ext cx="1803991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54EDF-7082-46B5-A473-DFAC7B85304B}"/>
              </a:ext>
            </a:extLst>
          </p:cNvPr>
          <p:cNvSpPr/>
          <p:nvPr/>
        </p:nvSpPr>
        <p:spPr>
          <a:xfrm>
            <a:off x="10588375" y="6583875"/>
            <a:ext cx="1481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December 5th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65F39EB-0075-4229-BB48-58C29E9EB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neoplasms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neopla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Lip and oral cavity cancer |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lipora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Nasopharynx cancer | nasoph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Esophageal cancer | esopha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Stomach cancer | stomac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Colon and rectum cancer | colon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Liver cancer | liver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Leukemia |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leukem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Chronic myeloid leukemia |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chromy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Hodgkin lymphoma | hodgki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Non-Hodgkin lymphoma |nonhod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Thyroid cancer | thyroi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Prostate cancer |prosta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Cervical cancer | cervic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[...]+27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E27EC00-AC18-47C7-8C3B-4EDCD8BEC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014" y="-179078"/>
            <a:ext cx="12192000" cy="1325563"/>
          </a:xfrm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 </a:t>
            </a:r>
            <a:r>
              <a:rPr lang="pt-BR" sz="3200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varname</a:t>
            </a:r>
            <a:r>
              <a:rPr lang="pt-BR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can() dop() geo() adj() steps()</a:t>
            </a:r>
            <a:endParaRPr lang="pt-BR" sz="3200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200B2CA-3F43-4693-93DB-17F5F5F793AA}"/>
              </a:ext>
            </a:extLst>
          </p:cNvPr>
          <p:cNvSpPr/>
          <p:nvPr/>
        </p:nvSpPr>
        <p:spPr>
          <a:xfrm>
            <a:off x="4170948" y="150630"/>
            <a:ext cx="1331495" cy="68981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1199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E9F8EA-DABA-433C-8278-45B7982CBF8F}"/>
              </a:ext>
            </a:extLst>
          </p:cNvPr>
          <p:cNvSpPr/>
          <p:nvPr/>
        </p:nvSpPr>
        <p:spPr>
          <a:xfrm>
            <a:off x="0" y="0"/>
            <a:ext cx="12192000" cy="96740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189086-23B3-47D0-917A-E41913F20F96}"/>
              </a:ext>
            </a:extLst>
          </p:cNvPr>
          <p:cNvSpPr/>
          <p:nvPr/>
        </p:nvSpPr>
        <p:spPr>
          <a:xfrm>
            <a:off x="0" y="6612835"/>
            <a:ext cx="1311965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5DE8F-77B2-463E-AD8C-2ED0A6ED2BAF}"/>
              </a:ext>
            </a:extLst>
          </p:cNvPr>
          <p:cNvSpPr txBox="1"/>
          <p:nvPr/>
        </p:nvSpPr>
        <p:spPr>
          <a:xfrm>
            <a:off x="172278" y="6582293"/>
            <a:ext cx="967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Bigoni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502142-07D4-43B9-BE46-C959FC20E24D}"/>
              </a:ext>
            </a:extLst>
          </p:cNvPr>
          <p:cNvSpPr/>
          <p:nvPr/>
        </p:nvSpPr>
        <p:spPr>
          <a:xfrm>
            <a:off x="1311965" y="6612835"/>
            <a:ext cx="9076044" cy="2385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1FADE0-E1DC-4FEB-A792-5DBDF66C113E}"/>
              </a:ext>
            </a:extLst>
          </p:cNvPr>
          <p:cNvSpPr txBox="1"/>
          <p:nvPr/>
        </p:nvSpPr>
        <p:spPr>
          <a:xfrm>
            <a:off x="1311965" y="6586572"/>
            <a:ext cx="9154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A command to study the impact of different correction methods on cancer mortality trends and magnitude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452488-6786-4202-8355-102C1CC94780}"/>
              </a:ext>
            </a:extLst>
          </p:cNvPr>
          <p:cNvSpPr/>
          <p:nvPr/>
        </p:nvSpPr>
        <p:spPr>
          <a:xfrm>
            <a:off x="10388009" y="6612835"/>
            <a:ext cx="1803991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54EDF-7082-46B5-A473-DFAC7B85304B}"/>
              </a:ext>
            </a:extLst>
          </p:cNvPr>
          <p:cNvSpPr/>
          <p:nvPr/>
        </p:nvSpPr>
        <p:spPr>
          <a:xfrm>
            <a:off x="10588375" y="6583875"/>
            <a:ext cx="1481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December 5th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892ED513-2ECC-46A4-A837-71A465339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014" y="-179078"/>
            <a:ext cx="12192000" cy="1325563"/>
          </a:xfrm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 </a:t>
            </a:r>
            <a:r>
              <a:rPr lang="pt-BR" sz="3200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varname</a:t>
            </a:r>
            <a:r>
              <a:rPr lang="pt-BR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can() dop() geo() adj() steps()</a:t>
            </a:r>
            <a:endParaRPr lang="pt-BR" sz="3200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6E71D40-AAD2-49E4-9AD9-F9B22C6C9A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4596708"/>
              </p:ext>
            </p:extLst>
          </p:nvPr>
        </p:nvGraphicFramePr>
        <p:xfrm>
          <a:off x="681790" y="1475874"/>
          <a:ext cx="10828420" cy="473556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22215">
                  <a:extLst>
                    <a:ext uri="{9D8B030D-6E8A-4147-A177-3AD203B41FA5}">
                      <a16:colId xmlns:a16="http://schemas.microsoft.com/office/drawing/2014/main" val="3485119670"/>
                    </a:ext>
                  </a:extLst>
                </a:gridCol>
                <a:gridCol w="5756813">
                  <a:extLst>
                    <a:ext uri="{9D8B030D-6E8A-4147-A177-3AD203B41FA5}">
                      <a16:colId xmlns:a16="http://schemas.microsoft.com/office/drawing/2014/main" val="1976541921"/>
                    </a:ext>
                  </a:extLst>
                </a:gridCol>
                <a:gridCol w="2549392">
                  <a:extLst>
                    <a:ext uri="{9D8B030D-6E8A-4147-A177-3AD203B41FA5}">
                      <a16:colId xmlns:a16="http://schemas.microsoft.com/office/drawing/2014/main" val="2129006907"/>
                    </a:ext>
                  </a:extLst>
                </a:gridCol>
              </a:tblGrid>
              <a:tr h="422758"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can( )</a:t>
                      </a:r>
                      <a:endParaRPr lang="pt-BR" sz="2000" b="1" u="sn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dop</a:t>
                      </a:r>
                      <a:r>
                        <a:rPr lang="en-US" sz="2000" b="1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US" sz="2000" b="1" u="sng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withdcodes</a:t>
                      </a:r>
                      <a:r>
                        <a:rPr lang="en-US" sz="2000" b="1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)</a:t>
                      </a:r>
                      <a:endParaRPr lang="pt-BR" sz="2000" b="1" u="sn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dop</a:t>
                      </a:r>
                      <a:r>
                        <a:rPr lang="en-US" sz="2000" b="1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US" sz="2000" b="1" u="sng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nodcodes</a:t>
                      </a:r>
                      <a:r>
                        <a:rPr lang="en-US" sz="2000" b="1" u="sng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)</a:t>
                      </a:r>
                      <a:endParaRPr lang="pt-BR" sz="2000" b="1" u="sn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8505574"/>
                  </a:ext>
                </a:extLst>
              </a:tr>
              <a:tr h="4227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lipora</a:t>
                      </a:r>
                      <a:endParaRPr lang="pt-B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C00-C089 D100-D105 D11-D119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C00-C089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50537557"/>
                  </a:ext>
                </a:extLst>
              </a:tr>
              <a:tr h="4227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nasoph</a:t>
                      </a:r>
                      <a:endParaRPr lang="pt-B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C11-C119 D106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C11-C119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07023966"/>
                  </a:ext>
                </a:extLst>
              </a:tr>
              <a:tr h="4227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esoph</a:t>
                      </a:r>
                      <a:endParaRPr lang="pt-B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C15-C159 D001-D130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C15-C159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02494528"/>
                  </a:ext>
                </a:extLst>
              </a:tr>
              <a:tr h="4227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stomac</a:t>
                      </a:r>
                      <a:endParaRPr lang="pt-B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C16-C169 D002 D131 D371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C16-C169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54815876"/>
                  </a:ext>
                </a:extLst>
              </a:tr>
              <a:tr h="43690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colon</a:t>
                      </a:r>
                      <a:endParaRPr lang="pt-B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C18-C219 D010-D013 D12-D129 D373-D375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C18-C219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58224107"/>
                  </a:ext>
                </a:extLst>
              </a:tr>
              <a:tr h="4227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liver</a:t>
                      </a:r>
                      <a:endParaRPr lang="pt-B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C22-C229 D134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C22-C229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9985532"/>
                  </a:ext>
                </a:extLst>
              </a:tr>
              <a:tr h="4227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leukem</a:t>
                      </a:r>
                      <a:endParaRPr lang="pt-B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C53-C539 D06-D069 D260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C53-C539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29356745"/>
                  </a:ext>
                </a:extLst>
              </a:tr>
              <a:tr h="4227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prosta</a:t>
                      </a:r>
                      <a:endParaRPr lang="pt-B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C61-C619 D075 D291 D400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C61-C619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53483204"/>
                  </a:ext>
                </a:extLst>
              </a:tr>
              <a:tr h="4227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cervic</a:t>
                      </a:r>
                      <a:endParaRPr lang="pt-B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C53-C539 D06-D069 D260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C53-C539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9929607"/>
                  </a:ext>
                </a:extLst>
              </a:tr>
              <a:tr h="422758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[…]</a:t>
                      </a:r>
                      <a:endParaRPr lang="pt-BR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[…]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[…]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1444756"/>
                  </a:ext>
                </a:extLst>
              </a:tr>
            </a:tbl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55EEC261-E0DB-4D30-8D69-01A52465EB76}"/>
              </a:ext>
            </a:extLst>
          </p:cNvPr>
          <p:cNvSpPr/>
          <p:nvPr/>
        </p:nvSpPr>
        <p:spPr>
          <a:xfrm>
            <a:off x="5645460" y="138798"/>
            <a:ext cx="1316814" cy="68981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4924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E9F8EA-DABA-433C-8278-45B7982CBF8F}"/>
              </a:ext>
            </a:extLst>
          </p:cNvPr>
          <p:cNvSpPr/>
          <p:nvPr/>
        </p:nvSpPr>
        <p:spPr>
          <a:xfrm>
            <a:off x="0" y="0"/>
            <a:ext cx="12192000" cy="96740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189086-23B3-47D0-917A-E41913F20F96}"/>
              </a:ext>
            </a:extLst>
          </p:cNvPr>
          <p:cNvSpPr/>
          <p:nvPr/>
        </p:nvSpPr>
        <p:spPr>
          <a:xfrm>
            <a:off x="0" y="6612835"/>
            <a:ext cx="1311965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5DE8F-77B2-463E-AD8C-2ED0A6ED2BAF}"/>
              </a:ext>
            </a:extLst>
          </p:cNvPr>
          <p:cNvSpPr txBox="1"/>
          <p:nvPr/>
        </p:nvSpPr>
        <p:spPr>
          <a:xfrm>
            <a:off x="172278" y="6582293"/>
            <a:ext cx="967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Bigoni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502142-07D4-43B9-BE46-C959FC20E24D}"/>
              </a:ext>
            </a:extLst>
          </p:cNvPr>
          <p:cNvSpPr/>
          <p:nvPr/>
        </p:nvSpPr>
        <p:spPr>
          <a:xfrm>
            <a:off x="1311965" y="6612835"/>
            <a:ext cx="9076044" cy="2385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1FADE0-E1DC-4FEB-A792-5DBDF66C113E}"/>
              </a:ext>
            </a:extLst>
          </p:cNvPr>
          <p:cNvSpPr txBox="1"/>
          <p:nvPr/>
        </p:nvSpPr>
        <p:spPr>
          <a:xfrm>
            <a:off x="1311965" y="6586572"/>
            <a:ext cx="9154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A command to study the impact of different correction methods on cancer mortality trends and magnitude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452488-6786-4202-8355-102C1CC94780}"/>
              </a:ext>
            </a:extLst>
          </p:cNvPr>
          <p:cNvSpPr/>
          <p:nvPr/>
        </p:nvSpPr>
        <p:spPr>
          <a:xfrm>
            <a:off x="10388009" y="6612835"/>
            <a:ext cx="1803991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54EDF-7082-46B5-A473-DFAC7B85304B}"/>
              </a:ext>
            </a:extLst>
          </p:cNvPr>
          <p:cNvSpPr/>
          <p:nvPr/>
        </p:nvSpPr>
        <p:spPr>
          <a:xfrm>
            <a:off x="10588375" y="6583875"/>
            <a:ext cx="1481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December 5th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B548972-2ADD-4842-8BA8-5BBD23C6C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014" y="-179078"/>
            <a:ext cx="12192000" cy="1325563"/>
          </a:xfrm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 </a:t>
            </a:r>
            <a:r>
              <a:rPr lang="pt-BR" sz="3200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varname</a:t>
            </a:r>
            <a:r>
              <a:rPr lang="pt-BR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can() dop() geo() adj() steps()</a:t>
            </a:r>
            <a:endParaRPr lang="pt-BR" sz="3200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5" name="Content Placeholder 14" descr="A close up of a map&#10;&#10;Description generated with very high confidence">
            <a:extLst>
              <a:ext uri="{FF2B5EF4-FFF2-40B4-BE49-F238E27FC236}">
                <a16:creationId xmlns:a16="http://schemas.microsoft.com/office/drawing/2014/main" id="{75F946D5-F9C1-4629-9DD9-4F963C8A34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893" y="2123196"/>
            <a:ext cx="4039383" cy="348396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21A4C25-F74E-432B-BE14-CEF88C841B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278" y="2123196"/>
            <a:ext cx="3441705" cy="3368304"/>
          </a:xfrm>
          <a:prstGeom prst="rect">
            <a:avLst/>
          </a:prstGeom>
        </p:spPr>
      </p:pic>
      <p:pic>
        <p:nvPicPr>
          <p:cNvPr id="17" name="Picture 16" descr="A picture containing text, map&#10;&#10;Description generated with very high confidence">
            <a:extLst>
              <a:ext uri="{FF2B5EF4-FFF2-40B4-BE49-F238E27FC236}">
                <a16:creationId xmlns:a16="http://schemas.microsoft.com/office/drawing/2014/main" id="{4B3E55BC-5FBC-44C2-9293-15900E2E63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2276" y="2078877"/>
            <a:ext cx="4154713" cy="382956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F518C09-10C0-4C9B-BFB0-A7F216D762FE}"/>
              </a:ext>
            </a:extLst>
          </p:cNvPr>
          <p:cNvSpPr txBox="1"/>
          <p:nvPr/>
        </p:nvSpPr>
        <p:spPr>
          <a:xfrm>
            <a:off x="172279" y="1393495"/>
            <a:ext cx="3441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geo(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macroreg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)</a:t>
            </a:r>
            <a:endParaRPr lang="pt-BR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1CBE580-800D-44A2-8538-301E2AE36DB0}"/>
              </a:ext>
            </a:extLst>
          </p:cNvPr>
          <p:cNvSpPr txBox="1"/>
          <p:nvPr/>
        </p:nvSpPr>
        <p:spPr>
          <a:xfrm>
            <a:off x="4253180" y="1393495"/>
            <a:ext cx="27609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geo( state )</a:t>
            </a:r>
            <a:endParaRPr lang="pt-BR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1E04520-129E-4CCB-92F1-C1794CAEEBC4}"/>
              </a:ext>
            </a:extLst>
          </p:cNvPr>
          <p:cNvSpPr txBox="1"/>
          <p:nvPr/>
        </p:nvSpPr>
        <p:spPr>
          <a:xfrm>
            <a:off x="8008780" y="1423597"/>
            <a:ext cx="3441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geo(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reginter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)</a:t>
            </a:r>
            <a:endParaRPr lang="pt-BR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DF738D4-AF75-46D7-8F24-D1A9AE998EB2}"/>
              </a:ext>
            </a:extLst>
          </p:cNvPr>
          <p:cNvSpPr/>
          <p:nvPr/>
        </p:nvSpPr>
        <p:spPr>
          <a:xfrm>
            <a:off x="7137375" y="138798"/>
            <a:ext cx="1316814" cy="68981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6935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E9F8EA-DABA-433C-8278-45B7982CBF8F}"/>
              </a:ext>
            </a:extLst>
          </p:cNvPr>
          <p:cNvSpPr/>
          <p:nvPr/>
        </p:nvSpPr>
        <p:spPr>
          <a:xfrm>
            <a:off x="0" y="0"/>
            <a:ext cx="12192000" cy="96740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189086-23B3-47D0-917A-E41913F20F96}"/>
              </a:ext>
            </a:extLst>
          </p:cNvPr>
          <p:cNvSpPr/>
          <p:nvPr/>
        </p:nvSpPr>
        <p:spPr>
          <a:xfrm>
            <a:off x="0" y="6612835"/>
            <a:ext cx="1311965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5DE8F-77B2-463E-AD8C-2ED0A6ED2BAF}"/>
              </a:ext>
            </a:extLst>
          </p:cNvPr>
          <p:cNvSpPr txBox="1"/>
          <p:nvPr/>
        </p:nvSpPr>
        <p:spPr>
          <a:xfrm>
            <a:off x="172278" y="6582293"/>
            <a:ext cx="967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Bigoni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502142-07D4-43B9-BE46-C959FC20E24D}"/>
              </a:ext>
            </a:extLst>
          </p:cNvPr>
          <p:cNvSpPr/>
          <p:nvPr/>
        </p:nvSpPr>
        <p:spPr>
          <a:xfrm>
            <a:off x="1311965" y="6612835"/>
            <a:ext cx="9076044" cy="2385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1FADE0-E1DC-4FEB-A792-5DBDF66C113E}"/>
              </a:ext>
            </a:extLst>
          </p:cNvPr>
          <p:cNvSpPr txBox="1"/>
          <p:nvPr/>
        </p:nvSpPr>
        <p:spPr>
          <a:xfrm>
            <a:off x="1311965" y="6586572"/>
            <a:ext cx="9154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A command to study the impact of different correction methods on cancer mortality trends and magnitude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452488-6786-4202-8355-102C1CC94780}"/>
              </a:ext>
            </a:extLst>
          </p:cNvPr>
          <p:cNvSpPr/>
          <p:nvPr/>
        </p:nvSpPr>
        <p:spPr>
          <a:xfrm>
            <a:off x="10388009" y="6612835"/>
            <a:ext cx="1803991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54EDF-7082-46B5-A473-DFAC7B85304B}"/>
              </a:ext>
            </a:extLst>
          </p:cNvPr>
          <p:cNvSpPr/>
          <p:nvPr/>
        </p:nvSpPr>
        <p:spPr>
          <a:xfrm>
            <a:off x="10588375" y="6583875"/>
            <a:ext cx="1481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December 5th</a:t>
            </a:r>
            <a:endParaRPr lang="pt-BR" sz="14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65F39EB-0075-4229-BB48-58C29E9EBC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90074" y="1399043"/>
                <a:ext cx="4455695" cy="1603375"/>
              </a:xfrm>
            </p:spPr>
            <p:txBody>
              <a:bodyPr numCol="1">
                <a:normAutofit fontScale="92500" lnSpcReduction="20000"/>
              </a:bodyPr>
              <a:lstStyle/>
              <a:p>
                <a:pPr marL="0" indent="0" algn="ctr">
                  <a:buNone/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adj( oms )</a:t>
                </a:r>
              </a:p>
              <a:p>
                <a:pPr marL="0" indent="0" algn="ctr">
                  <a:buNone/>
                </a:pP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𝑵𝑫𝒓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∗</m:t>
                      </m:r>
                      <m:d>
                        <m:dPr>
                          <m:ctrlPr>
                            <a:rPr lang="pt-BR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𝑵𝑫𝒄</m:t>
                              </m:r>
                            </m:num>
                            <m:den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𝑨𝑫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−(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𝑵𝑫𝒓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>
                                  <a:latin typeface="Cambria Math" panose="02040503050406030204" pitchFamily="18" charset="0"/>
                                </a:rPr>
                                <m:t>𝑵𝑬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endParaRPr lang="pt-BR" dirty="0"/>
              </a:p>
              <a:p>
                <a:endParaRPr lang="pt-BR" dirty="0"/>
              </a:p>
              <a:p>
                <a:endParaRPr lang="pt-BR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12" name="Content Placeholder 11">
                <a:extLst>
                  <a:ext uri="{FF2B5EF4-FFF2-40B4-BE49-F238E27FC236}">
                    <a16:creationId xmlns:a16="http://schemas.microsoft.com/office/drawing/2014/main" id="{565F39EB-0075-4229-BB48-58C29E9EBC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90074" y="1399043"/>
                <a:ext cx="4455695" cy="1603375"/>
              </a:xfrm>
              <a:blipFill>
                <a:blip r:embed="rId2"/>
                <a:stretch>
                  <a:fillRect t="-950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itle 1">
            <a:extLst>
              <a:ext uri="{FF2B5EF4-FFF2-40B4-BE49-F238E27FC236}">
                <a16:creationId xmlns:a16="http://schemas.microsoft.com/office/drawing/2014/main" id="{4BA9BFA0-835F-4F39-95AB-A2ED8517E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014" y="-179078"/>
            <a:ext cx="12192000" cy="1325563"/>
          </a:xfrm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 </a:t>
            </a:r>
            <a:r>
              <a:rPr lang="pt-BR" sz="3200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varname</a:t>
            </a:r>
            <a:r>
              <a:rPr lang="pt-BR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can() dop() geo() adj() steps()</a:t>
            </a:r>
            <a:endParaRPr lang="pt-BR" sz="3200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11">
                <a:extLst>
                  <a:ext uri="{FF2B5EF4-FFF2-40B4-BE49-F238E27FC236}">
                    <a16:creationId xmlns:a16="http://schemas.microsoft.com/office/drawing/2014/main" id="{408024A1-146A-424D-8AA4-A73AC7BD454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374013" y="1385059"/>
                <a:ext cx="5224428" cy="1603375"/>
              </a:xfrm>
              <a:prstGeom prst="rect">
                <a:avLst/>
              </a:prstGeom>
            </p:spPr>
            <p:txBody>
              <a:bodyPr vert="horz" lIns="91440" tIns="45720" rIns="91440" bIns="45720" numCol="1" rtlCol="0">
                <a:normAutofit fontScale="850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adj( franca )</a:t>
                </a:r>
              </a:p>
              <a:p>
                <a:pPr marL="0" indent="0" algn="ctr">
                  <a:buNone/>
                </a:pP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𝑵𝑫𝒓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∗</m:t>
                          </m:r>
                          <m:d>
                            <m:dPr>
                              <m:ctrlPr>
                                <a:rPr lang="pt-BR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pt-BR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𝑵𝑫𝒄</m:t>
                                  </m:r>
                                </m:num>
                                <m:den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𝑨𝑫</m:t>
                                  </m:r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−(</m:t>
                                  </m:r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𝑵𝑫𝒓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𝑵𝑬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en-US" b="1" i="1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pt-BR" dirty="0"/>
              </a:p>
              <a:p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endParaRPr lang="pt-BR" dirty="0"/>
              </a:p>
              <a:p>
                <a:endParaRPr lang="pt-BR" dirty="0"/>
              </a:p>
              <a:p>
                <a:endParaRPr lang="pt-BR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15" name="Content Placeholder 11">
                <a:extLst>
                  <a:ext uri="{FF2B5EF4-FFF2-40B4-BE49-F238E27FC236}">
                    <a16:creationId xmlns:a16="http://schemas.microsoft.com/office/drawing/2014/main" id="{408024A1-146A-424D-8AA4-A73AC7BD45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4013" y="1385059"/>
                <a:ext cx="5224428" cy="1603375"/>
              </a:xfrm>
              <a:prstGeom prst="rect">
                <a:avLst/>
              </a:prstGeom>
              <a:blipFill>
                <a:blip r:embed="rId3"/>
                <a:stretch>
                  <a:fillRect t="-798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DA7CBBD9-B2E8-441C-A677-EA92164EEF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71" y="3782797"/>
            <a:ext cx="11583885" cy="1861496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0F9C4C9-110B-4744-B14D-4BF423F4A49A}"/>
              </a:ext>
            </a:extLst>
          </p:cNvPr>
          <p:cNvSpPr/>
          <p:nvPr/>
        </p:nvSpPr>
        <p:spPr>
          <a:xfrm>
            <a:off x="8581164" y="138798"/>
            <a:ext cx="1316814" cy="68981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125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E9F8EA-DABA-433C-8278-45B7982CBF8F}"/>
              </a:ext>
            </a:extLst>
          </p:cNvPr>
          <p:cNvSpPr/>
          <p:nvPr/>
        </p:nvSpPr>
        <p:spPr>
          <a:xfrm>
            <a:off x="0" y="0"/>
            <a:ext cx="12192000" cy="96740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189086-23B3-47D0-917A-E41913F20F96}"/>
              </a:ext>
            </a:extLst>
          </p:cNvPr>
          <p:cNvSpPr/>
          <p:nvPr/>
        </p:nvSpPr>
        <p:spPr>
          <a:xfrm>
            <a:off x="0" y="6612835"/>
            <a:ext cx="1311965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5DE8F-77B2-463E-AD8C-2ED0A6ED2BAF}"/>
              </a:ext>
            </a:extLst>
          </p:cNvPr>
          <p:cNvSpPr txBox="1"/>
          <p:nvPr/>
        </p:nvSpPr>
        <p:spPr>
          <a:xfrm>
            <a:off x="172278" y="6582293"/>
            <a:ext cx="967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Bigoni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502142-07D4-43B9-BE46-C959FC20E24D}"/>
              </a:ext>
            </a:extLst>
          </p:cNvPr>
          <p:cNvSpPr/>
          <p:nvPr/>
        </p:nvSpPr>
        <p:spPr>
          <a:xfrm>
            <a:off x="1311965" y="6612835"/>
            <a:ext cx="9076044" cy="2385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1FADE0-E1DC-4FEB-A792-5DBDF66C113E}"/>
              </a:ext>
            </a:extLst>
          </p:cNvPr>
          <p:cNvSpPr txBox="1"/>
          <p:nvPr/>
        </p:nvSpPr>
        <p:spPr>
          <a:xfrm>
            <a:off x="1311965" y="6586572"/>
            <a:ext cx="9154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A command to study the impact of different correction methods on cancer mortality trends and magnitude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452488-6786-4202-8355-102C1CC94780}"/>
              </a:ext>
            </a:extLst>
          </p:cNvPr>
          <p:cNvSpPr/>
          <p:nvPr/>
        </p:nvSpPr>
        <p:spPr>
          <a:xfrm>
            <a:off x="10388009" y="6612835"/>
            <a:ext cx="1803991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54EDF-7082-46B5-A473-DFAC7B85304B}"/>
              </a:ext>
            </a:extLst>
          </p:cNvPr>
          <p:cNvSpPr/>
          <p:nvPr/>
        </p:nvSpPr>
        <p:spPr>
          <a:xfrm>
            <a:off x="10588375" y="6583875"/>
            <a:ext cx="1481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December 5th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D223A61-7F82-4A3F-9893-DC4F1F942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014" y="-179078"/>
            <a:ext cx="12192000" cy="1325563"/>
          </a:xfrm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 </a:t>
            </a:r>
            <a:r>
              <a:rPr lang="pt-BR" sz="3200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varname</a:t>
            </a:r>
            <a:r>
              <a:rPr lang="pt-BR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can() dop() geo() adj() steps()</a:t>
            </a:r>
            <a:endParaRPr lang="pt-BR" sz="3200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1" name="Picture 20" descr="A picture containing white, filled, room, large&#10;&#10;Description automatically generated">
            <a:extLst>
              <a:ext uri="{FF2B5EF4-FFF2-40B4-BE49-F238E27FC236}">
                <a16:creationId xmlns:a16="http://schemas.microsoft.com/office/drawing/2014/main" id="{D999F763-F6F2-4975-84B8-53E4D41813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317" y="1836102"/>
            <a:ext cx="9602540" cy="4391638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021158E5-4D55-4BD5-A302-7209D6AF3D6F}"/>
              </a:ext>
            </a:extLst>
          </p:cNvPr>
          <p:cNvSpPr/>
          <p:nvPr/>
        </p:nvSpPr>
        <p:spPr>
          <a:xfrm>
            <a:off x="8581164" y="138798"/>
            <a:ext cx="1316814" cy="68981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91929-42B8-4A94-A69C-476B4C334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Content Placeholder 11">
                <a:extLst>
                  <a:ext uri="{FF2B5EF4-FFF2-40B4-BE49-F238E27FC236}">
                    <a16:creationId xmlns:a16="http://schemas.microsoft.com/office/drawing/2014/main" id="{E797D2B2-C109-47B2-8AEB-931AA2C52D9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634053" y="979098"/>
                <a:ext cx="3894222" cy="93940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b="1" i="1">
                          <a:latin typeface="Cambria Math" panose="02040503050406030204" pitchFamily="18" charset="0"/>
                        </a:rPr>
                        <m:t>𝑵𝑫𝒄</m:t>
                      </m:r>
                      <m:r>
                        <a:rPr lang="en-US" sz="2600" b="1" i="1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limLoc m:val="undOvr"/>
                          <m:subHide m:val="on"/>
                          <m:supHide m:val="on"/>
                          <m:ctrlPr>
                            <a:rPr lang="pt-BR" sz="26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pt-BR" sz="26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1" i="1">
                                  <a:latin typeface="Cambria Math" panose="02040503050406030204" pitchFamily="18" charset="0"/>
                                </a:rPr>
                                <m:t>𝑵𝑫𝒈</m:t>
                              </m:r>
                            </m:e>
                            <m:sub>
                              <m:r>
                                <a:rPr lang="en-US" sz="2600" b="1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  <m:r>
                            <a:rPr lang="en-US" sz="2600" b="1" i="1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pt-BR" sz="26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1" i="1"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2600" b="1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6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>
          <p:sp>
            <p:nvSpPr>
              <p:cNvPr id="17" name="Content Placeholder 11">
                <a:extLst>
                  <a:ext uri="{FF2B5EF4-FFF2-40B4-BE49-F238E27FC236}">
                    <a16:creationId xmlns:a16="http://schemas.microsoft.com/office/drawing/2014/main" id="{E797D2B2-C109-47B2-8AEB-931AA2C52D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4053" y="979098"/>
                <a:ext cx="3894222" cy="9394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Content Placeholder 11">
            <a:extLst>
              <a:ext uri="{FF2B5EF4-FFF2-40B4-BE49-F238E27FC236}">
                <a16:creationId xmlns:a16="http://schemas.microsoft.com/office/drawing/2014/main" id="{79B18305-02A6-4E0F-A330-F4AB9877D337}"/>
              </a:ext>
            </a:extLst>
          </p:cNvPr>
          <p:cNvSpPr txBox="1">
            <a:spLocks/>
          </p:cNvSpPr>
          <p:nvPr/>
        </p:nvSpPr>
        <p:spPr>
          <a:xfrm>
            <a:off x="278014" y="1167269"/>
            <a:ext cx="5132680" cy="510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adj( GBD ) [</a:t>
            </a:r>
            <a:r>
              <a:rPr 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tableupdate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7797224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E9F8EA-DABA-433C-8278-45B7982CBF8F}"/>
              </a:ext>
            </a:extLst>
          </p:cNvPr>
          <p:cNvSpPr/>
          <p:nvPr/>
        </p:nvSpPr>
        <p:spPr>
          <a:xfrm>
            <a:off x="0" y="0"/>
            <a:ext cx="12192000" cy="96740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189086-23B3-47D0-917A-E41913F20F96}"/>
              </a:ext>
            </a:extLst>
          </p:cNvPr>
          <p:cNvSpPr/>
          <p:nvPr/>
        </p:nvSpPr>
        <p:spPr>
          <a:xfrm>
            <a:off x="0" y="6612835"/>
            <a:ext cx="1311965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5DE8F-77B2-463E-AD8C-2ED0A6ED2BAF}"/>
              </a:ext>
            </a:extLst>
          </p:cNvPr>
          <p:cNvSpPr txBox="1"/>
          <p:nvPr/>
        </p:nvSpPr>
        <p:spPr>
          <a:xfrm>
            <a:off x="172278" y="6582293"/>
            <a:ext cx="967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Bigoni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502142-07D4-43B9-BE46-C959FC20E24D}"/>
              </a:ext>
            </a:extLst>
          </p:cNvPr>
          <p:cNvSpPr/>
          <p:nvPr/>
        </p:nvSpPr>
        <p:spPr>
          <a:xfrm>
            <a:off x="1311965" y="6612835"/>
            <a:ext cx="9076044" cy="2385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1FADE0-E1DC-4FEB-A792-5DBDF66C113E}"/>
              </a:ext>
            </a:extLst>
          </p:cNvPr>
          <p:cNvSpPr txBox="1"/>
          <p:nvPr/>
        </p:nvSpPr>
        <p:spPr>
          <a:xfrm>
            <a:off x="1311965" y="6586572"/>
            <a:ext cx="9154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A command to study the impact of different correction methods on cancer mortality trends and magnitude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452488-6786-4202-8355-102C1CC94780}"/>
              </a:ext>
            </a:extLst>
          </p:cNvPr>
          <p:cNvSpPr/>
          <p:nvPr/>
        </p:nvSpPr>
        <p:spPr>
          <a:xfrm>
            <a:off x="10388009" y="6612835"/>
            <a:ext cx="1803991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54EDF-7082-46B5-A473-DFAC7B85304B}"/>
              </a:ext>
            </a:extLst>
          </p:cNvPr>
          <p:cNvSpPr/>
          <p:nvPr/>
        </p:nvSpPr>
        <p:spPr>
          <a:xfrm>
            <a:off x="10588375" y="6583875"/>
            <a:ext cx="1481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December 5th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D223A61-7F82-4A3F-9893-DC4F1F942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014" y="-179078"/>
            <a:ext cx="12192000" cy="1325563"/>
          </a:xfrm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 </a:t>
            </a:r>
            <a:r>
              <a:rPr lang="pt-BR" sz="3200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varname</a:t>
            </a:r>
            <a:r>
              <a:rPr lang="pt-BR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can() dop() geo() adj() steps()</a:t>
            </a:r>
            <a:endParaRPr lang="pt-BR" sz="3200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ontent Placeholder 11">
                <a:extLst>
                  <a:ext uri="{FF2B5EF4-FFF2-40B4-BE49-F238E27FC236}">
                    <a16:creationId xmlns:a16="http://schemas.microsoft.com/office/drawing/2014/main" id="{892EBA24-C1CA-4998-A9C8-C03D30A73D5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634053" y="979098"/>
                <a:ext cx="3894222" cy="93940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600" b="1" i="1">
                          <a:latin typeface="Cambria Math" panose="02040503050406030204" pitchFamily="18" charset="0"/>
                        </a:rPr>
                        <m:t>𝑵𝑫𝒄</m:t>
                      </m:r>
                      <m:r>
                        <a:rPr lang="en-US" sz="2600" b="1" i="1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limLoc m:val="undOvr"/>
                          <m:subHide m:val="on"/>
                          <m:supHide m:val="on"/>
                          <m:ctrlPr>
                            <a:rPr lang="pt-BR" sz="2600" b="1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b>
                            <m:sSubPr>
                              <m:ctrlPr>
                                <a:rPr lang="pt-BR" sz="26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1" i="1">
                                  <a:latin typeface="Cambria Math" panose="02040503050406030204" pitchFamily="18" charset="0"/>
                                </a:rPr>
                                <m:t>𝑵𝑫𝒈</m:t>
                              </m:r>
                            </m:e>
                            <m:sub>
                              <m:r>
                                <a:rPr lang="en-US" sz="2600" b="1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  <m:r>
                            <a:rPr lang="en-US" sz="2600" b="1" i="1">
                              <a:latin typeface="Cambria Math" panose="02040503050406030204" pitchFamily="18" charset="0"/>
                            </a:rPr>
                            <m:t>∗</m:t>
                          </m:r>
                          <m:sSub>
                            <m:sSubPr>
                              <m:ctrlPr>
                                <a:rPr lang="pt-BR" sz="26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1" i="1"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sz="2600" b="1" i="1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6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>
          <p:sp>
            <p:nvSpPr>
              <p:cNvPr id="15" name="Content Placeholder 11">
                <a:extLst>
                  <a:ext uri="{FF2B5EF4-FFF2-40B4-BE49-F238E27FC236}">
                    <a16:creationId xmlns:a16="http://schemas.microsoft.com/office/drawing/2014/main" id="{892EBA24-C1CA-4998-A9C8-C03D30A73D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4053" y="979098"/>
                <a:ext cx="3894222" cy="9394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F5DBD086-2874-4458-8BFF-086B877F94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965" y="1736605"/>
            <a:ext cx="9290123" cy="4573912"/>
          </a:xfrm>
          <a:prstGeom prst="rect">
            <a:avLst/>
          </a:prstGeom>
        </p:spPr>
      </p:pic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C2F27D63-C042-44CD-8DD7-9BC18ED84FC6}"/>
              </a:ext>
            </a:extLst>
          </p:cNvPr>
          <p:cNvSpPr txBox="1">
            <a:spLocks/>
          </p:cNvSpPr>
          <p:nvPr/>
        </p:nvSpPr>
        <p:spPr>
          <a:xfrm>
            <a:off x="278014" y="1167269"/>
            <a:ext cx="5132680" cy="5105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adj( GBD ) [</a:t>
            </a:r>
            <a:r>
              <a:rPr 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tableupdate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C2DF9E5-E2B3-4CE6-B86D-DA00FD4451A5}"/>
              </a:ext>
            </a:extLst>
          </p:cNvPr>
          <p:cNvSpPr/>
          <p:nvPr/>
        </p:nvSpPr>
        <p:spPr>
          <a:xfrm>
            <a:off x="8581164" y="138798"/>
            <a:ext cx="1316814" cy="68981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4476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E9F8EA-DABA-433C-8278-45B7982CBF8F}"/>
              </a:ext>
            </a:extLst>
          </p:cNvPr>
          <p:cNvSpPr/>
          <p:nvPr/>
        </p:nvSpPr>
        <p:spPr>
          <a:xfrm>
            <a:off x="0" y="0"/>
            <a:ext cx="12192000" cy="96740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89A0C5-1C00-4BAA-B690-B39948EB0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8" y="-177990"/>
            <a:ext cx="10515600" cy="1325563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 &amp; 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4E19D-1474-443A-BA02-B390D9DF7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Epidemiology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Thesis title: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Trend and magnitude of cancer mortality in Brazil and its relationship with socioeconomic conditions and health care provision </a:t>
            </a: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189086-23B3-47D0-917A-E41913F20F96}"/>
              </a:ext>
            </a:extLst>
          </p:cNvPr>
          <p:cNvSpPr/>
          <p:nvPr/>
        </p:nvSpPr>
        <p:spPr>
          <a:xfrm>
            <a:off x="0" y="6612835"/>
            <a:ext cx="1311965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5DE8F-77B2-463E-AD8C-2ED0A6ED2BAF}"/>
              </a:ext>
            </a:extLst>
          </p:cNvPr>
          <p:cNvSpPr txBox="1"/>
          <p:nvPr/>
        </p:nvSpPr>
        <p:spPr>
          <a:xfrm>
            <a:off x="172278" y="6582293"/>
            <a:ext cx="967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Bigoni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502142-07D4-43B9-BE46-C959FC20E24D}"/>
              </a:ext>
            </a:extLst>
          </p:cNvPr>
          <p:cNvSpPr/>
          <p:nvPr/>
        </p:nvSpPr>
        <p:spPr>
          <a:xfrm>
            <a:off x="1311965" y="6612835"/>
            <a:ext cx="9076044" cy="2385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1FADE0-E1DC-4FEB-A792-5DBDF66C113E}"/>
              </a:ext>
            </a:extLst>
          </p:cNvPr>
          <p:cNvSpPr txBox="1"/>
          <p:nvPr/>
        </p:nvSpPr>
        <p:spPr>
          <a:xfrm>
            <a:off x="1311965" y="6586572"/>
            <a:ext cx="9154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A command to study the impact of different correction methods on cancer mortality trends and magnitude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452488-6786-4202-8355-102C1CC94780}"/>
              </a:ext>
            </a:extLst>
          </p:cNvPr>
          <p:cNvSpPr/>
          <p:nvPr/>
        </p:nvSpPr>
        <p:spPr>
          <a:xfrm>
            <a:off x="10388009" y="6612835"/>
            <a:ext cx="1803991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54EDF-7082-46B5-A473-DFAC7B85304B}"/>
              </a:ext>
            </a:extLst>
          </p:cNvPr>
          <p:cNvSpPr/>
          <p:nvPr/>
        </p:nvSpPr>
        <p:spPr>
          <a:xfrm>
            <a:off x="10588375" y="6583875"/>
            <a:ext cx="1481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December 5th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D44E7BD-9DA0-4639-868A-80840E7C412D}"/>
              </a:ext>
            </a:extLst>
          </p:cNvPr>
          <p:cNvSpPr/>
          <p:nvPr/>
        </p:nvSpPr>
        <p:spPr>
          <a:xfrm>
            <a:off x="838200" y="4001294"/>
            <a:ext cx="2550351" cy="107817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7524A97-EEC3-45F2-BD32-C8F6CD26491C}"/>
              </a:ext>
            </a:extLst>
          </p:cNvPr>
          <p:cNvSpPr/>
          <p:nvPr/>
        </p:nvSpPr>
        <p:spPr>
          <a:xfrm>
            <a:off x="4727511" y="4001293"/>
            <a:ext cx="2550351" cy="107817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2727EA-D444-49C7-8EB4-380A4E876A89}"/>
              </a:ext>
            </a:extLst>
          </p:cNvPr>
          <p:cNvSpPr/>
          <p:nvPr/>
        </p:nvSpPr>
        <p:spPr>
          <a:xfrm>
            <a:off x="8616823" y="4001293"/>
            <a:ext cx="2550351" cy="107817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7F62050A-4449-441C-980B-79C7D3BFEB73}"/>
              </a:ext>
            </a:extLst>
          </p:cNvPr>
          <p:cNvSpPr/>
          <p:nvPr/>
        </p:nvSpPr>
        <p:spPr>
          <a:xfrm>
            <a:off x="3643952" y="4230806"/>
            <a:ext cx="896933" cy="64144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80D86E9F-F598-4EFB-A57F-6929AD1F67BB}"/>
              </a:ext>
            </a:extLst>
          </p:cNvPr>
          <p:cNvSpPr/>
          <p:nvPr/>
        </p:nvSpPr>
        <p:spPr>
          <a:xfrm>
            <a:off x="7464488" y="4230806"/>
            <a:ext cx="896933" cy="64144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4138A0-D49F-4095-92BF-135967184B33}"/>
              </a:ext>
            </a:extLst>
          </p:cNvPr>
          <p:cNvSpPr txBox="1"/>
          <p:nvPr/>
        </p:nvSpPr>
        <p:spPr>
          <a:xfrm>
            <a:off x="1340871" y="4258212"/>
            <a:ext cx="14273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753287F-C67E-4DEF-A8FF-C5B854C74956}"/>
              </a:ext>
            </a:extLst>
          </p:cNvPr>
          <p:cNvSpPr txBox="1"/>
          <p:nvPr/>
        </p:nvSpPr>
        <p:spPr>
          <a:xfrm>
            <a:off x="5230182" y="4255854"/>
            <a:ext cx="1634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985173-40F0-4C1D-8359-D3D3B21197D7}"/>
              </a:ext>
            </a:extLst>
          </p:cNvPr>
          <p:cNvSpPr txBox="1"/>
          <p:nvPr/>
        </p:nvSpPr>
        <p:spPr>
          <a:xfrm>
            <a:off x="9137797" y="4260459"/>
            <a:ext cx="1415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Analyze</a:t>
            </a:r>
          </a:p>
        </p:txBody>
      </p:sp>
    </p:spTree>
    <p:extLst>
      <p:ext uri="{BB962C8B-B14F-4D97-AF65-F5344CB8AC3E}">
        <p14:creationId xmlns:p14="http://schemas.microsoft.com/office/powerpoint/2010/main" val="1636038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E9F8EA-DABA-433C-8278-45B7982CBF8F}"/>
              </a:ext>
            </a:extLst>
          </p:cNvPr>
          <p:cNvSpPr/>
          <p:nvPr/>
        </p:nvSpPr>
        <p:spPr>
          <a:xfrm>
            <a:off x="0" y="0"/>
            <a:ext cx="12192000" cy="96740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189086-23B3-47D0-917A-E41913F20F96}"/>
              </a:ext>
            </a:extLst>
          </p:cNvPr>
          <p:cNvSpPr/>
          <p:nvPr/>
        </p:nvSpPr>
        <p:spPr>
          <a:xfrm>
            <a:off x="0" y="6612835"/>
            <a:ext cx="1311965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5DE8F-77B2-463E-AD8C-2ED0A6ED2BAF}"/>
              </a:ext>
            </a:extLst>
          </p:cNvPr>
          <p:cNvSpPr txBox="1"/>
          <p:nvPr/>
        </p:nvSpPr>
        <p:spPr>
          <a:xfrm>
            <a:off x="172278" y="6582293"/>
            <a:ext cx="967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Bigoni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502142-07D4-43B9-BE46-C959FC20E24D}"/>
              </a:ext>
            </a:extLst>
          </p:cNvPr>
          <p:cNvSpPr/>
          <p:nvPr/>
        </p:nvSpPr>
        <p:spPr>
          <a:xfrm>
            <a:off x="1311965" y="6612835"/>
            <a:ext cx="9076044" cy="2385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1FADE0-E1DC-4FEB-A792-5DBDF66C113E}"/>
              </a:ext>
            </a:extLst>
          </p:cNvPr>
          <p:cNvSpPr txBox="1"/>
          <p:nvPr/>
        </p:nvSpPr>
        <p:spPr>
          <a:xfrm>
            <a:off x="1311965" y="6586572"/>
            <a:ext cx="9154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A command to study the impact of different correction methods on cancer mortality trends and magnitude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452488-6786-4202-8355-102C1CC94780}"/>
              </a:ext>
            </a:extLst>
          </p:cNvPr>
          <p:cNvSpPr/>
          <p:nvPr/>
        </p:nvSpPr>
        <p:spPr>
          <a:xfrm>
            <a:off x="10388009" y="6612835"/>
            <a:ext cx="1803991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54EDF-7082-46B5-A473-DFAC7B85304B}"/>
              </a:ext>
            </a:extLst>
          </p:cNvPr>
          <p:cNvSpPr/>
          <p:nvPr/>
        </p:nvSpPr>
        <p:spPr>
          <a:xfrm>
            <a:off x="10588375" y="6583875"/>
            <a:ext cx="1481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December 5th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65F39EB-0075-4229-BB48-58C29E9EB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steps(All)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steps(Rates)</a:t>
            </a:r>
            <a:endParaRPr lang="pt-BR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FDA88BC-7D70-4D01-B053-DF94B6710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014" y="-179078"/>
            <a:ext cx="12192000" cy="1325563"/>
          </a:xfrm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 </a:t>
            </a:r>
            <a:r>
              <a:rPr lang="pt-BR" sz="3200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varname</a:t>
            </a:r>
            <a:r>
              <a:rPr lang="pt-BR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can() dop() geo() adj() steps()</a:t>
            </a:r>
            <a:endParaRPr lang="pt-BR" sz="3200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327554-9984-4947-AEA7-986B826513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380786"/>
            <a:ext cx="10515600" cy="78813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1070FDB9-A6C6-41C9-ABF0-639E68952CA4}"/>
              </a:ext>
            </a:extLst>
          </p:cNvPr>
          <p:cNvSpPr/>
          <p:nvPr/>
        </p:nvSpPr>
        <p:spPr>
          <a:xfrm>
            <a:off x="10036986" y="150630"/>
            <a:ext cx="1877000" cy="68981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81223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E9F8EA-DABA-433C-8278-45B7982CBF8F}"/>
              </a:ext>
            </a:extLst>
          </p:cNvPr>
          <p:cNvSpPr/>
          <p:nvPr/>
        </p:nvSpPr>
        <p:spPr>
          <a:xfrm>
            <a:off x="0" y="0"/>
            <a:ext cx="12192000" cy="96740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189086-23B3-47D0-917A-E41913F20F96}"/>
              </a:ext>
            </a:extLst>
          </p:cNvPr>
          <p:cNvSpPr/>
          <p:nvPr/>
        </p:nvSpPr>
        <p:spPr>
          <a:xfrm>
            <a:off x="0" y="6612835"/>
            <a:ext cx="1311965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5DE8F-77B2-463E-AD8C-2ED0A6ED2BAF}"/>
              </a:ext>
            </a:extLst>
          </p:cNvPr>
          <p:cNvSpPr txBox="1"/>
          <p:nvPr/>
        </p:nvSpPr>
        <p:spPr>
          <a:xfrm>
            <a:off x="172278" y="6582293"/>
            <a:ext cx="967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Bigoni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502142-07D4-43B9-BE46-C959FC20E24D}"/>
              </a:ext>
            </a:extLst>
          </p:cNvPr>
          <p:cNvSpPr/>
          <p:nvPr/>
        </p:nvSpPr>
        <p:spPr>
          <a:xfrm>
            <a:off x="1311965" y="6612835"/>
            <a:ext cx="9076044" cy="2385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1FADE0-E1DC-4FEB-A792-5DBDF66C113E}"/>
              </a:ext>
            </a:extLst>
          </p:cNvPr>
          <p:cNvSpPr txBox="1"/>
          <p:nvPr/>
        </p:nvSpPr>
        <p:spPr>
          <a:xfrm>
            <a:off x="1311965" y="6586572"/>
            <a:ext cx="9154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A command to study the impact of different correction methods on cancer mortality trends and magnitude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452488-6786-4202-8355-102C1CC94780}"/>
              </a:ext>
            </a:extLst>
          </p:cNvPr>
          <p:cNvSpPr/>
          <p:nvPr/>
        </p:nvSpPr>
        <p:spPr>
          <a:xfrm>
            <a:off x="10388009" y="6612835"/>
            <a:ext cx="1803991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54EDF-7082-46B5-A473-DFAC7B85304B}"/>
              </a:ext>
            </a:extLst>
          </p:cNvPr>
          <p:cNvSpPr/>
          <p:nvPr/>
        </p:nvSpPr>
        <p:spPr>
          <a:xfrm>
            <a:off x="10588375" y="6583875"/>
            <a:ext cx="1481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December 5th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565F39EB-0075-4229-BB48-58C29E9EB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679" y="3092951"/>
            <a:ext cx="4632158" cy="104591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Standardized Mortality Rate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population reference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F798482-317B-482B-89F8-67B6D507E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8" y="-179388"/>
            <a:ext cx="6942897" cy="1325563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charonrates</a:t>
            </a:r>
            <a:endParaRPr lang="pt-B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5" name="Picture 14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54E37104-9BA5-4592-B18C-0DDDEE854F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3238" y="130805"/>
            <a:ext cx="5005137" cy="6438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7418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E9F8EA-DABA-433C-8278-45B7982CBF8F}"/>
              </a:ext>
            </a:extLst>
          </p:cNvPr>
          <p:cNvSpPr/>
          <p:nvPr/>
        </p:nvSpPr>
        <p:spPr>
          <a:xfrm>
            <a:off x="0" y="0"/>
            <a:ext cx="12192000" cy="96740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189086-23B3-47D0-917A-E41913F20F96}"/>
              </a:ext>
            </a:extLst>
          </p:cNvPr>
          <p:cNvSpPr/>
          <p:nvPr/>
        </p:nvSpPr>
        <p:spPr>
          <a:xfrm>
            <a:off x="0" y="6612835"/>
            <a:ext cx="1311965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5DE8F-77B2-463E-AD8C-2ED0A6ED2BAF}"/>
              </a:ext>
            </a:extLst>
          </p:cNvPr>
          <p:cNvSpPr txBox="1"/>
          <p:nvPr/>
        </p:nvSpPr>
        <p:spPr>
          <a:xfrm>
            <a:off x="172278" y="6582293"/>
            <a:ext cx="967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Bigoni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502142-07D4-43B9-BE46-C959FC20E24D}"/>
              </a:ext>
            </a:extLst>
          </p:cNvPr>
          <p:cNvSpPr/>
          <p:nvPr/>
        </p:nvSpPr>
        <p:spPr>
          <a:xfrm>
            <a:off x="1311965" y="6612835"/>
            <a:ext cx="9076044" cy="2385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1FADE0-E1DC-4FEB-A792-5DBDF66C113E}"/>
              </a:ext>
            </a:extLst>
          </p:cNvPr>
          <p:cNvSpPr txBox="1"/>
          <p:nvPr/>
        </p:nvSpPr>
        <p:spPr>
          <a:xfrm>
            <a:off x="1311965" y="6586572"/>
            <a:ext cx="9154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A command to study the impact of different correction methods on cancer mortality trends and magnitude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452488-6786-4202-8355-102C1CC94780}"/>
              </a:ext>
            </a:extLst>
          </p:cNvPr>
          <p:cNvSpPr/>
          <p:nvPr/>
        </p:nvSpPr>
        <p:spPr>
          <a:xfrm>
            <a:off x="10388009" y="6612835"/>
            <a:ext cx="1803991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54EDF-7082-46B5-A473-DFAC7B85304B}"/>
              </a:ext>
            </a:extLst>
          </p:cNvPr>
          <p:cNvSpPr/>
          <p:nvPr/>
        </p:nvSpPr>
        <p:spPr>
          <a:xfrm>
            <a:off x="10588375" y="6583875"/>
            <a:ext cx="1481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December 5th</a:t>
            </a:r>
            <a:endParaRPr lang="pt-BR" sz="1400" b="1" dirty="0">
              <a:solidFill>
                <a:schemeClr val="bg1"/>
              </a:solidFill>
            </a:endParaRPr>
          </a:p>
        </p:txBody>
      </p:sp>
      <p:pic>
        <p:nvPicPr>
          <p:cNvPr id="9" name="Content Placeholder 8" descr="A screenshot of a computer&#10;&#10;Description automatically generated">
            <a:extLst>
              <a:ext uri="{FF2B5EF4-FFF2-40B4-BE49-F238E27FC236}">
                <a16:creationId xmlns:a16="http://schemas.microsoft.com/office/drawing/2014/main" id="{388F3600-F3E8-405D-BBA7-BE60207079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1965" y="1172748"/>
            <a:ext cx="3492140" cy="5129080"/>
          </a:xfr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FDA88BC-7D70-4D01-B053-DF94B6710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014" y="-179078"/>
            <a:ext cx="12192000" cy="1325563"/>
          </a:xfrm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 </a:t>
            </a:r>
            <a:r>
              <a:rPr lang="pt-BR" sz="3200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varname</a:t>
            </a:r>
            <a:r>
              <a:rPr lang="pt-BR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can() dop() geo() adj() steps()</a:t>
            </a:r>
            <a:endParaRPr lang="pt-BR" sz="3200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070FDB9-A6C6-41C9-ABF0-639E68952CA4}"/>
              </a:ext>
            </a:extLst>
          </p:cNvPr>
          <p:cNvSpPr/>
          <p:nvPr/>
        </p:nvSpPr>
        <p:spPr>
          <a:xfrm>
            <a:off x="10036986" y="150630"/>
            <a:ext cx="1877000" cy="68981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6" name="Picture 15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8F0C5BB9-54A8-4230-ADAB-BB71BC2B28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5475" y="1452926"/>
            <a:ext cx="4982270" cy="4848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8851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E9F8EA-DABA-433C-8278-45B7982CBF8F}"/>
              </a:ext>
            </a:extLst>
          </p:cNvPr>
          <p:cNvSpPr/>
          <p:nvPr/>
        </p:nvSpPr>
        <p:spPr>
          <a:xfrm>
            <a:off x="0" y="0"/>
            <a:ext cx="12192000" cy="96740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189086-23B3-47D0-917A-E41913F20F96}"/>
              </a:ext>
            </a:extLst>
          </p:cNvPr>
          <p:cNvSpPr/>
          <p:nvPr/>
        </p:nvSpPr>
        <p:spPr>
          <a:xfrm>
            <a:off x="0" y="6612835"/>
            <a:ext cx="1311965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5DE8F-77B2-463E-AD8C-2ED0A6ED2BAF}"/>
              </a:ext>
            </a:extLst>
          </p:cNvPr>
          <p:cNvSpPr txBox="1"/>
          <p:nvPr/>
        </p:nvSpPr>
        <p:spPr>
          <a:xfrm>
            <a:off x="172278" y="6582293"/>
            <a:ext cx="967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Bigoni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502142-07D4-43B9-BE46-C959FC20E24D}"/>
              </a:ext>
            </a:extLst>
          </p:cNvPr>
          <p:cNvSpPr/>
          <p:nvPr/>
        </p:nvSpPr>
        <p:spPr>
          <a:xfrm>
            <a:off x="1311965" y="6612835"/>
            <a:ext cx="9076044" cy="2385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1FADE0-E1DC-4FEB-A792-5DBDF66C113E}"/>
              </a:ext>
            </a:extLst>
          </p:cNvPr>
          <p:cNvSpPr txBox="1"/>
          <p:nvPr/>
        </p:nvSpPr>
        <p:spPr>
          <a:xfrm>
            <a:off x="1311965" y="6586572"/>
            <a:ext cx="9154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A command to study the impact of different correction methods on cancer mortality trends and magnitude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452488-6786-4202-8355-102C1CC94780}"/>
              </a:ext>
            </a:extLst>
          </p:cNvPr>
          <p:cNvSpPr/>
          <p:nvPr/>
        </p:nvSpPr>
        <p:spPr>
          <a:xfrm>
            <a:off x="10388009" y="6612835"/>
            <a:ext cx="1803991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54EDF-7082-46B5-A473-DFAC7B85304B}"/>
              </a:ext>
            </a:extLst>
          </p:cNvPr>
          <p:cNvSpPr/>
          <p:nvPr/>
        </p:nvSpPr>
        <p:spPr>
          <a:xfrm>
            <a:off x="10588375" y="6583875"/>
            <a:ext cx="1481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December 5th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F798482-317B-482B-89F8-67B6D507E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8" y="-179388"/>
            <a:ext cx="6942897" cy="1325563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charontimes</a:t>
            </a:r>
            <a:endParaRPr lang="pt-BR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9C475DEB-9446-45CD-A860-57A94D9F48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589" y="1146175"/>
            <a:ext cx="7290821" cy="5209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0231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E9F8EA-DABA-433C-8278-45B7982CBF8F}"/>
              </a:ext>
            </a:extLst>
          </p:cNvPr>
          <p:cNvSpPr/>
          <p:nvPr/>
        </p:nvSpPr>
        <p:spPr>
          <a:xfrm>
            <a:off x="0" y="0"/>
            <a:ext cx="12192000" cy="96740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189086-23B3-47D0-917A-E41913F20F96}"/>
              </a:ext>
            </a:extLst>
          </p:cNvPr>
          <p:cNvSpPr/>
          <p:nvPr/>
        </p:nvSpPr>
        <p:spPr>
          <a:xfrm>
            <a:off x="0" y="6612835"/>
            <a:ext cx="1311965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5DE8F-77B2-463E-AD8C-2ED0A6ED2BAF}"/>
              </a:ext>
            </a:extLst>
          </p:cNvPr>
          <p:cNvSpPr txBox="1"/>
          <p:nvPr/>
        </p:nvSpPr>
        <p:spPr>
          <a:xfrm>
            <a:off x="172278" y="6582293"/>
            <a:ext cx="967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Bigoni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502142-07D4-43B9-BE46-C959FC20E24D}"/>
              </a:ext>
            </a:extLst>
          </p:cNvPr>
          <p:cNvSpPr/>
          <p:nvPr/>
        </p:nvSpPr>
        <p:spPr>
          <a:xfrm>
            <a:off x="1311965" y="6612835"/>
            <a:ext cx="9076044" cy="2385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1FADE0-E1DC-4FEB-A792-5DBDF66C113E}"/>
              </a:ext>
            </a:extLst>
          </p:cNvPr>
          <p:cNvSpPr txBox="1"/>
          <p:nvPr/>
        </p:nvSpPr>
        <p:spPr>
          <a:xfrm>
            <a:off x="1311965" y="6586572"/>
            <a:ext cx="9154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A command to study the impact of different correction methods on cancer mortality trends and magnitude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452488-6786-4202-8355-102C1CC94780}"/>
              </a:ext>
            </a:extLst>
          </p:cNvPr>
          <p:cNvSpPr/>
          <p:nvPr/>
        </p:nvSpPr>
        <p:spPr>
          <a:xfrm>
            <a:off x="10388009" y="6612835"/>
            <a:ext cx="1803991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54EDF-7082-46B5-A473-DFAC7B85304B}"/>
              </a:ext>
            </a:extLst>
          </p:cNvPr>
          <p:cNvSpPr/>
          <p:nvPr/>
        </p:nvSpPr>
        <p:spPr>
          <a:xfrm>
            <a:off x="10588375" y="6583875"/>
            <a:ext cx="1481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December 5th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FDA88BC-7D70-4D01-B053-DF94B6710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014" y="-179078"/>
            <a:ext cx="12192000" cy="1325563"/>
          </a:xfrm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 </a:t>
            </a:r>
            <a:r>
              <a:rPr lang="pt-BR" sz="3200" i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varname</a:t>
            </a:r>
            <a:r>
              <a:rPr lang="pt-BR" sz="32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can() dop() geo() adj() steps()</a:t>
            </a:r>
            <a:endParaRPr lang="pt-BR" sz="3200" i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070FDB9-A6C6-41C9-ABF0-639E68952CA4}"/>
              </a:ext>
            </a:extLst>
          </p:cNvPr>
          <p:cNvSpPr/>
          <p:nvPr/>
        </p:nvSpPr>
        <p:spPr>
          <a:xfrm>
            <a:off x="10036986" y="150630"/>
            <a:ext cx="1877000" cy="68981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2" name="Content Placeholder 21" descr="A screenshot of a cell phone&#10;&#10;Description automatically generated">
            <a:extLst>
              <a:ext uri="{FF2B5EF4-FFF2-40B4-BE49-F238E27FC236}">
                <a16:creationId xmlns:a16="http://schemas.microsoft.com/office/drawing/2014/main" id="{4D0C906F-B035-4550-B282-6263EAB506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22" y="2289162"/>
            <a:ext cx="10170864" cy="2279676"/>
          </a:xfrm>
        </p:spPr>
      </p:pic>
    </p:spTree>
    <p:extLst>
      <p:ext uri="{BB962C8B-B14F-4D97-AF65-F5344CB8AC3E}">
        <p14:creationId xmlns:p14="http://schemas.microsoft.com/office/powerpoint/2010/main" val="3994614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E9F8EA-DABA-433C-8278-45B7982CBF8F}"/>
              </a:ext>
            </a:extLst>
          </p:cNvPr>
          <p:cNvSpPr/>
          <p:nvPr/>
        </p:nvSpPr>
        <p:spPr>
          <a:xfrm>
            <a:off x="0" y="0"/>
            <a:ext cx="12192000" cy="96740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189086-23B3-47D0-917A-E41913F20F96}"/>
              </a:ext>
            </a:extLst>
          </p:cNvPr>
          <p:cNvSpPr/>
          <p:nvPr/>
        </p:nvSpPr>
        <p:spPr>
          <a:xfrm>
            <a:off x="0" y="6612835"/>
            <a:ext cx="1311965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5DE8F-77B2-463E-AD8C-2ED0A6ED2BAF}"/>
              </a:ext>
            </a:extLst>
          </p:cNvPr>
          <p:cNvSpPr txBox="1"/>
          <p:nvPr/>
        </p:nvSpPr>
        <p:spPr>
          <a:xfrm>
            <a:off x="172278" y="6582293"/>
            <a:ext cx="967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Bigoni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502142-07D4-43B9-BE46-C959FC20E24D}"/>
              </a:ext>
            </a:extLst>
          </p:cNvPr>
          <p:cNvSpPr/>
          <p:nvPr/>
        </p:nvSpPr>
        <p:spPr>
          <a:xfrm>
            <a:off x="1311965" y="6612835"/>
            <a:ext cx="9076044" cy="2385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1FADE0-E1DC-4FEB-A792-5DBDF66C113E}"/>
              </a:ext>
            </a:extLst>
          </p:cNvPr>
          <p:cNvSpPr txBox="1"/>
          <p:nvPr/>
        </p:nvSpPr>
        <p:spPr>
          <a:xfrm>
            <a:off x="1311965" y="6586572"/>
            <a:ext cx="9154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A command to study the impact of different correction methods on cancer mortality trends and magnitude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452488-6786-4202-8355-102C1CC94780}"/>
              </a:ext>
            </a:extLst>
          </p:cNvPr>
          <p:cNvSpPr/>
          <p:nvPr/>
        </p:nvSpPr>
        <p:spPr>
          <a:xfrm>
            <a:off x="10388009" y="6612835"/>
            <a:ext cx="1803991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54EDF-7082-46B5-A473-DFAC7B85304B}"/>
              </a:ext>
            </a:extLst>
          </p:cNvPr>
          <p:cNvSpPr/>
          <p:nvPr/>
        </p:nvSpPr>
        <p:spPr>
          <a:xfrm>
            <a:off x="10588375" y="6583875"/>
            <a:ext cx="1481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December 5th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3F798482-317B-482B-89F8-67B6D507E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8" y="-179388"/>
            <a:ext cx="6942897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pt-BR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 descr="A close up of a map&#10;&#10;Description automatically generated">
            <a:extLst>
              <a:ext uri="{FF2B5EF4-FFF2-40B4-BE49-F238E27FC236}">
                <a16:creationId xmlns:a16="http://schemas.microsoft.com/office/drawing/2014/main" id="{A88D150F-B9BA-4241-B78B-2F12F164FABC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566"/>
          <a:stretch/>
        </p:blipFill>
        <p:spPr bwMode="auto">
          <a:xfrm>
            <a:off x="1139687" y="1268274"/>
            <a:ext cx="9741046" cy="522246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92955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E9F8EA-DABA-433C-8278-45B7982CBF8F}"/>
              </a:ext>
            </a:extLst>
          </p:cNvPr>
          <p:cNvSpPr/>
          <p:nvPr/>
        </p:nvSpPr>
        <p:spPr>
          <a:xfrm>
            <a:off x="0" y="0"/>
            <a:ext cx="12192000" cy="96740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89A0C5-1C00-4BAA-B690-B39948EB0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8" y="-177990"/>
            <a:ext cx="10515600" cy="1325563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 &amp; 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4E19D-1474-443A-BA02-B390D9DF7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Epidemiology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Thesis title: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Trend and magnitude of cancer mortality in Brazil and its relationship with socioeconomic conditions and health care provision </a:t>
            </a: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189086-23B3-47D0-917A-E41913F20F96}"/>
              </a:ext>
            </a:extLst>
          </p:cNvPr>
          <p:cNvSpPr/>
          <p:nvPr/>
        </p:nvSpPr>
        <p:spPr>
          <a:xfrm>
            <a:off x="0" y="6612835"/>
            <a:ext cx="1311965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5DE8F-77B2-463E-AD8C-2ED0A6ED2BAF}"/>
              </a:ext>
            </a:extLst>
          </p:cNvPr>
          <p:cNvSpPr txBox="1"/>
          <p:nvPr/>
        </p:nvSpPr>
        <p:spPr>
          <a:xfrm>
            <a:off x="172278" y="6582293"/>
            <a:ext cx="967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Bigoni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502142-07D4-43B9-BE46-C959FC20E24D}"/>
              </a:ext>
            </a:extLst>
          </p:cNvPr>
          <p:cNvSpPr/>
          <p:nvPr/>
        </p:nvSpPr>
        <p:spPr>
          <a:xfrm>
            <a:off x="1311965" y="6612835"/>
            <a:ext cx="9076044" cy="2385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1FADE0-E1DC-4FEB-A792-5DBDF66C113E}"/>
              </a:ext>
            </a:extLst>
          </p:cNvPr>
          <p:cNvSpPr txBox="1"/>
          <p:nvPr/>
        </p:nvSpPr>
        <p:spPr>
          <a:xfrm>
            <a:off x="1311965" y="6586572"/>
            <a:ext cx="9154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A command to study the impact of different correction methods on cancer mortality trends and magnitude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452488-6786-4202-8355-102C1CC94780}"/>
              </a:ext>
            </a:extLst>
          </p:cNvPr>
          <p:cNvSpPr/>
          <p:nvPr/>
        </p:nvSpPr>
        <p:spPr>
          <a:xfrm>
            <a:off x="10388009" y="6612835"/>
            <a:ext cx="1803991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54EDF-7082-46B5-A473-DFAC7B85304B}"/>
              </a:ext>
            </a:extLst>
          </p:cNvPr>
          <p:cNvSpPr/>
          <p:nvPr/>
        </p:nvSpPr>
        <p:spPr>
          <a:xfrm>
            <a:off x="10588375" y="6583875"/>
            <a:ext cx="1481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December 5th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D44E7BD-9DA0-4639-868A-80840E7C412D}"/>
              </a:ext>
            </a:extLst>
          </p:cNvPr>
          <p:cNvSpPr/>
          <p:nvPr/>
        </p:nvSpPr>
        <p:spPr>
          <a:xfrm>
            <a:off x="838200" y="4001294"/>
            <a:ext cx="2550351" cy="107817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7524A97-EEC3-45F2-BD32-C8F6CD26491C}"/>
              </a:ext>
            </a:extLst>
          </p:cNvPr>
          <p:cNvSpPr/>
          <p:nvPr/>
        </p:nvSpPr>
        <p:spPr>
          <a:xfrm>
            <a:off x="4727511" y="4001293"/>
            <a:ext cx="2550351" cy="107817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2727EA-D444-49C7-8EB4-380A4E876A89}"/>
              </a:ext>
            </a:extLst>
          </p:cNvPr>
          <p:cNvSpPr/>
          <p:nvPr/>
        </p:nvSpPr>
        <p:spPr>
          <a:xfrm>
            <a:off x="8616823" y="4001293"/>
            <a:ext cx="2550351" cy="107817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7F62050A-4449-441C-980B-79C7D3BFEB73}"/>
              </a:ext>
            </a:extLst>
          </p:cNvPr>
          <p:cNvSpPr/>
          <p:nvPr/>
        </p:nvSpPr>
        <p:spPr>
          <a:xfrm>
            <a:off x="3643952" y="4230806"/>
            <a:ext cx="896933" cy="64144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80D86E9F-F598-4EFB-A57F-6929AD1F67BB}"/>
              </a:ext>
            </a:extLst>
          </p:cNvPr>
          <p:cNvSpPr/>
          <p:nvPr/>
        </p:nvSpPr>
        <p:spPr>
          <a:xfrm>
            <a:off x="7464488" y="4230806"/>
            <a:ext cx="896933" cy="641445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54138A0-D49F-4095-92BF-135967184B33}"/>
              </a:ext>
            </a:extLst>
          </p:cNvPr>
          <p:cNvSpPr txBox="1"/>
          <p:nvPr/>
        </p:nvSpPr>
        <p:spPr>
          <a:xfrm>
            <a:off x="1340871" y="4258212"/>
            <a:ext cx="14273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Estimate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753287F-C67E-4DEF-A8FF-C5B854C74956}"/>
              </a:ext>
            </a:extLst>
          </p:cNvPr>
          <p:cNvSpPr txBox="1"/>
          <p:nvPr/>
        </p:nvSpPr>
        <p:spPr>
          <a:xfrm>
            <a:off x="5230182" y="4255854"/>
            <a:ext cx="1634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Describe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985173-40F0-4C1D-8359-D3D3B21197D7}"/>
              </a:ext>
            </a:extLst>
          </p:cNvPr>
          <p:cNvSpPr txBox="1"/>
          <p:nvPr/>
        </p:nvSpPr>
        <p:spPr>
          <a:xfrm>
            <a:off x="9137797" y="4260459"/>
            <a:ext cx="14151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Analyze</a:t>
            </a:r>
          </a:p>
        </p:txBody>
      </p:sp>
    </p:spTree>
    <p:extLst>
      <p:ext uri="{BB962C8B-B14F-4D97-AF65-F5344CB8AC3E}">
        <p14:creationId xmlns:p14="http://schemas.microsoft.com/office/powerpoint/2010/main" val="3211367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E9F8EA-DABA-433C-8278-45B7982CBF8F}"/>
              </a:ext>
            </a:extLst>
          </p:cNvPr>
          <p:cNvSpPr/>
          <p:nvPr/>
        </p:nvSpPr>
        <p:spPr>
          <a:xfrm>
            <a:off x="0" y="0"/>
            <a:ext cx="12192000" cy="96740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89A0C5-1C00-4BAA-B690-B39948EB0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8" y="-177990"/>
            <a:ext cx="10515600" cy="1325563"/>
          </a:xfrm>
        </p:spPr>
        <p:txBody>
          <a:bodyPr/>
          <a:lstStyle/>
          <a:p>
            <a:r>
              <a:rPr lang="pt-B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 &amp; Motivation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189086-23B3-47D0-917A-E41913F20F96}"/>
              </a:ext>
            </a:extLst>
          </p:cNvPr>
          <p:cNvSpPr/>
          <p:nvPr/>
        </p:nvSpPr>
        <p:spPr>
          <a:xfrm>
            <a:off x="0" y="6612835"/>
            <a:ext cx="1311965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5DE8F-77B2-463E-AD8C-2ED0A6ED2BAF}"/>
              </a:ext>
            </a:extLst>
          </p:cNvPr>
          <p:cNvSpPr txBox="1"/>
          <p:nvPr/>
        </p:nvSpPr>
        <p:spPr>
          <a:xfrm>
            <a:off x="172278" y="6582293"/>
            <a:ext cx="967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Bigoni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502142-07D4-43B9-BE46-C959FC20E24D}"/>
              </a:ext>
            </a:extLst>
          </p:cNvPr>
          <p:cNvSpPr/>
          <p:nvPr/>
        </p:nvSpPr>
        <p:spPr>
          <a:xfrm>
            <a:off x="1311965" y="6612835"/>
            <a:ext cx="9076044" cy="2385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1FADE0-E1DC-4FEB-A792-5DBDF66C113E}"/>
              </a:ext>
            </a:extLst>
          </p:cNvPr>
          <p:cNvSpPr txBox="1"/>
          <p:nvPr/>
        </p:nvSpPr>
        <p:spPr>
          <a:xfrm>
            <a:off x="1311965" y="6586572"/>
            <a:ext cx="9154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A command to study the impact of different correction methods on cancer mortality trends and magnitude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452488-6786-4202-8355-102C1CC94780}"/>
              </a:ext>
            </a:extLst>
          </p:cNvPr>
          <p:cNvSpPr/>
          <p:nvPr/>
        </p:nvSpPr>
        <p:spPr>
          <a:xfrm>
            <a:off x="10388009" y="6612835"/>
            <a:ext cx="1803991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54EDF-7082-46B5-A473-DFAC7B85304B}"/>
              </a:ext>
            </a:extLst>
          </p:cNvPr>
          <p:cNvSpPr/>
          <p:nvPr/>
        </p:nvSpPr>
        <p:spPr>
          <a:xfrm>
            <a:off x="10588375" y="6583875"/>
            <a:ext cx="1481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December 5th</a:t>
            </a:r>
            <a:endParaRPr lang="pt-BR" sz="1400" b="1" dirty="0">
              <a:solidFill>
                <a:schemeClr val="bg1"/>
              </a:solidFill>
            </a:endParaRPr>
          </a:p>
        </p:txBody>
      </p:sp>
      <p:pic>
        <p:nvPicPr>
          <p:cNvPr id="21" name="Picture 20" descr="A screenshot of a cell phone&#10;&#10;Description automatically generated">
            <a:extLst>
              <a:ext uri="{FF2B5EF4-FFF2-40B4-BE49-F238E27FC236}">
                <a16:creationId xmlns:a16="http://schemas.microsoft.com/office/drawing/2014/main" id="{4A7B1253-EC8F-435B-8524-03A7E079A2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35" y="1325563"/>
            <a:ext cx="10958529" cy="4542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418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E9F8EA-DABA-433C-8278-45B7982CBF8F}"/>
              </a:ext>
            </a:extLst>
          </p:cNvPr>
          <p:cNvSpPr/>
          <p:nvPr/>
        </p:nvSpPr>
        <p:spPr>
          <a:xfrm>
            <a:off x="0" y="0"/>
            <a:ext cx="12192000" cy="96740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89A0C5-1C00-4BAA-B690-B39948EB0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8" y="-177990"/>
            <a:ext cx="10515600" cy="1325563"/>
          </a:xfrm>
        </p:spPr>
        <p:txBody>
          <a:bodyPr/>
          <a:lstStyle/>
          <a:p>
            <a:r>
              <a:rPr lang="pt-B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4E19D-1474-443A-BA02-B390D9DF7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Underreporting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Low-quality death registration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Geographical differences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Improvement over time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consensus on the use of correction methods</a:t>
            </a: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189086-23B3-47D0-917A-E41913F20F96}"/>
              </a:ext>
            </a:extLst>
          </p:cNvPr>
          <p:cNvSpPr/>
          <p:nvPr/>
        </p:nvSpPr>
        <p:spPr>
          <a:xfrm>
            <a:off x="0" y="6612835"/>
            <a:ext cx="1311965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5DE8F-77B2-463E-AD8C-2ED0A6ED2BAF}"/>
              </a:ext>
            </a:extLst>
          </p:cNvPr>
          <p:cNvSpPr txBox="1"/>
          <p:nvPr/>
        </p:nvSpPr>
        <p:spPr>
          <a:xfrm>
            <a:off x="172278" y="6582293"/>
            <a:ext cx="967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Bigoni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502142-07D4-43B9-BE46-C959FC20E24D}"/>
              </a:ext>
            </a:extLst>
          </p:cNvPr>
          <p:cNvSpPr/>
          <p:nvPr/>
        </p:nvSpPr>
        <p:spPr>
          <a:xfrm>
            <a:off x="1311965" y="6612835"/>
            <a:ext cx="9076044" cy="2385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1FADE0-E1DC-4FEB-A792-5DBDF66C113E}"/>
              </a:ext>
            </a:extLst>
          </p:cNvPr>
          <p:cNvSpPr txBox="1"/>
          <p:nvPr/>
        </p:nvSpPr>
        <p:spPr>
          <a:xfrm>
            <a:off x="1311965" y="6586572"/>
            <a:ext cx="9154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A command to study the impact of different correction methods on cancer mortality trends and magnitude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452488-6786-4202-8355-102C1CC94780}"/>
              </a:ext>
            </a:extLst>
          </p:cNvPr>
          <p:cNvSpPr/>
          <p:nvPr/>
        </p:nvSpPr>
        <p:spPr>
          <a:xfrm>
            <a:off x="10388009" y="6612835"/>
            <a:ext cx="1803991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54EDF-7082-46B5-A473-DFAC7B85304B}"/>
              </a:ext>
            </a:extLst>
          </p:cNvPr>
          <p:cNvSpPr/>
          <p:nvPr/>
        </p:nvSpPr>
        <p:spPr>
          <a:xfrm>
            <a:off x="10588375" y="6583875"/>
            <a:ext cx="1481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December 5th</a:t>
            </a:r>
            <a:endParaRPr lang="pt-BR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54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E9F8EA-DABA-433C-8278-45B7982CBF8F}"/>
              </a:ext>
            </a:extLst>
          </p:cNvPr>
          <p:cNvSpPr/>
          <p:nvPr/>
        </p:nvSpPr>
        <p:spPr>
          <a:xfrm>
            <a:off x="0" y="0"/>
            <a:ext cx="12192000" cy="96740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89A0C5-1C00-4BAA-B690-B39948EB0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8" y="-177990"/>
            <a:ext cx="10515600" cy="1325563"/>
          </a:xfrm>
        </p:spPr>
        <p:txBody>
          <a:bodyPr/>
          <a:lstStyle/>
          <a:p>
            <a:r>
              <a:rPr lang="pt-B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 used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189086-23B3-47D0-917A-E41913F20F96}"/>
              </a:ext>
            </a:extLst>
          </p:cNvPr>
          <p:cNvSpPr/>
          <p:nvPr/>
        </p:nvSpPr>
        <p:spPr>
          <a:xfrm>
            <a:off x="0" y="6612835"/>
            <a:ext cx="1311965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5DE8F-77B2-463E-AD8C-2ED0A6ED2BAF}"/>
              </a:ext>
            </a:extLst>
          </p:cNvPr>
          <p:cNvSpPr txBox="1"/>
          <p:nvPr/>
        </p:nvSpPr>
        <p:spPr>
          <a:xfrm>
            <a:off x="172278" y="6582293"/>
            <a:ext cx="967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Bigoni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502142-07D4-43B9-BE46-C959FC20E24D}"/>
              </a:ext>
            </a:extLst>
          </p:cNvPr>
          <p:cNvSpPr/>
          <p:nvPr/>
        </p:nvSpPr>
        <p:spPr>
          <a:xfrm>
            <a:off x="1311965" y="6612835"/>
            <a:ext cx="9076044" cy="2385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1FADE0-E1DC-4FEB-A792-5DBDF66C113E}"/>
              </a:ext>
            </a:extLst>
          </p:cNvPr>
          <p:cNvSpPr txBox="1"/>
          <p:nvPr/>
        </p:nvSpPr>
        <p:spPr>
          <a:xfrm>
            <a:off x="1311965" y="6586572"/>
            <a:ext cx="9154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A command to study the impact of different correction methods on cancer mortality trends and magnitude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452488-6786-4202-8355-102C1CC94780}"/>
              </a:ext>
            </a:extLst>
          </p:cNvPr>
          <p:cNvSpPr/>
          <p:nvPr/>
        </p:nvSpPr>
        <p:spPr>
          <a:xfrm>
            <a:off x="10388009" y="6612835"/>
            <a:ext cx="1803991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54EDF-7082-46B5-A473-DFAC7B85304B}"/>
              </a:ext>
            </a:extLst>
          </p:cNvPr>
          <p:cNvSpPr/>
          <p:nvPr/>
        </p:nvSpPr>
        <p:spPr>
          <a:xfrm>
            <a:off x="10588375" y="6583875"/>
            <a:ext cx="1481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December 5th</a:t>
            </a:r>
            <a:endParaRPr lang="pt-BR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0494FAB9-5BC3-4E80-8F71-A67A18AD9C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6637750"/>
              </p:ext>
            </p:extLst>
          </p:nvPr>
        </p:nvGraphicFramePr>
        <p:xfrm>
          <a:off x="1628069" y="1325563"/>
          <a:ext cx="10328910" cy="5173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6190176" imgH="3101124" progId="Word.Document.12">
                  <p:embed/>
                </p:oleObj>
              </mc:Choice>
              <mc:Fallback>
                <p:oleObj name="Document" r:id="rId3" imgW="6190176" imgH="3101124" progId="Word.Document.12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0494FAB9-5BC3-4E80-8F71-A67A18AD9C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28069" y="1325563"/>
                        <a:ext cx="10328910" cy="51737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1166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E9F8EA-DABA-433C-8278-45B7982CBF8F}"/>
              </a:ext>
            </a:extLst>
          </p:cNvPr>
          <p:cNvSpPr/>
          <p:nvPr/>
        </p:nvSpPr>
        <p:spPr>
          <a:xfrm>
            <a:off x="0" y="0"/>
            <a:ext cx="12192000" cy="96740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89A0C5-1C00-4BAA-B690-B39948EB0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8" y="-177990"/>
            <a:ext cx="10515600" cy="1325563"/>
          </a:xfrm>
        </p:spPr>
        <p:txBody>
          <a:bodyPr/>
          <a:lstStyle/>
          <a:p>
            <a:r>
              <a:rPr lang="pt-B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Method: WHO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189086-23B3-47D0-917A-E41913F20F96}"/>
              </a:ext>
            </a:extLst>
          </p:cNvPr>
          <p:cNvSpPr/>
          <p:nvPr/>
        </p:nvSpPr>
        <p:spPr>
          <a:xfrm>
            <a:off x="0" y="6612835"/>
            <a:ext cx="1311965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5DE8F-77B2-463E-AD8C-2ED0A6ED2BAF}"/>
              </a:ext>
            </a:extLst>
          </p:cNvPr>
          <p:cNvSpPr txBox="1"/>
          <p:nvPr/>
        </p:nvSpPr>
        <p:spPr>
          <a:xfrm>
            <a:off x="172278" y="6582293"/>
            <a:ext cx="967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Bigoni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502142-07D4-43B9-BE46-C959FC20E24D}"/>
              </a:ext>
            </a:extLst>
          </p:cNvPr>
          <p:cNvSpPr/>
          <p:nvPr/>
        </p:nvSpPr>
        <p:spPr>
          <a:xfrm>
            <a:off x="1311965" y="6612835"/>
            <a:ext cx="9076044" cy="2385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1FADE0-E1DC-4FEB-A792-5DBDF66C113E}"/>
              </a:ext>
            </a:extLst>
          </p:cNvPr>
          <p:cNvSpPr txBox="1"/>
          <p:nvPr/>
        </p:nvSpPr>
        <p:spPr>
          <a:xfrm>
            <a:off x="1311965" y="6586572"/>
            <a:ext cx="9154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A command to study the impact of different correction methods on cancer mortality trends and magnitude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452488-6786-4202-8355-102C1CC94780}"/>
              </a:ext>
            </a:extLst>
          </p:cNvPr>
          <p:cNvSpPr/>
          <p:nvPr/>
        </p:nvSpPr>
        <p:spPr>
          <a:xfrm>
            <a:off x="10388009" y="6612835"/>
            <a:ext cx="1803991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54EDF-7082-46B5-A473-DFAC7B85304B}"/>
              </a:ext>
            </a:extLst>
          </p:cNvPr>
          <p:cNvSpPr/>
          <p:nvPr/>
        </p:nvSpPr>
        <p:spPr>
          <a:xfrm>
            <a:off x="10588375" y="6583875"/>
            <a:ext cx="1481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December 5th</a:t>
            </a:r>
            <a:endParaRPr lang="pt-BR" sz="1400" b="1" dirty="0">
              <a:solidFill>
                <a:schemeClr val="bg1"/>
              </a:solidFill>
            </a:endParaRPr>
          </a:p>
        </p:txBody>
      </p:sp>
      <p:pic>
        <p:nvPicPr>
          <p:cNvPr id="21" name="Content Placeholder 20" descr="A screenshot of a cell phone&#10;&#10;Description automatically generated">
            <a:extLst>
              <a:ext uri="{FF2B5EF4-FFF2-40B4-BE49-F238E27FC236}">
                <a16:creationId xmlns:a16="http://schemas.microsoft.com/office/drawing/2014/main" id="{0F3E825E-A491-4377-BA38-C9B9398991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964" y="1203736"/>
            <a:ext cx="10616072" cy="5198393"/>
          </a:xfrm>
        </p:spPr>
      </p:pic>
    </p:spTree>
    <p:extLst>
      <p:ext uri="{BB962C8B-B14F-4D97-AF65-F5344CB8AC3E}">
        <p14:creationId xmlns:p14="http://schemas.microsoft.com/office/powerpoint/2010/main" val="1207576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E9F8EA-DABA-433C-8278-45B7982CBF8F}"/>
              </a:ext>
            </a:extLst>
          </p:cNvPr>
          <p:cNvSpPr/>
          <p:nvPr/>
        </p:nvSpPr>
        <p:spPr>
          <a:xfrm>
            <a:off x="0" y="0"/>
            <a:ext cx="12192000" cy="96740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89A0C5-1C00-4BAA-B690-B39948EB0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8" y="-177990"/>
            <a:ext cx="10515600" cy="1325563"/>
          </a:xfrm>
        </p:spPr>
        <p:txBody>
          <a:bodyPr/>
          <a:lstStyle/>
          <a:p>
            <a:r>
              <a:rPr lang="pt-B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Method: Elisabete França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189086-23B3-47D0-917A-E41913F20F96}"/>
              </a:ext>
            </a:extLst>
          </p:cNvPr>
          <p:cNvSpPr/>
          <p:nvPr/>
        </p:nvSpPr>
        <p:spPr>
          <a:xfrm>
            <a:off x="0" y="6612835"/>
            <a:ext cx="1311965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5DE8F-77B2-463E-AD8C-2ED0A6ED2BAF}"/>
              </a:ext>
            </a:extLst>
          </p:cNvPr>
          <p:cNvSpPr txBox="1"/>
          <p:nvPr/>
        </p:nvSpPr>
        <p:spPr>
          <a:xfrm>
            <a:off x="172278" y="6582293"/>
            <a:ext cx="967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Bigoni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502142-07D4-43B9-BE46-C959FC20E24D}"/>
              </a:ext>
            </a:extLst>
          </p:cNvPr>
          <p:cNvSpPr/>
          <p:nvPr/>
        </p:nvSpPr>
        <p:spPr>
          <a:xfrm>
            <a:off x="1311965" y="6612835"/>
            <a:ext cx="9076044" cy="2385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1FADE0-E1DC-4FEB-A792-5DBDF66C113E}"/>
              </a:ext>
            </a:extLst>
          </p:cNvPr>
          <p:cNvSpPr txBox="1"/>
          <p:nvPr/>
        </p:nvSpPr>
        <p:spPr>
          <a:xfrm>
            <a:off x="1311965" y="6586572"/>
            <a:ext cx="9154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A command to study the impact of different correction methods on cancer mortality trends and magnitude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452488-6786-4202-8355-102C1CC94780}"/>
              </a:ext>
            </a:extLst>
          </p:cNvPr>
          <p:cNvSpPr/>
          <p:nvPr/>
        </p:nvSpPr>
        <p:spPr>
          <a:xfrm>
            <a:off x="10388009" y="6612835"/>
            <a:ext cx="1803991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54EDF-7082-46B5-A473-DFAC7B85304B}"/>
              </a:ext>
            </a:extLst>
          </p:cNvPr>
          <p:cNvSpPr/>
          <p:nvPr/>
        </p:nvSpPr>
        <p:spPr>
          <a:xfrm>
            <a:off x="10588375" y="6583875"/>
            <a:ext cx="1481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December 5th</a:t>
            </a:r>
            <a:endParaRPr lang="pt-BR" sz="1400" b="1" dirty="0">
              <a:solidFill>
                <a:schemeClr val="bg1"/>
              </a:solidFill>
            </a:endParaRPr>
          </a:p>
        </p:txBody>
      </p:sp>
      <p:pic>
        <p:nvPicPr>
          <p:cNvPr id="9" name="Content Placeholder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722C7819-58CC-46EE-B58B-737EE4809A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2466" y="1173836"/>
            <a:ext cx="8995909" cy="4851400"/>
          </a:xfrm>
        </p:spPr>
      </p:pic>
    </p:spTree>
    <p:extLst>
      <p:ext uri="{BB962C8B-B14F-4D97-AF65-F5344CB8AC3E}">
        <p14:creationId xmlns:p14="http://schemas.microsoft.com/office/powerpoint/2010/main" val="2544931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4E9F8EA-DABA-433C-8278-45B7982CBF8F}"/>
              </a:ext>
            </a:extLst>
          </p:cNvPr>
          <p:cNvSpPr/>
          <p:nvPr/>
        </p:nvSpPr>
        <p:spPr>
          <a:xfrm>
            <a:off x="0" y="0"/>
            <a:ext cx="12192000" cy="96740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89A0C5-1C00-4BAA-B690-B39948EB0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8" y="-177990"/>
            <a:ext cx="10515600" cy="1325563"/>
          </a:xfrm>
        </p:spPr>
        <p:txBody>
          <a:bodyPr/>
          <a:lstStyle/>
          <a:p>
            <a:r>
              <a:rPr lang="pt-B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Method: GBD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189086-23B3-47D0-917A-E41913F20F96}"/>
              </a:ext>
            </a:extLst>
          </p:cNvPr>
          <p:cNvSpPr/>
          <p:nvPr/>
        </p:nvSpPr>
        <p:spPr>
          <a:xfrm>
            <a:off x="0" y="6612835"/>
            <a:ext cx="1311965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05DE8F-77B2-463E-AD8C-2ED0A6ED2BAF}"/>
              </a:ext>
            </a:extLst>
          </p:cNvPr>
          <p:cNvSpPr txBox="1"/>
          <p:nvPr/>
        </p:nvSpPr>
        <p:spPr>
          <a:xfrm>
            <a:off x="172278" y="6582293"/>
            <a:ext cx="96740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Bigoni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502142-07D4-43B9-BE46-C959FC20E24D}"/>
              </a:ext>
            </a:extLst>
          </p:cNvPr>
          <p:cNvSpPr/>
          <p:nvPr/>
        </p:nvSpPr>
        <p:spPr>
          <a:xfrm>
            <a:off x="1311965" y="6612835"/>
            <a:ext cx="9076044" cy="2385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41FADE0-E1DC-4FEB-A792-5DBDF66C113E}"/>
              </a:ext>
            </a:extLst>
          </p:cNvPr>
          <p:cNvSpPr txBox="1"/>
          <p:nvPr/>
        </p:nvSpPr>
        <p:spPr>
          <a:xfrm>
            <a:off x="1311965" y="6586572"/>
            <a:ext cx="91540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charon</a:t>
            </a:r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 A command to study the impact of different correction methods on cancer mortality trends and magnitude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F452488-6786-4202-8355-102C1CC94780}"/>
              </a:ext>
            </a:extLst>
          </p:cNvPr>
          <p:cNvSpPr/>
          <p:nvPr/>
        </p:nvSpPr>
        <p:spPr>
          <a:xfrm>
            <a:off x="10388009" y="6612835"/>
            <a:ext cx="1803991" cy="238539"/>
          </a:xfrm>
          <a:prstGeom prst="rect">
            <a:avLst/>
          </a:prstGeom>
          <a:solidFill>
            <a:srgbClr val="00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054EDF-7082-46B5-A473-DFAC7B85304B}"/>
              </a:ext>
            </a:extLst>
          </p:cNvPr>
          <p:cNvSpPr/>
          <p:nvPr/>
        </p:nvSpPr>
        <p:spPr>
          <a:xfrm>
            <a:off x="10588375" y="6583875"/>
            <a:ext cx="14813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December 5th</a:t>
            </a:r>
            <a:endParaRPr lang="pt-BR" sz="1400" b="1" dirty="0">
              <a:solidFill>
                <a:schemeClr val="bg1"/>
              </a:solidFill>
            </a:endParaRPr>
          </a:p>
        </p:txBody>
      </p:sp>
      <p:pic>
        <p:nvPicPr>
          <p:cNvPr id="13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DC3959D9-5394-4E7A-AE20-674AFBA5CC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15" y="1769274"/>
            <a:ext cx="9865987" cy="3980612"/>
          </a:xfrm>
        </p:spPr>
      </p:pic>
    </p:spTree>
    <p:extLst>
      <p:ext uri="{BB962C8B-B14F-4D97-AF65-F5344CB8AC3E}">
        <p14:creationId xmlns:p14="http://schemas.microsoft.com/office/powerpoint/2010/main" val="2878339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9718</TotalTime>
  <Words>1047</Words>
  <Application>Microsoft Office PowerPoint</Application>
  <PresentationFormat>Widescreen</PresentationFormat>
  <Paragraphs>193</Paragraphs>
  <Slides>25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Courier New</vt:lpstr>
      <vt:lpstr>Times New Roman</vt:lpstr>
      <vt:lpstr>Office Theme</vt:lpstr>
      <vt:lpstr>Document</vt:lpstr>
      <vt:lpstr>charon :  A command to study the impact of different correction methods on cancer mortality trends and magnitude</vt:lpstr>
      <vt:lpstr>Background &amp; Motivation</vt:lpstr>
      <vt:lpstr>Background &amp; Motivation</vt:lpstr>
      <vt:lpstr>Background &amp; Motivation</vt:lpstr>
      <vt:lpstr>The problem</vt:lpstr>
      <vt:lpstr>Methods used</vt:lpstr>
      <vt:lpstr>Method: WHO</vt:lpstr>
      <vt:lpstr>Method: Elisabete França</vt:lpstr>
      <vt:lpstr>Method: GBD</vt:lpstr>
      <vt:lpstr>Method: GBD</vt:lpstr>
      <vt:lpstr>charon</vt:lpstr>
      <vt:lpstr>charon</vt:lpstr>
      <vt:lpstr>charon varname, can() dop() geo() adj() steps()</vt:lpstr>
      <vt:lpstr>charon varname, can() dop() geo() adj() steps()</vt:lpstr>
      <vt:lpstr>charon varname, can() dop() geo() adj() steps()</vt:lpstr>
      <vt:lpstr>charon varname, can() dop() geo() adj() steps()</vt:lpstr>
      <vt:lpstr>charon varname, can() dop() geo() adj() steps()</vt:lpstr>
      <vt:lpstr>charon varname, can() dop() geo() adj() steps()</vt:lpstr>
      <vt:lpstr>charon varname, can() dop() geo() adj() steps()</vt:lpstr>
      <vt:lpstr>charon varname, can() dop() geo() adj() steps()</vt:lpstr>
      <vt:lpstr>charonrates</vt:lpstr>
      <vt:lpstr>charon varname, can() dop() geo() adj() steps()</vt:lpstr>
      <vt:lpstr>charontimes</vt:lpstr>
      <vt:lpstr>charon varname, can() dop() geo() adj() steps()</vt:lpstr>
      <vt:lpstr>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charon:  A command to study the impact of different correction methods on cancer mortality trends and magnitude</dc:title>
  <dc:creator>Alessandro Bigoni</dc:creator>
  <cp:lastModifiedBy>Alessandro Bigoni</cp:lastModifiedBy>
  <cp:revision>32</cp:revision>
  <dcterms:created xsi:type="dcterms:W3CDTF">2019-10-29T14:25:14Z</dcterms:created>
  <dcterms:modified xsi:type="dcterms:W3CDTF">2019-11-10T19:02:01Z</dcterms:modified>
</cp:coreProperties>
</file>