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2"/>
  </p:notesMasterIdLst>
  <p:sldIdLst>
    <p:sldId id="256" r:id="rId2"/>
    <p:sldId id="259" r:id="rId3"/>
    <p:sldId id="257" r:id="rId4"/>
    <p:sldId id="261" r:id="rId5"/>
    <p:sldId id="262" r:id="rId6"/>
    <p:sldId id="263" r:id="rId7"/>
    <p:sldId id="278" r:id="rId8"/>
    <p:sldId id="264" r:id="rId9"/>
    <p:sldId id="265" r:id="rId10"/>
    <p:sldId id="266" r:id="rId11"/>
    <p:sldId id="269" r:id="rId12"/>
    <p:sldId id="270" r:id="rId13"/>
    <p:sldId id="283" r:id="rId14"/>
    <p:sldId id="284" r:id="rId15"/>
    <p:sldId id="285" r:id="rId16"/>
    <p:sldId id="287" r:id="rId17"/>
    <p:sldId id="282" r:id="rId18"/>
    <p:sldId id="279" r:id="rId19"/>
    <p:sldId id="281" r:id="rId20"/>
    <p:sldId id="280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D1"/>
    <a:srgbClr val="2729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Estilo Médio 1 - Ênfas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issa Stolar" userId="e85dc1b19c90e879" providerId="LiveId" clId="{587954D0-EEC0-4409-A74A-42D722AB950D}"/>
    <pc:docChg chg="undo redo custSel addSld delSld modSld sldOrd">
      <pc:chgData name="Larissa Stolar" userId="e85dc1b19c90e879" providerId="LiveId" clId="{587954D0-EEC0-4409-A74A-42D722AB950D}" dt="2017-12-08T11:38:18.403" v="5036" actId="20577"/>
      <pc:docMkLst>
        <pc:docMk/>
      </pc:docMkLst>
      <pc:sldChg chg="modSp">
        <pc:chgData name="Larissa Stolar" userId="e85dc1b19c90e879" providerId="LiveId" clId="{587954D0-EEC0-4409-A74A-42D722AB950D}" dt="2017-12-08T04:32:23.780" v="2386" actId="27636"/>
        <pc:sldMkLst>
          <pc:docMk/>
          <pc:sldMk cId="652696408" sldId="256"/>
        </pc:sldMkLst>
        <pc:spChg chg="mod">
          <ac:chgData name="Larissa Stolar" userId="e85dc1b19c90e879" providerId="LiveId" clId="{587954D0-EEC0-4409-A74A-42D722AB950D}" dt="2017-12-07T12:54:50.346" v="6" actId="6549"/>
          <ac:spMkLst>
            <pc:docMk/>
            <pc:sldMk cId="652696408" sldId="256"/>
            <ac:spMk id="2" creationId="{4728ABF4-C0C7-495B-A405-6485D78B3382}"/>
          </ac:spMkLst>
        </pc:spChg>
        <pc:spChg chg="mod">
          <ac:chgData name="Larissa Stolar" userId="e85dc1b19c90e879" providerId="LiveId" clId="{587954D0-EEC0-4409-A74A-42D722AB950D}" dt="2017-12-08T04:32:23.780" v="2386" actId="27636"/>
          <ac:spMkLst>
            <pc:docMk/>
            <pc:sldMk cId="652696408" sldId="256"/>
            <ac:spMk id="3" creationId="{B953B431-B105-4486-AEBC-172396915FEF}"/>
          </ac:spMkLst>
        </pc:spChg>
      </pc:sldChg>
      <pc:sldChg chg="modSp">
        <pc:chgData name="Larissa Stolar" userId="e85dc1b19c90e879" providerId="LiveId" clId="{587954D0-EEC0-4409-A74A-42D722AB950D}" dt="2017-12-08T05:07:01.047" v="4195" actId="20577"/>
        <pc:sldMkLst>
          <pc:docMk/>
          <pc:sldMk cId="3800732761" sldId="257"/>
        </pc:sldMkLst>
        <pc:spChg chg="mod">
          <ac:chgData name="Larissa Stolar" userId="e85dc1b19c90e879" providerId="LiveId" clId="{587954D0-EEC0-4409-A74A-42D722AB950D}" dt="2017-12-07T13:02:03.905" v="424" actId="20577"/>
          <ac:spMkLst>
            <pc:docMk/>
            <pc:sldMk cId="3800732761" sldId="257"/>
            <ac:spMk id="2" creationId="{BD6F4D24-E190-4077-8F26-95C175133864}"/>
          </ac:spMkLst>
        </pc:spChg>
        <pc:spChg chg="mod">
          <ac:chgData name="Larissa Stolar" userId="e85dc1b19c90e879" providerId="LiveId" clId="{587954D0-EEC0-4409-A74A-42D722AB950D}" dt="2017-12-07T13:00:13.305" v="306" actId="20577"/>
          <ac:spMkLst>
            <pc:docMk/>
            <pc:sldMk cId="3800732761" sldId="257"/>
            <ac:spMk id="3" creationId="{69B65889-E538-49BE-BC28-E0763027C309}"/>
          </ac:spMkLst>
        </pc:spChg>
        <pc:spChg chg="mod">
          <ac:chgData name="Larissa Stolar" userId="e85dc1b19c90e879" providerId="LiveId" clId="{587954D0-EEC0-4409-A74A-42D722AB950D}" dt="2017-12-07T13:01:53.456" v="412" actId="20577"/>
          <ac:spMkLst>
            <pc:docMk/>
            <pc:sldMk cId="3800732761" sldId="257"/>
            <ac:spMk id="6" creationId="{CC258CDF-B1CC-4E8D-8FD9-ECCD5D03B79B}"/>
          </ac:spMkLst>
        </pc:spChg>
        <pc:graphicFrameChg chg="mod">
          <ac:chgData name="Larissa Stolar" userId="e85dc1b19c90e879" providerId="LiveId" clId="{587954D0-EEC0-4409-A74A-42D722AB950D}" dt="2017-12-08T05:07:01.047" v="4195" actId="20577"/>
          <ac:graphicFrameMkLst>
            <pc:docMk/>
            <pc:sldMk cId="3800732761" sldId="257"/>
            <ac:graphicFrameMk id="7" creationId="{8DDF1D65-A2F3-4BFA-BE39-48C60DA6D0D7}"/>
          </ac:graphicFrameMkLst>
        </pc:graphicFrameChg>
      </pc:sldChg>
      <pc:sldChg chg="modSp">
        <pc:chgData name="Larissa Stolar" userId="e85dc1b19c90e879" providerId="LiveId" clId="{587954D0-EEC0-4409-A74A-42D722AB950D}" dt="2017-12-08T05:07:11.235" v="4207" actId="20577"/>
        <pc:sldMkLst>
          <pc:docMk/>
          <pc:sldMk cId="1661239291" sldId="259"/>
        </pc:sldMkLst>
        <pc:graphicFrameChg chg="mod">
          <ac:chgData name="Larissa Stolar" userId="e85dc1b19c90e879" providerId="LiveId" clId="{587954D0-EEC0-4409-A74A-42D722AB950D}" dt="2017-12-08T05:07:11.235" v="4207" actId="20577"/>
          <ac:graphicFrameMkLst>
            <pc:docMk/>
            <pc:sldMk cId="1661239291" sldId="259"/>
            <ac:graphicFrameMk id="6" creationId="{9CC43E9A-2E09-47D3-9D62-30F0DA50F95D}"/>
          </ac:graphicFrameMkLst>
        </pc:graphicFrameChg>
      </pc:sldChg>
      <pc:sldChg chg="addSp delSp modSp">
        <pc:chgData name="Larissa Stolar" userId="e85dc1b19c90e879" providerId="LiveId" clId="{587954D0-EEC0-4409-A74A-42D722AB950D}" dt="2017-12-08T05:06:51.684" v="4184" actId="20577"/>
        <pc:sldMkLst>
          <pc:docMk/>
          <pc:sldMk cId="3584243360" sldId="261"/>
        </pc:sldMkLst>
        <pc:spChg chg="mod">
          <ac:chgData name="Larissa Stolar" userId="e85dc1b19c90e879" providerId="LiveId" clId="{587954D0-EEC0-4409-A74A-42D722AB950D}" dt="2017-12-07T13:55:30.262" v="2046" actId="20577"/>
          <ac:spMkLst>
            <pc:docMk/>
            <pc:sldMk cId="3584243360" sldId="261"/>
            <ac:spMk id="4" creationId="{17AC4AC4-61AD-4B89-B29B-9E2E2F168C58}"/>
          </ac:spMkLst>
        </pc:spChg>
        <pc:spChg chg="mod">
          <ac:chgData name="Larissa Stolar" userId="e85dc1b19c90e879" providerId="LiveId" clId="{587954D0-EEC0-4409-A74A-42D722AB950D}" dt="2017-12-07T13:15:55.224" v="968" actId="20577"/>
          <ac:spMkLst>
            <pc:docMk/>
            <pc:sldMk cId="3584243360" sldId="261"/>
            <ac:spMk id="7" creationId="{BE897277-7EC5-4654-8B8F-D3B5D2BEC43C}"/>
          </ac:spMkLst>
        </pc:spChg>
        <pc:spChg chg="add">
          <ac:chgData name="Larissa Stolar" userId="e85dc1b19c90e879" providerId="LiveId" clId="{587954D0-EEC0-4409-A74A-42D722AB950D}" dt="2017-12-07T13:23:24.472" v="1590" actId="20577"/>
          <ac:spMkLst>
            <pc:docMk/>
            <pc:sldMk cId="3584243360" sldId="261"/>
            <ac:spMk id="9" creationId="{AEC4B552-76E7-4FC5-B41E-61741A684135}"/>
          </ac:spMkLst>
        </pc:spChg>
        <pc:spChg chg="add">
          <ac:chgData name="Larissa Stolar" userId="e85dc1b19c90e879" providerId="LiveId" clId="{587954D0-EEC0-4409-A74A-42D722AB950D}" dt="2017-12-07T13:23:24.472" v="1590" actId="20577"/>
          <ac:spMkLst>
            <pc:docMk/>
            <pc:sldMk cId="3584243360" sldId="261"/>
            <ac:spMk id="10" creationId="{232E80C9-21E7-47B2-91B1-45A5B7B2DF42}"/>
          </ac:spMkLst>
        </pc:spChg>
        <pc:grpChg chg="add mod">
          <ac:chgData name="Larissa Stolar" userId="e85dc1b19c90e879" providerId="LiveId" clId="{587954D0-EEC0-4409-A74A-42D722AB950D}" dt="2017-12-07T13:23:25.372" v="1591" actId="20577"/>
          <ac:grpSpMkLst>
            <pc:docMk/>
            <pc:sldMk cId="3584243360" sldId="261"/>
            <ac:grpSpMk id="8" creationId="{883348A6-12CC-402D-B67D-67FAC0B641CD}"/>
          </ac:grpSpMkLst>
        </pc:grpChg>
        <pc:graphicFrameChg chg="del mod">
          <ac:chgData name="Larissa Stolar" userId="e85dc1b19c90e879" providerId="LiveId" clId="{587954D0-EEC0-4409-A74A-42D722AB950D}" dt="2017-12-07T13:23:18.792" v="1589" actId="478"/>
          <ac:graphicFrameMkLst>
            <pc:docMk/>
            <pc:sldMk cId="3584243360" sldId="261"/>
            <ac:graphicFrameMk id="5" creationId="{C77FAABD-62B6-42C4-B80F-6BB9C50AB96A}"/>
          </ac:graphicFrameMkLst>
        </pc:graphicFrameChg>
        <pc:graphicFrameChg chg="mod">
          <ac:chgData name="Larissa Stolar" userId="e85dc1b19c90e879" providerId="LiveId" clId="{587954D0-EEC0-4409-A74A-42D722AB950D}" dt="2017-12-08T04:33:50.668" v="2393" actId="20577"/>
          <ac:graphicFrameMkLst>
            <pc:docMk/>
            <pc:sldMk cId="3584243360" sldId="261"/>
            <ac:graphicFrameMk id="6" creationId="{535506ED-6B96-4339-9438-11F645CB2E18}"/>
          </ac:graphicFrameMkLst>
        </pc:graphicFrameChg>
        <pc:graphicFrameChg chg="add del">
          <ac:chgData name="Larissa Stolar" userId="e85dc1b19c90e879" providerId="LiveId" clId="{587954D0-EEC0-4409-A74A-42D722AB950D}" dt="2017-12-07T13:43:58.677" v="1751" actId="478"/>
          <ac:graphicFrameMkLst>
            <pc:docMk/>
            <pc:sldMk cId="3584243360" sldId="261"/>
            <ac:graphicFrameMk id="11" creationId="{7EC9EDCE-191E-4E7D-9AEE-CA34DB2B4377}"/>
          </ac:graphicFrameMkLst>
        </pc:graphicFrameChg>
        <pc:graphicFrameChg chg="add mod">
          <ac:chgData name="Larissa Stolar" userId="e85dc1b19c90e879" providerId="LiveId" clId="{587954D0-EEC0-4409-A74A-42D722AB950D}" dt="2017-12-08T05:06:51.684" v="4184" actId="20577"/>
          <ac:graphicFrameMkLst>
            <pc:docMk/>
            <pc:sldMk cId="3584243360" sldId="261"/>
            <ac:graphicFrameMk id="12" creationId="{B5F8066B-ACBD-4EBA-AB2B-1BC8987F4D6A}"/>
          </ac:graphicFrameMkLst>
        </pc:graphicFrameChg>
      </pc:sldChg>
      <pc:sldChg chg="addSp delSp modSp">
        <pc:chgData name="Larissa Stolar" userId="e85dc1b19c90e879" providerId="LiveId" clId="{587954D0-EEC0-4409-A74A-42D722AB950D}" dt="2017-12-08T05:06:41.807" v="4165" actId="20577"/>
        <pc:sldMkLst>
          <pc:docMk/>
          <pc:sldMk cId="2797473650" sldId="262"/>
        </pc:sldMkLst>
        <pc:spChg chg="mod">
          <ac:chgData name="Larissa Stolar" userId="e85dc1b19c90e879" providerId="LiveId" clId="{587954D0-EEC0-4409-A74A-42D722AB950D}" dt="2017-12-07T13:16:58.229" v="1061" actId="20577"/>
          <ac:spMkLst>
            <pc:docMk/>
            <pc:sldMk cId="2797473650" sldId="262"/>
            <ac:spMk id="2" creationId="{8D1F3E80-F2F5-4B5D-90E8-CEEC501DEE7B}"/>
          </ac:spMkLst>
        </pc:spChg>
        <pc:spChg chg="mod">
          <ac:chgData name="Larissa Stolar" userId="e85dc1b19c90e879" providerId="LiveId" clId="{587954D0-EEC0-4409-A74A-42D722AB950D}" dt="2017-12-08T04:34:50.238" v="2407" actId="20577"/>
          <ac:spMkLst>
            <pc:docMk/>
            <pc:sldMk cId="2797473650" sldId="262"/>
            <ac:spMk id="3" creationId="{5D8F2176-B34C-4719-B6D2-54761AD731DD}"/>
          </ac:spMkLst>
        </pc:spChg>
        <pc:graphicFrameChg chg="del">
          <ac:chgData name="Larissa Stolar" userId="e85dc1b19c90e879" providerId="LiveId" clId="{587954D0-EEC0-4409-A74A-42D722AB950D}" dt="2017-12-07T13:23:35.576" v="1593" actId="478"/>
          <ac:graphicFrameMkLst>
            <pc:docMk/>
            <pc:sldMk cId="2797473650" sldId="262"/>
            <ac:graphicFrameMk id="4" creationId="{387A20BB-DD4C-48ED-AB23-D43ECB00B8C6}"/>
          </ac:graphicFrameMkLst>
        </pc:graphicFrameChg>
        <pc:graphicFrameChg chg="add del">
          <ac:chgData name="Larissa Stolar" userId="e85dc1b19c90e879" providerId="LiveId" clId="{587954D0-EEC0-4409-A74A-42D722AB950D}" dt="2017-12-07T13:44:03.872" v="1753" actId="478"/>
          <ac:graphicFrameMkLst>
            <pc:docMk/>
            <pc:sldMk cId="2797473650" sldId="262"/>
            <ac:graphicFrameMk id="5" creationId="{4073FB4D-8B28-4DF1-99D1-BBFE507CE1CD}"/>
          </ac:graphicFrameMkLst>
        </pc:graphicFrameChg>
        <pc:graphicFrameChg chg="add mod">
          <ac:chgData name="Larissa Stolar" userId="e85dc1b19c90e879" providerId="LiveId" clId="{587954D0-EEC0-4409-A74A-42D722AB950D}" dt="2017-12-08T05:06:41.807" v="4165" actId="20577"/>
          <ac:graphicFrameMkLst>
            <pc:docMk/>
            <pc:sldMk cId="2797473650" sldId="262"/>
            <ac:graphicFrameMk id="6" creationId="{FAA9F0FF-A79E-44FC-BAD0-694ABA18529E}"/>
          </ac:graphicFrameMkLst>
        </pc:graphicFrameChg>
      </pc:sldChg>
      <pc:sldChg chg="addSp delSp modSp">
        <pc:chgData name="Larissa Stolar" userId="e85dc1b19c90e879" providerId="LiveId" clId="{587954D0-EEC0-4409-A74A-42D722AB950D}" dt="2017-12-08T11:36:35.244" v="4948" actId="20577"/>
        <pc:sldMkLst>
          <pc:docMk/>
          <pc:sldMk cId="3899768123" sldId="263"/>
        </pc:sldMkLst>
        <pc:spChg chg="mod">
          <ac:chgData name="Larissa Stolar" userId="e85dc1b19c90e879" providerId="LiveId" clId="{587954D0-EEC0-4409-A74A-42D722AB950D}" dt="2017-12-08T04:32:04.545" v="2369" actId="20577"/>
          <ac:spMkLst>
            <pc:docMk/>
            <pc:sldMk cId="3899768123" sldId="263"/>
            <ac:spMk id="2" creationId="{A211046F-8579-4A01-B7AF-E4B06094D5A3}"/>
          </ac:spMkLst>
        </pc:spChg>
        <pc:spChg chg="mod">
          <ac:chgData name="Larissa Stolar" userId="e85dc1b19c90e879" providerId="LiveId" clId="{587954D0-EEC0-4409-A74A-42D722AB950D}" dt="2017-12-08T11:36:35.244" v="4948" actId="20577"/>
          <ac:spMkLst>
            <pc:docMk/>
            <pc:sldMk cId="3899768123" sldId="263"/>
            <ac:spMk id="9" creationId="{B5ABD826-151C-416F-B5A6-4C61540D525B}"/>
          </ac:spMkLst>
        </pc:spChg>
        <pc:graphicFrameChg chg="add mod">
          <ac:chgData name="Larissa Stolar" userId="e85dc1b19c90e879" providerId="LiveId" clId="{587954D0-EEC0-4409-A74A-42D722AB950D}" dt="2017-12-08T05:06:35.685" v="4163" actId="20577"/>
          <ac:graphicFrameMkLst>
            <pc:docMk/>
            <pc:sldMk cId="3899768123" sldId="263"/>
            <ac:graphicFrameMk id="5" creationId="{7783CD2A-C004-4C48-B403-69C0385A6496}"/>
          </ac:graphicFrameMkLst>
        </pc:graphicFrameChg>
        <pc:graphicFrameChg chg="del">
          <ac:chgData name="Larissa Stolar" userId="e85dc1b19c90e879" providerId="LiveId" clId="{587954D0-EEC0-4409-A74A-42D722AB950D}" dt="2017-12-07T13:44:10.480" v="1755" actId="478"/>
          <ac:graphicFrameMkLst>
            <pc:docMk/>
            <pc:sldMk cId="3899768123" sldId="263"/>
            <ac:graphicFrameMk id="8" creationId="{657BB4A8-1CDD-4762-A307-788E2521149D}"/>
          </ac:graphicFrameMkLst>
        </pc:graphicFrameChg>
      </pc:sldChg>
      <pc:sldChg chg="addSp delSp modSp">
        <pc:chgData name="Larissa Stolar" userId="e85dc1b19c90e879" providerId="LiveId" clId="{587954D0-EEC0-4409-A74A-42D722AB950D}" dt="2017-12-08T05:06:18.396" v="4151" actId="20577"/>
        <pc:sldMkLst>
          <pc:docMk/>
          <pc:sldMk cId="2950214985" sldId="264"/>
        </pc:sldMkLst>
        <pc:spChg chg="mod">
          <ac:chgData name="Larissa Stolar" userId="e85dc1b19c90e879" providerId="LiveId" clId="{587954D0-EEC0-4409-A74A-42D722AB950D}" dt="2017-12-07T13:45:11.425" v="1782" actId="20577"/>
          <ac:spMkLst>
            <pc:docMk/>
            <pc:sldMk cId="2950214985" sldId="264"/>
            <ac:spMk id="2" creationId="{3D8E8A89-AE53-40D6-A860-9D4568E88901}"/>
          </ac:spMkLst>
        </pc:spChg>
        <pc:graphicFrameChg chg="modGraphic">
          <ac:chgData name="Larissa Stolar" userId="e85dc1b19c90e879" providerId="LiveId" clId="{587954D0-EEC0-4409-A74A-42D722AB950D}" dt="2017-12-08T04:51:52.162" v="3514" actId="20577"/>
          <ac:graphicFrameMkLst>
            <pc:docMk/>
            <pc:sldMk cId="2950214985" sldId="264"/>
            <ac:graphicFrameMk id="3" creationId="{A7418901-EDAE-4E36-A3CE-8E60A72E98DF}"/>
          </ac:graphicFrameMkLst>
        </pc:graphicFrameChg>
        <pc:graphicFrameChg chg="del">
          <ac:chgData name="Larissa Stolar" userId="e85dc1b19c90e879" providerId="LiveId" clId="{587954D0-EEC0-4409-A74A-42D722AB950D}" dt="2017-12-07T13:44:41.973" v="1759" actId="478"/>
          <ac:graphicFrameMkLst>
            <pc:docMk/>
            <pc:sldMk cId="2950214985" sldId="264"/>
            <ac:graphicFrameMk id="4" creationId="{F76866F0-D041-441A-9D02-4E59EF94D8A7}"/>
          </ac:graphicFrameMkLst>
        </pc:graphicFrameChg>
        <pc:graphicFrameChg chg="add mod">
          <ac:chgData name="Larissa Stolar" userId="e85dc1b19c90e879" providerId="LiveId" clId="{587954D0-EEC0-4409-A74A-42D722AB950D}" dt="2017-12-08T05:06:18.396" v="4151" actId="20577"/>
          <ac:graphicFrameMkLst>
            <pc:docMk/>
            <pc:sldMk cId="2950214985" sldId="264"/>
            <ac:graphicFrameMk id="5" creationId="{981E881B-69CB-4EC5-80AA-10B84DCADA18}"/>
          </ac:graphicFrameMkLst>
        </pc:graphicFrameChg>
      </pc:sldChg>
      <pc:sldChg chg="addSp delSp modSp">
        <pc:chgData name="Larissa Stolar" userId="e85dc1b19c90e879" providerId="LiveId" clId="{587954D0-EEC0-4409-A74A-42D722AB950D}" dt="2017-12-08T05:06:09.730" v="4150" actId="20577"/>
        <pc:sldMkLst>
          <pc:docMk/>
          <pc:sldMk cId="4109258524" sldId="265"/>
        </pc:sldMkLst>
        <pc:spChg chg="mod">
          <ac:chgData name="Larissa Stolar" userId="e85dc1b19c90e879" providerId="LiveId" clId="{587954D0-EEC0-4409-A74A-42D722AB950D}" dt="2017-12-07T13:49:39.502" v="2027" actId="20577"/>
          <ac:spMkLst>
            <pc:docMk/>
            <pc:sldMk cId="4109258524" sldId="265"/>
            <ac:spMk id="2" creationId="{749691A5-2CDB-4994-AC5C-50291D2B483C}"/>
          </ac:spMkLst>
        </pc:spChg>
        <pc:graphicFrameChg chg="del">
          <ac:chgData name="Larissa Stolar" userId="e85dc1b19c90e879" providerId="LiveId" clId="{587954D0-EEC0-4409-A74A-42D722AB950D}" dt="2017-12-08T04:59:51.766" v="3987" actId="478"/>
          <ac:graphicFrameMkLst>
            <pc:docMk/>
            <pc:sldMk cId="4109258524" sldId="265"/>
            <ac:graphicFrameMk id="4" creationId="{276474C7-1745-4251-8B13-EDB0DAE448D3}"/>
          </ac:graphicFrameMkLst>
        </pc:graphicFrameChg>
        <pc:graphicFrameChg chg="mod modGraphic">
          <ac:chgData name="Larissa Stolar" userId="e85dc1b19c90e879" providerId="LiveId" clId="{587954D0-EEC0-4409-A74A-42D722AB950D}" dt="2017-12-08T04:58:57.002" v="3946" actId="313"/>
          <ac:graphicFrameMkLst>
            <pc:docMk/>
            <pc:sldMk cId="4109258524" sldId="265"/>
            <ac:graphicFrameMk id="5" creationId="{916104BC-6B7F-48D6-B291-122CE461C1B3}"/>
          </ac:graphicFrameMkLst>
        </pc:graphicFrameChg>
        <pc:graphicFrameChg chg="add mod">
          <ac:chgData name="Larissa Stolar" userId="e85dc1b19c90e879" providerId="LiveId" clId="{587954D0-EEC0-4409-A74A-42D722AB950D}" dt="2017-12-08T05:06:09.730" v="4150" actId="20577"/>
          <ac:graphicFrameMkLst>
            <pc:docMk/>
            <pc:sldMk cId="4109258524" sldId="265"/>
            <ac:graphicFrameMk id="6" creationId="{C9777A60-B1CC-4C27-8B25-55BFC7E4225D}"/>
          </ac:graphicFrameMkLst>
        </pc:graphicFrameChg>
      </pc:sldChg>
      <pc:sldChg chg="addSp delSp modSp">
        <pc:chgData name="Larissa Stolar" userId="e85dc1b19c90e879" providerId="LiveId" clId="{587954D0-EEC0-4409-A74A-42D722AB950D}" dt="2017-12-08T05:05:58.078" v="4138" actId="20577"/>
        <pc:sldMkLst>
          <pc:docMk/>
          <pc:sldMk cId="1558938447" sldId="266"/>
        </pc:sldMkLst>
        <pc:spChg chg="mod">
          <ac:chgData name="Larissa Stolar" userId="e85dc1b19c90e879" providerId="LiveId" clId="{587954D0-EEC0-4409-A74A-42D722AB950D}" dt="2017-12-08T04:59:35.643" v="3986" actId="20577"/>
          <ac:spMkLst>
            <pc:docMk/>
            <pc:sldMk cId="1558938447" sldId="266"/>
            <ac:spMk id="2" creationId="{D6E94FE0-50CD-4ED5-862B-D14ADCAB5F16}"/>
          </ac:spMkLst>
        </pc:spChg>
        <pc:graphicFrameChg chg="mod">
          <ac:chgData name="Larissa Stolar" userId="e85dc1b19c90e879" providerId="LiveId" clId="{587954D0-EEC0-4409-A74A-42D722AB950D}" dt="2017-12-08T04:59:28.149" v="3978" actId="20577"/>
          <ac:graphicFrameMkLst>
            <pc:docMk/>
            <pc:sldMk cId="1558938447" sldId="266"/>
            <ac:graphicFrameMk id="4" creationId="{568D0D37-1A37-4C42-BD5E-D5E23F7597C7}"/>
          </ac:graphicFrameMkLst>
        </pc:graphicFrameChg>
        <pc:graphicFrameChg chg="del">
          <ac:chgData name="Larissa Stolar" userId="e85dc1b19c90e879" providerId="LiveId" clId="{587954D0-EEC0-4409-A74A-42D722AB950D}" dt="2017-12-08T04:59:59.366" v="3989" actId="478"/>
          <ac:graphicFrameMkLst>
            <pc:docMk/>
            <pc:sldMk cId="1558938447" sldId="266"/>
            <ac:graphicFrameMk id="5" creationId="{50129328-C8CB-49EF-AB68-EB81C03FEAAE}"/>
          </ac:graphicFrameMkLst>
        </pc:graphicFrameChg>
        <pc:graphicFrameChg chg="add mod">
          <ac:chgData name="Larissa Stolar" userId="e85dc1b19c90e879" providerId="LiveId" clId="{587954D0-EEC0-4409-A74A-42D722AB950D}" dt="2017-12-08T05:05:58.078" v="4138" actId="20577"/>
          <ac:graphicFrameMkLst>
            <pc:docMk/>
            <pc:sldMk cId="1558938447" sldId="266"/>
            <ac:graphicFrameMk id="6" creationId="{08AFE6BF-DC47-4B8E-AA1F-EE0D0F98F044}"/>
          </ac:graphicFrameMkLst>
        </pc:graphicFrameChg>
      </pc:sldChg>
      <pc:sldChg chg="add del modTransition">
        <pc:chgData name="Larissa Stolar" userId="e85dc1b19c90e879" providerId="LiveId" clId="{587954D0-EEC0-4409-A74A-42D722AB950D}" dt="2017-12-08T05:00:29.277" v="3995" actId="2696"/>
        <pc:sldMkLst>
          <pc:docMk/>
          <pc:sldMk cId="3283926500" sldId="267"/>
        </pc:sldMkLst>
      </pc:sldChg>
      <pc:sldChg chg="del">
        <pc:chgData name="Larissa Stolar" userId="e85dc1b19c90e879" providerId="LiveId" clId="{587954D0-EEC0-4409-A74A-42D722AB950D}" dt="2017-12-08T05:01:04.515" v="3998" actId="2696"/>
        <pc:sldMkLst>
          <pc:docMk/>
          <pc:sldMk cId="875405256" sldId="268"/>
        </pc:sldMkLst>
      </pc:sldChg>
      <pc:sldChg chg="addSp delSp modSp">
        <pc:chgData name="Larissa Stolar" userId="e85dc1b19c90e879" providerId="LiveId" clId="{587954D0-EEC0-4409-A74A-42D722AB950D}" dt="2017-12-08T11:34:29.855" v="4867" actId="1076"/>
        <pc:sldMkLst>
          <pc:docMk/>
          <pc:sldMk cId="1887121827" sldId="269"/>
        </pc:sldMkLst>
        <pc:spChg chg="mod">
          <ac:chgData name="Larissa Stolar" userId="e85dc1b19c90e879" providerId="LiveId" clId="{587954D0-EEC0-4409-A74A-42D722AB950D}" dt="2017-12-08T11:30:55.307" v="4852" actId="20577"/>
          <ac:spMkLst>
            <pc:docMk/>
            <pc:sldMk cId="1887121827" sldId="269"/>
            <ac:spMk id="3" creationId="{0871804E-B047-4A9B-B2EB-C7869E621F34}"/>
          </ac:spMkLst>
        </pc:spChg>
        <pc:spChg chg="mod">
          <ac:chgData name="Larissa Stolar" userId="e85dc1b19c90e879" providerId="LiveId" clId="{587954D0-EEC0-4409-A74A-42D722AB950D}" dt="2017-12-08T11:34:29.855" v="4867" actId="1076"/>
          <ac:spMkLst>
            <pc:docMk/>
            <pc:sldMk cId="1887121827" sldId="269"/>
            <ac:spMk id="11" creationId="{354C3355-B2C6-4076-A0E6-3EFCB82E11CE}"/>
          </ac:spMkLst>
        </pc:spChg>
        <pc:spChg chg="del">
          <ac:chgData name="Larissa Stolar" userId="e85dc1b19c90e879" providerId="LiveId" clId="{587954D0-EEC0-4409-A74A-42D722AB950D}" dt="2017-12-08T11:34:21.118" v="4866" actId="478"/>
          <ac:spMkLst>
            <pc:docMk/>
            <pc:sldMk cId="1887121827" sldId="269"/>
            <ac:spMk id="12" creationId="{D9E85394-FADF-446C-942F-5E024F5240CB}"/>
          </ac:spMkLst>
        </pc:spChg>
        <pc:graphicFrameChg chg="del">
          <ac:chgData name="Larissa Stolar" userId="e85dc1b19c90e879" providerId="LiveId" clId="{587954D0-EEC0-4409-A74A-42D722AB950D}" dt="2017-12-08T05:04:32.846" v="4125" actId="478"/>
          <ac:graphicFrameMkLst>
            <pc:docMk/>
            <pc:sldMk cId="1887121827" sldId="269"/>
            <ac:graphicFrameMk id="8" creationId="{34319FCE-B126-440F-950A-8BDD42DB4126}"/>
          </ac:graphicFrameMkLst>
        </pc:graphicFrameChg>
        <pc:graphicFrameChg chg="add del">
          <ac:chgData name="Larissa Stolar" userId="e85dc1b19c90e879" providerId="LiveId" clId="{587954D0-EEC0-4409-A74A-42D722AB950D}" dt="2017-12-08T05:05:42.223" v="4136" actId="478"/>
          <ac:graphicFrameMkLst>
            <pc:docMk/>
            <pc:sldMk cId="1887121827" sldId="269"/>
            <ac:graphicFrameMk id="10" creationId="{86C18F41-5B42-4644-8B47-D21C2DC1B013}"/>
          </ac:graphicFrameMkLst>
        </pc:graphicFrameChg>
        <pc:graphicFrameChg chg="add del">
          <ac:chgData name="Larissa Stolar" userId="e85dc1b19c90e879" providerId="LiveId" clId="{587954D0-EEC0-4409-A74A-42D722AB950D}" dt="2017-12-08T05:05:40.001" v="4135" actId="2696"/>
          <ac:graphicFrameMkLst>
            <pc:docMk/>
            <pc:sldMk cId="1887121827" sldId="269"/>
            <ac:graphicFrameMk id="13" creationId="{32D468FF-C8E1-45A2-9659-3DEB1828CB3F}"/>
          </ac:graphicFrameMkLst>
        </pc:graphicFrameChg>
        <pc:graphicFrameChg chg="add">
          <ac:chgData name="Larissa Stolar" userId="e85dc1b19c90e879" providerId="LiveId" clId="{587954D0-EEC0-4409-A74A-42D722AB950D}" dt="2017-12-08T05:05:42.855" v="4137" actId="2696"/>
          <ac:graphicFrameMkLst>
            <pc:docMk/>
            <pc:sldMk cId="1887121827" sldId="269"/>
            <ac:graphicFrameMk id="14" creationId="{233A8205-7F0E-40A4-AB2C-AB0117489C75}"/>
          </ac:graphicFrameMkLst>
        </pc:graphicFrameChg>
        <pc:picChg chg="mod">
          <ac:chgData name="Larissa Stolar" userId="e85dc1b19c90e879" providerId="LiveId" clId="{587954D0-EEC0-4409-A74A-42D722AB950D}" dt="2017-12-08T11:34:29.855" v="4867" actId="1076"/>
          <ac:picMkLst>
            <pc:docMk/>
            <pc:sldMk cId="1887121827" sldId="269"/>
            <ac:picMk id="7" creationId="{5288D335-09DC-4BE6-8ACB-53CCAAC7BC3F}"/>
          </ac:picMkLst>
        </pc:picChg>
        <pc:picChg chg="del">
          <ac:chgData name="Larissa Stolar" userId="e85dc1b19c90e879" providerId="LiveId" clId="{587954D0-EEC0-4409-A74A-42D722AB950D}" dt="2017-12-08T11:34:17.576" v="4865" actId="478"/>
          <ac:picMkLst>
            <pc:docMk/>
            <pc:sldMk cId="1887121827" sldId="269"/>
            <ac:picMk id="9" creationId="{3002FDF5-91E2-4CB6-BB03-79E3A971A556}"/>
          </ac:picMkLst>
        </pc:picChg>
        <pc:picChg chg="add del">
          <ac:chgData name="Larissa Stolar" userId="e85dc1b19c90e879" providerId="LiveId" clId="{587954D0-EEC0-4409-A74A-42D722AB950D}" dt="2017-12-08T11:30:25.536" v="4774" actId="478"/>
          <ac:picMkLst>
            <pc:docMk/>
            <pc:sldMk cId="1887121827" sldId="269"/>
            <ac:picMk id="10" creationId="{170ABBFD-74F8-416A-9498-99F7ADF39527}"/>
          </ac:picMkLst>
        </pc:picChg>
      </pc:sldChg>
      <pc:sldChg chg="addSp delSp modSp">
        <pc:chgData name="Larissa Stolar" userId="e85dc1b19c90e879" providerId="LiveId" clId="{587954D0-EEC0-4409-A74A-42D722AB950D}" dt="2017-12-08T11:35:39.113" v="4882" actId="14100"/>
        <pc:sldMkLst>
          <pc:docMk/>
          <pc:sldMk cId="435998949" sldId="270"/>
        </pc:sldMkLst>
        <pc:spChg chg="mod">
          <ac:chgData name="Larissa Stolar" userId="e85dc1b19c90e879" providerId="LiveId" clId="{587954D0-EEC0-4409-A74A-42D722AB950D}" dt="2017-12-08T11:35:35.443" v="4881" actId="1076"/>
          <ac:spMkLst>
            <pc:docMk/>
            <pc:sldMk cId="435998949" sldId="270"/>
            <ac:spMk id="3" creationId="{84D23261-178C-49E0-B5C2-232E025C37A1}"/>
          </ac:spMkLst>
        </pc:spChg>
        <pc:graphicFrameChg chg="add del">
          <ac:chgData name="Larissa Stolar" userId="e85dc1b19c90e879" providerId="LiveId" clId="{587954D0-EEC0-4409-A74A-42D722AB950D}" dt="2017-12-08T11:33:48.879" v="4858" actId="14100"/>
          <ac:graphicFrameMkLst>
            <pc:docMk/>
            <pc:sldMk cId="435998949" sldId="270"/>
            <ac:graphicFrameMk id="4" creationId="{8ADFAB61-3E7E-4368-A749-D9080746191B}"/>
          </ac:graphicFrameMkLst>
        </pc:graphicFrameChg>
        <pc:graphicFrameChg chg="del">
          <ac:chgData name="Larissa Stolar" userId="e85dc1b19c90e879" providerId="LiveId" clId="{587954D0-EEC0-4409-A74A-42D722AB950D}" dt="2017-12-08T05:04:36.998" v="4126" actId="478"/>
          <ac:graphicFrameMkLst>
            <pc:docMk/>
            <pc:sldMk cId="435998949" sldId="270"/>
            <ac:graphicFrameMk id="4" creationId="{3DC77DB0-2121-40F1-8BAB-68458C4FC745}"/>
          </ac:graphicFrameMkLst>
        </pc:graphicFrameChg>
        <pc:graphicFrameChg chg="add mod">
          <ac:chgData name="Larissa Stolar" userId="e85dc1b19c90e879" providerId="LiveId" clId="{587954D0-EEC0-4409-A74A-42D722AB950D}" dt="2017-12-08T05:05:20.247" v="4132" actId="20577"/>
          <ac:graphicFrameMkLst>
            <pc:docMk/>
            <pc:sldMk cId="435998949" sldId="270"/>
            <ac:graphicFrameMk id="5" creationId="{5565AE8F-AB0D-48B6-9131-4F01A74CA88A}"/>
          </ac:graphicFrameMkLst>
        </pc:graphicFrameChg>
        <pc:graphicFrameChg chg="add del mod modGraphic">
          <ac:chgData name="Larissa Stolar" userId="e85dc1b19c90e879" providerId="LiveId" clId="{587954D0-EEC0-4409-A74A-42D722AB950D}" dt="2017-12-08T11:35:13.846" v="4875" actId="478"/>
          <ac:graphicFrameMkLst>
            <pc:docMk/>
            <pc:sldMk cId="435998949" sldId="270"/>
            <ac:graphicFrameMk id="6" creationId="{191B6BAF-ED03-4BCE-8C56-8671A1E60940}"/>
          </ac:graphicFrameMkLst>
        </pc:graphicFrameChg>
        <pc:picChg chg="mod">
          <ac:chgData name="Larissa Stolar" userId="e85dc1b19c90e879" providerId="LiveId" clId="{587954D0-EEC0-4409-A74A-42D722AB950D}" dt="2017-12-08T11:35:39.113" v="4882" actId="14100"/>
          <ac:picMkLst>
            <pc:docMk/>
            <pc:sldMk cId="435998949" sldId="270"/>
            <ac:picMk id="2" creationId="{AEF0BA51-A6B1-4FD7-AEB8-45D48BE049D0}"/>
          </ac:picMkLst>
        </pc:picChg>
        <pc:picChg chg="add del mod">
          <ac:chgData name="Larissa Stolar" userId="e85dc1b19c90e879" providerId="LiveId" clId="{587954D0-EEC0-4409-A74A-42D722AB950D}" dt="2017-12-08T11:35:12.077" v="4874" actId="478"/>
          <ac:picMkLst>
            <pc:docMk/>
            <pc:sldMk cId="435998949" sldId="270"/>
            <ac:picMk id="7" creationId="{A3E4559B-2B88-4452-A59D-A43FF4C00AE7}"/>
          </ac:picMkLst>
        </pc:picChg>
      </pc:sldChg>
      <pc:sldChg chg="del">
        <pc:chgData name="Larissa Stolar" userId="e85dc1b19c90e879" providerId="LiveId" clId="{587954D0-EEC0-4409-A74A-42D722AB950D}" dt="2017-12-07T13:23:44.239" v="1595" actId="2696"/>
        <pc:sldMkLst>
          <pc:docMk/>
          <pc:sldMk cId="295531137" sldId="271"/>
        </pc:sldMkLst>
      </pc:sldChg>
      <pc:sldChg chg="del">
        <pc:chgData name="Larissa Stolar" userId="e85dc1b19c90e879" providerId="LiveId" clId="{587954D0-EEC0-4409-A74A-42D722AB950D}" dt="2017-12-08T05:01:19.674" v="3999" actId="2696"/>
        <pc:sldMkLst>
          <pc:docMk/>
          <pc:sldMk cId="3374050414" sldId="272"/>
        </pc:sldMkLst>
      </pc:sldChg>
      <pc:sldChg chg="del">
        <pc:chgData name="Larissa Stolar" userId="e85dc1b19c90e879" providerId="LiveId" clId="{587954D0-EEC0-4409-A74A-42D722AB950D}" dt="2017-12-08T05:01:30.062" v="4001" actId="2696"/>
        <pc:sldMkLst>
          <pc:docMk/>
          <pc:sldMk cId="1534015064" sldId="273"/>
        </pc:sldMkLst>
      </pc:sldChg>
      <pc:sldChg chg="del">
        <pc:chgData name="Larissa Stolar" userId="e85dc1b19c90e879" providerId="LiveId" clId="{587954D0-EEC0-4409-A74A-42D722AB950D}" dt="2017-12-08T05:01:22.949" v="4000" actId="2696"/>
        <pc:sldMkLst>
          <pc:docMk/>
          <pc:sldMk cId="4234119927" sldId="274"/>
        </pc:sldMkLst>
      </pc:sldChg>
      <pc:sldChg chg="modTransition">
        <pc:chgData name="Larissa Stolar" userId="e85dc1b19c90e879" providerId="LiveId" clId="{587954D0-EEC0-4409-A74A-42D722AB950D}" dt="2017-12-08T05:00:34.075" v="3996" actId="2696"/>
        <pc:sldMkLst>
          <pc:docMk/>
          <pc:sldMk cId="895279657" sldId="275"/>
        </pc:sldMkLst>
      </pc:sldChg>
      <pc:sldChg chg="modTransition">
        <pc:chgData name="Larissa Stolar" userId="e85dc1b19c90e879" providerId="LiveId" clId="{587954D0-EEC0-4409-A74A-42D722AB950D}" dt="2017-12-08T05:00:48.215" v="3997" actId="2696"/>
        <pc:sldMkLst>
          <pc:docMk/>
          <pc:sldMk cId="1699779482" sldId="277"/>
        </pc:sldMkLst>
      </pc:sldChg>
      <pc:sldChg chg="addSp delSp modSp add">
        <pc:chgData name="Larissa Stolar" userId="e85dc1b19c90e879" providerId="LiveId" clId="{587954D0-EEC0-4409-A74A-42D722AB950D}" dt="2017-12-08T05:06:25.640" v="4152" actId="20577"/>
        <pc:sldMkLst>
          <pc:docMk/>
          <pc:sldMk cId="1648838333" sldId="278"/>
        </pc:sldMkLst>
        <pc:spChg chg="add del mod">
          <ac:chgData name="Larissa Stolar" userId="e85dc1b19c90e879" providerId="LiveId" clId="{587954D0-EEC0-4409-A74A-42D722AB950D}" dt="2017-12-08T04:47:05.306" v="3224" actId="20577"/>
          <ac:spMkLst>
            <pc:docMk/>
            <pc:sldMk cId="1648838333" sldId="278"/>
            <ac:spMk id="4" creationId="{D58A05B2-7DD4-43D7-A601-197B19C580F5}"/>
          </ac:spMkLst>
        </pc:spChg>
        <pc:spChg chg="del">
          <ac:chgData name="Larissa Stolar" userId="e85dc1b19c90e879" providerId="LiveId" clId="{587954D0-EEC0-4409-A74A-42D722AB950D}" dt="2017-12-08T04:44:05.574" v="3213" actId="478"/>
          <ac:spMkLst>
            <pc:docMk/>
            <pc:sldMk cId="1648838333" sldId="278"/>
            <ac:spMk id="9" creationId="{B5ABD826-151C-416F-B5A6-4C61540D525B}"/>
          </ac:spMkLst>
        </pc:spChg>
        <pc:spChg chg="add mod">
          <ac:chgData name="Larissa Stolar" userId="e85dc1b19c90e879" providerId="LiveId" clId="{587954D0-EEC0-4409-A74A-42D722AB950D}" dt="2017-12-08T04:49:35.440" v="3336" actId="1076"/>
          <ac:spMkLst>
            <pc:docMk/>
            <pc:sldMk cId="1648838333" sldId="278"/>
            <ac:spMk id="10" creationId="{800BFA36-EE06-4488-AF25-B902DD884701}"/>
          </ac:spMkLst>
        </pc:spChg>
        <pc:spChg chg="add mod">
          <ac:chgData name="Larissa Stolar" userId="e85dc1b19c90e879" providerId="LiveId" clId="{587954D0-EEC0-4409-A74A-42D722AB950D}" dt="2017-12-08T04:51:30.818" v="3509" actId="1076"/>
          <ac:spMkLst>
            <pc:docMk/>
            <pc:sldMk cId="1648838333" sldId="278"/>
            <ac:spMk id="11" creationId="{0BA7B8D6-6871-4A55-9071-F45BEDC23F7E}"/>
          </ac:spMkLst>
        </pc:spChg>
        <pc:graphicFrameChg chg="mod">
          <ac:chgData name="Larissa Stolar" userId="e85dc1b19c90e879" providerId="LiveId" clId="{587954D0-EEC0-4409-A74A-42D722AB950D}" dt="2017-12-08T05:06:25.640" v="4152" actId="20577"/>
          <ac:graphicFrameMkLst>
            <pc:docMk/>
            <pc:sldMk cId="1648838333" sldId="278"/>
            <ac:graphicFrameMk id="5" creationId="{7783CD2A-C004-4C48-B403-69C0385A6496}"/>
          </ac:graphicFrameMkLst>
        </pc:graphicFrameChg>
        <pc:graphicFrameChg chg="add del mod modGraphic">
          <ac:chgData name="Larissa Stolar" userId="e85dc1b19c90e879" providerId="LiveId" clId="{587954D0-EEC0-4409-A74A-42D722AB950D}" dt="2017-12-08T04:46:59.589" v="3219" actId="20577"/>
          <ac:graphicFrameMkLst>
            <pc:docMk/>
            <pc:sldMk cId="1648838333" sldId="278"/>
            <ac:graphicFrameMk id="6" creationId="{7DB48FB8-2D8B-4F79-9F81-372B50FFF0D5}"/>
          </ac:graphicFrameMkLst>
        </pc:graphicFrameChg>
        <pc:graphicFrameChg chg="add del mod">
          <ac:chgData name="Larissa Stolar" userId="e85dc1b19c90e879" providerId="LiveId" clId="{587954D0-EEC0-4409-A74A-42D722AB950D}" dt="2017-12-08T04:47:05.206" v="3223" actId="20577"/>
          <ac:graphicFrameMkLst>
            <pc:docMk/>
            <pc:sldMk cId="1648838333" sldId="278"/>
            <ac:graphicFrameMk id="7" creationId="{F9B22D98-BCC4-4659-9AA2-0B5482ACEBC4}"/>
          </ac:graphicFrameMkLst>
        </pc:graphicFrameChg>
        <pc:graphicFrameChg chg="add mod modGraphic">
          <ac:chgData name="Larissa Stolar" userId="e85dc1b19c90e879" providerId="LiveId" clId="{587954D0-EEC0-4409-A74A-42D722AB950D}" dt="2017-12-08T04:49:39.862" v="3337" actId="1076"/>
          <ac:graphicFrameMkLst>
            <pc:docMk/>
            <pc:sldMk cId="1648838333" sldId="278"/>
            <ac:graphicFrameMk id="8" creationId="{876825E9-F898-40BA-AA34-1A04EB6CC632}"/>
          </ac:graphicFrameMkLst>
        </pc:graphicFrameChg>
      </pc:sldChg>
      <pc:sldChg chg="addSp delSp modSp add">
        <pc:chgData name="Larissa Stolar" userId="e85dc1b19c90e879" providerId="LiveId" clId="{587954D0-EEC0-4409-A74A-42D722AB950D}" dt="2017-12-08T11:29:25.542" v="4772" actId="478"/>
        <pc:sldMkLst>
          <pc:docMk/>
          <pc:sldMk cId="740027908" sldId="279"/>
        </pc:sldMkLst>
        <pc:spChg chg="mod">
          <ac:chgData name="Larissa Stolar" userId="e85dc1b19c90e879" providerId="LiveId" clId="{587954D0-EEC0-4409-A74A-42D722AB950D}" dt="2017-12-08T05:02:19.865" v="4027" actId="20577"/>
          <ac:spMkLst>
            <pc:docMk/>
            <pc:sldMk cId="740027908" sldId="279"/>
            <ac:spMk id="2" creationId="{D6E94FE0-50CD-4ED5-862B-D14ADCAB5F16}"/>
          </ac:spMkLst>
        </pc:spChg>
        <pc:spChg chg="add mod">
          <ac:chgData name="Larissa Stolar" userId="e85dc1b19c90e879" providerId="LiveId" clId="{587954D0-EEC0-4409-A74A-42D722AB950D}" dt="2017-12-08T05:09:55.145" v="4323" actId="20577"/>
          <ac:spMkLst>
            <pc:docMk/>
            <pc:sldMk cId="740027908" sldId="279"/>
            <ac:spMk id="3" creationId="{CCEF4980-6DD8-400A-9541-2306E6A69CF4}"/>
          </ac:spMkLst>
        </pc:spChg>
        <pc:graphicFrameChg chg="add del">
          <ac:chgData name="Larissa Stolar" userId="e85dc1b19c90e879" providerId="LiveId" clId="{587954D0-EEC0-4409-A74A-42D722AB950D}" dt="2017-12-08T11:24:53.581" v="4448" actId="478"/>
          <ac:graphicFrameMkLst>
            <pc:docMk/>
            <pc:sldMk cId="740027908" sldId="279"/>
            <ac:graphicFrameMk id="4" creationId="{1A855634-555A-4163-ACFE-65419F7B39D1}"/>
          </ac:graphicFrameMkLst>
        </pc:graphicFrameChg>
        <pc:graphicFrameChg chg="del">
          <ac:chgData name="Larissa Stolar" userId="e85dc1b19c90e879" providerId="LiveId" clId="{587954D0-EEC0-4409-A74A-42D722AB950D}" dt="2017-12-08T05:04:04.264" v="4124" actId="478"/>
          <ac:graphicFrameMkLst>
            <pc:docMk/>
            <pc:sldMk cId="740027908" sldId="279"/>
            <ac:graphicFrameMk id="4" creationId="{568D0D37-1A37-4C42-BD5E-D5E23F7597C7}"/>
          </ac:graphicFrameMkLst>
        </pc:graphicFrameChg>
        <pc:graphicFrameChg chg="add del mod">
          <ac:chgData name="Larissa Stolar" userId="e85dc1b19c90e879" providerId="LiveId" clId="{587954D0-EEC0-4409-A74A-42D722AB950D}" dt="2017-12-08T11:29:25.542" v="4772" actId="478"/>
          <ac:graphicFrameMkLst>
            <pc:docMk/>
            <pc:sldMk cId="740027908" sldId="279"/>
            <ac:graphicFrameMk id="5" creationId="{4E703F85-366E-43BA-A448-24B0F0BAF401}"/>
          </ac:graphicFrameMkLst>
        </pc:graphicFrameChg>
        <pc:graphicFrameChg chg="add del mod modGraphic">
          <ac:chgData name="Larissa Stolar" userId="e85dc1b19c90e879" providerId="LiveId" clId="{587954D0-EEC0-4409-A74A-42D722AB950D}" dt="2017-12-08T05:10:35.853" v="4329" actId="20577"/>
          <ac:graphicFrameMkLst>
            <pc:docMk/>
            <pc:sldMk cId="740027908" sldId="279"/>
            <ac:graphicFrameMk id="5" creationId="{7045A0AA-8B11-4EAC-B3C9-1E4540D2BC70}"/>
          </ac:graphicFrameMkLst>
        </pc:graphicFrameChg>
        <pc:graphicFrameChg chg="mod">
          <ac:chgData name="Larissa Stolar" userId="e85dc1b19c90e879" providerId="LiveId" clId="{587954D0-EEC0-4409-A74A-42D722AB950D}" dt="2017-12-08T05:02:11.207" v="4004" actId="207"/>
          <ac:graphicFrameMkLst>
            <pc:docMk/>
            <pc:sldMk cId="740027908" sldId="279"/>
            <ac:graphicFrameMk id="6" creationId="{08AFE6BF-DC47-4B8E-AA1F-EE0D0F98F044}"/>
          </ac:graphicFrameMkLst>
        </pc:graphicFrameChg>
        <pc:graphicFrameChg chg="add del">
          <ac:chgData name="Larissa Stolar" userId="e85dc1b19c90e879" providerId="LiveId" clId="{587954D0-EEC0-4409-A74A-42D722AB950D}" dt="2017-12-08T05:10:41.584" v="4337" actId="20577"/>
          <ac:graphicFrameMkLst>
            <pc:docMk/>
            <pc:sldMk cId="740027908" sldId="279"/>
            <ac:graphicFrameMk id="7" creationId="{AC77B10A-7D3D-44C6-B4A4-9B188792A356}"/>
          </ac:graphicFrameMkLst>
        </pc:graphicFrameChg>
        <pc:graphicFrameChg chg="add mod modGraphic">
          <ac:chgData name="Larissa Stolar" userId="e85dc1b19c90e879" providerId="LiveId" clId="{587954D0-EEC0-4409-A74A-42D722AB950D}" dt="2017-12-08T05:11:59.409" v="4402" actId="20577"/>
          <ac:graphicFrameMkLst>
            <pc:docMk/>
            <pc:sldMk cId="740027908" sldId="279"/>
            <ac:graphicFrameMk id="8" creationId="{FDDDD70A-905A-46C0-B3A2-66FA2BA3CE0E}"/>
          </ac:graphicFrameMkLst>
        </pc:graphicFrameChg>
      </pc:sldChg>
      <pc:sldChg chg="addSp delSp modSp add del">
        <pc:chgData name="Larissa Stolar" userId="e85dc1b19c90e879" providerId="LiveId" clId="{587954D0-EEC0-4409-A74A-42D722AB950D}" dt="2017-12-08T05:05:28.680" v="4133" actId="2696"/>
        <pc:sldMkLst>
          <pc:docMk/>
          <pc:sldMk cId="683891492" sldId="280"/>
        </pc:sldMkLst>
        <pc:spChg chg="mod">
          <ac:chgData name="Larissa Stolar" userId="e85dc1b19c90e879" providerId="LiveId" clId="{587954D0-EEC0-4409-A74A-42D722AB950D}" dt="2017-12-08T05:02:57.938" v="4046" actId="20577"/>
          <ac:spMkLst>
            <pc:docMk/>
            <pc:sldMk cId="683891492" sldId="280"/>
            <ac:spMk id="2" creationId="{D6E94FE0-50CD-4ED5-862B-D14ADCAB5F16}"/>
          </ac:spMkLst>
        </pc:spChg>
        <pc:spChg chg="add mod">
          <ac:chgData name="Larissa Stolar" userId="e85dc1b19c90e879" providerId="LiveId" clId="{587954D0-EEC0-4409-A74A-42D722AB950D}" dt="2017-12-08T05:03:34.553" v="4123" actId="6549"/>
          <ac:spMkLst>
            <pc:docMk/>
            <pc:sldMk cId="683891492" sldId="280"/>
            <ac:spMk id="3" creationId="{0F5172BD-A989-4D46-9705-6C1286013BF3}"/>
          </ac:spMkLst>
        </pc:spChg>
        <pc:graphicFrameChg chg="del">
          <ac:chgData name="Larissa Stolar" userId="e85dc1b19c90e879" providerId="LiveId" clId="{587954D0-EEC0-4409-A74A-42D722AB950D}" dt="2017-12-08T05:03:02.370" v="4047" actId="478"/>
          <ac:graphicFrameMkLst>
            <pc:docMk/>
            <pc:sldMk cId="683891492" sldId="280"/>
            <ac:graphicFrameMk id="4" creationId="{568D0D37-1A37-4C42-BD5E-D5E23F7597C7}"/>
          </ac:graphicFrameMkLst>
        </pc:graphicFrameChg>
      </pc:sldChg>
      <pc:sldChg chg="addSp delSp modSp add mod">
        <pc:chgData name="Larissa Stolar" userId="e85dc1b19c90e879" providerId="LiveId" clId="{587954D0-EEC0-4409-A74A-42D722AB950D}" dt="2017-12-08T05:16:47.933" v="4438" actId="27918"/>
        <pc:sldMkLst>
          <pc:docMk/>
          <pc:sldMk cId="965419553" sldId="280"/>
        </pc:sldMkLst>
        <pc:spChg chg="del">
          <ac:chgData name="Larissa Stolar" userId="e85dc1b19c90e879" providerId="LiveId" clId="{587954D0-EEC0-4409-A74A-42D722AB950D}" dt="2017-12-08T05:12:21.014" v="4407" actId="478"/>
          <ac:spMkLst>
            <pc:docMk/>
            <pc:sldMk cId="965419553" sldId="280"/>
            <ac:spMk id="3" creationId="{CCEF4980-6DD8-400A-9541-2306E6A69CF4}"/>
          </ac:spMkLst>
        </pc:spChg>
        <pc:spChg chg="add del mod">
          <ac:chgData name="Larissa Stolar" userId="e85dc1b19c90e879" providerId="LiveId" clId="{587954D0-EEC0-4409-A74A-42D722AB950D}" dt="2017-12-08T05:12:23.243" v="4408" actId="478"/>
          <ac:spMkLst>
            <pc:docMk/>
            <pc:sldMk cId="965419553" sldId="280"/>
            <ac:spMk id="5" creationId="{49B3B42A-1849-4824-8510-5F6F6855353C}"/>
          </ac:spMkLst>
        </pc:spChg>
        <pc:graphicFrameChg chg="add del mod">
          <ac:chgData name="Larissa Stolar" userId="e85dc1b19c90e879" providerId="LiveId" clId="{587954D0-EEC0-4409-A74A-42D722AB950D}" dt="2017-12-08T05:14:58.013" v="4423" actId="478"/>
          <ac:graphicFrameMkLst>
            <pc:docMk/>
            <pc:sldMk cId="965419553" sldId="280"/>
            <ac:graphicFrameMk id="7" creationId="{4CE896E1-DEF3-4EC7-81A8-2E0289825A20}"/>
          </ac:graphicFrameMkLst>
        </pc:graphicFrameChg>
        <pc:graphicFrameChg chg="del">
          <ac:chgData name="Larissa Stolar" userId="e85dc1b19c90e879" providerId="LiveId" clId="{587954D0-EEC0-4409-A74A-42D722AB950D}" dt="2017-12-08T05:12:09.443" v="4404" actId="478"/>
          <ac:graphicFrameMkLst>
            <pc:docMk/>
            <pc:sldMk cId="965419553" sldId="280"/>
            <ac:graphicFrameMk id="8" creationId="{FDDDD70A-905A-46C0-B3A2-66FA2BA3CE0E}"/>
          </ac:graphicFrameMkLst>
        </pc:graphicFrameChg>
        <pc:graphicFrameChg chg="add del mod">
          <ac:chgData name="Larissa Stolar" userId="e85dc1b19c90e879" providerId="LiveId" clId="{587954D0-EEC0-4409-A74A-42D722AB950D}" dt="2017-12-08T05:14:58.013" v="4423" actId="478"/>
          <ac:graphicFrameMkLst>
            <pc:docMk/>
            <pc:sldMk cId="965419553" sldId="280"/>
            <ac:graphicFrameMk id="9" creationId="{F570B327-9EA5-4E1C-B20D-FD55C2BAA0CF}"/>
          </ac:graphicFrameMkLst>
        </pc:graphicFrameChg>
        <pc:graphicFrameChg chg="add mod">
          <ac:chgData name="Larissa Stolar" userId="e85dc1b19c90e879" providerId="LiveId" clId="{587954D0-EEC0-4409-A74A-42D722AB950D}" dt="2017-12-08T05:15:54.357" v="4435" actId="403"/>
          <ac:graphicFrameMkLst>
            <pc:docMk/>
            <pc:sldMk cId="965419553" sldId="280"/>
            <ac:graphicFrameMk id="10" creationId="{4CE896E1-DEF3-4EC7-81A8-2E0289825A20}"/>
          </ac:graphicFrameMkLst>
        </pc:graphicFrameChg>
        <pc:graphicFrameChg chg="add mod">
          <ac:chgData name="Larissa Stolar" userId="e85dc1b19c90e879" providerId="LiveId" clId="{587954D0-EEC0-4409-A74A-42D722AB950D}" dt="2017-12-08T05:15:59.960" v="4437" actId="403"/>
          <ac:graphicFrameMkLst>
            <pc:docMk/>
            <pc:sldMk cId="965419553" sldId="280"/>
            <ac:graphicFrameMk id="11" creationId="{F570B327-9EA5-4E1C-B20D-FD55C2BAA0CF}"/>
          </ac:graphicFrameMkLst>
        </pc:graphicFrameChg>
      </pc:sldChg>
      <pc:sldChg chg="addSp delSp modSp add ord">
        <pc:chgData name="Larissa Stolar" userId="e85dc1b19c90e879" providerId="LiveId" clId="{587954D0-EEC0-4409-A74A-42D722AB950D}" dt="2017-12-08T11:29:19.300" v="4771" actId="20577"/>
        <pc:sldMkLst>
          <pc:docMk/>
          <pc:sldMk cId="375410599" sldId="281"/>
        </pc:sldMkLst>
        <pc:spChg chg="del mod">
          <ac:chgData name="Larissa Stolar" userId="e85dc1b19c90e879" providerId="LiveId" clId="{587954D0-EEC0-4409-A74A-42D722AB950D}" dt="2017-12-08T11:28:47.769" v="4758" actId="478"/>
          <ac:spMkLst>
            <pc:docMk/>
            <pc:sldMk cId="375410599" sldId="281"/>
            <ac:spMk id="3" creationId="{CCEF4980-6DD8-400A-9541-2306E6A69CF4}"/>
          </ac:spMkLst>
        </pc:spChg>
        <pc:spChg chg="add del mod">
          <ac:chgData name="Larissa Stolar" userId="e85dc1b19c90e879" providerId="LiveId" clId="{587954D0-EEC0-4409-A74A-42D722AB950D}" dt="2017-12-08T11:29:07.145" v="4769" actId="478"/>
          <ac:spMkLst>
            <pc:docMk/>
            <pc:sldMk cId="375410599" sldId="281"/>
            <ac:spMk id="7" creationId="{1322C3EC-DDA3-475D-82A0-A44E78BBEC70}"/>
          </ac:spMkLst>
        </pc:spChg>
        <pc:graphicFrameChg chg="mod modGraphic">
          <ac:chgData name="Larissa Stolar" userId="e85dc1b19c90e879" providerId="LiveId" clId="{587954D0-EEC0-4409-A74A-42D722AB950D}" dt="2017-12-08T11:29:14.459" v="4770" actId="1076"/>
          <ac:graphicFrameMkLst>
            <pc:docMk/>
            <pc:sldMk cId="375410599" sldId="281"/>
            <ac:graphicFrameMk id="5" creationId="{4E703F85-366E-43BA-A448-24B0F0BAF401}"/>
          </ac:graphicFrameMkLst>
        </pc:graphicFrameChg>
        <pc:graphicFrameChg chg="del">
          <ac:chgData name="Larissa Stolar" userId="e85dc1b19c90e879" providerId="LiveId" clId="{587954D0-EEC0-4409-A74A-42D722AB950D}" dt="2017-12-08T11:25:07.335" v="4452" actId="478"/>
          <ac:graphicFrameMkLst>
            <pc:docMk/>
            <pc:sldMk cId="375410599" sldId="281"/>
            <ac:graphicFrameMk id="8" creationId="{FDDDD70A-905A-46C0-B3A2-66FA2BA3CE0E}"/>
          </ac:graphicFrameMkLst>
        </pc:graphicFrameChg>
      </pc:sldChg>
      <pc:sldChg chg="delSp add del">
        <pc:chgData name="Larissa Stolar" userId="e85dc1b19c90e879" providerId="LiveId" clId="{587954D0-EEC0-4409-A74A-42D722AB950D}" dt="2017-12-08T05:18:25.680" v="4442" actId="2696"/>
        <pc:sldMkLst>
          <pc:docMk/>
          <pc:sldMk cId="1140899776" sldId="281"/>
        </pc:sldMkLst>
        <pc:spChg chg="del">
          <ac:chgData name="Larissa Stolar" userId="e85dc1b19c90e879" providerId="LiveId" clId="{587954D0-EEC0-4409-A74A-42D722AB950D}" dt="2017-12-08T05:17:36.338" v="4441" actId="478"/>
          <ac:spMkLst>
            <pc:docMk/>
            <pc:sldMk cId="1140899776" sldId="281"/>
            <ac:spMk id="3" creationId="{84D23261-178C-49E0-B5C2-232E025C37A1}"/>
          </ac:spMkLst>
        </pc:spChg>
        <pc:picChg chg="del">
          <ac:chgData name="Larissa Stolar" userId="e85dc1b19c90e879" providerId="LiveId" clId="{587954D0-EEC0-4409-A74A-42D722AB950D}" dt="2017-12-08T05:17:33.610" v="4440" actId="478"/>
          <ac:picMkLst>
            <pc:docMk/>
            <pc:sldMk cId="1140899776" sldId="281"/>
            <ac:picMk id="2" creationId="{AEF0BA51-A6B1-4FD7-AEB8-45D48BE049D0}"/>
          </ac:picMkLst>
        </pc:picChg>
      </pc:sldChg>
      <pc:sldChg chg="add">
        <pc:chgData name="Larissa Stolar" userId="e85dc1b19c90e879" providerId="LiveId" clId="{587954D0-EEC0-4409-A74A-42D722AB950D}" dt="2017-12-08T11:28:38.646" v="4757" actId="20577"/>
        <pc:sldMkLst>
          <pc:docMk/>
          <pc:sldMk cId="795923210" sldId="282"/>
        </pc:sldMkLst>
      </pc:sldChg>
      <pc:sldChg chg="addSp delSp modSp add">
        <pc:chgData name="Larissa Stolar" userId="e85dc1b19c90e879" providerId="LiveId" clId="{587954D0-EEC0-4409-A74A-42D722AB950D}" dt="2017-12-08T11:38:18.403" v="5036" actId="20577"/>
        <pc:sldMkLst>
          <pc:docMk/>
          <pc:sldMk cId="317938204" sldId="283"/>
        </pc:sldMkLst>
        <pc:spChg chg="del">
          <ac:chgData name="Larissa Stolar" userId="e85dc1b19c90e879" providerId="LiveId" clId="{587954D0-EEC0-4409-A74A-42D722AB950D}" dt="2017-12-08T11:35:08.358" v="4873" actId="478"/>
          <ac:spMkLst>
            <pc:docMk/>
            <pc:sldMk cId="317938204" sldId="283"/>
            <ac:spMk id="3" creationId="{84D23261-178C-49E0-B5C2-232E025C37A1}"/>
          </ac:spMkLst>
        </pc:spChg>
        <pc:spChg chg="add mod">
          <ac:chgData name="Larissa Stolar" userId="e85dc1b19c90e879" providerId="LiveId" clId="{587954D0-EEC0-4409-A74A-42D722AB950D}" dt="2017-12-08T11:38:18.403" v="5036" actId="20577"/>
          <ac:spMkLst>
            <pc:docMk/>
            <pc:sldMk cId="317938204" sldId="283"/>
            <ac:spMk id="8" creationId="{313D67EE-60FA-467E-8DED-9DD7BA16A162}"/>
          </ac:spMkLst>
        </pc:spChg>
        <pc:spChg chg="add mod">
          <ac:chgData name="Larissa Stolar" userId="e85dc1b19c90e879" providerId="LiveId" clId="{587954D0-EEC0-4409-A74A-42D722AB950D}" dt="2017-12-08T11:38:05.007" v="5018" actId="1076"/>
          <ac:spMkLst>
            <pc:docMk/>
            <pc:sldMk cId="317938204" sldId="283"/>
            <ac:spMk id="9" creationId="{6E346139-13A5-4ADA-A453-ED7A7909D6C3}"/>
          </ac:spMkLst>
        </pc:spChg>
        <pc:graphicFrameChg chg="mod">
          <ac:chgData name="Larissa Stolar" userId="e85dc1b19c90e879" providerId="LiveId" clId="{587954D0-EEC0-4409-A74A-42D722AB950D}" dt="2017-12-08T11:37:46.467" v="4988" actId="1076"/>
          <ac:graphicFrameMkLst>
            <pc:docMk/>
            <pc:sldMk cId="317938204" sldId="283"/>
            <ac:graphicFrameMk id="6" creationId="{191B6BAF-ED03-4BCE-8C56-8671A1E60940}"/>
          </ac:graphicFrameMkLst>
        </pc:graphicFrameChg>
        <pc:picChg chg="del">
          <ac:chgData name="Larissa Stolar" userId="e85dc1b19c90e879" providerId="LiveId" clId="{587954D0-EEC0-4409-A74A-42D722AB950D}" dt="2017-12-08T11:35:05.323" v="4872" actId="478"/>
          <ac:picMkLst>
            <pc:docMk/>
            <pc:sldMk cId="317938204" sldId="283"/>
            <ac:picMk id="2" creationId="{AEF0BA51-A6B1-4FD7-AEB8-45D48BE049D0}"/>
          </ac:picMkLst>
        </pc:picChg>
        <pc:picChg chg="mod">
          <ac:chgData name="Larissa Stolar" userId="e85dc1b19c90e879" providerId="LiveId" clId="{587954D0-EEC0-4409-A74A-42D722AB950D}" dt="2017-12-08T11:37:37.347" v="4986" actId="1076"/>
          <ac:picMkLst>
            <pc:docMk/>
            <pc:sldMk cId="317938204" sldId="283"/>
            <ac:picMk id="7" creationId="{A3E4559B-2B88-4452-A59D-A43FF4C00AE7}"/>
          </ac:picMkLst>
        </pc:picChg>
      </pc:sldChg>
    </pc:docChg>
  </pc:docChgLst>
  <pc:docChgLst>
    <pc:chgData name="Larissa Stolar" userId="e85dc1b19c90e879" providerId="LiveId" clId="{567FBD3F-0A31-4809-A0E7-44A6094621D8}"/>
    <pc:docChg chg="undo redo custSel addSld delSld modSld sldOrd">
      <pc:chgData name="Larissa Stolar" userId="e85dc1b19c90e879" providerId="LiveId" clId="{567FBD3F-0A31-4809-A0E7-44A6094621D8}" dt="2017-09-05T02:47:08.400" v="5485" actId="20577"/>
      <pc:docMkLst>
        <pc:docMk/>
      </pc:docMkLst>
      <pc:sldChg chg="addSp delSp modSp">
        <pc:chgData name="Larissa Stolar" userId="e85dc1b19c90e879" providerId="LiveId" clId="{567FBD3F-0A31-4809-A0E7-44A6094621D8}" dt="2017-09-02T23:39:41.400" v="2673" actId="20577"/>
        <pc:sldMkLst>
          <pc:docMk/>
          <pc:sldMk cId="3800732761" sldId="257"/>
        </pc:sldMkLst>
        <pc:spChg chg="mod">
          <ac:chgData name="Larissa Stolar" userId="e85dc1b19c90e879" providerId="LiveId" clId="{567FBD3F-0A31-4809-A0E7-44A6094621D8}" dt="2017-09-01T21:51:41.925" v="21" actId="404"/>
          <ac:spMkLst>
            <pc:docMk/>
            <pc:sldMk cId="3800732761" sldId="257"/>
            <ac:spMk id="3" creationId="{69B65889-E538-49BE-BC28-E0763027C309}"/>
          </ac:spMkLst>
        </pc:spChg>
        <pc:spChg chg="add del mod">
          <ac:chgData name="Larissa Stolar" userId="e85dc1b19c90e879" providerId="LiveId" clId="{567FBD3F-0A31-4809-A0E7-44A6094621D8}" dt="2017-09-02T23:35:43.387" v="2344" actId="20577"/>
          <ac:spMkLst>
            <pc:docMk/>
            <pc:sldMk cId="3800732761" sldId="257"/>
            <ac:spMk id="4" creationId="{127BFB39-704E-4F26-B1A3-54EAC46CB002}"/>
          </ac:spMkLst>
        </pc:spChg>
        <pc:spChg chg="add mod">
          <ac:chgData name="Larissa Stolar" userId="e85dc1b19c90e879" providerId="LiveId" clId="{567FBD3F-0A31-4809-A0E7-44A6094621D8}" dt="2017-09-01T21:53:22.638" v="45" actId="1076"/>
          <ac:spMkLst>
            <pc:docMk/>
            <pc:sldMk cId="3800732761" sldId="257"/>
            <ac:spMk id="6" creationId="{CC258CDF-B1CC-4E8D-8FD9-ECCD5D03B79B}"/>
          </ac:spMkLst>
        </pc:spChg>
        <pc:graphicFrameChg chg="add mod">
          <ac:chgData name="Larissa Stolar" userId="e85dc1b19c90e879" providerId="LiveId" clId="{567FBD3F-0A31-4809-A0E7-44A6094621D8}" dt="2017-09-02T23:39:41.400" v="2673" actId="20577"/>
          <ac:graphicFrameMkLst>
            <pc:docMk/>
            <pc:sldMk cId="3800732761" sldId="257"/>
            <ac:graphicFrameMk id="7" creationId="{8DDF1D65-A2F3-4BFA-BE39-48C60DA6D0D7}"/>
          </ac:graphicFrameMkLst>
        </pc:graphicFrameChg>
        <pc:picChg chg="add mod">
          <ac:chgData name="Larissa Stolar" userId="e85dc1b19c90e879" providerId="LiveId" clId="{567FBD3F-0A31-4809-A0E7-44A6094621D8}" dt="2017-09-01T21:52:48.316" v="38" actId="1035"/>
          <ac:picMkLst>
            <pc:docMk/>
            <pc:sldMk cId="3800732761" sldId="257"/>
            <ac:picMk id="5" creationId="{D4CC4730-C093-466F-A9B0-CCA81057B51D}"/>
          </ac:picMkLst>
        </pc:picChg>
      </pc:sldChg>
      <pc:sldChg chg="modSp">
        <pc:chgData name="Larissa Stolar" userId="e85dc1b19c90e879" providerId="LiveId" clId="{567FBD3F-0A31-4809-A0E7-44A6094621D8}" dt="2017-09-02T23:49:02.855" v="2784" actId="20577"/>
        <pc:sldMkLst>
          <pc:docMk/>
          <pc:sldMk cId="1661239291" sldId="259"/>
        </pc:sldMkLst>
        <pc:graphicFrameChg chg="mod">
          <ac:chgData name="Larissa Stolar" userId="e85dc1b19c90e879" providerId="LiveId" clId="{567FBD3F-0A31-4809-A0E7-44A6094621D8}" dt="2017-09-02T23:49:02.855" v="2784" actId="20577"/>
          <ac:graphicFrameMkLst>
            <pc:docMk/>
            <pc:sldMk cId="1661239291" sldId="259"/>
            <ac:graphicFrameMk id="6" creationId="{9CC43E9A-2E09-47D3-9D62-30F0DA50F95D}"/>
          </ac:graphicFrameMkLst>
        </pc:graphicFrameChg>
      </pc:sldChg>
      <pc:sldChg chg="del">
        <pc:chgData name="Larissa Stolar" userId="e85dc1b19c90e879" providerId="LiveId" clId="{567FBD3F-0A31-4809-A0E7-44A6094621D8}" dt="2017-09-01T19:46:11.492" v="0" actId="2696"/>
        <pc:sldMkLst>
          <pc:docMk/>
          <pc:sldMk cId="4018568130" sldId="260"/>
        </pc:sldMkLst>
      </pc:sldChg>
      <pc:sldChg chg="addSp modSp">
        <pc:chgData name="Larissa Stolar" userId="e85dc1b19c90e879" providerId="LiveId" clId="{567FBD3F-0A31-4809-A0E7-44A6094621D8}" dt="2017-09-02T23:40:27.618" v="2675" actId="20577"/>
        <pc:sldMkLst>
          <pc:docMk/>
          <pc:sldMk cId="3584243360" sldId="261"/>
        </pc:sldMkLst>
        <pc:graphicFrameChg chg="add mod">
          <ac:chgData name="Larissa Stolar" userId="e85dc1b19c90e879" providerId="LiveId" clId="{567FBD3F-0A31-4809-A0E7-44A6094621D8}" dt="2017-09-02T23:40:27.618" v="2675" actId="20577"/>
          <ac:graphicFrameMkLst>
            <pc:docMk/>
            <pc:sldMk cId="3584243360" sldId="261"/>
            <ac:graphicFrameMk id="5" creationId="{C77FAABD-62B6-42C4-B80F-6BB9C50AB96A}"/>
          </ac:graphicFrameMkLst>
        </pc:graphicFrameChg>
      </pc:sldChg>
      <pc:sldChg chg="addSp modSp add">
        <pc:chgData name="Larissa Stolar" userId="e85dc1b19c90e879" providerId="LiveId" clId="{567FBD3F-0A31-4809-A0E7-44A6094621D8}" dt="2017-09-05T02:39:50.527" v="4831" actId="20577"/>
        <pc:sldMkLst>
          <pc:docMk/>
          <pc:sldMk cId="2797473650" sldId="262"/>
        </pc:sldMkLst>
        <pc:spChg chg="mod">
          <ac:chgData name="Larissa Stolar" userId="e85dc1b19c90e879" providerId="LiveId" clId="{567FBD3F-0A31-4809-A0E7-44A6094621D8}" dt="2017-09-01T21:51:24.549" v="19" actId="20577"/>
          <ac:spMkLst>
            <pc:docMk/>
            <pc:sldMk cId="2797473650" sldId="262"/>
            <ac:spMk id="2" creationId="{8D1F3E80-F2F5-4B5D-90E8-CEEC501DEE7B}"/>
          </ac:spMkLst>
        </pc:spChg>
        <pc:spChg chg="mod">
          <ac:chgData name="Larissa Stolar" userId="e85dc1b19c90e879" providerId="LiveId" clId="{567FBD3F-0A31-4809-A0E7-44A6094621D8}" dt="2017-09-05T02:39:50.527" v="4831" actId="20577"/>
          <ac:spMkLst>
            <pc:docMk/>
            <pc:sldMk cId="2797473650" sldId="262"/>
            <ac:spMk id="3" creationId="{5D8F2176-B34C-4719-B6D2-54761AD731DD}"/>
          </ac:spMkLst>
        </pc:spChg>
        <pc:graphicFrameChg chg="add">
          <ac:chgData name="Larissa Stolar" userId="e85dc1b19c90e879" providerId="LiveId" clId="{567FBD3F-0A31-4809-A0E7-44A6094621D8}" dt="2017-09-02T23:40:40.332" v="2676" actId="20577"/>
          <ac:graphicFrameMkLst>
            <pc:docMk/>
            <pc:sldMk cId="2797473650" sldId="262"/>
            <ac:graphicFrameMk id="4" creationId="{387A20BB-DD4C-48ED-AB23-D43ECB00B8C6}"/>
          </ac:graphicFrameMkLst>
        </pc:graphicFrameChg>
      </pc:sldChg>
      <pc:sldChg chg="addSp delSp modSp add setBg modAnim">
        <pc:chgData name="Larissa Stolar" userId="e85dc1b19c90e879" providerId="LiveId" clId="{567FBD3F-0A31-4809-A0E7-44A6094621D8}" dt="2017-09-02T23:47:22.243" v="2743" actId="20577"/>
        <pc:sldMkLst>
          <pc:docMk/>
          <pc:sldMk cId="3899768123" sldId="263"/>
        </pc:sldMkLst>
        <pc:spChg chg="mod">
          <ac:chgData name="Larissa Stolar" userId="e85dc1b19c90e879" providerId="LiveId" clId="{567FBD3F-0A31-4809-A0E7-44A6094621D8}" dt="2017-09-02T23:15:15.529" v="2024" actId="20577"/>
          <ac:spMkLst>
            <pc:docMk/>
            <pc:sldMk cId="3899768123" sldId="263"/>
            <ac:spMk id="2" creationId="{A211046F-8579-4A01-B7AF-E4B06094D5A3}"/>
          </ac:spMkLst>
        </pc:spChg>
        <pc:spChg chg="del">
          <ac:chgData name="Larissa Stolar" userId="e85dc1b19c90e879" providerId="LiveId" clId="{567FBD3F-0A31-4809-A0E7-44A6094621D8}" dt="2017-09-01T22:00:14.345" v="155" actId="1037"/>
          <ac:spMkLst>
            <pc:docMk/>
            <pc:sldMk cId="3899768123" sldId="263"/>
            <ac:spMk id="3" creationId="{2BA54B79-8CE9-416F-B76C-6582F30E23CE}"/>
          </ac:spMkLst>
        </pc:spChg>
        <pc:spChg chg="add del mod">
          <ac:chgData name="Larissa Stolar" userId="e85dc1b19c90e879" providerId="LiveId" clId="{567FBD3F-0A31-4809-A0E7-44A6094621D8}" dt="2017-09-01T22:32:16.786" v="156" actId="1037"/>
          <ac:spMkLst>
            <pc:docMk/>
            <pc:sldMk cId="3899768123" sldId="263"/>
            <ac:spMk id="4" creationId="{BFB95179-0078-4F0F-A398-11674F64FDAD}"/>
          </ac:spMkLst>
        </pc:spChg>
        <pc:spChg chg="add del mod">
          <ac:chgData name="Larissa Stolar" userId="e85dc1b19c90e879" providerId="LiveId" clId="{567FBD3F-0A31-4809-A0E7-44A6094621D8}" dt="2017-09-02T23:02:38.503" v="1803" actId="478"/>
          <ac:spMkLst>
            <pc:docMk/>
            <pc:sldMk cId="3899768123" sldId="263"/>
            <ac:spMk id="4" creationId="{020B23EB-ABB8-4920-A4E2-543E790B9AD5}"/>
          </ac:spMkLst>
        </pc:spChg>
        <pc:spChg chg="add del mod">
          <ac:chgData name="Larissa Stolar" userId="e85dc1b19c90e879" providerId="LiveId" clId="{567FBD3F-0A31-4809-A0E7-44A6094621D8}" dt="2017-09-01T22:38:31.632" v="215" actId="1037"/>
          <ac:spMkLst>
            <pc:docMk/>
            <pc:sldMk cId="3899768123" sldId="263"/>
            <ac:spMk id="5" creationId="{76D7F68A-A36C-4B6C-BBF4-02F1E25F91E5}"/>
          </ac:spMkLst>
        </pc:spChg>
        <pc:spChg chg="add del mod">
          <ac:chgData name="Larissa Stolar" userId="e85dc1b19c90e879" providerId="LiveId" clId="{567FBD3F-0A31-4809-A0E7-44A6094621D8}" dt="2017-09-01T22:38:09.133" v="203" actId="1037"/>
          <ac:spMkLst>
            <pc:docMk/>
            <pc:sldMk cId="3899768123" sldId="263"/>
            <ac:spMk id="8" creationId="{F712F978-A67F-46DC-A095-B7C98F0EA35D}"/>
          </ac:spMkLst>
        </pc:spChg>
        <pc:spChg chg="add mod">
          <ac:chgData name="Larissa Stolar" userId="e85dc1b19c90e879" providerId="LiveId" clId="{567FBD3F-0A31-4809-A0E7-44A6094621D8}" dt="2017-09-02T23:34:02.727" v="2342" actId="1076"/>
          <ac:spMkLst>
            <pc:docMk/>
            <pc:sldMk cId="3899768123" sldId="263"/>
            <ac:spMk id="9" creationId="{B5ABD826-151C-416F-B5A6-4C61540D525B}"/>
          </ac:spMkLst>
        </pc:spChg>
        <pc:graphicFrameChg chg="add">
          <ac:chgData name="Larissa Stolar" userId="e85dc1b19c90e879" providerId="LiveId" clId="{567FBD3F-0A31-4809-A0E7-44A6094621D8}" dt="2017-09-02T23:42:09.447" v="2686" actId="20577"/>
          <ac:graphicFrameMkLst>
            <pc:docMk/>
            <pc:sldMk cId="3899768123" sldId="263"/>
            <ac:graphicFrameMk id="8" creationId="{657BB4A8-1CDD-4762-A307-788E2521149D}"/>
          </ac:graphicFrameMkLst>
        </pc:graphicFrameChg>
        <pc:picChg chg="add del mod modCrop">
          <ac:chgData name="Larissa Stolar" userId="e85dc1b19c90e879" providerId="LiveId" clId="{567FBD3F-0A31-4809-A0E7-44A6094621D8}" dt="2017-09-02T23:02:31.704" v="1802" actId="478"/>
          <ac:picMkLst>
            <pc:docMk/>
            <pc:sldMk cId="3899768123" sldId="263"/>
            <ac:picMk id="7" creationId="{2D248288-0E6A-49D0-AE1B-E8F4D4CC3788}"/>
          </ac:picMkLst>
        </pc:picChg>
      </pc:sldChg>
      <pc:sldChg chg="addSp delSp modSp add del">
        <pc:chgData name="Larissa Stolar" userId="e85dc1b19c90e879" providerId="LiveId" clId="{567FBD3F-0A31-4809-A0E7-44A6094621D8}" dt="2017-09-01T23:00:11.525" v="275" actId="2696"/>
        <pc:sldMkLst>
          <pc:docMk/>
          <pc:sldMk cId="2167140979" sldId="264"/>
        </pc:sldMkLst>
        <pc:spChg chg="del">
          <ac:chgData name="Larissa Stolar" userId="e85dc1b19c90e879" providerId="LiveId" clId="{567FBD3F-0A31-4809-A0E7-44A6094621D8}" dt="2017-09-01T22:34:37.099" v="170" actId="478"/>
          <ac:spMkLst>
            <pc:docMk/>
            <pc:sldMk cId="2167140979" sldId="264"/>
            <ac:spMk id="2" creationId="{A211046F-8579-4A01-B7AF-E4B06094D5A3}"/>
          </ac:spMkLst>
        </pc:spChg>
        <pc:spChg chg="add del mod">
          <ac:chgData name="Larissa Stolar" userId="e85dc1b19c90e879" providerId="LiveId" clId="{567FBD3F-0A31-4809-A0E7-44A6094621D8}" dt="2017-09-01T22:34:41.551" v="171" actId="478"/>
          <ac:spMkLst>
            <pc:docMk/>
            <pc:sldMk cId="2167140979" sldId="264"/>
            <ac:spMk id="4" creationId="{0FA0E726-627D-4B0A-972F-3514F98E73F5}"/>
          </ac:spMkLst>
        </pc:spChg>
        <pc:spChg chg="del">
          <ac:chgData name="Larissa Stolar" userId="e85dc1b19c90e879" providerId="LiveId" clId="{567FBD3F-0A31-4809-A0E7-44A6094621D8}" dt="2017-09-01T22:34:30.109" v="169" actId="478"/>
          <ac:spMkLst>
            <pc:docMk/>
            <pc:sldMk cId="2167140979" sldId="264"/>
            <ac:spMk id="5" creationId="{76D7F68A-A36C-4B6C-BBF4-02F1E25F91E5}"/>
          </ac:spMkLst>
        </pc:spChg>
        <pc:picChg chg="mod modCrop">
          <ac:chgData name="Larissa Stolar" userId="e85dc1b19c90e879" providerId="LiveId" clId="{567FBD3F-0A31-4809-A0E7-44A6094621D8}" dt="2017-09-01T22:36:15.047" v="184" actId="14100"/>
          <ac:picMkLst>
            <pc:docMk/>
            <pc:sldMk cId="2167140979" sldId="264"/>
            <ac:picMk id="7" creationId="{2D248288-0E6A-49D0-AE1B-E8F4D4CC3788}"/>
          </ac:picMkLst>
        </pc:picChg>
        <pc:picChg chg="add del mod modCrop">
          <ac:chgData name="Larissa Stolar" userId="e85dc1b19c90e879" providerId="LiveId" clId="{567FBD3F-0A31-4809-A0E7-44A6094621D8}" dt="2017-09-01T22:36:45.041" v="191" actId="478"/>
          <ac:picMkLst>
            <pc:docMk/>
            <pc:sldMk cId="2167140979" sldId="264"/>
            <ac:picMk id="8" creationId="{002D8CBF-6F46-4CD1-A225-18A9B4F5E06A}"/>
          </ac:picMkLst>
        </pc:picChg>
      </pc:sldChg>
      <pc:sldChg chg="addSp delSp modSp add modAnim">
        <pc:chgData name="Larissa Stolar" userId="e85dc1b19c90e879" providerId="LiveId" clId="{567FBD3F-0A31-4809-A0E7-44A6094621D8}" dt="2017-09-02T23:47:24.915" v="2744" actId="20577"/>
        <pc:sldMkLst>
          <pc:docMk/>
          <pc:sldMk cId="2950214985" sldId="264"/>
        </pc:sldMkLst>
        <pc:spChg chg="mod">
          <ac:chgData name="Larissa Stolar" userId="e85dc1b19c90e879" providerId="LiveId" clId="{567FBD3F-0A31-4809-A0E7-44A6094621D8}" dt="2017-09-01T23:37:30.246" v="359" actId="20577"/>
          <ac:spMkLst>
            <pc:docMk/>
            <pc:sldMk cId="2950214985" sldId="264"/>
            <ac:spMk id="2" creationId="{3D8E8A89-AE53-40D6-A860-9D4568E88901}"/>
          </ac:spMkLst>
        </pc:spChg>
        <pc:spChg chg="del">
          <ac:chgData name="Larissa Stolar" userId="e85dc1b19c90e879" providerId="LiveId" clId="{567FBD3F-0A31-4809-A0E7-44A6094621D8}" dt="2017-09-01T23:37:40.469" v="360" actId="1037"/>
          <ac:spMkLst>
            <pc:docMk/>
            <pc:sldMk cId="2950214985" sldId="264"/>
            <ac:spMk id="3" creationId="{39B213FC-9ED8-446C-B1F6-1AB1FA089A5B}"/>
          </ac:spMkLst>
        </pc:spChg>
        <pc:spChg chg="del">
          <ac:chgData name="Larissa Stolar" userId="e85dc1b19c90e879" providerId="LiveId" clId="{567FBD3F-0A31-4809-A0E7-44A6094621D8}" dt="2017-09-01T23:37:40.469" v="360" actId="1037"/>
          <ac:spMkLst>
            <pc:docMk/>
            <pc:sldMk cId="2950214985" sldId="264"/>
            <ac:spMk id="4" creationId="{278BEEBD-1F22-45D0-8D71-01EC1D0748D5}"/>
          </ac:spMkLst>
        </pc:spChg>
        <pc:spChg chg="add del mod">
          <ac:chgData name="Larissa Stolar" userId="e85dc1b19c90e879" providerId="LiveId" clId="{567FBD3F-0A31-4809-A0E7-44A6094621D8}" dt="2017-09-02T21:00:23.022" v="381" actId="120"/>
          <ac:spMkLst>
            <pc:docMk/>
            <pc:sldMk cId="2950214985" sldId="264"/>
            <ac:spMk id="5" creationId="{453DF0AB-DECB-41DF-B531-A7B0328648D6}"/>
          </ac:spMkLst>
        </pc:spChg>
        <pc:graphicFrameChg chg="add mod modGraphic">
          <ac:chgData name="Larissa Stolar" userId="e85dc1b19c90e879" providerId="LiveId" clId="{567FBD3F-0A31-4809-A0E7-44A6094621D8}" dt="2017-09-02T21:22:43.665" v="470" actId="120"/>
          <ac:graphicFrameMkLst>
            <pc:docMk/>
            <pc:sldMk cId="2950214985" sldId="264"/>
            <ac:graphicFrameMk id="3" creationId="{A7418901-EDAE-4E36-A3CE-8E60A72E98DF}"/>
          </ac:graphicFrameMkLst>
        </pc:graphicFrameChg>
        <pc:graphicFrameChg chg="add mod">
          <ac:chgData name="Larissa Stolar" userId="e85dc1b19c90e879" providerId="LiveId" clId="{567FBD3F-0A31-4809-A0E7-44A6094621D8}" dt="2017-09-02T23:42:29.006" v="2690" actId="20577"/>
          <ac:graphicFrameMkLst>
            <pc:docMk/>
            <pc:sldMk cId="2950214985" sldId="264"/>
            <ac:graphicFrameMk id="4" creationId="{F76866F0-D041-441A-9D02-4E59EF94D8A7}"/>
          </ac:graphicFrameMkLst>
        </pc:graphicFrameChg>
      </pc:sldChg>
      <pc:sldChg chg="addSp delSp modSp add del">
        <pc:chgData name="Larissa Stolar" userId="e85dc1b19c90e879" providerId="LiveId" clId="{567FBD3F-0A31-4809-A0E7-44A6094621D8}" dt="2017-09-01T23:00:13.424" v="276" actId="2696"/>
        <pc:sldMkLst>
          <pc:docMk/>
          <pc:sldMk cId="3317263414" sldId="265"/>
        </pc:sldMkLst>
        <pc:spChg chg="add del mod">
          <ac:chgData name="Larissa Stolar" userId="e85dc1b19c90e879" providerId="LiveId" clId="{567FBD3F-0A31-4809-A0E7-44A6094621D8}" dt="2017-09-01T22:36:29.886" v="187" actId="478"/>
          <ac:spMkLst>
            <pc:docMk/>
            <pc:sldMk cId="3317263414" sldId="265"/>
            <ac:spMk id="3" creationId="{6D323F1A-92B7-4BED-8DAB-50C505ECF95A}"/>
          </ac:spMkLst>
        </pc:spChg>
        <pc:picChg chg="del">
          <ac:chgData name="Larissa Stolar" userId="e85dc1b19c90e879" providerId="LiveId" clId="{567FBD3F-0A31-4809-A0E7-44A6094621D8}" dt="2017-09-01T22:36:27.752" v="186" actId="478"/>
          <ac:picMkLst>
            <pc:docMk/>
            <pc:sldMk cId="3317263414" sldId="265"/>
            <ac:picMk id="7" creationId="{2D248288-0E6A-49D0-AE1B-E8F4D4CC3788}"/>
          </ac:picMkLst>
        </pc:picChg>
        <pc:picChg chg="mod">
          <ac:chgData name="Larissa Stolar" userId="e85dc1b19c90e879" providerId="LiveId" clId="{567FBD3F-0A31-4809-A0E7-44A6094621D8}" dt="2017-09-01T22:36:40.470" v="190" actId="14100"/>
          <ac:picMkLst>
            <pc:docMk/>
            <pc:sldMk cId="3317263414" sldId="265"/>
            <ac:picMk id="8" creationId="{002D8CBF-6F46-4CD1-A225-18A9B4F5E06A}"/>
          </ac:picMkLst>
        </pc:picChg>
      </pc:sldChg>
      <pc:sldChg chg="addSp delSp modSp add modAnim">
        <pc:chgData name="Larissa Stolar" userId="e85dc1b19c90e879" providerId="LiveId" clId="{567FBD3F-0A31-4809-A0E7-44A6094621D8}" dt="2017-09-02T23:47:27.862" v="2745" actId="20577"/>
        <pc:sldMkLst>
          <pc:docMk/>
          <pc:sldMk cId="4109258524" sldId="265"/>
        </pc:sldMkLst>
        <pc:spChg chg="mod">
          <ac:chgData name="Larissa Stolar" userId="e85dc1b19c90e879" providerId="LiveId" clId="{567FBD3F-0A31-4809-A0E7-44A6094621D8}" dt="2017-09-02T23:42:52.581" v="2705" actId="20577"/>
          <ac:spMkLst>
            <pc:docMk/>
            <pc:sldMk cId="4109258524" sldId="265"/>
            <ac:spMk id="2" creationId="{749691A5-2CDB-4994-AC5C-50291D2B483C}"/>
          </ac:spMkLst>
        </pc:spChg>
        <pc:spChg chg="add del">
          <ac:chgData name="Larissa Stolar" userId="e85dc1b19c90e879" providerId="LiveId" clId="{567FBD3F-0A31-4809-A0E7-44A6094621D8}" dt="2017-09-02T21:21:01.952" v="448" actId="1076"/>
          <ac:spMkLst>
            <pc:docMk/>
            <pc:sldMk cId="4109258524" sldId="265"/>
            <ac:spMk id="3" creationId="{EB931D17-0F5E-496B-8E06-AF2120D8CD5E}"/>
          </ac:spMkLst>
        </pc:spChg>
        <pc:graphicFrameChg chg="add del mod modGraphic">
          <ac:chgData name="Larissa Stolar" userId="e85dc1b19c90e879" providerId="LiveId" clId="{567FBD3F-0A31-4809-A0E7-44A6094621D8}" dt="2017-09-02T21:20:54.883" v="447" actId="1076"/>
          <ac:graphicFrameMkLst>
            <pc:docMk/>
            <pc:sldMk cId="4109258524" sldId="265"/>
            <ac:graphicFrameMk id="4" creationId="{3E375C3F-AB03-4170-B478-CCB88107BA80}"/>
          </ac:graphicFrameMkLst>
        </pc:graphicFrameChg>
        <pc:graphicFrameChg chg="add">
          <ac:chgData name="Larissa Stolar" userId="e85dc1b19c90e879" providerId="LiveId" clId="{567FBD3F-0A31-4809-A0E7-44A6094621D8}" dt="2017-09-02T23:42:35.659" v="2691" actId="20577"/>
          <ac:graphicFrameMkLst>
            <pc:docMk/>
            <pc:sldMk cId="4109258524" sldId="265"/>
            <ac:graphicFrameMk id="4" creationId="{276474C7-1745-4251-8B13-EDB0DAE448D3}"/>
          </ac:graphicFrameMkLst>
        </pc:graphicFrameChg>
        <pc:graphicFrameChg chg="add mod modGraphic">
          <ac:chgData name="Larissa Stolar" userId="e85dc1b19c90e879" providerId="LiveId" clId="{567FBD3F-0A31-4809-A0E7-44A6094621D8}" dt="2017-09-02T21:38:16.341" v="842" actId="1076"/>
          <ac:graphicFrameMkLst>
            <pc:docMk/>
            <pc:sldMk cId="4109258524" sldId="265"/>
            <ac:graphicFrameMk id="5" creationId="{916104BC-6B7F-48D6-B291-122CE461C1B3}"/>
          </ac:graphicFrameMkLst>
        </pc:graphicFrameChg>
      </pc:sldChg>
      <pc:sldChg chg="addSp delSp modSp add modAnim">
        <pc:chgData name="Larissa Stolar" userId="e85dc1b19c90e879" providerId="LiveId" clId="{567FBD3F-0A31-4809-A0E7-44A6094621D8}" dt="2017-09-04T20:07:55.673" v="3472" actId="20577"/>
        <pc:sldMkLst>
          <pc:docMk/>
          <pc:sldMk cId="1558938447" sldId="266"/>
        </pc:sldMkLst>
        <pc:spChg chg="mod">
          <ac:chgData name="Larissa Stolar" userId="e85dc1b19c90e879" providerId="LiveId" clId="{567FBD3F-0A31-4809-A0E7-44A6094621D8}" dt="2017-09-02T21:23:37.296" v="487" actId="20577"/>
          <ac:spMkLst>
            <pc:docMk/>
            <pc:sldMk cId="1558938447" sldId="266"/>
            <ac:spMk id="2" creationId="{D6E94FE0-50CD-4ED5-862B-D14ADCAB5F16}"/>
          </ac:spMkLst>
        </pc:spChg>
        <pc:spChg chg="del">
          <ac:chgData name="Larissa Stolar" userId="e85dc1b19c90e879" providerId="LiveId" clId="{567FBD3F-0A31-4809-A0E7-44A6094621D8}" dt="2017-09-02T21:24:11.440" v="488" actId="14100"/>
          <ac:spMkLst>
            <pc:docMk/>
            <pc:sldMk cId="1558938447" sldId="266"/>
            <ac:spMk id="3" creationId="{01DCB5BB-B04F-4E90-97CB-AFAC580E7B15}"/>
          </ac:spMkLst>
        </pc:spChg>
        <pc:graphicFrameChg chg="add mod">
          <ac:chgData name="Larissa Stolar" userId="e85dc1b19c90e879" providerId="LiveId" clId="{567FBD3F-0A31-4809-A0E7-44A6094621D8}" dt="2017-09-04T20:07:55.673" v="3472" actId="20577"/>
          <ac:graphicFrameMkLst>
            <pc:docMk/>
            <pc:sldMk cId="1558938447" sldId="266"/>
            <ac:graphicFrameMk id="4" creationId="{568D0D37-1A37-4C42-BD5E-D5E23F7597C7}"/>
          </ac:graphicFrameMkLst>
        </pc:graphicFrameChg>
        <pc:graphicFrameChg chg="add mod">
          <ac:chgData name="Larissa Stolar" userId="e85dc1b19c90e879" providerId="LiveId" clId="{567FBD3F-0A31-4809-A0E7-44A6094621D8}" dt="2017-09-02T23:43:15.582" v="2708" actId="20577"/>
          <ac:graphicFrameMkLst>
            <pc:docMk/>
            <pc:sldMk cId="1558938447" sldId="266"/>
            <ac:graphicFrameMk id="5" creationId="{50129328-C8CB-49EF-AB68-EB81C03FEAAE}"/>
          </ac:graphicFrameMkLst>
        </pc:graphicFrameChg>
      </pc:sldChg>
      <pc:sldChg chg="addSp delSp modSp add modAnim">
        <pc:chgData name="Larissa Stolar" userId="e85dc1b19c90e879" providerId="LiveId" clId="{567FBD3F-0A31-4809-A0E7-44A6094621D8}" dt="2017-09-05T01:07:22.819" v="3830" actId="20577"/>
        <pc:sldMkLst>
          <pc:docMk/>
          <pc:sldMk cId="3283926500" sldId="267"/>
        </pc:sldMkLst>
        <pc:spChg chg="mod">
          <ac:chgData name="Larissa Stolar" userId="e85dc1b19c90e879" providerId="LiveId" clId="{567FBD3F-0A31-4809-A0E7-44A6094621D8}" dt="2017-09-02T21:28:12.332" v="807" actId="20577"/>
          <ac:spMkLst>
            <pc:docMk/>
            <pc:sldMk cId="3283926500" sldId="267"/>
            <ac:spMk id="2" creationId="{07C61754-51F9-4094-A202-589C65F4293C}"/>
          </ac:spMkLst>
        </pc:spChg>
        <pc:spChg chg="mod">
          <ac:chgData name="Larissa Stolar" userId="e85dc1b19c90e879" providerId="LiveId" clId="{567FBD3F-0A31-4809-A0E7-44A6094621D8}" dt="2017-09-05T01:01:28.032" v="3809" actId="404"/>
          <ac:spMkLst>
            <pc:docMk/>
            <pc:sldMk cId="3283926500" sldId="267"/>
            <ac:spMk id="3" creationId="{B620686F-48F5-49A2-B208-4CE52386973E}"/>
          </ac:spMkLst>
        </pc:spChg>
        <pc:spChg chg="add mod">
          <ac:chgData name="Larissa Stolar" userId="e85dc1b19c90e879" providerId="LiveId" clId="{567FBD3F-0A31-4809-A0E7-44A6094621D8}" dt="2017-09-02T23:31:20.511" v="2317" actId="2711"/>
          <ac:spMkLst>
            <pc:docMk/>
            <pc:sldMk cId="3283926500" sldId="267"/>
            <ac:spMk id="4" creationId="{11DFD0C6-4861-4449-9909-1F8CA7F5F042}"/>
          </ac:spMkLst>
        </pc:spChg>
        <pc:spChg chg="mod">
          <ac:chgData name="Larissa Stolar" userId="e85dc1b19c90e879" providerId="LiveId" clId="{567FBD3F-0A31-4809-A0E7-44A6094621D8}" dt="2017-09-05T01:01:49.056" v="3811" actId="1076"/>
          <ac:spMkLst>
            <pc:docMk/>
            <pc:sldMk cId="3283926500" sldId="267"/>
            <ac:spMk id="8" creationId="{DC30878B-56E3-41BB-B192-50CB86495684}"/>
          </ac:spMkLst>
        </pc:spChg>
        <pc:spChg chg="mod">
          <ac:chgData name="Larissa Stolar" userId="e85dc1b19c90e879" providerId="LiveId" clId="{567FBD3F-0A31-4809-A0E7-44A6094621D8}" dt="2017-09-05T01:01:40.772" v="3810" actId="1076"/>
          <ac:spMkLst>
            <pc:docMk/>
            <pc:sldMk cId="3283926500" sldId="267"/>
            <ac:spMk id="9" creationId="{28DD25EB-6099-4092-A3AE-2AF3A879E99F}"/>
          </ac:spMkLst>
        </pc:spChg>
        <pc:spChg chg="mod">
          <ac:chgData name="Larissa Stolar" userId="e85dc1b19c90e879" providerId="LiveId" clId="{567FBD3F-0A31-4809-A0E7-44A6094621D8}" dt="2017-09-05T01:02:04.469" v="3813" actId="1076"/>
          <ac:spMkLst>
            <pc:docMk/>
            <pc:sldMk cId="3283926500" sldId="267"/>
            <ac:spMk id="10" creationId="{49087E62-29F8-4306-BD18-E085E7C2872C}"/>
          </ac:spMkLst>
        </pc:spChg>
        <pc:grpChg chg="add del mod">
          <ac:chgData name="Larissa Stolar" userId="e85dc1b19c90e879" providerId="LiveId" clId="{567FBD3F-0A31-4809-A0E7-44A6094621D8}" dt="2017-09-05T01:04:15.843" v="3816" actId="478"/>
          <ac:grpSpMkLst>
            <pc:docMk/>
            <pc:sldMk cId="3283926500" sldId="267"/>
            <ac:grpSpMk id="6" creationId="{C84FC58B-8104-4993-9006-9FC2C0987E1A}"/>
          </ac:grpSpMkLst>
        </pc:grpChg>
        <pc:graphicFrameChg chg="add del">
          <ac:chgData name="Larissa Stolar" userId="e85dc1b19c90e879" providerId="LiveId" clId="{567FBD3F-0A31-4809-A0E7-44A6094621D8}" dt="2017-09-02T21:40:15.855" v="981" actId="14100"/>
          <ac:graphicFrameMkLst>
            <pc:docMk/>
            <pc:sldMk cId="3283926500" sldId="267"/>
            <ac:graphicFrameMk id="4" creationId="{3F318C68-02F3-4F8B-A1BF-45781BFD28BA}"/>
          </ac:graphicFrameMkLst>
        </pc:graphicFrameChg>
        <pc:graphicFrameChg chg="add mod">
          <ac:chgData name="Larissa Stolar" userId="e85dc1b19c90e879" providerId="LiveId" clId="{567FBD3F-0A31-4809-A0E7-44A6094621D8}" dt="2017-09-02T23:43:35.476" v="2711" actId="20577"/>
          <ac:graphicFrameMkLst>
            <pc:docMk/>
            <pc:sldMk cId="3283926500" sldId="267"/>
            <ac:graphicFrameMk id="5" creationId="{C2A2C3A3-AC10-4A58-ACA3-A59734F80521}"/>
          </ac:graphicFrameMkLst>
        </pc:graphicFrameChg>
        <pc:picChg chg="mod">
          <ac:chgData name="Larissa Stolar" userId="e85dc1b19c90e879" providerId="LiveId" clId="{567FBD3F-0A31-4809-A0E7-44A6094621D8}" dt="2017-09-05T01:02:37.486" v="3815" actId="20577"/>
          <ac:picMkLst>
            <pc:docMk/>
            <pc:sldMk cId="3283926500" sldId="267"/>
            <ac:picMk id="7" creationId="{163FBE35-88A0-45AF-B153-CD573792AB45}"/>
          </ac:picMkLst>
        </pc:picChg>
        <pc:picChg chg="add del mod">
          <ac:chgData name="Larissa Stolar" userId="e85dc1b19c90e879" providerId="LiveId" clId="{567FBD3F-0A31-4809-A0E7-44A6094621D8}" dt="2017-09-05T01:06:09.559" v="3824" actId="478"/>
          <ac:picMkLst>
            <pc:docMk/>
            <pc:sldMk cId="3283926500" sldId="267"/>
            <ac:picMk id="12" creationId="{AEB64557-AB58-4169-98E2-6818A9354B7A}"/>
          </ac:picMkLst>
        </pc:picChg>
        <pc:picChg chg="add del">
          <ac:chgData name="Larissa Stolar" userId="e85dc1b19c90e879" providerId="LiveId" clId="{567FBD3F-0A31-4809-A0E7-44A6094621D8}" dt="2017-09-05T01:04:58.850" v="3820" actId="20577"/>
          <ac:picMkLst>
            <pc:docMk/>
            <pc:sldMk cId="3283926500" sldId="267"/>
            <ac:picMk id="13" creationId="{CAE65CA5-7573-4B09-BCE7-ECA69BEBAC19}"/>
          </ac:picMkLst>
        </pc:picChg>
        <pc:picChg chg="add del mod">
          <ac:chgData name="Larissa Stolar" userId="e85dc1b19c90e879" providerId="LiveId" clId="{567FBD3F-0A31-4809-A0E7-44A6094621D8}" dt="2017-09-05T01:05:06.973" v="3823" actId="478"/>
          <ac:picMkLst>
            <pc:docMk/>
            <pc:sldMk cId="3283926500" sldId="267"/>
            <ac:picMk id="14" creationId="{68AE8ADE-3D83-41CF-B689-89025FAD394D}"/>
          </ac:picMkLst>
        </pc:picChg>
        <pc:picChg chg="add mod">
          <ac:chgData name="Larissa Stolar" userId="e85dc1b19c90e879" providerId="LiveId" clId="{567FBD3F-0A31-4809-A0E7-44A6094621D8}" dt="2017-09-05T01:07:22.819" v="3830" actId="20577"/>
          <ac:picMkLst>
            <pc:docMk/>
            <pc:sldMk cId="3283926500" sldId="267"/>
            <ac:picMk id="15" creationId="{18BE03F2-5CA5-4991-B9ED-2737598559AA}"/>
          </ac:picMkLst>
        </pc:picChg>
      </pc:sldChg>
      <pc:sldChg chg="addSp delSp modSp add modAnim">
        <pc:chgData name="Larissa Stolar" userId="e85dc1b19c90e879" providerId="LiveId" clId="{567FBD3F-0A31-4809-A0E7-44A6094621D8}" dt="2017-09-02T23:48:52.131" v="2762" actId="20577"/>
        <pc:sldMkLst>
          <pc:docMk/>
          <pc:sldMk cId="875405256" sldId="268"/>
        </pc:sldMkLst>
        <pc:spChg chg="mod">
          <ac:chgData name="Larissa Stolar" userId="e85dc1b19c90e879" providerId="LiveId" clId="{567FBD3F-0A31-4809-A0E7-44A6094621D8}" dt="2017-09-02T23:48:52.131" v="2762" actId="20577"/>
          <ac:spMkLst>
            <pc:docMk/>
            <pc:sldMk cId="875405256" sldId="268"/>
            <ac:spMk id="2" creationId="{A45F58AC-98D4-4798-BD57-0C9CC1581784}"/>
          </ac:spMkLst>
        </pc:spChg>
        <pc:spChg chg="add del">
          <ac:chgData name="Larissa Stolar" userId="e85dc1b19c90e879" providerId="LiveId" clId="{567FBD3F-0A31-4809-A0E7-44A6094621D8}" dt="2017-09-02T21:37:16.162" v="835" actId="14734"/>
          <ac:spMkLst>
            <pc:docMk/>
            <pc:sldMk cId="875405256" sldId="268"/>
            <ac:spMk id="3" creationId="{D04A3632-3D7A-4F74-8FBA-6F5D2A76E1EE}"/>
          </ac:spMkLst>
        </pc:spChg>
        <pc:spChg chg="add">
          <ac:chgData name="Larissa Stolar" userId="e85dc1b19c90e879" providerId="LiveId" clId="{567FBD3F-0A31-4809-A0E7-44A6094621D8}" dt="2017-09-02T23:44:23.907" v="2736" actId="20577"/>
          <ac:spMkLst>
            <pc:docMk/>
            <pc:sldMk cId="875405256" sldId="268"/>
            <ac:spMk id="5" creationId="{BCE36840-4509-44F9-A60B-7F5A9F44E3E1}"/>
          </ac:spMkLst>
        </pc:spChg>
        <pc:spChg chg="add">
          <ac:chgData name="Larissa Stolar" userId="e85dc1b19c90e879" providerId="LiveId" clId="{567FBD3F-0A31-4809-A0E7-44A6094621D8}" dt="2017-09-02T23:44:23.907" v="2736" actId="20577"/>
          <ac:spMkLst>
            <pc:docMk/>
            <pc:sldMk cId="875405256" sldId="268"/>
            <ac:spMk id="7" creationId="{BDC7B4FB-1D9F-4339-B7E7-3F4D6CC81112}"/>
          </ac:spMkLst>
        </pc:spChg>
        <pc:spChg chg="add">
          <ac:chgData name="Larissa Stolar" userId="e85dc1b19c90e879" providerId="LiveId" clId="{567FBD3F-0A31-4809-A0E7-44A6094621D8}" dt="2017-09-02T23:44:31.328" v="2738" actId="20577"/>
          <ac:spMkLst>
            <pc:docMk/>
            <pc:sldMk cId="875405256" sldId="268"/>
            <ac:spMk id="9" creationId="{1BA8CE3B-8CCF-4E67-8D4C-1E99466724E7}"/>
          </ac:spMkLst>
        </pc:spChg>
        <pc:spChg chg="add">
          <ac:chgData name="Larissa Stolar" userId="e85dc1b19c90e879" providerId="LiveId" clId="{567FBD3F-0A31-4809-A0E7-44A6094621D8}" dt="2017-09-02T23:44:31.328" v="2738" actId="20577"/>
          <ac:spMkLst>
            <pc:docMk/>
            <pc:sldMk cId="875405256" sldId="268"/>
            <ac:spMk id="10" creationId="{46553124-3E86-464A-9081-8142374F589E}"/>
          </ac:spMkLst>
        </pc:spChg>
        <pc:grpChg chg="add mod">
          <ac:chgData name="Larissa Stolar" userId="e85dc1b19c90e879" providerId="LiveId" clId="{567FBD3F-0A31-4809-A0E7-44A6094621D8}" dt="2017-09-02T23:44:24.918" v="2737" actId="20577"/>
          <ac:grpSpMkLst>
            <pc:docMk/>
            <pc:sldMk cId="875405256" sldId="268"/>
            <ac:grpSpMk id="4" creationId="{C79311C4-F5CF-4A52-AA49-C8BECAB0BF4A}"/>
          </ac:grpSpMkLst>
        </pc:grpChg>
        <pc:grpChg chg="add mod">
          <ac:chgData name="Larissa Stolar" userId="e85dc1b19c90e879" providerId="LiveId" clId="{567FBD3F-0A31-4809-A0E7-44A6094621D8}" dt="2017-09-02T23:44:32.476" v="2739" actId="20577"/>
          <ac:grpSpMkLst>
            <pc:docMk/>
            <pc:sldMk cId="875405256" sldId="268"/>
            <ac:grpSpMk id="8" creationId="{CA53663A-49D2-4FAA-B5B0-132017F6617E}"/>
          </ac:grpSpMkLst>
        </pc:grpChg>
        <pc:graphicFrameChg chg="add del mod modGraphic">
          <ac:chgData name="Larissa Stolar" userId="e85dc1b19c90e879" providerId="LiveId" clId="{567FBD3F-0A31-4809-A0E7-44A6094621D8}" dt="2017-09-02T21:37:03.212" v="826" actId="14734"/>
          <ac:graphicFrameMkLst>
            <pc:docMk/>
            <pc:sldMk cId="875405256" sldId="268"/>
            <ac:graphicFrameMk id="4" creationId="{26977F40-7F57-4C68-9799-5640679B86BD}"/>
          </ac:graphicFrameMkLst>
        </pc:graphicFrameChg>
        <pc:graphicFrameChg chg="add del mod">
          <ac:chgData name="Larissa Stolar" userId="e85dc1b19c90e879" providerId="LiveId" clId="{567FBD3F-0A31-4809-A0E7-44A6094621D8}" dt="2017-09-02T21:37:15.889" v="834" actId="14734"/>
          <ac:graphicFrameMkLst>
            <pc:docMk/>
            <pc:sldMk cId="875405256" sldId="268"/>
            <ac:graphicFrameMk id="5" creationId="{8979A342-84FA-4335-BE79-F423E08037CA}"/>
          </ac:graphicFrameMkLst>
        </pc:graphicFrameChg>
        <pc:graphicFrameChg chg="add mod modGraphic">
          <ac:chgData name="Larissa Stolar" userId="e85dc1b19c90e879" providerId="LiveId" clId="{567FBD3F-0A31-4809-A0E7-44A6094621D8}" dt="2017-09-02T21:37:40.849" v="839" actId="14734"/>
          <ac:graphicFrameMkLst>
            <pc:docMk/>
            <pc:sldMk cId="875405256" sldId="268"/>
            <ac:graphicFrameMk id="6" creationId="{4DC3A52B-8A09-4895-ACA9-A01CE73306E8}"/>
          </ac:graphicFrameMkLst>
        </pc:graphicFrameChg>
        <pc:graphicFrameChg chg="add mod">
          <ac:chgData name="Larissa Stolar" userId="e85dc1b19c90e879" providerId="LiveId" clId="{567FBD3F-0A31-4809-A0E7-44A6094621D8}" dt="2017-09-02T23:44:49.220" v="2742" actId="20577"/>
          <ac:graphicFrameMkLst>
            <pc:docMk/>
            <pc:sldMk cId="875405256" sldId="268"/>
            <ac:graphicFrameMk id="11" creationId="{04E0D724-93DC-4658-A239-A9E32BBAF949}"/>
          </ac:graphicFrameMkLst>
        </pc:graphicFrameChg>
      </pc:sldChg>
      <pc:sldChg chg="addSp delSp modSp add modAnim">
        <pc:chgData name="Larissa Stolar" userId="e85dc1b19c90e879" providerId="LiveId" clId="{567FBD3F-0A31-4809-A0E7-44A6094621D8}" dt="2017-09-04T19:45:23.905" v="2871" actId="404"/>
        <pc:sldMkLst>
          <pc:docMk/>
          <pc:sldMk cId="1887121827" sldId="269"/>
        </pc:sldMkLst>
        <pc:spChg chg="mod">
          <ac:chgData name="Larissa Stolar" userId="e85dc1b19c90e879" providerId="LiveId" clId="{567FBD3F-0A31-4809-A0E7-44A6094621D8}" dt="2017-09-04T19:45:23.905" v="2871" actId="404"/>
          <ac:spMkLst>
            <pc:docMk/>
            <pc:sldMk cId="1887121827" sldId="269"/>
            <ac:spMk id="2" creationId="{FFB8385A-7FC6-4970-9DA3-96E012B7A4F0}"/>
          </ac:spMkLst>
        </pc:spChg>
        <pc:spChg chg="mod">
          <ac:chgData name="Larissa Stolar" userId="e85dc1b19c90e879" providerId="LiveId" clId="{567FBD3F-0A31-4809-A0E7-44A6094621D8}" dt="2017-09-02T21:52:15.672" v="1641" actId="20577"/>
          <ac:spMkLst>
            <pc:docMk/>
            <pc:sldMk cId="1887121827" sldId="269"/>
            <ac:spMk id="3" creationId="{0871804E-B047-4A9B-B2EB-C7869E621F34}"/>
          </ac:spMkLst>
        </pc:spChg>
        <pc:spChg chg="add del mod">
          <ac:chgData name="Larissa Stolar" userId="e85dc1b19c90e879" providerId="LiveId" clId="{567FBD3F-0A31-4809-A0E7-44A6094621D8}" dt="2017-09-02T21:54:21.987" v="1666" actId="478"/>
          <ac:spMkLst>
            <pc:docMk/>
            <pc:sldMk cId="1887121827" sldId="269"/>
            <ac:spMk id="10" creationId="{0E3D917C-9F5F-4B83-9A25-5EB6591D31F7}"/>
          </ac:spMkLst>
        </pc:spChg>
        <pc:spChg chg="add mod">
          <ac:chgData name="Larissa Stolar" userId="e85dc1b19c90e879" providerId="LiveId" clId="{567FBD3F-0A31-4809-A0E7-44A6094621D8}" dt="2017-09-02T21:55:29.470" v="1745" actId="1076"/>
          <ac:spMkLst>
            <pc:docMk/>
            <pc:sldMk cId="1887121827" sldId="269"/>
            <ac:spMk id="11" creationId="{354C3355-B2C6-4076-A0E6-3EFCB82E11CE}"/>
          </ac:spMkLst>
        </pc:spChg>
        <pc:spChg chg="add mod">
          <ac:chgData name="Larissa Stolar" userId="e85dc1b19c90e879" providerId="LiveId" clId="{567FBD3F-0A31-4809-A0E7-44A6094621D8}" dt="2017-09-02T21:55:23.026" v="1744" actId="1076"/>
          <ac:spMkLst>
            <pc:docMk/>
            <pc:sldMk cId="1887121827" sldId="269"/>
            <ac:spMk id="12" creationId="{D9E85394-FADF-446C-942F-5E024F5240CB}"/>
          </ac:spMkLst>
        </pc:spChg>
        <pc:graphicFrameChg chg="add mod">
          <ac:chgData name="Larissa Stolar" userId="e85dc1b19c90e879" providerId="LiveId" clId="{567FBD3F-0A31-4809-A0E7-44A6094621D8}" dt="2017-09-02T23:43:51.806" v="2714" actId="404"/>
          <ac:graphicFrameMkLst>
            <pc:docMk/>
            <pc:sldMk cId="1887121827" sldId="269"/>
            <ac:graphicFrameMk id="8" creationId="{34319FCE-B126-440F-950A-8BDD42DB4126}"/>
          </ac:graphicFrameMkLst>
        </pc:graphicFrameChg>
        <pc:picChg chg="add del mod">
          <ac:chgData name="Larissa Stolar" userId="e85dc1b19c90e879" providerId="LiveId" clId="{567FBD3F-0A31-4809-A0E7-44A6094621D8}" dt="2017-09-02T21:53:01.548" v="1649" actId="1076"/>
          <ac:picMkLst>
            <pc:docMk/>
            <pc:sldMk cId="1887121827" sldId="269"/>
            <ac:picMk id="5" creationId="{0157ED3B-2C57-48C7-9B09-125637F0DA3A}"/>
          </ac:picMkLst>
        </pc:picChg>
        <pc:picChg chg="add mod">
          <ac:chgData name="Larissa Stolar" userId="e85dc1b19c90e879" providerId="LiveId" clId="{567FBD3F-0A31-4809-A0E7-44A6094621D8}" dt="2017-09-02T21:53:32.828" v="1659" actId="1076"/>
          <ac:picMkLst>
            <pc:docMk/>
            <pc:sldMk cId="1887121827" sldId="269"/>
            <ac:picMk id="7" creationId="{5288D335-09DC-4BE6-8ACB-53CCAAC7BC3F}"/>
          </ac:picMkLst>
        </pc:picChg>
        <pc:picChg chg="add mod">
          <ac:chgData name="Larissa Stolar" userId="e85dc1b19c90e879" providerId="LiveId" clId="{567FBD3F-0A31-4809-A0E7-44A6094621D8}" dt="2017-09-02T21:53:28.254" v="1658" actId="14100"/>
          <ac:picMkLst>
            <pc:docMk/>
            <pc:sldMk cId="1887121827" sldId="269"/>
            <ac:picMk id="9" creationId="{3002FDF5-91E2-4CB6-BB03-79E3A971A556}"/>
          </ac:picMkLst>
        </pc:picChg>
      </pc:sldChg>
      <pc:sldChg chg="addSp modSp add modAnim">
        <pc:chgData name="Larissa Stolar" userId="e85dc1b19c90e879" providerId="LiveId" clId="{567FBD3F-0A31-4809-A0E7-44A6094621D8}" dt="2017-09-02T23:47:39.103" v="2749" actId="20577"/>
        <pc:sldMkLst>
          <pc:docMk/>
          <pc:sldMk cId="435998949" sldId="270"/>
        </pc:sldMkLst>
        <pc:spChg chg="add mod">
          <ac:chgData name="Larissa Stolar" userId="e85dc1b19c90e879" providerId="LiveId" clId="{567FBD3F-0A31-4809-A0E7-44A6094621D8}" dt="2017-09-02T23:44:08.726" v="2734" actId="1036"/>
          <ac:spMkLst>
            <pc:docMk/>
            <pc:sldMk cId="435998949" sldId="270"/>
            <ac:spMk id="3" creationId="{84D23261-178C-49E0-B5C2-232E025C37A1}"/>
          </ac:spMkLst>
        </pc:spChg>
        <pc:graphicFrameChg chg="add">
          <ac:chgData name="Larissa Stolar" userId="e85dc1b19c90e879" providerId="LiveId" clId="{567FBD3F-0A31-4809-A0E7-44A6094621D8}" dt="2017-09-02T23:43:56.050" v="2715" actId="20577"/>
          <ac:graphicFrameMkLst>
            <pc:docMk/>
            <pc:sldMk cId="435998949" sldId="270"/>
            <ac:graphicFrameMk id="4" creationId="{3DC77DB0-2121-40F1-8BAB-68458C4FC745}"/>
          </ac:graphicFrameMkLst>
        </pc:graphicFrameChg>
        <pc:picChg chg="add mod">
          <ac:chgData name="Larissa Stolar" userId="e85dc1b19c90e879" providerId="LiveId" clId="{567FBD3F-0A31-4809-A0E7-44A6094621D8}" dt="2017-09-02T23:44:15.515" v="2735" actId="14100"/>
          <ac:picMkLst>
            <pc:docMk/>
            <pc:sldMk cId="435998949" sldId="270"/>
            <ac:picMk id="2" creationId="{AEF0BA51-A6B1-4FD7-AEB8-45D48BE049D0}"/>
          </ac:picMkLst>
        </pc:picChg>
      </pc:sldChg>
      <pc:sldChg chg="addSp delSp modSp add ord setBg modAnim">
        <pc:chgData name="Larissa Stolar" userId="e85dc1b19c90e879" providerId="LiveId" clId="{567FBD3F-0A31-4809-A0E7-44A6094621D8}" dt="2017-09-02T23:41:50.616" v="2685" actId="20577"/>
        <pc:sldMkLst>
          <pc:docMk/>
          <pc:sldMk cId="295531137" sldId="271"/>
        </pc:sldMkLst>
        <pc:spChg chg="del">
          <ac:chgData name="Larissa Stolar" userId="e85dc1b19c90e879" providerId="LiveId" clId="{567FBD3F-0A31-4809-A0E7-44A6094621D8}" dt="2017-09-02T22:56:41.826" v="1751" actId="20577"/>
          <ac:spMkLst>
            <pc:docMk/>
            <pc:sldMk cId="295531137" sldId="271"/>
            <ac:spMk id="2" creationId="{5059FF94-A715-4353-B1E3-583AEA148901}"/>
          </ac:spMkLst>
        </pc:spChg>
        <pc:spChg chg="del">
          <ac:chgData name="Larissa Stolar" userId="e85dc1b19c90e879" providerId="LiveId" clId="{567FBD3F-0A31-4809-A0E7-44A6094621D8}" dt="2017-09-02T22:56:41.826" v="1751" actId="20577"/>
          <ac:spMkLst>
            <pc:docMk/>
            <pc:sldMk cId="295531137" sldId="271"/>
            <ac:spMk id="3" creationId="{9F5D0915-8478-4CFA-8C61-D78CF0E97A47}"/>
          </ac:spMkLst>
        </pc:spChg>
        <pc:spChg chg="del">
          <ac:chgData name="Larissa Stolar" userId="e85dc1b19c90e879" providerId="LiveId" clId="{567FBD3F-0A31-4809-A0E7-44A6094621D8}" dt="2017-09-02T22:56:41.826" v="1751" actId="20577"/>
          <ac:spMkLst>
            <pc:docMk/>
            <pc:sldMk cId="295531137" sldId="271"/>
            <ac:spMk id="4" creationId="{7E2A89D5-4830-45B5-AF45-61C47265D712}"/>
          </ac:spMkLst>
        </pc:spChg>
        <pc:spChg chg="add mod">
          <ac:chgData name="Larissa Stolar" userId="e85dc1b19c90e879" providerId="LiveId" clId="{567FBD3F-0A31-4809-A0E7-44A6094621D8}" dt="2017-09-02T23:15:28.554" v="2027" actId="20577"/>
          <ac:spMkLst>
            <pc:docMk/>
            <pc:sldMk cId="295531137" sldId="271"/>
            <ac:spMk id="6" creationId="{EDEBE2BA-1DA7-409B-B82C-7A38864DE74F}"/>
          </ac:spMkLst>
        </pc:spChg>
        <pc:spChg chg="add mod">
          <ac:chgData name="Larissa Stolar" userId="e85dc1b19c90e879" providerId="LiveId" clId="{567FBD3F-0A31-4809-A0E7-44A6094621D8}" dt="2017-09-02T23:17:52.057" v="2100" actId="1076"/>
          <ac:spMkLst>
            <pc:docMk/>
            <pc:sldMk cId="295531137" sldId="271"/>
            <ac:spMk id="7" creationId="{C6775443-040E-452E-8A74-ABA8D6A0A41A}"/>
          </ac:spMkLst>
        </pc:spChg>
        <pc:graphicFrameChg chg="add mod">
          <ac:chgData name="Larissa Stolar" userId="e85dc1b19c90e879" providerId="LiveId" clId="{567FBD3F-0A31-4809-A0E7-44A6094621D8}" dt="2017-09-02T23:41:04.068" v="2679" actId="20577"/>
          <ac:graphicFrameMkLst>
            <pc:docMk/>
            <pc:sldMk cId="295531137" sldId="271"/>
            <ac:graphicFrameMk id="8" creationId="{5A236655-EFCB-4496-BC3F-B014F61922B8}"/>
          </ac:graphicFrameMkLst>
        </pc:graphicFrameChg>
        <pc:picChg chg="add mod">
          <ac:chgData name="Larissa Stolar" userId="e85dc1b19c90e879" providerId="LiveId" clId="{567FBD3F-0A31-4809-A0E7-44A6094621D8}" dt="2017-09-02T23:12:38.938" v="1885" actId="1036"/>
          <ac:picMkLst>
            <pc:docMk/>
            <pc:sldMk cId="295531137" sldId="271"/>
            <ac:picMk id="5" creationId="{AA9B6DF7-C245-4C60-82DD-BD68D236E098}"/>
          </ac:picMkLst>
        </pc:picChg>
      </pc:sldChg>
      <pc:sldChg chg="add del">
        <pc:chgData name="Larissa Stolar" userId="e85dc1b19c90e879" providerId="LiveId" clId="{567FBD3F-0A31-4809-A0E7-44A6094621D8}" dt="2017-09-02T21:52:58.073" v="1647" actId="14100"/>
        <pc:sldMkLst>
          <pc:docMk/>
          <pc:sldMk cId="1628092714" sldId="271"/>
        </pc:sldMkLst>
      </pc:sldChg>
      <pc:sldChg chg="addSp delSp modSp add setBg">
        <pc:chgData name="Larissa Stolar" userId="e85dc1b19c90e879" providerId="LiveId" clId="{567FBD3F-0A31-4809-A0E7-44A6094621D8}" dt="2017-09-02T23:20:49.336" v="2146" actId="1076"/>
        <pc:sldMkLst>
          <pc:docMk/>
          <pc:sldMk cId="3374050414" sldId="272"/>
        </pc:sldMkLst>
        <pc:spChg chg="del">
          <ac:chgData name="Larissa Stolar" userId="e85dc1b19c90e879" providerId="LiveId" clId="{567FBD3F-0A31-4809-A0E7-44A6094621D8}" dt="2017-09-02T23:19:21.659" v="2102" actId="1076"/>
          <ac:spMkLst>
            <pc:docMk/>
            <pc:sldMk cId="3374050414" sldId="272"/>
            <ac:spMk id="2" creationId="{BFA91B6A-6101-4277-B118-2D7F880E8595}"/>
          </ac:spMkLst>
        </pc:spChg>
        <pc:spChg chg="del">
          <ac:chgData name="Larissa Stolar" userId="e85dc1b19c90e879" providerId="LiveId" clId="{567FBD3F-0A31-4809-A0E7-44A6094621D8}" dt="2017-09-02T23:19:21.659" v="2102" actId="1076"/>
          <ac:spMkLst>
            <pc:docMk/>
            <pc:sldMk cId="3374050414" sldId="272"/>
            <ac:spMk id="3" creationId="{EED1DA3A-E045-4281-9BDD-6CCA25735AF6}"/>
          </ac:spMkLst>
        </pc:spChg>
        <pc:spChg chg="add mod">
          <ac:chgData name="Larissa Stolar" userId="e85dc1b19c90e879" providerId="LiveId" clId="{567FBD3F-0A31-4809-A0E7-44A6094621D8}" dt="2017-09-02T23:20:49.336" v="2146" actId="1076"/>
          <ac:spMkLst>
            <pc:docMk/>
            <pc:sldMk cId="3374050414" sldId="272"/>
            <ac:spMk id="6" creationId="{DFA482B3-8E95-48F2-BAF9-9E7BCA62086B}"/>
          </ac:spMkLst>
        </pc:spChg>
        <pc:picChg chg="add mod">
          <ac:chgData name="Larissa Stolar" userId="e85dc1b19c90e879" providerId="LiveId" clId="{567FBD3F-0A31-4809-A0E7-44A6094621D8}" dt="2017-09-02T23:19:30.250" v="2103" actId="1076"/>
          <ac:picMkLst>
            <pc:docMk/>
            <pc:sldMk cId="3374050414" sldId="272"/>
            <ac:picMk id="5" creationId="{C2D1DDD0-29A7-48D8-87F1-3DB5E1059373}"/>
          </ac:picMkLst>
        </pc:picChg>
      </pc:sldChg>
      <pc:sldChg chg="addSp modSp add">
        <pc:chgData name="Larissa Stolar" userId="e85dc1b19c90e879" providerId="LiveId" clId="{567FBD3F-0A31-4809-A0E7-44A6094621D8}" dt="2017-09-05T00:13:51.454" v="3478" actId="20577"/>
        <pc:sldMkLst>
          <pc:docMk/>
          <pc:sldMk cId="1534015064" sldId="273"/>
        </pc:sldMkLst>
        <pc:spChg chg="mod">
          <ac:chgData name="Larissa Stolar" userId="e85dc1b19c90e879" providerId="LiveId" clId="{567FBD3F-0A31-4809-A0E7-44A6094621D8}" dt="2017-09-04T19:45:04.401" v="2849" actId="20577"/>
          <ac:spMkLst>
            <pc:docMk/>
            <pc:sldMk cId="1534015064" sldId="273"/>
            <ac:spMk id="2" creationId="{AA7EB4A3-E5CB-4F45-B847-3CE549F81ABF}"/>
          </ac:spMkLst>
        </pc:spChg>
        <pc:spChg chg="mod">
          <ac:chgData name="Larissa Stolar" userId="e85dc1b19c90e879" providerId="LiveId" clId="{567FBD3F-0A31-4809-A0E7-44A6094621D8}" dt="2017-09-05T00:13:51.454" v="3478" actId="20577"/>
          <ac:spMkLst>
            <pc:docMk/>
            <pc:sldMk cId="1534015064" sldId="273"/>
            <ac:spMk id="3" creationId="{AF2F802E-CE39-47DC-BEFD-1B967395ABC1}"/>
          </ac:spMkLst>
        </pc:spChg>
        <pc:graphicFrameChg chg="add">
          <ac:chgData name="Larissa Stolar" userId="e85dc1b19c90e879" providerId="LiveId" clId="{567FBD3F-0A31-4809-A0E7-44A6094621D8}" dt="2017-09-04T19:44:38.782" v="2786" actId="20577"/>
          <ac:graphicFrameMkLst>
            <pc:docMk/>
            <pc:sldMk cId="1534015064" sldId="273"/>
            <ac:graphicFrameMk id="4" creationId="{3AEEB43A-3EF4-4749-AFF4-B213B107106E}"/>
          </ac:graphicFrameMkLst>
        </pc:graphicFrameChg>
      </pc:sldChg>
      <pc:sldChg chg="addSp delSp modSp add del">
        <pc:chgData name="Larissa Stolar" userId="e85dc1b19c90e879" providerId="LiveId" clId="{567FBD3F-0A31-4809-A0E7-44A6094621D8}" dt="2017-09-02T23:29:18.914" v="2271" actId="2696"/>
        <pc:sldMkLst>
          <pc:docMk/>
          <pc:sldMk cId="3304663794" sldId="273"/>
        </pc:sldMkLst>
        <pc:spChg chg="del">
          <ac:chgData name="Larissa Stolar" userId="e85dc1b19c90e879" providerId="LiveId" clId="{567FBD3F-0A31-4809-A0E7-44A6094621D8}" dt="2017-09-02T23:24:51.172" v="2207" actId="478"/>
          <ac:spMkLst>
            <pc:docMk/>
            <pc:sldMk cId="3304663794" sldId="273"/>
            <ac:spMk id="3" creationId="{B620686F-48F5-49A2-B208-4CE52386973E}"/>
          </ac:spMkLst>
        </pc:spChg>
        <pc:spChg chg="add del mod">
          <ac:chgData name="Larissa Stolar" userId="e85dc1b19c90e879" providerId="LiveId" clId="{567FBD3F-0A31-4809-A0E7-44A6094621D8}" dt="2017-09-02T23:25:04.027" v="2210" actId="478"/>
          <ac:spMkLst>
            <pc:docMk/>
            <pc:sldMk cId="3304663794" sldId="273"/>
            <ac:spMk id="6" creationId="{23CACAA7-7913-4036-9034-D441D82B531D}"/>
          </ac:spMkLst>
        </pc:spChg>
        <pc:spChg chg="add del mod">
          <ac:chgData name="Larissa Stolar" userId="e85dc1b19c90e879" providerId="LiveId" clId="{567FBD3F-0A31-4809-A0E7-44A6094621D8}" dt="2017-09-02T23:25:09.193" v="2211" actId="478"/>
          <ac:spMkLst>
            <pc:docMk/>
            <pc:sldMk cId="3304663794" sldId="273"/>
            <ac:spMk id="8" creationId="{820D36EA-B381-4192-89A5-C0352E949200}"/>
          </ac:spMkLst>
        </pc:spChg>
        <pc:graphicFrameChg chg="add mod">
          <ac:chgData name="Larissa Stolar" userId="e85dc1b19c90e879" providerId="LiveId" clId="{567FBD3F-0A31-4809-A0E7-44A6094621D8}" dt="2017-09-02T23:29:10.224" v="2270" actId="2696"/>
          <ac:graphicFrameMkLst>
            <pc:docMk/>
            <pc:sldMk cId="3304663794" sldId="273"/>
            <ac:graphicFrameMk id="4" creationId="{90BFE6F9-89C0-466B-B816-5192435789E6}"/>
          </ac:graphicFrameMkLst>
        </pc:graphicFrameChg>
      </pc:sldChg>
      <pc:sldChg chg="addSp delSp modSp add">
        <pc:chgData name="Larissa Stolar" userId="e85dc1b19c90e879" providerId="LiveId" clId="{567FBD3F-0A31-4809-A0E7-44A6094621D8}" dt="2017-09-04T19:50:49.015" v="3470" actId="1076"/>
        <pc:sldMkLst>
          <pc:docMk/>
          <pc:sldMk cId="4234119927" sldId="274"/>
        </pc:sldMkLst>
        <pc:spChg chg="del">
          <ac:chgData name="Larissa Stolar" userId="e85dc1b19c90e879" providerId="LiveId" clId="{567FBD3F-0A31-4809-A0E7-44A6094621D8}" dt="2017-09-04T19:50:28.520" v="3465" actId="1076"/>
          <ac:spMkLst>
            <pc:docMk/>
            <pc:sldMk cId="4234119927" sldId="274"/>
            <ac:spMk id="2" creationId="{3B40AB72-446C-49F4-AA05-6D8DCD137FC7}"/>
          </ac:spMkLst>
        </pc:spChg>
        <pc:spChg chg="del">
          <ac:chgData name="Larissa Stolar" userId="e85dc1b19c90e879" providerId="LiveId" clId="{567FBD3F-0A31-4809-A0E7-44A6094621D8}" dt="2017-09-04T19:50:28.520" v="3465" actId="1076"/>
          <ac:spMkLst>
            <pc:docMk/>
            <pc:sldMk cId="4234119927" sldId="274"/>
            <ac:spMk id="3" creationId="{F132D3DB-EEED-4CB2-BBE3-DF6D608F0954}"/>
          </ac:spMkLst>
        </pc:spChg>
        <pc:picChg chg="add mod">
          <ac:chgData name="Larissa Stolar" userId="e85dc1b19c90e879" providerId="LiveId" clId="{567FBD3F-0A31-4809-A0E7-44A6094621D8}" dt="2017-09-04T19:50:39.199" v="3467" actId="1076"/>
          <ac:picMkLst>
            <pc:docMk/>
            <pc:sldMk cId="4234119927" sldId="274"/>
            <ac:picMk id="4" creationId="{9311F989-756F-4172-90F0-6CD574F123B5}"/>
          </ac:picMkLst>
        </pc:picChg>
        <pc:picChg chg="add mod">
          <ac:chgData name="Larissa Stolar" userId="e85dc1b19c90e879" providerId="LiveId" clId="{567FBD3F-0A31-4809-A0E7-44A6094621D8}" dt="2017-09-04T19:50:49.015" v="3470" actId="1076"/>
          <ac:picMkLst>
            <pc:docMk/>
            <pc:sldMk cId="4234119927" sldId="274"/>
            <ac:picMk id="5" creationId="{E158A4AF-6C34-4601-BDF6-045BA549CAAA}"/>
          </ac:picMkLst>
        </pc:picChg>
      </pc:sldChg>
      <pc:sldChg chg="modSp add">
        <pc:chgData name="Larissa Stolar" userId="e85dc1b19c90e879" providerId="LiveId" clId="{567FBD3F-0A31-4809-A0E7-44A6094621D8}" dt="2017-09-05T02:29:41.595" v="4512" actId="20577"/>
        <pc:sldMkLst>
          <pc:docMk/>
          <pc:sldMk cId="895279657" sldId="275"/>
        </pc:sldMkLst>
        <pc:spChg chg="mod">
          <ac:chgData name="Larissa Stolar" userId="e85dc1b19c90e879" providerId="LiveId" clId="{567FBD3F-0A31-4809-A0E7-44A6094621D8}" dt="2017-09-05T02:29:41.595" v="4512" actId="20577"/>
          <ac:spMkLst>
            <pc:docMk/>
            <pc:sldMk cId="895279657" sldId="275"/>
            <ac:spMk id="3" creationId="{B620686F-48F5-49A2-B208-4CE52386973E}"/>
          </ac:spMkLst>
        </pc:spChg>
      </pc:sldChg>
      <pc:sldChg chg="addSp delSp modSp add del">
        <pc:chgData name="Larissa Stolar" userId="e85dc1b19c90e879" providerId="LiveId" clId="{567FBD3F-0A31-4809-A0E7-44A6094621D8}" dt="2017-09-05T01:02:16.261" v="3814" actId="2696"/>
        <pc:sldMkLst>
          <pc:docMk/>
          <pc:sldMk cId="1657846026" sldId="276"/>
        </pc:sldMkLst>
        <pc:spChg chg="add mod">
          <ac:chgData name="Larissa Stolar" userId="e85dc1b19c90e879" providerId="LiveId" clId="{567FBD3F-0A31-4809-A0E7-44A6094621D8}" dt="2017-09-05T01:00:29.544" v="3773" actId="2696"/>
          <ac:spMkLst>
            <pc:docMk/>
            <pc:sldMk cId="1657846026" sldId="276"/>
            <ac:spMk id="3" creationId="{7FC28957-D2F4-4683-820C-B1B1E6357DA8}"/>
          </ac:spMkLst>
        </pc:spChg>
        <pc:spChg chg="add del mod">
          <ac:chgData name="Larissa Stolar" userId="e85dc1b19c90e879" providerId="LiveId" clId="{567FBD3F-0A31-4809-A0E7-44A6094621D8}" dt="2017-09-05T00:56:05.749" v="3490" actId="478"/>
          <ac:spMkLst>
            <pc:docMk/>
            <pc:sldMk cId="1657846026" sldId="276"/>
            <ac:spMk id="4" creationId="{FDF9B1A1-693C-414D-A3CC-590DB7C5FE5A}"/>
          </ac:spMkLst>
        </pc:spChg>
        <pc:spChg chg="add mod">
          <ac:chgData name="Larissa Stolar" userId="e85dc1b19c90e879" providerId="LiveId" clId="{567FBD3F-0A31-4809-A0E7-44A6094621D8}" dt="2017-09-05T01:00:29.544" v="3773" actId="2696"/>
          <ac:spMkLst>
            <pc:docMk/>
            <pc:sldMk cId="1657846026" sldId="276"/>
            <ac:spMk id="5" creationId="{27976CA5-FBFD-4FC4-97E2-670D0CF874AF}"/>
          </ac:spMkLst>
        </pc:spChg>
        <pc:spChg chg="add del mod">
          <ac:chgData name="Larissa Stolar" userId="e85dc1b19c90e879" providerId="LiveId" clId="{567FBD3F-0A31-4809-A0E7-44A6094621D8}" dt="2017-09-05T00:59:19.657" v="3754" actId="478"/>
          <ac:spMkLst>
            <pc:docMk/>
            <pc:sldMk cId="1657846026" sldId="276"/>
            <ac:spMk id="6" creationId="{0FD4252F-4884-424E-8801-3DA81C5AAA90}"/>
          </ac:spMkLst>
        </pc:spChg>
        <pc:spChg chg="add mod">
          <ac:chgData name="Larissa Stolar" userId="e85dc1b19c90e879" providerId="LiveId" clId="{567FBD3F-0A31-4809-A0E7-44A6094621D8}" dt="2017-09-05T01:00:29.544" v="3773" actId="2696"/>
          <ac:spMkLst>
            <pc:docMk/>
            <pc:sldMk cId="1657846026" sldId="276"/>
            <ac:spMk id="13" creationId="{88B2A66D-9948-4D7F-93EA-3D11CAEA95F4}"/>
          </ac:spMkLst>
        </pc:spChg>
        <pc:grpChg chg="add mod">
          <ac:chgData name="Larissa Stolar" userId="e85dc1b19c90e879" providerId="LiveId" clId="{567FBD3F-0A31-4809-A0E7-44A6094621D8}" dt="2017-09-05T01:00:36.845" v="3774" actId="14100"/>
          <ac:grpSpMkLst>
            <pc:docMk/>
            <pc:sldMk cId="1657846026" sldId="276"/>
            <ac:grpSpMk id="16" creationId="{FE8454D6-2318-4F46-89E6-FBE8C8BACB9E}"/>
          </ac:grpSpMkLst>
        </pc:grpChg>
        <pc:picChg chg="add mod modCrop">
          <ac:chgData name="Larissa Stolar" userId="e85dc1b19c90e879" providerId="LiveId" clId="{567FBD3F-0A31-4809-A0E7-44A6094621D8}" dt="2017-09-05T01:00:29.544" v="3773" actId="2696"/>
          <ac:picMkLst>
            <pc:docMk/>
            <pc:sldMk cId="1657846026" sldId="276"/>
            <ac:picMk id="2" creationId="{745F2C27-E84B-45E5-8D34-AFCFD8DBB960}"/>
          </ac:picMkLst>
        </pc:picChg>
        <pc:cxnChg chg="add del mod">
          <ac:chgData name="Larissa Stolar" userId="e85dc1b19c90e879" providerId="LiveId" clId="{567FBD3F-0A31-4809-A0E7-44A6094621D8}" dt="2017-09-05T00:58:39.289" v="3739" actId="478"/>
          <ac:cxnSpMkLst>
            <pc:docMk/>
            <pc:sldMk cId="1657846026" sldId="276"/>
            <ac:cxnSpMk id="8" creationId="{638747EF-DB84-48D4-8543-F1EE8C369880}"/>
          </ac:cxnSpMkLst>
        </pc:cxnChg>
        <pc:cxnChg chg="add del mod">
          <ac:chgData name="Larissa Stolar" userId="e85dc1b19c90e879" providerId="LiveId" clId="{567FBD3F-0A31-4809-A0E7-44A6094621D8}" dt="2017-09-05T00:59:51.220" v="3765" actId="478"/>
          <ac:cxnSpMkLst>
            <pc:docMk/>
            <pc:sldMk cId="1657846026" sldId="276"/>
            <ac:cxnSpMk id="11" creationId="{784C5D41-AD36-4F03-8DBB-266978BD9A06}"/>
          </ac:cxnSpMkLst>
        </pc:cxnChg>
        <pc:cxnChg chg="add mod">
          <ac:chgData name="Larissa Stolar" userId="e85dc1b19c90e879" providerId="LiveId" clId="{567FBD3F-0A31-4809-A0E7-44A6094621D8}" dt="2017-09-05T01:00:29.544" v="3773" actId="2696"/>
          <ac:cxnSpMkLst>
            <pc:docMk/>
            <pc:sldMk cId="1657846026" sldId="276"/>
            <ac:cxnSpMk id="15" creationId="{FA5D38DE-81AB-4ED6-BE69-22150A253E9C}"/>
          </ac:cxnSpMkLst>
        </pc:cxnChg>
      </pc:sldChg>
      <pc:sldChg chg="add modTransition">
        <pc:chgData name="Larissa Stolar" userId="e85dc1b19c90e879" providerId="LiveId" clId="{567FBD3F-0A31-4809-A0E7-44A6094621D8}" dt="2017-09-05T02:10:50.087" v="4510" actId="20577"/>
        <pc:sldMkLst>
          <pc:docMk/>
          <pc:sldMk cId="2467157969" sldId="276"/>
        </pc:sldMkLst>
      </pc:sldChg>
      <pc:sldChg chg="modSp add">
        <pc:chgData name="Larissa Stolar" userId="e85dc1b19c90e879" providerId="LiveId" clId="{567FBD3F-0A31-4809-A0E7-44A6094621D8}" dt="2017-09-05T02:47:08.400" v="5485" actId="20577"/>
        <pc:sldMkLst>
          <pc:docMk/>
          <pc:sldMk cId="1699779482" sldId="277"/>
        </pc:sldMkLst>
        <pc:spChg chg="mod">
          <ac:chgData name="Larissa Stolar" userId="e85dc1b19c90e879" providerId="LiveId" clId="{567FBD3F-0A31-4809-A0E7-44A6094621D8}" dt="2017-09-05T02:47:08.400" v="5485" actId="20577"/>
          <ac:spMkLst>
            <pc:docMk/>
            <pc:sldMk cId="1699779482" sldId="277"/>
            <ac:spMk id="3" creationId="{B620686F-48F5-49A2-B208-4CE52386973E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aris\Desktop\Stata0812\tm_tod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aris\Desktop\Stata0812\tm_todo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aris\Desktop\Stata0812\tm_todo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aris\Desktop\Stata0812\tm_todo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e85dc1b19c90e879/Documents/disserta&#231;&#227;o/Stata_0812/results_reg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e85dc1b19c90e879/Documents/disserta&#231;&#227;o/Stata_0812/results_reg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% Black employees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graphs!$A$1</c:f>
              <c:strCache>
                <c:ptCount val="1"/>
                <c:pt idx="0">
                  <c:v>Other firms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graphs!$A$2:$A$9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graphs!$M$2:$M$9</c:f>
              <c:numCache>
                <c:formatCode>#,#00%</c:formatCode>
                <c:ptCount val="8"/>
                <c:pt idx="0">
                  <c:v>0.04</c:v>
                </c:pt>
                <c:pt idx="1">
                  <c:v>0.04</c:v>
                </c:pt>
                <c:pt idx="2">
                  <c:v>3.9E-2</c:v>
                </c:pt>
                <c:pt idx="3">
                  <c:v>0.04</c:v>
                </c:pt>
                <c:pt idx="4">
                  <c:v>0.04</c:v>
                </c:pt>
                <c:pt idx="5">
                  <c:v>4.1000000000000002E-2</c:v>
                </c:pt>
                <c:pt idx="6">
                  <c:v>4.2000000000000003E-2</c:v>
                </c:pt>
                <c:pt idx="7">
                  <c:v>4.2000000000000003E-2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E1F-4D8E-B201-B5BE72504A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0453784"/>
        <c:axId val="670455096"/>
      </c:lineChart>
      <c:lineChart>
        <c:grouping val="standard"/>
        <c:varyColors val="0"/>
        <c:ser>
          <c:idx val="1"/>
          <c:order val="1"/>
          <c:tx>
            <c:strRef>
              <c:f>graphs!$A$11</c:f>
              <c:strCache>
                <c:ptCount val="1"/>
                <c:pt idx="0">
                  <c:v>PEC firms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graphs!$M$12:$M$19</c:f>
              <c:numCache>
                <c:formatCode>#,#00%</c:formatCode>
                <c:ptCount val="8"/>
                <c:pt idx="0">
                  <c:v>3.9E-2</c:v>
                </c:pt>
                <c:pt idx="1">
                  <c:v>3.7999999999999999E-2</c:v>
                </c:pt>
                <c:pt idx="2">
                  <c:v>3.5999999999999997E-2</c:v>
                </c:pt>
                <c:pt idx="3">
                  <c:v>3.5999999999999997E-2</c:v>
                </c:pt>
                <c:pt idx="4">
                  <c:v>3.6999999999999998E-2</c:v>
                </c:pt>
                <c:pt idx="5">
                  <c:v>3.9E-2</c:v>
                </c:pt>
                <c:pt idx="6">
                  <c:v>4.1000000000000002E-2</c:v>
                </c:pt>
                <c:pt idx="7">
                  <c:v>0.04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E1F-4D8E-B201-B5BE72504A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5877240"/>
        <c:axId val="665874616"/>
      </c:lineChart>
      <c:catAx>
        <c:axId val="670453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0455096"/>
        <c:crosses val="autoZero"/>
        <c:auto val="1"/>
        <c:lblAlgn val="ctr"/>
        <c:lblOffset val="100"/>
        <c:noMultiLvlLbl val="0"/>
      </c:catAx>
      <c:valAx>
        <c:axId val="67045509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0453784"/>
        <c:crosses val="autoZero"/>
        <c:crossBetween val="between"/>
      </c:valAx>
      <c:valAx>
        <c:axId val="665874616"/>
        <c:scaling>
          <c:orientation val="minMax"/>
        </c:scaling>
        <c:delete val="1"/>
        <c:axPos val="r"/>
        <c:numFmt formatCode="#,#00%" sourceLinked="1"/>
        <c:majorTickMark val="out"/>
        <c:minorTickMark val="none"/>
        <c:tickLblPos val="nextTo"/>
        <c:crossAx val="665877240"/>
        <c:crosses val="max"/>
        <c:crossBetween val="between"/>
      </c:valAx>
      <c:catAx>
        <c:axId val="665877240"/>
        <c:scaling>
          <c:orientation val="minMax"/>
        </c:scaling>
        <c:delete val="1"/>
        <c:axPos val="b"/>
        <c:majorTickMark val="out"/>
        <c:minorTickMark val="none"/>
        <c:tickLblPos val="nextTo"/>
        <c:crossAx val="66587461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% Illiterate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graphs!$A$1</c:f>
              <c:strCache>
                <c:ptCount val="1"/>
                <c:pt idx="0">
                  <c:v>Other firms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graphs!$A$2:$A$9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graphs!$O$2:$O$9</c:f>
              <c:numCache>
                <c:formatCode>#,#00%</c:formatCode>
                <c:ptCount val="8"/>
                <c:pt idx="0">
                  <c:v>4.0000000000000001E-3</c:v>
                </c:pt>
                <c:pt idx="1">
                  <c:v>3.0000000000000001E-3</c:v>
                </c:pt>
                <c:pt idx="2">
                  <c:v>3.0000000000000001E-3</c:v>
                </c:pt>
                <c:pt idx="3">
                  <c:v>2E-3</c:v>
                </c:pt>
                <c:pt idx="4">
                  <c:v>2E-3</c:v>
                </c:pt>
                <c:pt idx="5">
                  <c:v>2E-3</c:v>
                </c:pt>
                <c:pt idx="6">
                  <c:v>2E-3</c:v>
                </c:pt>
                <c:pt idx="7">
                  <c:v>2E-3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E58-4E99-8C88-CD72EB26D6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0453784"/>
        <c:axId val="670455096"/>
      </c:lineChart>
      <c:lineChart>
        <c:grouping val="standard"/>
        <c:varyColors val="0"/>
        <c:ser>
          <c:idx val="1"/>
          <c:order val="1"/>
          <c:tx>
            <c:strRef>
              <c:f>graphs!$A$11</c:f>
              <c:strCache>
                <c:ptCount val="1"/>
                <c:pt idx="0">
                  <c:v>PEC firms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graphs!$O$12:$O$19</c:f>
              <c:numCache>
                <c:formatCode>#,#00%</c:formatCode>
                <c:ptCount val="8"/>
                <c:pt idx="0">
                  <c:v>2E-3</c:v>
                </c:pt>
                <c:pt idx="1">
                  <c:v>2E-3</c:v>
                </c:pt>
                <c:pt idx="2">
                  <c:v>2E-3</c:v>
                </c:pt>
                <c:pt idx="3">
                  <c:v>1E-3</c:v>
                </c:pt>
                <c:pt idx="4">
                  <c:v>1E-3</c:v>
                </c:pt>
                <c:pt idx="5">
                  <c:v>1E-3</c:v>
                </c:pt>
                <c:pt idx="6">
                  <c:v>1E-3</c:v>
                </c:pt>
                <c:pt idx="7">
                  <c:v>1E-3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E58-4E99-8C88-CD72EB26D6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5877240"/>
        <c:axId val="665874616"/>
      </c:lineChart>
      <c:catAx>
        <c:axId val="670453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0455096"/>
        <c:crosses val="autoZero"/>
        <c:auto val="1"/>
        <c:lblAlgn val="ctr"/>
        <c:lblOffset val="100"/>
        <c:noMultiLvlLbl val="0"/>
      </c:catAx>
      <c:valAx>
        <c:axId val="67045509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0453784"/>
        <c:crosses val="autoZero"/>
        <c:crossBetween val="between"/>
        <c:majorUnit val="1.0000000000000002E-3"/>
      </c:valAx>
      <c:valAx>
        <c:axId val="665874616"/>
        <c:scaling>
          <c:orientation val="minMax"/>
        </c:scaling>
        <c:delete val="1"/>
        <c:axPos val="r"/>
        <c:numFmt formatCode="#,#00%" sourceLinked="1"/>
        <c:majorTickMark val="out"/>
        <c:minorTickMark val="none"/>
        <c:tickLblPos val="nextTo"/>
        <c:crossAx val="665877240"/>
        <c:crosses val="max"/>
        <c:crossBetween val="between"/>
      </c:valAx>
      <c:catAx>
        <c:axId val="665877240"/>
        <c:scaling>
          <c:orientation val="minMax"/>
        </c:scaling>
        <c:delete val="1"/>
        <c:axPos val="b"/>
        <c:majorTickMark val="out"/>
        <c:minorTickMark val="none"/>
        <c:tickLblPos val="nextTo"/>
        <c:crossAx val="66587461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Number</a:t>
            </a:r>
            <a:r>
              <a:rPr lang="pt-BR" baseline="0"/>
              <a:t> of employees</a:t>
            </a:r>
            <a:endParaRPr lang="pt-BR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graphs!$A$1</c:f>
              <c:strCache>
                <c:ptCount val="1"/>
                <c:pt idx="0">
                  <c:v>Other firms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graphs!$A$2:$A$9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graphs!$B$2:$B$9</c:f>
              <c:numCache>
                <c:formatCode>0</c:formatCode>
                <c:ptCount val="8"/>
                <c:pt idx="0">
                  <c:v>20.481999999999999</c:v>
                </c:pt>
                <c:pt idx="1">
                  <c:v>21.251000000000001</c:v>
                </c:pt>
                <c:pt idx="2">
                  <c:v>21.462</c:v>
                </c:pt>
                <c:pt idx="3">
                  <c:v>21.373999999999999</c:v>
                </c:pt>
                <c:pt idx="4">
                  <c:v>21.071000000000002</c:v>
                </c:pt>
                <c:pt idx="5">
                  <c:v>20.568000000000001</c:v>
                </c:pt>
                <c:pt idx="6">
                  <c:v>19.353999999999999</c:v>
                </c:pt>
                <c:pt idx="7">
                  <c:v>18.227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288-4256-80EB-6457847A6E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0453784"/>
        <c:axId val="670455096"/>
      </c:lineChart>
      <c:lineChart>
        <c:grouping val="standard"/>
        <c:varyColors val="0"/>
        <c:ser>
          <c:idx val="1"/>
          <c:order val="1"/>
          <c:tx>
            <c:strRef>
              <c:f>graphs!$A$11</c:f>
              <c:strCache>
                <c:ptCount val="1"/>
                <c:pt idx="0">
                  <c:v>PEC firms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graphs!$B$12:$B$19</c:f>
              <c:numCache>
                <c:formatCode>0</c:formatCode>
                <c:ptCount val="8"/>
                <c:pt idx="0">
                  <c:v>217.916</c:v>
                </c:pt>
                <c:pt idx="1">
                  <c:v>239.858</c:v>
                </c:pt>
                <c:pt idx="2">
                  <c:v>252.43100000000001</c:v>
                </c:pt>
                <c:pt idx="3">
                  <c:v>258.66000000000003</c:v>
                </c:pt>
                <c:pt idx="4">
                  <c:v>252.85599999999999</c:v>
                </c:pt>
                <c:pt idx="5">
                  <c:v>266.935</c:v>
                </c:pt>
                <c:pt idx="6">
                  <c:v>254.51</c:v>
                </c:pt>
                <c:pt idx="7">
                  <c:v>244.62700000000001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288-4256-80EB-6457847A6E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5877240"/>
        <c:axId val="665874616"/>
      </c:lineChart>
      <c:catAx>
        <c:axId val="670453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0455096"/>
        <c:crosses val="autoZero"/>
        <c:auto val="1"/>
        <c:lblAlgn val="ctr"/>
        <c:lblOffset val="100"/>
        <c:noMultiLvlLbl val="0"/>
      </c:catAx>
      <c:valAx>
        <c:axId val="670455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0453784"/>
        <c:crosses val="autoZero"/>
        <c:crossBetween val="between"/>
      </c:valAx>
      <c:valAx>
        <c:axId val="665874616"/>
        <c:scaling>
          <c:orientation val="minMax"/>
        </c:scaling>
        <c:delete val="1"/>
        <c:axPos val="r"/>
        <c:numFmt formatCode="0" sourceLinked="1"/>
        <c:majorTickMark val="out"/>
        <c:minorTickMark val="none"/>
        <c:tickLblPos val="nextTo"/>
        <c:crossAx val="665877240"/>
        <c:crosses val="max"/>
        <c:crossBetween val="between"/>
      </c:valAx>
      <c:catAx>
        <c:axId val="665877240"/>
        <c:scaling>
          <c:orientation val="minMax"/>
        </c:scaling>
        <c:delete val="1"/>
        <c:axPos val="b"/>
        <c:majorTickMark val="out"/>
        <c:minorTickMark val="none"/>
        <c:tickLblPos val="nextTo"/>
        <c:crossAx val="66587461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Avg. Wage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1885384925519634E-2"/>
          <c:y val="0.11400917141962741"/>
          <c:w val="0.89111162453724702"/>
          <c:h val="0.70607213836554128"/>
        </c:manualLayout>
      </c:layout>
      <c:lineChart>
        <c:grouping val="standard"/>
        <c:varyColors val="0"/>
        <c:ser>
          <c:idx val="0"/>
          <c:order val="0"/>
          <c:tx>
            <c:strRef>
              <c:f>graphs!$A$1</c:f>
              <c:strCache>
                <c:ptCount val="1"/>
                <c:pt idx="0">
                  <c:v>Other firms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graphs!$A$2:$A$9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graphs!$G$2:$G$9</c:f>
              <c:numCache>
                <c:formatCode>0</c:formatCode>
                <c:ptCount val="8"/>
                <c:pt idx="0">
                  <c:v>976.41700000000003</c:v>
                </c:pt>
                <c:pt idx="1">
                  <c:v>1048.451</c:v>
                </c:pt>
                <c:pt idx="2">
                  <c:v>1141.788</c:v>
                </c:pt>
                <c:pt idx="3">
                  <c:v>1262.54</c:v>
                </c:pt>
                <c:pt idx="4">
                  <c:v>1383.79</c:v>
                </c:pt>
                <c:pt idx="5">
                  <c:v>1494.47</c:v>
                </c:pt>
                <c:pt idx="6">
                  <c:v>1606.049</c:v>
                </c:pt>
                <c:pt idx="7">
                  <c:v>1753.056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E2C-47B5-B51B-C987500390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0453784"/>
        <c:axId val="670455096"/>
      </c:lineChart>
      <c:lineChart>
        <c:grouping val="standard"/>
        <c:varyColors val="0"/>
        <c:ser>
          <c:idx val="1"/>
          <c:order val="1"/>
          <c:tx>
            <c:strRef>
              <c:f>graphs!$A$11</c:f>
              <c:strCache>
                <c:ptCount val="1"/>
                <c:pt idx="0">
                  <c:v>PEC firms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graphs!$G$12:$G$19</c:f>
              <c:numCache>
                <c:formatCode>0</c:formatCode>
                <c:ptCount val="8"/>
                <c:pt idx="0">
                  <c:v>2685.576</c:v>
                </c:pt>
                <c:pt idx="1">
                  <c:v>2918.3780000000002</c:v>
                </c:pt>
                <c:pt idx="2">
                  <c:v>3193.9050000000002</c:v>
                </c:pt>
                <c:pt idx="3">
                  <c:v>3494.3110000000001</c:v>
                </c:pt>
                <c:pt idx="4">
                  <c:v>3824.5720000000001</c:v>
                </c:pt>
                <c:pt idx="5">
                  <c:v>4134.6840000000002</c:v>
                </c:pt>
                <c:pt idx="6">
                  <c:v>4483.8</c:v>
                </c:pt>
                <c:pt idx="7">
                  <c:v>4846.7830000000004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E2C-47B5-B51B-C987500390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5877240"/>
        <c:axId val="665874616"/>
      </c:lineChart>
      <c:catAx>
        <c:axId val="670453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0455096"/>
        <c:crosses val="autoZero"/>
        <c:auto val="1"/>
        <c:lblAlgn val="ctr"/>
        <c:lblOffset val="100"/>
        <c:noMultiLvlLbl val="0"/>
      </c:catAx>
      <c:valAx>
        <c:axId val="670455096"/>
        <c:scaling>
          <c:orientation val="minMax"/>
          <c:min val="6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0453784"/>
        <c:crosses val="autoZero"/>
        <c:crossBetween val="between"/>
      </c:valAx>
      <c:valAx>
        <c:axId val="665874616"/>
        <c:scaling>
          <c:orientation val="minMax"/>
          <c:min val="2000"/>
        </c:scaling>
        <c:delete val="1"/>
        <c:axPos val="r"/>
        <c:numFmt formatCode="0" sourceLinked="1"/>
        <c:majorTickMark val="out"/>
        <c:minorTickMark val="none"/>
        <c:tickLblPos val="nextTo"/>
        <c:crossAx val="665877240"/>
        <c:crosses val="max"/>
        <c:crossBetween val="between"/>
      </c:valAx>
      <c:catAx>
        <c:axId val="665877240"/>
        <c:scaling>
          <c:orientation val="minMax"/>
        </c:scaling>
        <c:delete val="1"/>
        <c:axPos val="b"/>
        <c:majorTickMark val="out"/>
        <c:minorTickMark val="none"/>
        <c:tickLblPos val="nextTo"/>
        <c:crossAx val="66587461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800" dirty="0" err="1"/>
              <a:t>Impact</a:t>
            </a:r>
            <a:r>
              <a:rPr lang="pt-BR" sz="1800" dirty="0"/>
              <a:t> </a:t>
            </a:r>
            <a:r>
              <a:rPr lang="pt-BR" sz="1800" dirty="0" err="1"/>
              <a:t>on</a:t>
            </a:r>
            <a:r>
              <a:rPr lang="pt-BR" sz="1800" dirty="0"/>
              <a:t> </a:t>
            </a:r>
            <a:r>
              <a:rPr lang="pt-BR" sz="1800" dirty="0" err="1"/>
              <a:t>average</a:t>
            </a:r>
            <a:r>
              <a:rPr lang="pt-BR" sz="1800" dirty="0"/>
              <a:t> </a:t>
            </a:r>
            <a:r>
              <a:rPr lang="pt-BR" sz="1800" dirty="0" err="1"/>
              <a:t>wage</a:t>
            </a:r>
            <a:r>
              <a:rPr lang="pt-BR" sz="1800" dirty="0"/>
              <a:t> </a:t>
            </a:r>
            <a:r>
              <a:rPr lang="pt-BR" sz="1800" dirty="0" err="1"/>
              <a:t>of</a:t>
            </a:r>
            <a:r>
              <a:rPr lang="pt-BR" sz="1800" dirty="0"/>
              <a:t> </a:t>
            </a:r>
            <a:r>
              <a:rPr lang="pt-BR" sz="1800" dirty="0" err="1"/>
              <a:t>female</a:t>
            </a:r>
            <a:r>
              <a:rPr lang="pt-BR" sz="1800" dirty="0"/>
              <a:t> </a:t>
            </a:r>
            <a:r>
              <a:rPr lang="pt-BR" sz="1800" dirty="0" err="1"/>
              <a:t>workers</a:t>
            </a:r>
            <a:endParaRPr lang="pt-BR" sz="18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Planilha1!$I$1:$I$5</c:f>
              <c:numCache>
                <c:formatCode>General</c:formatCode>
                <c:ptCount val="5"/>
                <c:pt idx="0">
                  <c:v>0</c:v>
                </c:pt>
                <c:pt idx="1">
                  <c:v>12</c:v>
                </c:pt>
                <c:pt idx="2">
                  <c:v>24</c:v>
                </c:pt>
                <c:pt idx="3">
                  <c:v>36</c:v>
                </c:pt>
                <c:pt idx="4">
                  <c:v>48</c:v>
                </c:pt>
              </c:numCache>
            </c:numRef>
          </c:cat>
          <c:val>
            <c:numRef>
              <c:f>Planilha1!$J$1:$J$5</c:f>
              <c:numCache>
                <c:formatCode>General</c:formatCode>
                <c:ptCount val="5"/>
                <c:pt idx="0">
                  <c:v>100</c:v>
                </c:pt>
                <c:pt idx="1">
                  <c:v>98.601770600000009</c:v>
                </c:pt>
                <c:pt idx="2">
                  <c:v>95.100075830982746</c:v>
                </c:pt>
                <c:pt idx="3">
                  <c:v>88.003833799674993</c:v>
                </c:pt>
                <c:pt idx="4">
                  <c:v>84.115892361365056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EB7-4C95-8A5F-DA3F271E8C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2172000"/>
        <c:axId val="462174624"/>
      </c:lineChart>
      <c:catAx>
        <c:axId val="462172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2174624"/>
        <c:crosses val="autoZero"/>
        <c:auto val="1"/>
        <c:lblAlgn val="ctr"/>
        <c:lblOffset val="100"/>
        <c:noMultiLvlLbl val="0"/>
      </c:catAx>
      <c:valAx>
        <c:axId val="462174624"/>
        <c:scaling>
          <c:orientation val="minMax"/>
          <c:min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2172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800" dirty="0" err="1"/>
              <a:t>Impact</a:t>
            </a:r>
            <a:r>
              <a:rPr lang="pt-BR" sz="1800" dirty="0"/>
              <a:t> </a:t>
            </a:r>
            <a:r>
              <a:rPr lang="pt-BR" sz="1800" dirty="0" err="1"/>
              <a:t>on</a:t>
            </a:r>
            <a:r>
              <a:rPr lang="pt-BR" sz="1800" dirty="0"/>
              <a:t> </a:t>
            </a:r>
            <a:r>
              <a:rPr lang="pt-BR" sz="1800" dirty="0" err="1"/>
              <a:t>dismissal</a:t>
            </a:r>
            <a:r>
              <a:rPr lang="pt-BR" sz="1800" dirty="0"/>
              <a:t> </a:t>
            </a:r>
            <a:r>
              <a:rPr lang="pt-BR" sz="1800" dirty="0" err="1"/>
              <a:t>of</a:t>
            </a:r>
            <a:r>
              <a:rPr lang="pt-BR" sz="1800" dirty="0"/>
              <a:t> </a:t>
            </a:r>
            <a:r>
              <a:rPr lang="pt-BR" sz="1800" dirty="0" err="1"/>
              <a:t>female</a:t>
            </a:r>
            <a:r>
              <a:rPr lang="pt-BR" sz="1800" dirty="0"/>
              <a:t> </a:t>
            </a:r>
            <a:r>
              <a:rPr lang="pt-BR" sz="1800" dirty="0" err="1"/>
              <a:t>workers</a:t>
            </a:r>
            <a:endParaRPr lang="pt-BR" sz="18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Planilha1!$I$1:$I$5</c:f>
              <c:numCache>
                <c:formatCode>General</c:formatCode>
                <c:ptCount val="5"/>
                <c:pt idx="0">
                  <c:v>0</c:v>
                </c:pt>
                <c:pt idx="1">
                  <c:v>12</c:v>
                </c:pt>
                <c:pt idx="2">
                  <c:v>24</c:v>
                </c:pt>
                <c:pt idx="3">
                  <c:v>36</c:v>
                </c:pt>
                <c:pt idx="4">
                  <c:v>48</c:v>
                </c:pt>
              </c:numCache>
            </c:numRef>
          </c:cat>
          <c:val>
            <c:numRef>
              <c:f>Planilha1!$K$1:$K$5</c:f>
              <c:numCache>
                <c:formatCode>General</c:formatCode>
                <c:ptCount val="5"/>
                <c:pt idx="0">
                  <c:v>100</c:v>
                </c:pt>
                <c:pt idx="1">
                  <c:v>101.04071400000001</c:v>
                </c:pt>
                <c:pt idx="2">
                  <c:v>103.03010754812672</c:v>
                </c:pt>
                <c:pt idx="3">
                  <c:v>104.89940020146057</c:v>
                </c:pt>
                <c:pt idx="4">
                  <c:v>105.63752199869435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34A-4EAD-8403-9962B76BBC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2172000"/>
        <c:axId val="462174624"/>
      </c:lineChart>
      <c:catAx>
        <c:axId val="462172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2174624"/>
        <c:crosses val="autoZero"/>
        <c:auto val="1"/>
        <c:lblAlgn val="ctr"/>
        <c:lblOffset val="100"/>
        <c:noMultiLvlLbl val="0"/>
      </c:catAx>
      <c:valAx>
        <c:axId val="462174624"/>
        <c:scaling>
          <c:orientation val="minMax"/>
          <c:min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2172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6D6948-EB62-4239-AB5F-7429006CAC92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A9A91FDB-DA78-4BB9-9539-0A4CC8545BE7}">
      <dgm:prSet phldrT="[Texto]"/>
      <dgm:spPr/>
      <dgm:t>
        <a:bodyPr/>
        <a:lstStyle/>
        <a:p>
          <a:r>
            <a:rPr lang="pt-BR" dirty="0" err="1"/>
            <a:t>Introduction</a:t>
          </a:r>
          <a:endParaRPr lang="pt-BR" dirty="0"/>
        </a:p>
      </dgm:t>
    </dgm:pt>
    <dgm:pt modelId="{B22E11AF-6CAE-4E02-A86C-16EA1D84A40B}" type="parTrans" cxnId="{021A93D5-8260-4AB6-B2AD-F8327426A528}">
      <dgm:prSet/>
      <dgm:spPr/>
      <dgm:t>
        <a:bodyPr/>
        <a:lstStyle/>
        <a:p>
          <a:endParaRPr lang="pt-BR"/>
        </a:p>
      </dgm:t>
    </dgm:pt>
    <dgm:pt modelId="{A2596CA1-32F2-40CB-A68F-E409C86916D3}" type="sibTrans" cxnId="{021A93D5-8260-4AB6-B2AD-F8327426A528}">
      <dgm:prSet/>
      <dgm:spPr/>
      <dgm:t>
        <a:bodyPr/>
        <a:lstStyle/>
        <a:p>
          <a:endParaRPr lang="pt-BR"/>
        </a:p>
      </dgm:t>
    </dgm:pt>
    <dgm:pt modelId="{8FC6C53F-B50D-4BDB-9C9D-E1C73DFC4405}">
      <dgm:prSet phldrT="[Texto]"/>
      <dgm:spPr/>
      <dgm:t>
        <a:bodyPr/>
        <a:lstStyle/>
        <a:p>
          <a:r>
            <a:rPr lang="pt-BR" dirty="0" err="1"/>
            <a:t>Database</a:t>
          </a:r>
          <a:endParaRPr lang="pt-BR" dirty="0"/>
        </a:p>
      </dgm:t>
    </dgm:pt>
    <dgm:pt modelId="{EAB3CF92-6F2D-47EF-8F51-7D0BB3023CC2}" type="parTrans" cxnId="{9C616E51-6E66-41E0-900E-C7762606746A}">
      <dgm:prSet/>
      <dgm:spPr/>
      <dgm:t>
        <a:bodyPr/>
        <a:lstStyle/>
        <a:p>
          <a:endParaRPr lang="pt-BR"/>
        </a:p>
      </dgm:t>
    </dgm:pt>
    <dgm:pt modelId="{0A1E1169-83D6-44B5-A4A4-5DB4E15FE586}" type="sibTrans" cxnId="{9C616E51-6E66-41E0-900E-C7762606746A}">
      <dgm:prSet/>
      <dgm:spPr/>
      <dgm:t>
        <a:bodyPr/>
        <a:lstStyle/>
        <a:p>
          <a:endParaRPr lang="pt-BR"/>
        </a:p>
      </dgm:t>
    </dgm:pt>
    <dgm:pt modelId="{D396E203-2CD0-477B-93CA-DE5B82F5FE53}">
      <dgm:prSet phldrT="[Texto]"/>
      <dgm:spPr/>
      <dgm:t>
        <a:bodyPr/>
        <a:lstStyle/>
        <a:p>
          <a:r>
            <a:rPr lang="pt-BR" dirty="0" err="1"/>
            <a:t>Summary</a:t>
          </a:r>
          <a:r>
            <a:rPr lang="pt-BR" dirty="0"/>
            <a:t> </a:t>
          </a:r>
          <a:r>
            <a:rPr lang="pt-BR" dirty="0" err="1"/>
            <a:t>Statistics</a:t>
          </a:r>
          <a:endParaRPr lang="pt-BR" dirty="0"/>
        </a:p>
      </dgm:t>
    </dgm:pt>
    <dgm:pt modelId="{F6C6ED73-AC94-404E-B853-235819B4506E}" type="parTrans" cxnId="{71D80968-4D11-4271-BDC3-9761CF00C718}">
      <dgm:prSet/>
      <dgm:spPr/>
      <dgm:t>
        <a:bodyPr/>
        <a:lstStyle/>
        <a:p>
          <a:endParaRPr lang="pt-BR"/>
        </a:p>
      </dgm:t>
    </dgm:pt>
    <dgm:pt modelId="{245A7815-74ED-4379-A628-A77628B2E44F}" type="sibTrans" cxnId="{71D80968-4D11-4271-BDC3-9761CF00C718}">
      <dgm:prSet/>
      <dgm:spPr/>
      <dgm:t>
        <a:bodyPr/>
        <a:lstStyle/>
        <a:p>
          <a:endParaRPr lang="pt-BR"/>
        </a:p>
      </dgm:t>
    </dgm:pt>
    <dgm:pt modelId="{43528D67-FF01-4CD3-B9E5-12E186B9B583}">
      <dgm:prSet phldrT="[Texto]"/>
      <dgm:spPr/>
      <dgm:t>
        <a:bodyPr/>
        <a:lstStyle/>
        <a:p>
          <a:r>
            <a:rPr lang="pt-BR" dirty="0" err="1"/>
            <a:t>Preliminary</a:t>
          </a:r>
          <a:r>
            <a:rPr lang="pt-BR" dirty="0"/>
            <a:t> </a:t>
          </a:r>
          <a:r>
            <a:rPr lang="pt-BR" dirty="0" err="1"/>
            <a:t>Results</a:t>
          </a:r>
          <a:endParaRPr lang="pt-BR" dirty="0"/>
        </a:p>
      </dgm:t>
    </dgm:pt>
    <dgm:pt modelId="{87D3077E-04E5-40BF-8917-CD6CF2E57675}" type="parTrans" cxnId="{8EA6DB40-6999-40DA-9E4D-2FCFB61A94FA}">
      <dgm:prSet/>
      <dgm:spPr/>
      <dgm:t>
        <a:bodyPr/>
        <a:lstStyle/>
        <a:p>
          <a:endParaRPr lang="pt-BR"/>
        </a:p>
      </dgm:t>
    </dgm:pt>
    <dgm:pt modelId="{97707BB9-058A-4862-8110-8B6A77864AD5}" type="sibTrans" cxnId="{8EA6DB40-6999-40DA-9E4D-2FCFB61A94FA}">
      <dgm:prSet/>
      <dgm:spPr/>
      <dgm:t>
        <a:bodyPr/>
        <a:lstStyle/>
        <a:p>
          <a:endParaRPr lang="pt-BR"/>
        </a:p>
      </dgm:t>
    </dgm:pt>
    <dgm:pt modelId="{94E4A98B-43A7-47E2-9194-6CBF24B7B9E9}">
      <dgm:prSet phldrT="[Texto]"/>
      <dgm:spPr/>
      <dgm:t>
        <a:bodyPr/>
        <a:lstStyle/>
        <a:p>
          <a:r>
            <a:rPr lang="pt-BR" dirty="0" err="1"/>
            <a:t>Literature</a:t>
          </a:r>
          <a:endParaRPr lang="pt-BR" dirty="0"/>
        </a:p>
      </dgm:t>
    </dgm:pt>
    <dgm:pt modelId="{C132888A-4435-4801-9C67-A58941E559B8}" type="parTrans" cxnId="{29C74165-4588-40FE-8C51-A4E508756CEA}">
      <dgm:prSet/>
      <dgm:spPr/>
      <dgm:t>
        <a:bodyPr/>
        <a:lstStyle/>
        <a:p>
          <a:endParaRPr lang="pt-BR"/>
        </a:p>
      </dgm:t>
    </dgm:pt>
    <dgm:pt modelId="{9CB77105-F9C9-4798-A4B9-4C85C1668E3D}" type="sibTrans" cxnId="{29C74165-4588-40FE-8C51-A4E508756CEA}">
      <dgm:prSet/>
      <dgm:spPr/>
      <dgm:t>
        <a:bodyPr/>
        <a:lstStyle/>
        <a:p>
          <a:endParaRPr lang="pt-BR"/>
        </a:p>
      </dgm:t>
    </dgm:pt>
    <dgm:pt modelId="{E97F53AB-1EAB-47D3-9EA6-F5F19EA8D994}">
      <dgm:prSet phldrT="[Texto]"/>
      <dgm:spPr/>
      <dgm:t>
        <a:bodyPr/>
        <a:lstStyle/>
        <a:p>
          <a:r>
            <a:rPr lang="pt-BR" dirty="0" err="1"/>
            <a:t>Institutional</a:t>
          </a:r>
          <a:r>
            <a:rPr lang="pt-BR" dirty="0"/>
            <a:t> Setting</a:t>
          </a:r>
        </a:p>
      </dgm:t>
    </dgm:pt>
    <dgm:pt modelId="{FC56FBDC-C3D9-40E7-8523-01BAD2B2C6A1}" type="parTrans" cxnId="{43C445BB-8D83-493B-9BAB-4FCA90D092D4}">
      <dgm:prSet/>
      <dgm:spPr/>
      <dgm:t>
        <a:bodyPr/>
        <a:lstStyle/>
        <a:p>
          <a:endParaRPr lang="pt-BR"/>
        </a:p>
      </dgm:t>
    </dgm:pt>
    <dgm:pt modelId="{F1CE5B06-A6F1-4D4D-B7A6-1AAAE846AC08}" type="sibTrans" cxnId="{43C445BB-8D83-493B-9BAB-4FCA90D092D4}">
      <dgm:prSet/>
      <dgm:spPr/>
      <dgm:t>
        <a:bodyPr/>
        <a:lstStyle/>
        <a:p>
          <a:endParaRPr lang="pt-BR"/>
        </a:p>
      </dgm:t>
    </dgm:pt>
    <dgm:pt modelId="{26BAED28-1D18-4BDE-909C-D0D3F3AF4F48}" type="pres">
      <dgm:prSet presAssocID="{646D6948-EB62-4239-AB5F-7429006CAC92}" presName="Name0" presStyleCnt="0">
        <dgm:presLayoutVars>
          <dgm:chMax val="7"/>
          <dgm:chPref val="7"/>
          <dgm:dir/>
        </dgm:presLayoutVars>
      </dgm:prSet>
      <dgm:spPr/>
    </dgm:pt>
    <dgm:pt modelId="{7202267B-B3D6-4302-8663-4847C3CF6CFF}" type="pres">
      <dgm:prSet presAssocID="{646D6948-EB62-4239-AB5F-7429006CAC92}" presName="Name1" presStyleCnt="0"/>
      <dgm:spPr/>
    </dgm:pt>
    <dgm:pt modelId="{89718E35-AA93-495C-8B93-907AD926A798}" type="pres">
      <dgm:prSet presAssocID="{646D6948-EB62-4239-AB5F-7429006CAC92}" presName="cycle" presStyleCnt="0"/>
      <dgm:spPr/>
    </dgm:pt>
    <dgm:pt modelId="{391C5C68-FB6E-4C18-A983-8A72E470D93C}" type="pres">
      <dgm:prSet presAssocID="{646D6948-EB62-4239-AB5F-7429006CAC92}" presName="srcNode" presStyleLbl="node1" presStyleIdx="0" presStyleCnt="6"/>
      <dgm:spPr/>
    </dgm:pt>
    <dgm:pt modelId="{ACA8A43F-CA4E-425C-A1BB-966915314CC9}" type="pres">
      <dgm:prSet presAssocID="{646D6948-EB62-4239-AB5F-7429006CAC92}" presName="conn" presStyleLbl="parChTrans1D2" presStyleIdx="0" presStyleCnt="1"/>
      <dgm:spPr/>
    </dgm:pt>
    <dgm:pt modelId="{92C589BE-57AD-478C-B193-D00BA17E8857}" type="pres">
      <dgm:prSet presAssocID="{646D6948-EB62-4239-AB5F-7429006CAC92}" presName="extraNode" presStyleLbl="node1" presStyleIdx="0" presStyleCnt="6"/>
      <dgm:spPr/>
    </dgm:pt>
    <dgm:pt modelId="{DE5F241D-9A26-41F1-A1D2-FDEA386D318D}" type="pres">
      <dgm:prSet presAssocID="{646D6948-EB62-4239-AB5F-7429006CAC92}" presName="dstNode" presStyleLbl="node1" presStyleIdx="0" presStyleCnt="6"/>
      <dgm:spPr/>
    </dgm:pt>
    <dgm:pt modelId="{090EA4D9-9B29-4F96-AEE9-D2DA02D57C7C}" type="pres">
      <dgm:prSet presAssocID="{A9A91FDB-DA78-4BB9-9539-0A4CC8545BE7}" presName="text_1" presStyleLbl="node1" presStyleIdx="0" presStyleCnt="6">
        <dgm:presLayoutVars>
          <dgm:bulletEnabled val="1"/>
        </dgm:presLayoutVars>
      </dgm:prSet>
      <dgm:spPr/>
    </dgm:pt>
    <dgm:pt modelId="{4C2F37E6-4720-4DF4-9107-7CD091EB3AA7}" type="pres">
      <dgm:prSet presAssocID="{A9A91FDB-DA78-4BB9-9539-0A4CC8545BE7}" presName="accent_1" presStyleCnt="0"/>
      <dgm:spPr/>
    </dgm:pt>
    <dgm:pt modelId="{6AFE4304-AB63-4FF6-9826-240418279D8B}" type="pres">
      <dgm:prSet presAssocID="{A9A91FDB-DA78-4BB9-9539-0A4CC8545BE7}" presName="accentRepeatNode" presStyleLbl="solidFgAcc1" presStyleIdx="0" presStyleCnt="6"/>
      <dgm:spPr/>
    </dgm:pt>
    <dgm:pt modelId="{EC887330-DF9B-403E-ACC4-528169FEE3F2}" type="pres">
      <dgm:prSet presAssocID="{E97F53AB-1EAB-47D3-9EA6-F5F19EA8D994}" presName="text_2" presStyleLbl="node1" presStyleIdx="1" presStyleCnt="6">
        <dgm:presLayoutVars>
          <dgm:bulletEnabled val="1"/>
        </dgm:presLayoutVars>
      </dgm:prSet>
      <dgm:spPr/>
    </dgm:pt>
    <dgm:pt modelId="{38B218AE-C488-4C2C-8C9F-4489A867A49E}" type="pres">
      <dgm:prSet presAssocID="{E97F53AB-1EAB-47D3-9EA6-F5F19EA8D994}" presName="accent_2" presStyleCnt="0"/>
      <dgm:spPr/>
    </dgm:pt>
    <dgm:pt modelId="{0A341F43-59E2-4243-B38D-CC2D0C94FDFF}" type="pres">
      <dgm:prSet presAssocID="{E97F53AB-1EAB-47D3-9EA6-F5F19EA8D994}" presName="accentRepeatNode" presStyleLbl="solidFgAcc1" presStyleIdx="1" presStyleCnt="6"/>
      <dgm:spPr/>
    </dgm:pt>
    <dgm:pt modelId="{1CCCB2F1-755A-48C4-8751-CDA50EF5F346}" type="pres">
      <dgm:prSet presAssocID="{94E4A98B-43A7-47E2-9194-6CBF24B7B9E9}" presName="text_3" presStyleLbl="node1" presStyleIdx="2" presStyleCnt="6">
        <dgm:presLayoutVars>
          <dgm:bulletEnabled val="1"/>
        </dgm:presLayoutVars>
      </dgm:prSet>
      <dgm:spPr/>
    </dgm:pt>
    <dgm:pt modelId="{2FBCC65F-1BB6-4F66-A968-95AFE9E8934F}" type="pres">
      <dgm:prSet presAssocID="{94E4A98B-43A7-47E2-9194-6CBF24B7B9E9}" presName="accent_3" presStyleCnt="0"/>
      <dgm:spPr/>
    </dgm:pt>
    <dgm:pt modelId="{1703427E-DC55-4BEF-9A76-F207C6EA8C81}" type="pres">
      <dgm:prSet presAssocID="{94E4A98B-43A7-47E2-9194-6CBF24B7B9E9}" presName="accentRepeatNode" presStyleLbl="solidFgAcc1" presStyleIdx="2" presStyleCnt="6"/>
      <dgm:spPr/>
    </dgm:pt>
    <dgm:pt modelId="{FEEF21C3-D964-425D-A930-6EB098BAD421}" type="pres">
      <dgm:prSet presAssocID="{8FC6C53F-B50D-4BDB-9C9D-E1C73DFC4405}" presName="text_4" presStyleLbl="node1" presStyleIdx="3" presStyleCnt="6">
        <dgm:presLayoutVars>
          <dgm:bulletEnabled val="1"/>
        </dgm:presLayoutVars>
      </dgm:prSet>
      <dgm:spPr/>
    </dgm:pt>
    <dgm:pt modelId="{DAE4C127-2F8D-4CCF-9A54-3387B70936F2}" type="pres">
      <dgm:prSet presAssocID="{8FC6C53F-B50D-4BDB-9C9D-E1C73DFC4405}" presName="accent_4" presStyleCnt="0"/>
      <dgm:spPr/>
    </dgm:pt>
    <dgm:pt modelId="{567AED83-BE76-491C-B614-D4399D8C1DEC}" type="pres">
      <dgm:prSet presAssocID="{8FC6C53F-B50D-4BDB-9C9D-E1C73DFC4405}" presName="accentRepeatNode" presStyleLbl="solidFgAcc1" presStyleIdx="3" presStyleCnt="6"/>
      <dgm:spPr/>
    </dgm:pt>
    <dgm:pt modelId="{618D3EF7-3B83-4841-9CFE-2FB85739A926}" type="pres">
      <dgm:prSet presAssocID="{D396E203-2CD0-477B-93CA-DE5B82F5FE53}" presName="text_5" presStyleLbl="node1" presStyleIdx="4" presStyleCnt="6">
        <dgm:presLayoutVars>
          <dgm:bulletEnabled val="1"/>
        </dgm:presLayoutVars>
      </dgm:prSet>
      <dgm:spPr/>
    </dgm:pt>
    <dgm:pt modelId="{C50D4291-A567-40C0-A28C-FC040EBC6BF7}" type="pres">
      <dgm:prSet presAssocID="{D396E203-2CD0-477B-93CA-DE5B82F5FE53}" presName="accent_5" presStyleCnt="0"/>
      <dgm:spPr/>
    </dgm:pt>
    <dgm:pt modelId="{78B6BAF5-F0FC-472A-BD7F-A1EF6B168960}" type="pres">
      <dgm:prSet presAssocID="{D396E203-2CD0-477B-93CA-DE5B82F5FE53}" presName="accentRepeatNode" presStyleLbl="solidFgAcc1" presStyleIdx="4" presStyleCnt="6"/>
      <dgm:spPr/>
    </dgm:pt>
    <dgm:pt modelId="{3121A6B3-B477-454E-9223-8C733FAC08D1}" type="pres">
      <dgm:prSet presAssocID="{43528D67-FF01-4CD3-B9E5-12E186B9B583}" presName="text_6" presStyleLbl="node1" presStyleIdx="5" presStyleCnt="6">
        <dgm:presLayoutVars>
          <dgm:bulletEnabled val="1"/>
        </dgm:presLayoutVars>
      </dgm:prSet>
      <dgm:spPr/>
    </dgm:pt>
    <dgm:pt modelId="{D7D01C15-9AB3-4444-9DBB-32CDB465506A}" type="pres">
      <dgm:prSet presAssocID="{43528D67-FF01-4CD3-B9E5-12E186B9B583}" presName="accent_6" presStyleCnt="0"/>
      <dgm:spPr/>
    </dgm:pt>
    <dgm:pt modelId="{D191BC82-DBB0-495D-A0E3-50BCD9FF1C91}" type="pres">
      <dgm:prSet presAssocID="{43528D67-FF01-4CD3-B9E5-12E186B9B583}" presName="accentRepeatNode" presStyleLbl="solidFgAcc1" presStyleIdx="5" presStyleCnt="6"/>
      <dgm:spPr/>
    </dgm:pt>
  </dgm:ptLst>
  <dgm:cxnLst>
    <dgm:cxn modelId="{3FF21E0C-AF2C-46D2-A89E-68800F4210DA}" type="presOf" srcId="{D396E203-2CD0-477B-93CA-DE5B82F5FE53}" destId="{618D3EF7-3B83-4841-9CFE-2FB85739A926}" srcOrd="0" destOrd="0" presId="urn:microsoft.com/office/officeart/2008/layout/VerticalCurvedList"/>
    <dgm:cxn modelId="{B1B9B310-26E7-40A5-9070-9079B7F15DB5}" type="presOf" srcId="{A9A91FDB-DA78-4BB9-9539-0A4CC8545BE7}" destId="{090EA4D9-9B29-4F96-AEE9-D2DA02D57C7C}" srcOrd="0" destOrd="0" presId="urn:microsoft.com/office/officeart/2008/layout/VerticalCurvedList"/>
    <dgm:cxn modelId="{26F3BA32-90FE-4E1A-8806-268C4D56532E}" type="presOf" srcId="{94E4A98B-43A7-47E2-9194-6CBF24B7B9E9}" destId="{1CCCB2F1-755A-48C4-8751-CDA50EF5F346}" srcOrd="0" destOrd="0" presId="urn:microsoft.com/office/officeart/2008/layout/VerticalCurvedList"/>
    <dgm:cxn modelId="{8EA6DB40-6999-40DA-9E4D-2FCFB61A94FA}" srcId="{646D6948-EB62-4239-AB5F-7429006CAC92}" destId="{43528D67-FF01-4CD3-B9E5-12E186B9B583}" srcOrd="5" destOrd="0" parTransId="{87D3077E-04E5-40BF-8917-CD6CF2E57675}" sibTransId="{97707BB9-058A-4862-8110-8B6A77864AD5}"/>
    <dgm:cxn modelId="{29C74165-4588-40FE-8C51-A4E508756CEA}" srcId="{646D6948-EB62-4239-AB5F-7429006CAC92}" destId="{94E4A98B-43A7-47E2-9194-6CBF24B7B9E9}" srcOrd="2" destOrd="0" parTransId="{C132888A-4435-4801-9C67-A58941E559B8}" sibTransId="{9CB77105-F9C9-4798-A4B9-4C85C1668E3D}"/>
    <dgm:cxn modelId="{71D80968-4D11-4271-BDC3-9761CF00C718}" srcId="{646D6948-EB62-4239-AB5F-7429006CAC92}" destId="{D396E203-2CD0-477B-93CA-DE5B82F5FE53}" srcOrd="4" destOrd="0" parTransId="{F6C6ED73-AC94-404E-B853-235819B4506E}" sibTransId="{245A7815-74ED-4379-A628-A77628B2E44F}"/>
    <dgm:cxn modelId="{92A82268-7C75-41D7-9288-F395FC3CEF9A}" type="presOf" srcId="{E97F53AB-1EAB-47D3-9EA6-F5F19EA8D994}" destId="{EC887330-DF9B-403E-ACC4-528169FEE3F2}" srcOrd="0" destOrd="0" presId="urn:microsoft.com/office/officeart/2008/layout/VerticalCurvedList"/>
    <dgm:cxn modelId="{523D8B6C-5733-4013-B5FA-F4F060BF2D48}" type="presOf" srcId="{8FC6C53F-B50D-4BDB-9C9D-E1C73DFC4405}" destId="{FEEF21C3-D964-425D-A930-6EB098BAD421}" srcOrd="0" destOrd="0" presId="urn:microsoft.com/office/officeart/2008/layout/VerticalCurvedList"/>
    <dgm:cxn modelId="{9C616E51-6E66-41E0-900E-C7762606746A}" srcId="{646D6948-EB62-4239-AB5F-7429006CAC92}" destId="{8FC6C53F-B50D-4BDB-9C9D-E1C73DFC4405}" srcOrd="3" destOrd="0" parTransId="{EAB3CF92-6F2D-47EF-8F51-7D0BB3023CC2}" sibTransId="{0A1E1169-83D6-44B5-A4A4-5DB4E15FE586}"/>
    <dgm:cxn modelId="{E8235A88-53BA-41C0-99C6-E34C8592EEAF}" type="presOf" srcId="{43528D67-FF01-4CD3-B9E5-12E186B9B583}" destId="{3121A6B3-B477-454E-9223-8C733FAC08D1}" srcOrd="0" destOrd="0" presId="urn:microsoft.com/office/officeart/2008/layout/VerticalCurvedList"/>
    <dgm:cxn modelId="{43C445BB-8D83-493B-9BAB-4FCA90D092D4}" srcId="{646D6948-EB62-4239-AB5F-7429006CAC92}" destId="{E97F53AB-1EAB-47D3-9EA6-F5F19EA8D994}" srcOrd="1" destOrd="0" parTransId="{FC56FBDC-C3D9-40E7-8523-01BAD2B2C6A1}" sibTransId="{F1CE5B06-A6F1-4D4D-B7A6-1AAAE846AC08}"/>
    <dgm:cxn modelId="{923C3CC9-F9EF-44F4-9C7E-6D32A36786BE}" type="presOf" srcId="{A2596CA1-32F2-40CB-A68F-E409C86916D3}" destId="{ACA8A43F-CA4E-425C-A1BB-966915314CC9}" srcOrd="0" destOrd="0" presId="urn:microsoft.com/office/officeart/2008/layout/VerticalCurvedList"/>
    <dgm:cxn modelId="{021A93D5-8260-4AB6-B2AD-F8327426A528}" srcId="{646D6948-EB62-4239-AB5F-7429006CAC92}" destId="{A9A91FDB-DA78-4BB9-9539-0A4CC8545BE7}" srcOrd="0" destOrd="0" parTransId="{B22E11AF-6CAE-4E02-A86C-16EA1D84A40B}" sibTransId="{A2596CA1-32F2-40CB-A68F-E409C86916D3}"/>
    <dgm:cxn modelId="{1E4BB6E1-457C-4891-99A5-BE12A63FABBC}" type="presOf" srcId="{646D6948-EB62-4239-AB5F-7429006CAC92}" destId="{26BAED28-1D18-4BDE-909C-D0D3F3AF4F48}" srcOrd="0" destOrd="0" presId="urn:microsoft.com/office/officeart/2008/layout/VerticalCurvedList"/>
    <dgm:cxn modelId="{AB4F737C-2667-4AB1-8406-A074C78937BD}" type="presParOf" srcId="{26BAED28-1D18-4BDE-909C-D0D3F3AF4F48}" destId="{7202267B-B3D6-4302-8663-4847C3CF6CFF}" srcOrd="0" destOrd="0" presId="urn:microsoft.com/office/officeart/2008/layout/VerticalCurvedList"/>
    <dgm:cxn modelId="{64587C56-1054-4DA6-A811-C56016218C3E}" type="presParOf" srcId="{7202267B-B3D6-4302-8663-4847C3CF6CFF}" destId="{89718E35-AA93-495C-8B93-907AD926A798}" srcOrd="0" destOrd="0" presId="urn:microsoft.com/office/officeart/2008/layout/VerticalCurvedList"/>
    <dgm:cxn modelId="{34448EC5-AF3A-4F60-B2C4-416688F2EDA4}" type="presParOf" srcId="{89718E35-AA93-495C-8B93-907AD926A798}" destId="{391C5C68-FB6E-4C18-A983-8A72E470D93C}" srcOrd="0" destOrd="0" presId="urn:microsoft.com/office/officeart/2008/layout/VerticalCurvedList"/>
    <dgm:cxn modelId="{9B6F7845-D8F7-42EF-8AB8-535E0FBB9648}" type="presParOf" srcId="{89718E35-AA93-495C-8B93-907AD926A798}" destId="{ACA8A43F-CA4E-425C-A1BB-966915314CC9}" srcOrd="1" destOrd="0" presId="urn:microsoft.com/office/officeart/2008/layout/VerticalCurvedList"/>
    <dgm:cxn modelId="{F2732541-4648-451A-9496-D22429F4E37A}" type="presParOf" srcId="{89718E35-AA93-495C-8B93-907AD926A798}" destId="{92C589BE-57AD-478C-B193-D00BA17E8857}" srcOrd="2" destOrd="0" presId="urn:microsoft.com/office/officeart/2008/layout/VerticalCurvedList"/>
    <dgm:cxn modelId="{4962DB90-8706-4E1D-B13B-FDD58DB1FC85}" type="presParOf" srcId="{89718E35-AA93-495C-8B93-907AD926A798}" destId="{DE5F241D-9A26-41F1-A1D2-FDEA386D318D}" srcOrd="3" destOrd="0" presId="urn:microsoft.com/office/officeart/2008/layout/VerticalCurvedList"/>
    <dgm:cxn modelId="{D454F761-CA1F-4F57-90D8-560C99E7FD0F}" type="presParOf" srcId="{7202267B-B3D6-4302-8663-4847C3CF6CFF}" destId="{090EA4D9-9B29-4F96-AEE9-D2DA02D57C7C}" srcOrd="1" destOrd="0" presId="urn:microsoft.com/office/officeart/2008/layout/VerticalCurvedList"/>
    <dgm:cxn modelId="{1655446D-E1CE-424C-B2DC-7FA1D598DD40}" type="presParOf" srcId="{7202267B-B3D6-4302-8663-4847C3CF6CFF}" destId="{4C2F37E6-4720-4DF4-9107-7CD091EB3AA7}" srcOrd="2" destOrd="0" presId="urn:microsoft.com/office/officeart/2008/layout/VerticalCurvedList"/>
    <dgm:cxn modelId="{3E9335FB-6B52-47F4-83E4-537D8DC43D34}" type="presParOf" srcId="{4C2F37E6-4720-4DF4-9107-7CD091EB3AA7}" destId="{6AFE4304-AB63-4FF6-9826-240418279D8B}" srcOrd="0" destOrd="0" presId="urn:microsoft.com/office/officeart/2008/layout/VerticalCurvedList"/>
    <dgm:cxn modelId="{DFD7AC5B-92DE-4810-84CE-390A7DAD9D41}" type="presParOf" srcId="{7202267B-B3D6-4302-8663-4847C3CF6CFF}" destId="{EC887330-DF9B-403E-ACC4-528169FEE3F2}" srcOrd="3" destOrd="0" presId="urn:microsoft.com/office/officeart/2008/layout/VerticalCurvedList"/>
    <dgm:cxn modelId="{7CCBEDF7-4FB8-4326-B41B-D5FD87F35756}" type="presParOf" srcId="{7202267B-B3D6-4302-8663-4847C3CF6CFF}" destId="{38B218AE-C488-4C2C-8C9F-4489A867A49E}" srcOrd="4" destOrd="0" presId="urn:microsoft.com/office/officeart/2008/layout/VerticalCurvedList"/>
    <dgm:cxn modelId="{413D61CD-2A36-4B0F-B050-C5AAC56B95BA}" type="presParOf" srcId="{38B218AE-C488-4C2C-8C9F-4489A867A49E}" destId="{0A341F43-59E2-4243-B38D-CC2D0C94FDFF}" srcOrd="0" destOrd="0" presId="urn:microsoft.com/office/officeart/2008/layout/VerticalCurvedList"/>
    <dgm:cxn modelId="{7B3CDF7C-0438-427A-809E-B162E3C5EB9E}" type="presParOf" srcId="{7202267B-B3D6-4302-8663-4847C3CF6CFF}" destId="{1CCCB2F1-755A-48C4-8751-CDA50EF5F346}" srcOrd="5" destOrd="0" presId="urn:microsoft.com/office/officeart/2008/layout/VerticalCurvedList"/>
    <dgm:cxn modelId="{D2EBFB63-14B1-42DD-A182-B763D7DEFB19}" type="presParOf" srcId="{7202267B-B3D6-4302-8663-4847C3CF6CFF}" destId="{2FBCC65F-1BB6-4F66-A968-95AFE9E8934F}" srcOrd="6" destOrd="0" presId="urn:microsoft.com/office/officeart/2008/layout/VerticalCurvedList"/>
    <dgm:cxn modelId="{24F01F5C-6333-43A4-8B9A-7A68FE4942EE}" type="presParOf" srcId="{2FBCC65F-1BB6-4F66-A968-95AFE9E8934F}" destId="{1703427E-DC55-4BEF-9A76-F207C6EA8C81}" srcOrd="0" destOrd="0" presId="urn:microsoft.com/office/officeart/2008/layout/VerticalCurvedList"/>
    <dgm:cxn modelId="{46F621F5-C699-4B33-9C4A-790E3D89518C}" type="presParOf" srcId="{7202267B-B3D6-4302-8663-4847C3CF6CFF}" destId="{FEEF21C3-D964-425D-A930-6EB098BAD421}" srcOrd="7" destOrd="0" presId="urn:microsoft.com/office/officeart/2008/layout/VerticalCurvedList"/>
    <dgm:cxn modelId="{8C9C146F-C189-4C4B-BE08-08EFB7AF163D}" type="presParOf" srcId="{7202267B-B3D6-4302-8663-4847C3CF6CFF}" destId="{DAE4C127-2F8D-4CCF-9A54-3387B70936F2}" srcOrd="8" destOrd="0" presId="urn:microsoft.com/office/officeart/2008/layout/VerticalCurvedList"/>
    <dgm:cxn modelId="{717874FF-C0DA-4E34-A294-058F19A12A03}" type="presParOf" srcId="{DAE4C127-2F8D-4CCF-9A54-3387B70936F2}" destId="{567AED83-BE76-491C-B614-D4399D8C1DEC}" srcOrd="0" destOrd="0" presId="urn:microsoft.com/office/officeart/2008/layout/VerticalCurvedList"/>
    <dgm:cxn modelId="{6FDCBAE9-ADF5-4E7A-BEE3-1029AF8374D6}" type="presParOf" srcId="{7202267B-B3D6-4302-8663-4847C3CF6CFF}" destId="{618D3EF7-3B83-4841-9CFE-2FB85739A926}" srcOrd="9" destOrd="0" presId="urn:microsoft.com/office/officeart/2008/layout/VerticalCurvedList"/>
    <dgm:cxn modelId="{DAE74F83-8498-4A6C-A813-32A43ED9A0DB}" type="presParOf" srcId="{7202267B-B3D6-4302-8663-4847C3CF6CFF}" destId="{C50D4291-A567-40C0-A28C-FC040EBC6BF7}" srcOrd="10" destOrd="0" presId="urn:microsoft.com/office/officeart/2008/layout/VerticalCurvedList"/>
    <dgm:cxn modelId="{8FCB207B-0335-42D3-8997-29CE185CEE2A}" type="presParOf" srcId="{C50D4291-A567-40C0-A28C-FC040EBC6BF7}" destId="{78B6BAF5-F0FC-472A-BD7F-A1EF6B168960}" srcOrd="0" destOrd="0" presId="urn:microsoft.com/office/officeart/2008/layout/VerticalCurvedList"/>
    <dgm:cxn modelId="{5876B1CB-6621-4EDB-B35E-C630F48E6A9A}" type="presParOf" srcId="{7202267B-B3D6-4302-8663-4847C3CF6CFF}" destId="{3121A6B3-B477-454E-9223-8C733FAC08D1}" srcOrd="11" destOrd="0" presId="urn:microsoft.com/office/officeart/2008/layout/VerticalCurvedList"/>
    <dgm:cxn modelId="{E7ED4179-1B85-42FA-ADEA-4EFB8490EC7F}" type="presParOf" srcId="{7202267B-B3D6-4302-8663-4847C3CF6CFF}" destId="{D7D01C15-9AB3-4444-9DBB-32CDB465506A}" srcOrd="12" destOrd="0" presId="urn:microsoft.com/office/officeart/2008/layout/VerticalCurvedList"/>
    <dgm:cxn modelId="{8167663E-C4B4-4186-BEE0-53EDB11381F0}" type="presParOf" srcId="{D7D01C15-9AB3-4444-9DBB-32CDB465506A}" destId="{D191BC82-DBB0-495D-A0E3-50BCD9FF1C9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9494A57-CC2B-49FC-88E4-D0D54F05C91F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43DC6AB6-EB82-496C-BFD6-ED0FAC3D9BC7}">
      <dgm:prSet phldrT="[Texto]"/>
      <dgm:spPr/>
      <dgm:t>
        <a:bodyPr/>
        <a:lstStyle/>
        <a:p>
          <a:r>
            <a:rPr lang="pt-BR" dirty="0"/>
            <a:t>Receita Federal</a:t>
          </a:r>
        </a:p>
      </dgm:t>
    </dgm:pt>
    <dgm:pt modelId="{1671822E-37D1-40A6-A623-C2B691D0FA39}" type="parTrans" cxnId="{7E811D80-82A1-4DDB-90DC-2F3E7D5C8EF1}">
      <dgm:prSet/>
      <dgm:spPr/>
      <dgm:t>
        <a:bodyPr/>
        <a:lstStyle/>
        <a:p>
          <a:endParaRPr lang="pt-BR"/>
        </a:p>
      </dgm:t>
    </dgm:pt>
    <dgm:pt modelId="{D5F4C918-8171-490F-B6F6-0D36AE538379}" type="sibTrans" cxnId="{7E811D80-82A1-4DDB-90DC-2F3E7D5C8EF1}">
      <dgm:prSet/>
      <dgm:spPr/>
      <dgm:t>
        <a:bodyPr/>
        <a:lstStyle/>
        <a:p>
          <a:endParaRPr lang="pt-BR"/>
        </a:p>
      </dgm:t>
    </dgm:pt>
    <dgm:pt modelId="{7156B41A-1174-49AA-A228-59E01ADCABB0}">
      <dgm:prSet phldrT="[Texto]"/>
      <dgm:spPr>
        <a:solidFill>
          <a:srgbClr val="FFEED1"/>
        </a:solidFill>
      </dgm:spPr>
      <dgm:t>
        <a:bodyPr/>
        <a:lstStyle/>
        <a:p>
          <a:r>
            <a:rPr lang="pt-BR" dirty="0" err="1"/>
            <a:t>Database</a:t>
          </a:r>
          <a:r>
            <a:rPr lang="pt-BR" dirty="0"/>
            <a:t> </a:t>
          </a:r>
          <a:r>
            <a:rPr lang="pt-BR" dirty="0" err="1"/>
            <a:t>with</a:t>
          </a:r>
          <a:r>
            <a:rPr lang="pt-BR" dirty="0"/>
            <a:t> </a:t>
          </a:r>
          <a:r>
            <a:rPr lang="pt-BR" dirty="0" err="1"/>
            <a:t>firms</a:t>
          </a:r>
          <a:r>
            <a:rPr lang="pt-BR" dirty="0"/>
            <a:t> in ECP, </a:t>
          </a:r>
          <a:r>
            <a:rPr lang="pt-BR" dirty="0" err="1"/>
            <a:t>containing</a:t>
          </a:r>
          <a:r>
            <a:rPr lang="pt-BR" dirty="0"/>
            <a:t> </a:t>
          </a:r>
          <a:r>
            <a:rPr lang="pt-BR" dirty="0" err="1"/>
            <a:t>accession</a:t>
          </a:r>
          <a:r>
            <a:rPr lang="pt-BR" dirty="0"/>
            <a:t> dates</a:t>
          </a:r>
        </a:p>
      </dgm:t>
    </dgm:pt>
    <dgm:pt modelId="{553B6DC0-C347-404B-BEC5-0D0BDEF112C9}" type="parTrans" cxnId="{6823B961-6DF9-49C2-AE4E-DD6927E2CAB8}">
      <dgm:prSet/>
      <dgm:spPr/>
      <dgm:t>
        <a:bodyPr/>
        <a:lstStyle/>
        <a:p>
          <a:endParaRPr lang="pt-BR"/>
        </a:p>
      </dgm:t>
    </dgm:pt>
    <dgm:pt modelId="{19711935-616F-47AE-B84E-10EFA35863F8}" type="sibTrans" cxnId="{6823B961-6DF9-49C2-AE4E-DD6927E2CAB8}">
      <dgm:prSet/>
      <dgm:spPr/>
      <dgm:t>
        <a:bodyPr/>
        <a:lstStyle/>
        <a:p>
          <a:endParaRPr lang="pt-BR"/>
        </a:p>
      </dgm:t>
    </dgm:pt>
    <dgm:pt modelId="{65F272ED-81CD-4216-B5F7-DA3238A61731}">
      <dgm:prSet phldrT="[Texto]"/>
      <dgm:spPr/>
      <dgm:t>
        <a:bodyPr/>
        <a:lstStyle/>
        <a:p>
          <a:r>
            <a:rPr lang="pt-BR" dirty="0"/>
            <a:t>RAIS</a:t>
          </a:r>
        </a:p>
      </dgm:t>
    </dgm:pt>
    <dgm:pt modelId="{44C5299C-E123-42CA-AA2F-548982E68299}" type="parTrans" cxnId="{8C829039-CF16-4129-B4A5-3E12D5E28722}">
      <dgm:prSet/>
      <dgm:spPr/>
      <dgm:t>
        <a:bodyPr/>
        <a:lstStyle/>
        <a:p>
          <a:endParaRPr lang="pt-BR"/>
        </a:p>
      </dgm:t>
    </dgm:pt>
    <dgm:pt modelId="{0BA011FC-46F6-445E-B1A8-7C985EC4B0FA}" type="sibTrans" cxnId="{8C829039-CF16-4129-B4A5-3E12D5E28722}">
      <dgm:prSet/>
      <dgm:spPr/>
      <dgm:t>
        <a:bodyPr/>
        <a:lstStyle/>
        <a:p>
          <a:endParaRPr lang="pt-BR"/>
        </a:p>
      </dgm:t>
    </dgm:pt>
    <dgm:pt modelId="{14558FB2-97B0-4751-BEAF-C726772CEDC4}">
      <dgm:prSet phldrT="[Texto]"/>
      <dgm:spPr/>
      <dgm:t>
        <a:bodyPr/>
        <a:lstStyle/>
        <a:p>
          <a:r>
            <a:rPr lang="pt-BR" dirty="0" err="1"/>
            <a:t>From</a:t>
          </a:r>
          <a:r>
            <a:rPr lang="pt-BR" dirty="0"/>
            <a:t> 2007 </a:t>
          </a:r>
          <a:r>
            <a:rPr lang="pt-BR" dirty="0" err="1"/>
            <a:t>to</a:t>
          </a:r>
          <a:r>
            <a:rPr lang="pt-BR" dirty="0"/>
            <a:t> 2016</a:t>
          </a:r>
        </a:p>
      </dgm:t>
    </dgm:pt>
    <dgm:pt modelId="{C17CF71A-372D-4C2B-9B63-39A4A9636723}" type="parTrans" cxnId="{87D270A4-4AE5-4813-9DC9-AD16A44FCD86}">
      <dgm:prSet/>
      <dgm:spPr/>
      <dgm:t>
        <a:bodyPr/>
        <a:lstStyle/>
        <a:p>
          <a:endParaRPr lang="pt-BR"/>
        </a:p>
      </dgm:t>
    </dgm:pt>
    <dgm:pt modelId="{92C19F29-9359-4A5D-9824-33F28A1A8BCC}" type="sibTrans" cxnId="{87D270A4-4AE5-4813-9DC9-AD16A44FCD86}">
      <dgm:prSet/>
      <dgm:spPr/>
      <dgm:t>
        <a:bodyPr/>
        <a:lstStyle/>
        <a:p>
          <a:endParaRPr lang="pt-BR"/>
        </a:p>
      </dgm:t>
    </dgm:pt>
    <dgm:pt modelId="{5EC9CD89-D756-425F-BAD8-C6BA5DAE845C}">
      <dgm:prSet phldrT="[Texto]"/>
      <dgm:spPr/>
      <dgm:t>
        <a:bodyPr/>
        <a:lstStyle/>
        <a:p>
          <a:r>
            <a:rPr lang="pt-BR" dirty="0"/>
            <a:t>No </a:t>
          </a:r>
          <a:r>
            <a:rPr lang="pt-BR" dirty="0" err="1"/>
            <a:t>info</a:t>
          </a:r>
          <a:r>
            <a:rPr lang="pt-BR" dirty="0"/>
            <a:t> </a:t>
          </a:r>
          <a:r>
            <a:rPr lang="pt-BR" dirty="0" err="1"/>
            <a:t>available</a:t>
          </a:r>
          <a:r>
            <a:rPr lang="pt-BR" dirty="0"/>
            <a:t> for </a:t>
          </a:r>
          <a:r>
            <a:rPr lang="pt-BR" dirty="0" err="1"/>
            <a:t>leave</a:t>
          </a:r>
          <a:r>
            <a:rPr lang="pt-BR" dirty="0"/>
            <a:t> </a:t>
          </a:r>
          <a:r>
            <a:rPr lang="pt-BR" dirty="0" err="1"/>
            <a:t>taking</a:t>
          </a:r>
          <a:r>
            <a:rPr lang="pt-BR" dirty="0"/>
            <a:t> in 2011</a:t>
          </a:r>
        </a:p>
      </dgm:t>
    </dgm:pt>
    <dgm:pt modelId="{BE37DB76-8A42-4A31-A1C9-E85DD63128C6}" type="parTrans" cxnId="{D405BDDA-B435-458C-A6AF-4E310457664D}">
      <dgm:prSet/>
      <dgm:spPr/>
      <dgm:t>
        <a:bodyPr/>
        <a:lstStyle/>
        <a:p>
          <a:endParaRPr lang="pt-BR"/>
        </a:p>
      </dgm:t>
    </dgm:pt>
    <dgm:pt modelId="{FEA926F3-29D1-4B8B-A45C-91FAFBA13BAB}" type="sibTrans" cxnId="{D405BDDA-B435-458C-A6AF-4E310457664D}">
      <dgm:prSet/>
      <dgm:spPr/>
      <dgm:t>
        <a:bodyPr/>
        <a:lstStyle/>
        <a:p>
          <a:endParaRPr lang="pt-BR"/>
        </a:p>
      </dgm:t>
    </dgm:pt>
    <dgm:pt modelId="{833803F8-236E-430D-B136-9A9CB441A0CB}">
      <dgm:prSet phldrT="[Texto]"/>
      <dgm:spPr>
        <a:solidFill>
          <a:srgbClr val="FFEED1"/>
        </a:solidFill>
      </dgm:spPr>
      <dgm:t>
        <a:bodyPr/>
        <a:lstStyle/>
        <a:p>
          <a:r>
            <a:rPr lang="pt-BR" dirty="0" err="1"/>
            <a:t>Updated</a:t>
          </a:r>
          <a:r>
            <a:rPr lang="pt-BR" dirty="0"/>
            <a:t> in </a:t>
          </a:r>
          <a:r>
            <a:rPr lang="pt-BR" dirty="0" err="1"/>
            <a:t>july</a:t>
          </a:r>
          <a:r>
            <a:rPr lang="pt-BR" dirty="0"/>
            <a:t>/2016</a:t>
          </a:r>
        </a:p>
      </dgm:t>
    </dgm:pt>
    <dgm:pt modelId="{5750AAD8-8182-4D91-8858-9E0C4B4DBB1E}" type="parTrans" cxnId="{65B754F4-5420-4DE2-9ABE-EFF904D3C28C}">
      <dgm:prSet/>
      <dgm:spPr/>
      <dgm:t>
        <a:bodyPr/>
        <a:lstStyle/>
        <a:p>
          <a:endParaRPr lang="pt-BR"/>
        </a:p>
      </dgm:t>
    </dgm:pt>
    <dgm:pt modelId="{0A5DDB63-6020-4F83-AEE4-9106C4A0F7E2}" type="sibTrans" cxnId="{65B754F4-5420-4DE2-9ABE-EFF904D3C28C}">
      <dgm:prSet/>
      <dgm:spPr/>
      <dgm:t>
        <a:bodyPr/>
        <a:lstStyle/>
        <a:p>
          <a:endParaRPr lang="pt-BR"/>
        </a:p>
      </dgm:t>
    </dgm:pt>
    <dgm:pt modelId="{983F7B95-8514-443D-A0D6-A2F4ECD2ECA3}" type="pres">
      <dgm:prSet presAssocID="{E9494A57-CC2B-49FC-88E4-D0D54F05C91F}" presName="Name0" presStyleCnt="0">
        <dgm:presLayoutVars>
          <dgm:dir/>
          <dgm:animLvl val="lvl"/>
          <dgm:resizeHandles val="exact"/>
        </dgm:presLayoutVars>
      </dgm:prSet>
      <dgm:spPr/>
    </dgm:pt>
    <dgm:pt modelId="{42F23592-7878-4D0F-80C9-C11994901FA3}" type="pres">
      <dgm:prSet presAssocID="{43DC6AB6-EB82-496C-BFD6-ED0FAC3D9BC7}" presName="composite" presStyleCnt="0"/>
      <dgm:spPr/>
    </dgm:pt>
    <dgm:pt modelId="{72F17160-B6E2-483B-A30F-D1AB9533A217}" type="pres">
      <dgm:prSet presAssocID="{43DC6AB6-EB82-496C-BFD6-ED0FAC3D9BC7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C81F84D7-C5CF-4D20-8BC5-53E257820E87}" type="pres">
      <dgm:prSet presAssocID="{43DC6AB6-EB82-496C-BFD6-ED0FAC3D9BC7}" presName="desTx" presStyleLbl="alignAccFollowNode1" presStyleIdx="0" presStyleCnt="2">
        <dgm:presLayoutVars>
          <dgm:bulletEnabled val="1"/>
        </dgm:presLayoutVars>
      </dgm:prSet>
      <dgm:spPr/>
    </dgm:pt>
    <dgm:pt modelId="{31379CB4-BE5B-4275-AF01-5633DBEFE566}" type="pres">
      <dgm:prSet presAssocID="{D5F4C918-8171-490F-B6F6-0D36AE538379}" presName="space" presStyleCnt="0"/>
      <dgm:spPr/>
    </dgm:pt>
    <dgm:pt modelId="{6E38484A-1136-4E51-8617-7F2C6B764C84}" type="pres">
      <dgm:prSet presAssocID="{65F272ED-81CD-4216-B5F7-DA3238A61731}" presName="composite" presStyleCnt="0"/>
      <dgm:spPr/>
    </dgm:pt>
    <dgm:pt modelId="{105BD4FB-1784-4F0E-9090-971A73399545}" type="pres">
      <dgm:prSet presAssocID="{65F272ED-81CD-4216-B5F7-DA3238A61731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33DB4A2F-5692-4133-B6A8-DDB1956DAF33}" type="pres">
      <dgm:prSet presAssocID="{65F272ED-81CD-4216-B5F7-DA3238A61731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02ED4115-D7AD-4434-BBDA-C9E5D7FC2031}" type="presOf" srcId="{833803F8-236E-430D-B136-9A9CB441A0CB}" destId="{C81F84D7-C5CF-4D20-8BC5-53E257820E87}" srcOrd="0" destOrd="1" presId="urn:microsoft.com/office/officeart/2005/8/layout/hList1"/>
    <dgm:cxn modelId="{31E3C81B-816E-4257-B22B-F2D05F7B42BB}" type="presOf" srcId="{14558FB2-97B0-4751-BEAF-C726772CEDC4}" destId="{33DB4A2F-5692-4133-B6A8-DDB1956DAF33}" srcOrd="0" destOrd="0" presId="urn:microsoft.com/office/officeart/2005/8/layout/hList1"/>
    <dgm:cxn modelId="{6379DB31-5E5A-4E93-BF7B-3B9CF387E4F8}" type="presOf" srcId="{43DC6AB6-EB82-496C-BFD6-ED0FAC3D9BC7}" destId="{72F17160-B6E2-483B-A30F-D1AB9533A217}" srcOrd="0" destOrd="0" presId="urn:microsoft.com/office/officeart/2005/8/layout/hList1"/>
    <dgm:cxn modelId="{8C829039-CF16-4129-B4A5-3E12D5E28722}" srcId="{E9494A57-CC2B-49FC-88E4-D0D54F05C91F}" destId="{65F272ED-81CD-4216-B5F7-DA3238A61731}" srcOrd="1" destOrd="0" parTransId="{44C5299C-E123-42CA-AA2F-548982E68299}" sibTransId="{0BA011FC-46F6-445E-B1A8-7C985EC4B0FA}"/>
    <dgm:cxn modelId="{6823B961-6DF9-49C2-AE4E-DD6927E2CAB8}" srcId="{43DC6AB6-EB82-496C-BFD6-ED0FAC3D9BC7}" destId="{7156B41A-1174-49AA-A228-59E01ADCABB0}" srcOrd="0" destOrd="0" parTransId="{553B6DC0-C347-404B-BEC5-0D0BDEF112C9}" sibTransId="{19711935-616F-47AE-B84E-10EFA35863F8}"/>
    <dgm:cxn modelId="{E8FE5C48-8F00-4236-9B8B-C92E06FEF0C9}" type="presOf" srcId="{5EC9CD89-D756-425F-BAD8-C6BA5DAE845C}" destId="{33DB4A2F-5692-4133-B6A8-DDB1956DAF33}" srcOrd="0" destOrd="1" presId="urn:microsoft.com/office/officeart/2005/8/layout/hList1"/>
    <dgm:cxn modelId="{00ABE24B-7D83-4ABF-A3EE-B6E6D40F571C}" type="presOf" srcId="{65F272ED-81CD-4216-B5F7-DA3238A61731}" destId="{105BD4FB-1784-4F0E-9090-971A73399545}" srcOrd="0" destOrd="0" presId="urn:microsoft.com/office/officeart/2005/8/layout/hList1"/>
    <dgm:cxn modelId="{FC4AD053-5AD0-44AC-AB19-8F8429B68DB1}" type="presOf" srcId="{7156B41A-1174-49AA-A228-59E01ADCABB0}" destId="{C81F84D7-C5CF-4D20-8BC5-53E257820E87}" srcOrd="0" destOrd="0" presId="urn:microsoft.com/office/officeart/2005/8/layout/hList1"/>
    <dgm:cxn modelId="{D17B6E7F-687E-400E-B635-74708055D010}" type="presOf" srcId="{E9494A57-CC2B-49FC-88E4-D0D54F05C91F}" destId="{983F7B95-8514-443D-A0D6-A2F4ECD2ECA3}" srcOrd="0" destOrd="0" presId="urn:microsoft.com/office/officeart/2005/8/layout/hList1"/>
    <dgm:cxn modelId="{7E811D80-82A1-4DDB-90DC-2F3E7D5C8EF1}" srcId="{E9494A57-CC2B-49FC-88E4-D0D54F05C91F}" destId="{43DC6AB6-EB82-496C-BFD6-ED0FAC3D9BC7}" srcOrd="0" destOrd="0" parTransId="{1671822E-37D1-40A6-A623-C2B691D0FA39}" sibTransId="{D5F4C918-8171-490F-B6F6-0D36AE538379}"/>
    <dgm:cxn modelId="{87D270A4-4AE5-4813-9DC9-AD16A44FCD86}" srcId="{65F272ED-81CD-4216-B5F7-DA3238A61731}" destId="{14558FB2-97B0-4751-BEAF-C726772CEDC4}" srcOrd="0" destOrd="0" parTransId="{C17CF71A-372D-4C2B-9B63-39A4A9636723}" sibTransId="{92C19F29-9359-4A5D-9824-33F28A1A8BCC}"/>
    <dgm:cxn modelId="{D405BDDA-B435-458C-A6AF-4E310457664D}" srcId="{65F272ED-81CD-4216-B5F7-DA3238A61731}" destId="{5EC9CD89-D756-425F-BAD8-C6BA5DAE845C}" srcOrd="1" destOrd="0" parTransId="{BE37DB76-8A42-4A31-A1C9-E85DD63128C6}" sibTransId="{FEA926F3-29D1-4B8B-A45C-91FAFBA13BAB}"/>
    <dgm:cxn modelId="{65B754F4-5420-4DE2-9ABE-EFF904D3C28C}" srcId="{43DC6AB6-EB82-496C-BFD6-ED0FAC3D9BC7}" destId="{833803F8-236E-430D-B136-9A9CB441A0CB}" srcOrd="1" destOrd="0" parTransId="{5750AAD8-8182-4D91-8858-9E0C4B4DBB1E}" sibTransId="{0A5DDB63-6020-4F83-AEE4-9106C4A0F7E2}"/>
    <dgm:cxn modelId="{7D32BA7B-9E89-4DF0-8164-135CB8DD5997}" type="presParOf" srcId="{983F7B95-8514-443D-A0D6-A2F4ECD2ECA3}" destId="{42F23592-7878-4D0F-80C9-C11994901FA3}" srcOrd="0" destOrd="0" presId="urn:microsoft.com/office/officeart/2005/8/layout/hList1"/>
    <dgm:cxn modelId="{008DA2B5-324C-4811-83AA-74FC96B600DA}" type="presParOf" srcId="{42F23592-7878-4D0F-80C9-C11994901FA3}" destId="{72F17160-B6E2-483B-A30F-D1AB9533A217}" srcOrd="0" destOrd="0" presId="urn:microsoft.com/office/officeart/2005/8/layout/hList1"/>
    <dgm:cxn modelId="{CDB6630D-6BF5-4D72-B163-A4CAE9AEE22B}" type="presParOf" srcId="{42F23592-7878-4D0F-80C9-C11994901FA3}" destId="{C81F84D7-C5CF-4D20-8BC5-53E257820E87}" srcOrd="1" destOrd="0" presId="urn:microsoft.com/office/officeart/2005/8/layout/hList1"/>
    <dgm:cxn modelId="{B1B9558E-C72D-4111-897A-0B504D7FE888}" type="presParOf" srcId="{983F7B95-8514-443D-A0D6-A2F4ECD2ECA3}" destId="{31379CB4-BE5B-4275-AF01-5633DBEFE566}" srcOrd="1" destOrd="0" presId="urn:microsoft.com/office/officeart/2005/8/layout/hList1"/>
    <dgm:cxn modelId="{3A897ED8-27C6-4484-AF37-483B7FC8A7B7}" type="presParOf" srcId="{983F7B95-8514-443D-A0D6-A2F4ECD2ECA3}" destId="{6E38484A-1136-4E51-8617-7F2C6B764C84}" srcOrd="2" destOrd="0" presId="urn:microsoft.com/office/officeart/2005/8/layout/hList1"/>
    <dgm:cxn modelId="{BAF81BDF-7E3C-4971-923B-5368F6658DA6}" type="presParOf" srcId="{6E38484A-1136-4E51-8617-7F2C6B764C84}" destId="{105BD4FB-1784-4F0E-9090-971A73399545}" srcOrd="0" destOrd="0" presId="urn:microsoft.com/office/officeart/2005/8/layout/hList1"/>
    <dgm:cxn modelId="{BF217E80-2CDE-4447-918E-3750846DCDF7}" type="presParOf" srcId="{6E38484A-1136-4E51-8617-7F2C6B764C84}" destId="{33DB4A2F-5692-4133-B6A8-DDB1956DAF3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AB69CCB-4F4E-4290-9A54-C56AF959C2B5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943C87C5-EB10-43E7-B225-74EDE0646DBF}">
      <dgm:prSet phldrT="[Texto]"/>
      <dgm:spPr>
        <a:solidFill>
          <a:schemeClr val="accent1"/>
        </a:solidFill>
      </dgm:spPr>
      <dgm:t>
        <a:bodyPr/>
        <a:lstStyle/>
        <a:p>
          <a:r>
            <a:rPr lang="pt-BR" dirty="0" err="1"/>
            <a:t>Introduction</a:t>
          </a:r>
          <a:endParaRPr lang="pt-BR" dirty="0"/>
        </a:p>
      </dgm:t>
    </dgm:pt>
    <dgm:pt modelId="{B0C25B4F-D36C-4239-A459-F23B792080B0}" type="parTrans" cxnId="{CCFE4064-C912-48E6-9184-1DFD59B63FBA}">
      <dgm:prSet/>
      <dgm:spPr/>
      <dgm:t>
        <a:bodyPr/>
        <a:lstStyle/>
        <a:p>
          <a:endParaRPr lang="pt-BR"/>
        </a:p>
      </dgm:t>
    </dgm:pt>
    <dgm:pt modelId="{9DDBFA28-FCDC-4B3C-AD17-86E3A7D3C411}" type="sibTrans" cxnId="{CCFE4064-C912-48E6-9184-1DFD59B63FBA}">
      <dgm:prSet/>
      <dgm:spPr/>
      <dgm:t>
        <a:bodyPr/>
        <a:lstStyle/>
        <a:p>
          <a:endParaRPr lang="pt-BR"/>
        </a:p>
      </dgm:t>
    </dgm:pt>
    <dgm:pt modelId="{E7494252-E623-4BD7-95CD-142A678B9CEC}">
      <dgm:prSet phldrT="[Texto]"/>
      <dgm:spPr>
        <a:solidFill>
          <a:schemeClr val="accent2"/>
        </a:solidFill>
      </dgm:spPr>
      <dgm:t>
        <a:bodyPr/>
        <a:lstStyle/>
        <a:p>
          <a:r>
            <a:rPr lang="pt-BR" dirty="0" err="1"/>
            <a:t>Database</a:t>
          </a:r>
          <a:endParaRPr lang="pt-BR" dirty="0"/>
        </a:p>
      </dgm:t>
    </dgm:pt>
    <dgm:pt modelId="{85DD87A3-0981-409C-BE10-B7F195FB364B}" type="parTrans" cxnId="{4A6BF895-1F0C-4D6D-8404-DCBD72662B5B}">
      <dgm:prSet/>
      <dgm:spPr/>
      <dgm:t>
        <a:bodyPr/>
        <a:lstStyle/>
        <a:p>
          <a:endParaRPr lang="pt-BR"/>
        </a:p>
      </dgm:t>
    </dgm:pt>
    <dgm:pt modelId="{76FB902E-387D-4588-9893-5EEFA769F765}" type="sibTrans" cxnId="{4A6BF895-1F0C-4D6D-8404-DCBD72662B5B}">
      <dgm:prSet/>
      <dgm:spPr/>
      <dgm:t>
        <a:bodyPr/>
        <a:lstStyle/>
        <a:p>
          <a:endParaRPr lang="pt-BR"/>
        </a:p>
      </dgm:t>
    </dgm:pt>
    <dgm:pt modelId="{CEFEE29D-DF3B-4F71-AA15-016C869B6148}">
      <dgm:prSet phldrT="[Texto]"/>
      <dgm:spPr/>
      <dgm:t>
        <a:bodyPr/>
        <a:lstStyle/>
        <a:p>
          <a:r>
            <a:rPr lang="pt-BR" dirty="0" err="1"/>
            <a:t>Summary</a:t>
          </a:r>
          <a:r>
            <a:rPr lang="pt-BR" dirty="0"/>
            <a:t> </a:t>
          </a:r>
          <a:r>
            <a:rPr lang="pt-BR" dirty="0" err="1"/>
            <a:t>Statistics</a:t>
          </a:r>
          <a:endParaRPr lang="pt-BR" dirty="0"/>
        </a:p>
      </dgm:t>
    </dgm:pt>
    <dgm:pt modelId="{1C2B401B-5245-43F9-A22D-2EE886BFD2C8}" type="parTrans" cxnId="{DDD0DB1A-4EBB-4D22-8705-C40A26449B83}">
      <dgm:prSet/>
      <dgm:spPr/>
      <dgm:t>
        <a:bodyPr/>
        <a:lstStyle/>
        <a:p>
          <a:endParaRPr lang="pt-BR"/>
        </a:p>
      </dgm:t>
    </dgm:pt>
    <dgm:pt modelId="{67117081-D29D-4B64-BD90-47242D2307B7}" type="sibTrans" cxnId="{DDD0DB1A-4EBB-4D22-8705-C40A26449B83}">
      <dgm:prSet/>
      <dgm:spPr/>
      <dgm:t>
        <a:bodyPr/>
        <a:lstStyle/>
        <a:p>
          <a:endParaRPr lang="pt-BR"/>
        </a:p>
      </dgm:t>
    </dgm:pt>
    <dgm:pt modelId="{DF09226E-D89E-4F31-A23F-C89779F1E3D1}">
      <dgm:prSet phldrT="[Texto]"/>
      <dgm:spPr/>
      <dgm:t>
        <a:bodyPr/>
        <a:lstStyle/>
        <a:p>
          <a:r>
            <a:rPr lang="pt-BR" dirty="0" err="1"/>
            <a:t>Preliminary</a:t>
          </a:r>
          <a:r>
            <a:rPr lang="pt-BR" dirty="0"/>
            <a:t> </a:t>
          </a:r>
          <a:r>
            <a:rPr lang="pt-BR" dirty="0" err="1"/>
            <a:t>Results</a:t>
          </a:r>
          <a:endParaRPr lang="pt-BR" dirty="0"/>
        </a:p>
      </dgm:t>
    </dgm:pt>
    <dgm:pt modelId="{A2952B96-62AD-4955-9C81-FC8CB4001FB8}" type="parTrans" cxnId="{B0D8BEED-BA67-4F0B-BFBB-06F1639824A4}">
      <dgm:prSet/>
      <dgm:spPr/>
      <dgm:t>
        <a:bodyPr/>
        <a:lstStyle/>
        <a:p>
          <a:endParaRPr lang="pt-BR"/>
        </a:p>
      </dgm:t>
    </dgm:pt>
    <dgm:pt modelId="{7A19E09D-D6B4-45E9-B740-7376410D34A0}" type="sibTrans" cxnId="{B0D8BEED-BA67-4F0B-BFBB-06F1639824A4}">
      <dgm:prSet/>
      <dgm:spPr/>
      <dgm:t>
        <a:bodyPr/>
        <a:lstStyle/>
        <a:p>
          <a:endParaRPr lang="pt-BR"/>
        </a:p>
      </dgm:t>
    </dgm:pt>
    <dgm:pt modelId="{10B3DA12-D6B2-4B1E-B404-2C16CDE0E5B5}">
      <dgm:prSet phldrT="[Texto]"/>
      <dgm:spPr>
        <a:solidFill>
          <a:schemeClr val="accent1"/>
        </a:solidFill>
      </dgm:spPr>
      <dgm:t>
        <a:bodyPr/>
        <a:lstStyle/>
        <a:p>
          <a:r>
            <a:rPr lang="pt-BR" dirty="0" err="1"/>
            <a:t>Literature</a:t>
          </a:r>
          <a:endParaRPr lang="pt-BR" dirty="0"/>
        </a:p>
      </dgm:t>
    </dgm:pt>
    <dgm:pt modelId="{3C49E023-24F3-4513-94E0-35B54BA73840}" type="sibTrans" cxnId="{1182100E-0F9E-4791-9700-608F706F53F1}">
      <dgm:prSet/>
      <dgm:spPr/>
      <dgm:t>
        <a:bodyPr/>
        <a:lstStyle/>
        <a:p>
          <a:endParaRPr lang="pt-BR"/>
        </a:p>
      </dgm:t>
    </dgm:pt>
    <dgm:pt modelId="{9BDB0084-51F7-4153-A8EE-07AEAF0205DC}" type="parTrans" cxnId="{1182100E-0F9E-4791-9700-608F706F53F1}">
      <dgm:prSet/>
      <dgm:spPr/>
      <dgm:t>
        <a:bodyPr/>
        <a:lstStyle/>
        <a:p>
          <a:endParaRPr lang="pt-BR"/>
        </a:p>
      </dgm:t>
    </dgm:pt>
    <dgm:pt modelId="{3AA12265-D585-4E90-995E-31A47FC7B162}">
      <dgm:prSet phldrT="[Texto]"/>
      <dgm:spPr>
        <a:solidFill>
          <a:schemeClr val="accent1"/>
        </a:solidFill>
      </dgm:spPr>
      <dgm:t>
        <a:bodyPr/>
        <a:lstStyle/>
        <a:p>
          <a:r>
            <a:rPr lang="pt-BR" dirty="0" err="1"/>
            <a:t>Institutional</a:t>
          </a:r>
          <a:r>
            <a:rPr lang="pt-BR" dirty="0"/>
            <a:t> Setting</a:t>
          </a:r>
        </a:p>
      </dgm:t>
    </dgm:pt>
    <dgm:pt modelId="{3CC4F8CE-2AFC-48B9-8ECE-DF9ACB6B3D1C}" type="parTrans" cxnId="{487478C1-A8B0-4D8D-9C52-5F3401332B0A}">
      <dgm:prSet/>
      <dgm:spPr/>
      <dgm:t>
        <a:bodyPr/>
        <a:lstStyle/>
        <a:p>
          <a:endParaRPr lang="pt-BR"/>
        </a:p>
      </dgm:t>
    </dgm:pt>
    <dgm:pt modelId="{718EF23D-2B92-4347-A959-F0A784513AA2}" type="sibTrans" cxnId="{487478C1-A8B0-4D8D-9C52-5F3401332B0A}">
      <dgm:prSet/>
      <dgm:spPr/>
      <dgm:t>
        <a:bodyPr/>
        <a:lstStyle/>
        <a:p>
          <a:endParaRPr lang="pt-BR"/>
        </a:p>
      </dgm:t>
    </dgm:pt>
    <dgm:pt modelId="{11D7264E-02A9-4352-BF69-BE7C9787F792}" type="pres">
      <dgm:prSet presAssocID="{4AB69CCB-4F4E-4290-9A54-C56AF959C2B5}" presName="Name0" presStyleCnt="0">
        <dgm:presLayoutVars>
          <dgm:dir/>
          <dgm:resizeHandles val="exact"/>
        </dgm:presLayoutVars>
      </dgm:prSet>
      <dgm:spPr/>
    </dgm:pt>
    <dgm:pt modelId="{57D94C8F-8FC2-4A3B-B74B-DB0F9B15CA92}" type="pres">
      <dgm:prSet presAssocID="{943C87C5-EB10-43E7-B225-74EDE0646DBF}" presName="parTxOnly" presStyleLbl="node1" presStyleIdx="0" presStyleCnt="6">
        <dgm:presLayoutVars>
          <dgm:bulletEnabled val="1"/>
        </dgm:presLayoutVars>
      </dgm:prSet>
      <dgm:spPr/>
    </dgm:pt>
    <dgm:pt modelId="{D9E612E6-0C8B-48E6-AEA2-4FB0CEA85CB3}" type="pres">
      <dgm:prSet presAssocID="{9DDBFA28-FCDC-4B3C-AD17-86E3A7D3C411}" presName="parSpace" presStyleCnt="0"/>
      <dgm:spPr/>
    </dgm:pt>
    <dgm:pt modelId="{9D89FEAB-51AA-4CCD-9821-C6E4E5B1044E}" type="pres">
      <dgm:prSet presAssocID="{3AA12265-D585-4E90-995E-31A47FC7B162}" presName="parTxOnly" presStyleLbl="node1" presStyleIdx="1" presStyleCnt="6">
        <dgm:presLayoutVars>
          <dgm:bulletEnabled val="1"/>
        </dgm:presLayoutVars>
      </dgm:prSet>
      <dgm:spPr/>
    </dgm:pt>
    <dgm:pt modelId="{47F2D569-C2FA-4BB0-985A-906FBB667E82}" type="pres">
      <dgm:prSet presAssocID="{718EF23D-2B92-4347-A959-F0A784513AA2}" presName="parSpace" presStyleCnt="0"/>
      <dgm:spPr/>
    </dgm:pt>
    <dgm:pt modelId="{D94404D7-C3B1-4ECF-8421-8519A4FCC695}" type="pres">
      <dgm:prSet presAssocID="{10B3DA12-D6B2-4B1E-B404-2C16CDE0E5B5}" presName="parTxOnly" presStyleLbl="node1" presStyleIdx="2" presStyleCnt="6">
        <dgm:presLayoutVars>
          <dgm:bulletEnabled val="1"/>
        </dgm:presLayoutVars>
      </dgm:prSet>
      <dgm:spPr/>
    </dgm:pt>
    <dgm:pt modelId="{63ADE4E4-A8AE-463A-8EDC-EAF1784678AF}" type="pres">
      <dgm:prSet presAssocID="{3C49E023-24F3-4513-94E0-35B54BA73840}" presName="parSpace" presStyleCnt="0"/>
      <dgm:spPr/>
    </dgm:pt>
    <dgm:pt modelId="{14549B5C-BCBE-4AE0-B39C-BD50DAD94F15}" type="pres">
      <dgm:prSet presAssocID="{E7494252-E623-4BD7-95CD-142A678B9CEC}" presName="parTxOnly" presStyleLbl="node1" presStyleIdx="3" presStyleCnt="6">
        <dgm:presLayoutVars>
          <dgm:bulletEnabled val="1"/>
        </dgm:presLayoutVars>
      </dgm:prSet>
      <dgm:spPr/>
    </dgm:pt>
    <dgm:pt modelId="{5D9DA56E-38C1-4D48-ADF7-890A151EBBB7}" type="pres">
      <dgm:prSet presAssocID="{76FB902E-387D-4588-9893-5EEFA769F765}" presName="parSpace" presStyleCnt="0"/>
      <dgm:spPr/>
    </dgm:pt>
    <dgm:pt modelId="{148F970B-A2C8-4A0E-B243-34881D5CC43A}" type="pres">
      <dgm:prSet presAssocID="{CEFEE29D-DF3B-4F71-AA15-016C869B6148}" presName="parTxOnly" presStyleLbl="node1" presStyleIdx="4" presStyleCnt="6">
        <dgm:presLayoutVars>
          <dgm:bulletEnabled val="1"/>
        </dgm:presLayoutVars>
      </dgm:prSet>
      <dgm:spPr/>
    </dgm:pt>
    <dgm:pt modelId="{61AA5754-A893-426C-9FAA-27D7053AD2EA}" type="pres">
      <dgm:prSet presAssocID="{67117081-D29D-4B64-BD90-47242D2307B7}" presName="parSpace" presStyleCnt="0"/>
      <dgm:spPr/>
    </dgm:pt>
    <dgm:pt modelId="{57033870-FEAC-4ED5-998E-0C4F45258632}" type="pres">
      <dgm:prSet presAssocID="{DF09226E-D89E-4F31-A23F-C89779F1E3D1}" presName="parTxOnly" presStyleLbl="node1" presStyleIdx="5" presStyleCnt="6">
        <dgm:presLayoutVars>
          <dgm:bulletEnabled val="1"/>
        </dgm:presLayoutVars>
      </dgm:prSet>
      <dgm:spPr/>
    </dgm:pt>
  </dgm:ptLst>
  <dgm:cxnLst>
    <dgm:cxn modelId="{410AC102-905C-4846-9285-6AF0D924B6B0}" type="presOf" srcId="{CEFEE29D-DF3B-4F71-AA15-016C869B6148}" destId="{148F970B-A2C8-4A0E-B243-34881D5CC43A}" srcOrd="0" destOrd="0" presId="urn:microsoft.com/office/officeart/2005/8/layout/hChevron3"/>
    <dgm:cxn modelId="{1182100E-0F9E-4791-9700-608F706F53F1}" srcId="{4AB69CCB-4F4E-4290-9A54-C56AF959C2B5}" destId="{10B3DA12-D6B2-4B1E-B404-2C16CDE0E5B5}" srcOrd="2" destOrd="0" parTransId="{9BDB0084-51F7-4153-A8EE-07AEAF0205DC}" sibTransId="{3C49E023-24F3-4513-94E0-35B54BA73840}"/>
    <dgm:cxn modelId="{DDD0DB1A-4EBB-4D22-8705-C40A26449B83}" srcId="{4AB69CCB-4F4E-4290-9A54-C56AF959C2B5}" destId="{CEFEE29D-DF3B-4F71-AA15-016C869B6148}" srcOrd="4" destOrd="0" parTransId="{1C2B401B-5245-43F9-A22D-2EE886BFD2C8}" sibTransId="{67117081-D29D-4B64-BD90-47242D2307B7}"/>
    <dgm:cxn modelId="{EDCC0430-610A-480F-8F9A-75E17AFD4270}" type="presOf" srcId="{10B3DA12-D6B2-4B1E-B404-2C16CDE0E5B5}" destId="{D94404D7-C3B1-4ECF-8421-8519A4FCC695}" srcOrd="0" destOrd="0" presId="urn:microsoft.com/office/officeart/2005/8/layout/hChevron3"/>
    <dgm:cxn modelId="{AE7C0137-F3BE-4341-A6BD-448090605BD0}" type="presOf" srcId="{943C87C5-EB10-43E7-B225-74EDE0646DBF}" destId="{57D94C8F-8FC2-4A3B-B74B-DB0F9B15CA92}" srcOrd="0" destOrd="0" presId="urn:microsoft.com/office/officeart/2005/8/layout/hChevron3"/>
    <dgm:cxn modelId="{CCFE4064-C912-48E6-9184-1DFD59B63FBA}" srcId="{4AB69CCB-4F4E-4290-9A54-C56AF959C2B5}" destId="{943C87C5-EB10-43E7-B225-74EDE0646DBF}" srcOrd="0" destOrd="0" parTransId="{B0C25B4F-D36C-4239-A459-F23B792080B0}" sibTransId="{9DDBFA28-FCDC-4B3C-AD17-86E3A7D3C411}"/>
    <dgm:cxn modelId="{15F8A269-8BD2-44A7-B8A2-9DEFDBDA0D26}" type="presOf" srcId="{E7494252-E623-4BD7-95CD-142A678B9CEC}" destId="{14549B5C-BCBE-4AE0-B39C-BD50DAD94F15}" srcOrd="0" destOrd="0" presId="urn:microsoft.com/office/officeart/2005/8/layout/hChevron3"/>
    <dgm:cxn modelId="{52FBAC50-3F3D-4E95-888B-AB6315730F33}" type="presOf" srcId="{DF09226E-D89E-4F31-A23F-C89779F1E3D1}" destId="{57033870-FEAC-4ED5-998E-0C4F45258632}" srcOrd="0" destOrd="0" presId="urn:microsoft.com/office/officeart/2005/8/layout/hChevron3"/>
    <dgm:cxn modelId="{4A6BF895-1F0C-4D6D-8404-DCBD72662B5B}" srcId="{4AB69CCB-4F4E-4290-9A54-C56AF959C2B5}" destId="{E7494252-E623-4BD7-95CD-142A678B9CEC}" srcOrd="3" destOrd="0" parTransId="{85DD87A3-0981-409C-BE10-B7F195FB364B}" sibTransId="{76FB902E-387D-4588-9893-5EEFA769F765}"/>
    <dgm:cxn modelId="{6571DFA2-7629-4063-85B7-0081E76D87D6}" type="presOf" srcId="{4AB69CCB-4F4E-4290-9A54-C56AF959C2B5}" destId="{11D7264E-02A9-4352-BF69-BE7C9787F792}" srcOrd="0" destOrd="0" presId="urn:microsoft.com/office/officeart/2005/8/layout/hChevron3"/>
    <dgm:cxn modelId="{F8C051A7-73FB-45D7-8499-F46A1104F750}" type="presOf" srcId="{3AA12265-D585-4E90-995E-31A47FC7B162}" destId="{9D89FEAB-51AA-4CCD-9821-C6E4E5B1044E}" srcOrd="0" destOrd="0" presId="urn:microsoft.com/office/officeart/2005/8/layout/hChevron3"/>
    <dgm:cxn modelId="{487478C1-A8B0-4D8D-9C52-5F3401332B0A}" srcId="{4AB69CCB-4F4E-4290-9A54-C56AF959C2B5}" destId="{3AA12265-D585-4E90-995E-31A47FC7B162}" srcOrd="1" destOrd="0" parTransId="{3CC4F8CE-2AFC-48B9-8ECE-DF9ACB6B3D1C}" sibTransId="{718EF23D-2B92-4347-A959-F0A784513AA2}"/>
    <dgm:cxn modelId="{B0D8BEED-BA67-4F0B-BFBB-06F1639824A4}" srcId="{4AB69CCB-4F4E-4290-9A54-C56AF959C2B5}" destId="{DF09226E-D89E-4F31-A23F-C89779F1E3D1}" srcOrd="5" destOrd="0" parTransId="{A2952B96-62AD-4955-9C81-FC8CB4001FB8}" sibTransId="{7A19E09D-D6B4-45E9-B740-7376410D34A0}"/>
    <dgm:cxn modelId="{281383DC-97F1-453E-AC14-3EBF636FBE7C}" type="presParOf" srcId="{11D7264E-02A9-4352-BF69-BE7C9787F792}" destId="{57D94C8F-8FC2-4A3B-B74B-DB0F9B15CA92}" srcOrd="0" destOrd="0" presId="urn:microsoft.com/office/officeart/2005/8/layout/hChevron3"/>
    <dgm:cxn modelId="{5EF6B0AE-67B8-478D-AC34-488EBCDAC021}" type="presParOf" srcId="{11D7264E-02A9-4352-BF69-BE7C9787F792}" destId="{D9E612E6-0C8B-48E6-AEA2-4FB0CEA85CB3}" srcOrd="1" destOrd="0" presId="urn:microsoft.com/office/officeart/2005/8/layout/hChevron3"/>
    <dgm:cxn modelId="{861505B5-6E13-447E-A492-E17E8E79F362}" type="presParOf" srcId="{11D7264E-02A9-4352-BF69-BE7C9787F792}" destId="{9D89FEAB-51AA-4CCD-9821-C6E4E5B1044E}" srcOrd="2" destOrd="0" presId="urn:microsoft.com/office/officeart/2005/8/layout/hChevron3"/>
    <dgm:cxn modelId="{D532B28C-9BBE-4C41-8B67-E40C010135BD}" type="presParOf" srcId="{11D7264E-02A9-4352-BF69-BE7C9787F792}" destId="{47F2D569-C2FA-4BB0-985A-906FBB667E82}" srcOrd="3" destOrd="0" presId="urn:microsoft.com/office/officeart/2005/8/layout/hChevron3"/>
    <dgm:cxn modelId="{45C69634-F495-46F7-A3ED-B61963EAD35B}" type="presParOf" srcId="{11D7264E-02A9-4352-BF69-BE7C9787F792}" destId="{D94404D7-C3B1-4ECF-8421-8519A4FCC695}" srcOrd="4" destOrd="0" presId="urn:microsoft.com/office/officeart/2005/8/layout/hChevron3"/>
    <dgm:cxn modelId="{6A85CFF6-C81C-4DEB-BADC-B3EC41FDC625}" type="presParOf" srcId="{11D7264E-02A9-4352-BF69-BE7C9787F792}" destId="{63ADE4E4-A8AE-463A-8EDC-EAF1784678AF}" srcOrd="5" destOrd="0" presId="urn:microsoft.com/office/officeart/2005/8/layout/hChevron3"/>
    <dgm:cxn modelId="{B961D43D-F7A9-4585-8AB9-F860766446EA}" type="presParOf" srcId="{11D7264E-02A9-4352-BF69-BE7C9787F792}" destId="{14549B5C-BCBE-4AE0-B39C-BD50DAD94F15}" srcOrd="6" destOrd="0" presId="urn:microsoft.com/office/officeart/2005/8/layout/hChevron3"/>
    <dgm:cxn modelId="{851AF98F-C553-430D-9594-60CDCE9BA9B3}" type="presParOf" srcId="{11D7264E-02A9-4352-BF69-BE7C9787F792}" destId="{5D9DA56E-38C1-4D48-ADF7-890A151EBBB7}" srcOrd="7" destOrd="0" presId="urn:microsoft.com/office/officeart/2005/8/layout/hChevron3"/>
    <dgm:cxn modelId="{6DA72519-D4D7-4690-B0E3-B8222622AF16}" type="presParOf" srcId="{11D7264E-02A9-4352-BF69-BE7C9787F792}" destId="{148F970B-A2C8-4A0E-B243-34881D5CC43A}" srcOrd="8" destOrd="0" presId="urn:microsoft.com/office/officeart/2005/8/layout/hChevron3"/>
    <dgm:cxn modelId="{84F478B0-F30B-4DC0-908A-D283492864BA}" type="presParOf" srcId="{11D7264E-02A9-4352-BF69-BE7C9787F792}" destId="{61AA5754-A893-426C-9FAA-27D7053AD2EA}" srcOrd="9" destOrd="0" presId="urn:microsoft.com/office/officeart/2005/8/layout/hChevron3"/>
    <dgm:cxn modelId="{C51FCA9F-761E-47C7-BB35-DD8446A67A92}" type="presParOf" srcId="{11D7264E-02A9-4352-BF69-BE7C9787F792}" destId="{57033870-FEAC-4ED5-998E-0C4F45258632}" srcOrd="1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AB69CCB-4F4E-4290-9A54-C56AF959C2B5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943C87C5-EB10-43E7-B225-74EDE0646DBF}">
      <dgm:prSet phldrT="[Texto]"/>
      <dgm:spPr>
        <a:solidFill>
          <a:schemeClr val="accent1"/>
        </a:solidFill>
      </dgm:spPr>
      <dgm:t>
        <a:bodyPr/>
        <a:lstStyle/>
        <a:p>
          <a:r>
            <a:rPr lang="pt-BR" dirty="0" err="1"/>
            <a:t>Introduction</a:t>
          </a:r>
          <a:endParaRPr lang="pt-BR" dirty="0"/>
        </a:p>
      </dgm:t>
    </dgm:pt>
    <dgm:pt modelId="{B0C25B4F-D36C-4239-A459-F23B792080B0}" type="parTrans" cxnId="{CCFE4064-C912-48E6-9184-1DFD59B63FBA}">
      <dgm:prSet/>
      <dgm:spPr/>
      <dgm:t>
        <a:bodyPr/>
        <a:lstStyle/>
        <a:p>
          <a:endParaRPr lang="pt-BR"/>
        </a:p>
      </dgm:t>
    </dgm:pt>
    <dgm:pt modelId="{9DDBFA28-FCDC-4B3C-AD17-86E3A7D3C411}" type="sibTrans" cxnId="{CCFE4064-C912-48E6-9184-1DFD59B63FBA}">
      <dgm:prSet/>
      <dgm:spPr/>
      <dgm:t>
        <a:bodyPr/>
        <a:lstStyle/>
        <a:p>
          <a:endParaRPr lang="pt-BR"/>
        </a:p>
      </dgm:t>
    </dgm:pt>
    <dgm:pt modelId="{E7494252-E623-4BD7-95CD-142A678B9CEC}">
      <dgm:prSet phldrT="[Texto]"/>
      <dgm:spPr>
        <a:solidFill>
          <a:schemeClr val="accent1"/>
        </a:solidFill>
      </dgm:spPr>
      <dgm:t>
        <a:bodyPr/>
        <a:lstStyle/>
        <a:p>
          <a:r>
            <a:rPr lang="pt-BR" dirty="0" err="1"/>
            <a:t>Database</a:t>
          </a:r>
          <a:endParaRPr lang="pt-BR" dirty="0"/>
        </a:p>
      </dgm:t>
    </dgm:pt>
    <dgm:pt modelId="{85DD87A3-0981-409C-BE10-B7F195FB364B}" type="parTrans" cxnId="{4A6BF895-1F0C-4D6D-8404-DCBD72662B5B}">
      <dgm:prSet/>
      <dgm:spPr/>
      <dgm:t>
        <a:bodyPr/>
        <a:lstStyle/>
        <a:p>
          <a:endParaRPr lang="pt-BR"/>
        </a:p>
      </dgm:t>
    </dgm:pt>
    <dgm:pt modelId="{76FB902E-387D-4588-9893-5EEFA769F765}" type="sibTrans" cxnId="{4A6BF895-1F0C-4D6D-8404-DCBD72662B5B}">
      <dgm:prSet/>
      <dgm:spPr/>
      <dgm:t>
        <a:bodyPr/>
        <a:lstStyle/>
        <a:p>
          <a:endParaRPr lang="pt-BR"/>
        </a:p>
      </dgm:t>
    </dgm:pt>
    <dgm:pt modelId="{CEFEE29D-DF3B-4F71-AA15-016C869B6148}">
      <dgm:prSet phldrT="[Texto]"/>
      <dgm:spPr>
        <a:solidFill>
          <a:schemeClr val="accent2"/>
        </a:solidFill>
      </dgm:spPr>
      <dgm:t>
        <a:bodyPr/>
        <a:lstStyle/>
        <a:p>
          <a:r>
            <a:rPr lang="pt-BR" dirty="0" err="1"/>
            <a:t>Summary</a:t>
          </a:r>
          <a:r>
            <a:rPr lang="pt-BR" dirty="0"/>
            <a:t> </a:t>
          </a:r>
          <a:r>
            <a:rPr lang="pt-BR" dirty="0" err="1"/>
            <a:t>Statistics</a:t>
          </a:r>
          <a:endParaRPr lang="pt-BR" dirty="0"/>
        </a:p>
      </dgm:t>
    </dgm:pt>
    <dgm:pt modelId="{1C2B401B-5245-43F9-A22D-2EE886BFD2C8}" type="parTrans" cxnId="{DDD0DB1A-4EBB-4D22-8705-C40A26449B83}">
      <dgm:prSet/>
      <dgm:spPr/>
      <dgm:t>
        <a:bodyPr/>
        <a:lstStyle/>
        <a:p>
          <a:endParaRPr lang="pt-BR"/>
        </a:p>
      </dgm:t>
    </dgm:pt>
    <dgm:pt modelId="{67117081-D29D-4B64-BD90-47242D2307B7}" type="sibTrans" cxnId="{DDD0DB1A-4EBB-4D22-8705-C40A26449B83}">
      <dgm:prSet/>
      <dgm:spPr/>
      <dgm:t>
        <a:bodyPr/>
        <a:lstStyle/>
        <a:p>
          <a:endParaRPr lang="pt-BR"/>
        </a:p>
      </dgm:t>
    </dgm:pt>
    <dgm:pt modelId="{DF09226E-D89E-4F31-A23F-C89779F1E3D1}">
      <dgm:prSet phldrT="[Texto]"/>
      <dgm:spPr>
        <a:solidFill>
          <a:schemeClr val="accent1"/>
        </a:solidFill>
      </dgm:spPr>
      <dgm:t>
        <a:bodyPr/>
        <a:lstStyle/>
        <a:p>
          <a:r>
            <a:rPr lang="pt-BR" dirty="0" err="1"/>
            <a:t>Preliminary</a:t>
          </a:r>
          <a:r>
            <a:rPr lang="pt-BR" dirty="0"/>
            <a:t> </a:t>
          </a:r>
          <a:r>
            <a:rPr lang="pt-BR" dirty="0" err="1"/>
            <a:t>Results</a:t>
          </a:r>
          <a:endParaRPr lang="pt-BR" dirty="0"/>
        </a:p>
      </dgm:t>
    </dgm:pt>
    <dgm:pt modelId="{A2952B96-62AD-4955-9C81-FC8CB4001FB8}" type="parTrans" cxnId="{B0D8BEED-BA67-4F0B-BFBB-06F1639824A4}">
      <dgm:prSet/>
      <dgm:spPr/>
      <dgm:t>
        <a:bodyPr/>
        <a:lstStyle/>
        <a:p>
          <a:endParaRPr lang="pt-BR"/>
        </a:p>
      </dgm:t>
    </dgm:pt>
    <dgm:pt modelId="{7A19E09D-D6B4-45E9-B740-7376410D34A0}" type="sibTrans" cxnId="{B0D8BEED-BA67-4F0B-BFBB-06F1639824A4}">
      <dgm:prSet/>
      <dgm:spPr/>
      <dgm:t>
        <a:bodyPr/>
        <a:lstStyle/>
        <a:p>
          <a:endParaRPr lang="pt-BR"/>
        </a:p>
      </dgm:t>
    </dgm:pt>
    <dgm:pt modelId="{10B3DA12-D6B2-4B1E-B404-2C16CDE0E5B5}">
      <dgm:prSet phldrT="[Texto]"/>
      <dgm:spPr>
        <a:solidFill>
          <a:schemeClr val="accent1"/>
        </a:solidFill>
      </dgm:spPr>
      <dgm:t>
        <a:bodyPr/>
        <a:lstStyle/>
        <a:p>
          <a:r>
            <a:rPr lang="pt-BR" dirty="0" err="1"/>
            <a:t>Literature</a:t>
          </a:r>
          <a:endParaRPr lang="pt-BR" dirty="0"/>
        </a:p>
      </dgm:t>
    </dgm:pt>
    <dgm:pt modelId="{3C49E023-24F3-4513-94E0-35B54BA73840}" type="sibTrans" cxnId="{1182100E-0F9E-4791-9700-608F706F53F1}">
      <dgm:prSet/>
      <dgm:spPr/>
      <dgm:t>
        <a:bodyPr/>
        <a:lstStyle/>
        <a:p>
          <a:endParaRPr lang="pt-BR"/>
        </a:p>
      </dgm:t>
    </dgm:pt>
    <dgm:pt modelId="{9BDB0084-51F7-4153-A8EE-07AEAF0205DC}" type="parTrans" cxnId="{1182100E-0F9E-4791-9700-608F706F53F1}">
      <dgm:prSet/>
      <dgm:spPr/>
      <dgm:t>
        <a:bodyPr/>
        <a:lstStyle/>
        <a:p>
          <a:endParaRPr lang="pt-BR"/>
        </a:p>
      </dgm:t>
    </dgm:pt>
    <dgm:pt modelId="{3AA12265-D585-4E90-995E-31A47FC7B162}">
      <dgm:prSet phldrT="[Texto]"/>
      <dgm:spPr>
        <a:solidFill>
          <a:schemeClr val="accent1"/>
        </a:solidFill>
      </dgm:spPr>
      <dgm:t>
        <a:bodyPr/>
        <a:lstStyle/>
        <a:p>
          <a:r>
            <a:rPr lang="pt-BR" dirty="0" err="1"/>
            <a:t>Institutional</a:t>
          </a:r>
          <a:r>
            <a:rPr lang="pt-BR" dirty="0"/>
            <a:t> Setting</a:t>
          </a:r>
        </a:p>
      </dgm:t>
    </dgm:pt>
    <dgm:pt modelId="{3CC4F8CE-2AFC-48B9-8ECE-DF9ACB6B3D1C}" type="parTrans" cxnId="{487478C1-A8B0-4D8D-9C52-5F3401332B0A}">
      <dgm:prSet/>
      <dgm:spPr/>
      <dgm:t>
        <a:bodyPr/>
        <a:lstStyle/>
        <a:p>
          <a:endParaRPr lang="pt-BR"/>
        </a:p>
      </dgm:t>
    </dgm:pt>
    <dgm:pt modelId="{718EF23D-2B92-4347-A959-F0A784513AA2}" type="sibTrans" cxnId="{487478C1-A8B0-4D8D-9C52-5F3401332B0A}">
      <dgm:prSet/>
      <dgm:spPr/>
      <dgm:t>
        <a:bodyPr/>
        <a:lstStyle/>
        <a:p>
          <a:endParaRPr lang="pt-BR"/>
        </a:p>
      </dgm:t>
    </dgm:pt>
    <dgm:pt modelId="{11D7264E-02A9-4352-BF69-BE7C9787F792}" type="pres">
      <dgm:prSet presAssocID="{4AB69CCB-4F4E-4290-9A54-C56AF959C2B5}" presName="Name0" presStyleCnt="0">
        <dgm:presLayoutVars>
          <dgm:dir/>
          <dgm:resizeHandles val="exact"/>
        </dgm:presLayoutVars>
      </dgm:prSet>
      <dgm:spPr/>
    </dgm:pt>
    <dgm:pt modelId="{57D94C8F-8FC2-4A3B-B74B-DB0F9B15CA92}" type="pres">
      <dgm:prSet presAssocID="{943C87C5-EB10-43E7-B225-74EDE0646DBF}" presName="parTxOnly" presStyleLbl="node1" presStyleIdx="0" presStyleCnt="6">
        <dgm:presLayoutVars>
          <dgm:bulletEnabled val="1"/>
        </dgm:presLayoutVars>
      </dgm:prSet>
      <dgm:spPr/>
    </dgm:pt>
    <dgm:pt modelId="{D9E612E6-0C8B-48E6-AEA2-4FB0CEA85CB3}" type="pres">
      <dgm:prSet presAssocID="{9DDBFA28-FCDC-4B3C-AD17-86E3A7D3C411}" presName="parSpace" presStyleCnt="0"/>
      <dgm:spPr/>
    </dgm:pt>
    <dgm:pt modelId="{9D89FEAB-51AA-4CCD-9821-C6E4E5B1044E}" type="pres">
      <dgm:prSet presAssocID="{3AA12265-D585-4E90-995E-31A47FC7B162}" presName="parTxOnly" presStyleLbl="node1" presStyleIdx="1" presStyleCnt="6">
        <dgm:presLayoutVars>
          <dgm:bulletEnabled val="1"/>
        </dgm:presLayoutVars>
      </dgm:prSet>
      <dgm:spPr/>
    </dgm:pt>
    <dgm:pt modelId="{47F2D569-C2FA-4BB0-985A-906FBB667E82}" type="pres">
      <dgm:prSet presAssocID="{718EF23D-2B92-4347-A959-F0A784513AA2}" presName="parSpace" presStyleCnt="0"/>
      <dgm:spPr/>
    </dgm:pt>
    <dgm:pt modelId="{D94404D7-C3B1-4ECF-8421-8519A4FCC695}" type="pres">
      <dgm:prSet presAssocID="{10B3DA12-D6B2-4B1E-B404-2C16CDE0E5B5}" presName="parTxOnly" presStyleLbl="node1" presStyleIdx="2" presStyleCnt="6">
        <dgm:presLayoutVars>
          <dgm:bulletEnabled val="1"/>
        </dgm:presLayoutVars>
      </dgm:prSet>
      <dgm:spPr/>
    </dgm:pt>
    <dgm:pt modelId="{63ADE4E4-A8AE-463A-8EDC-EAF1784678AF}" type="pres">
      <dgm:prSet presAssocID="{3C49E023-24F3-4513-94E0-35B54BA73840}" presName="parSpace" presStyleCnt="0"/>
      <dgm:spPr/>
    </dgm:pt>
    <dgm:pt modelId="{14549B5C-BCBE-4AE0-B39C-BD50DAD94F15}" type="pres">
      <dgm:prSet presAssocID="{E7494252-E623-4BD7-95CD-142A678B9CEC}" presName="parTxOnly" presStyleLbl="node1" presStyleIdx="3" presStyleCnt="6">
        <dgm:presLayoutVars>
          <dgm:bulletEnabled val="1"/>
        </dgm:presLayoutVars>
      </dgm:prSet>
      <dgm:spPr/>
    </dgm:pt>
    <dgm:pt modelId="{5D9DA56E-38C1-4D48-ADF7-890A151EBBB7}" type="pres">
      <dgm:prSet presAssocID="{76FB902E-387D-4588-9893-5EEFA769F765}" presName="parSpace" presStyleCnt="0"/>
      <dgm:spPr/>
    </dgm:pt>
    <dgm:pt modelId="{148F970B-A2C8-4A0E-B243-34881D5CC43A}" type="pres">
      <dgm:prSet presAssocID="{CEFEE29D-DF3B-4F71-AA15-016C869B6148}" presName="parTxOnly" presStyleLbl="node1" presStyleIdx="4" presStyleCnt="6">
        <dgm:presLayoutVars>
          <dgm:bulletEnabled val="1"/>
        </dgm:presLayoutVars>
      </dgm:prSet>
      <dgm:spPr/>
    </dgm:pt>
    <dgm:pt modelId="{61AA5754-A893-426C-9FAA-27D7053AD2EA}" type="pres">
      <dgm:prSet presAssocID="{67117081-D29D-4B64-BD90-47242D2307B7}" presName="parSpace" presStyleCnt="0"/>
      <dgm:spPr/>
    </dgm:pt>
    <dgm:pt modelId="{57033870-FEAC-4ED5-998E-0C4F45258632}" type="pres">
      <dgm:prSet presAssocID="{DF09226E-D89E-4F31-A23F-C89779F1E3D1}" presName="parTxOnly" presStyleLbl="node1" presStyleIdx="5" presStyleCnt="6">
        <dgm:presLayoutVars>
          <dgm:bulletEnabled val="1"/>
        </dgm:presLayoutVars>
      </dgm:prSet>
      <dgm:spPr/>
    </dgm:pt>
  </dgm:ptLst>
  <dgm:cxnLst>
    <dgm:cxn modelId="{410AC102-905C-4846-9285-6AF0D924B6B0}" type="presOf" srcId="{CEFEE29D-DF3B-4F71-AA15-016C869B6148}" destId="{148F970B-A2C8-4A0E-B243-34881D5CC43A}" srcOrd="0" destOrd="0" presId="urn:microsoft.com/office/officeart/2005/8/layout/hChevron3"/>
    <dgm:cxn modelId="{1182100E-0F9E-4791-9700-608F706F53F1}" srcId="{4AB69CCB-4F4E-4290-9A54-C56AF959C2B5}" destId="{10B3DA12-D6B2-4B1E-B404-2C16CDE0E5B5}" srcOrd="2" destOrd="0" parTransId="{9BDB0084-51F7-4153-A8EE-07AEAF0205DC}" sibTransId="{3C49E023-24F3-4513-94E0-35B54BA73840}"/>
    <dgm:cxn modelId="{DDD0DB1A-4EBB-4D22-8705-C40A26449B83}" srcId="{4AB69CCB-4F4E-4290-9A54-C56AF959C2B5}" destId="{CEFEE29D-DF3B-4F71-AA15-016C869B6148}" srcOrd="4" destOrd="0" parTransId="{1C2B401B-5245-43F9-A22D-2EE886BFD2C8}" sibTransId="{67117081-D29D-4B64-BD90-47242D2307B7}"/>
    <dgm:cxn modelId="{EDCC0430-610A-480F-8F9A-75E17AFD4270}" type="presOf" srcId="{10B3DA12-D6B2-4B1E-B404-2C16CDE0E5B5}" destId="{D94404D7-C3B1-4ECF-8421-8519A4FCC695}" srcOrd="0" destOrd="0" presId="urn:microsoft.com/office/officeart/2005/8/layout/hChevron3"/>
    <dgm:cxn modelId="{AE7C0137-F3BE-4341-A6BD-448090605BD0}" type="presOf" srcId="{943C87C5-EB10-43E7-B225-74EDE0646DBF}" destId="{57D94C8F-8FC2-4A3B-B74B-DB0F9B15CA92}" srcOrd="0" destOrd="0" presId="urn:microsoft.com/office/officeart/2005/8/layout/hChevron3"/>
    <dgm:cxn modelId="{CCFE4064-C912-48E6-9184-1DFD59B63FBA}" srcId="{4AB69CCB-4F4E-4290-9A54-C56AF959C2B5}" destId="{943C87C5-EB10-43E7-B225-74EDE0646DBF}" srcOrd="0" destOrd="0" parTransId="{B0C25B4F-D36C-4239-A459-F23B792080B0}" sibTransId="{9DDBFA28-FCDC-4B3C-AD17-86E3A7D3C411}"/>
    <dgm:cxn modelId="{15F8A269-8BD2-44A7-B8A2-9DEFDBDA0D26}" type="presOf" srcId="{E7494252-E623-4BD7-95CD-142A678B9CEC}" destId="{14549B5C-BCBE-4AE0-B39C-BD50DAD94F15}" srcOrd="0" destOrd="0" presId="urn:microsoft.com/office/officeart/2005/8/layout/hChevron3"/>
    <dgm:cxn modelId="{52FBAC50-3F3D-4E95-888B-AB6315730F33}" type="presOf" srcId="{DF09226E-D89E-4F31-A23F-C89779F1E3D1}" destId="{57033870-FEAC-4ED5-998E-0C4F45258632}" srcOrd="0" destOrd="0" presId="urn:microsoft.com/office/officeart/2005/8/layout/hChevron3"/>
    <dgm:cxn modelId="{4A6BF895-1F0C-4D6D-8404-DCBD72662B5B}" srcId="{4AB69CCB-4F4E-4290-9A54-C56AF959C2B5}" destId="{E7494252-E623-4BD7-95CD-142A678B9CEC}" srcOrd="3" destOrd="0" parTransId="{85DD87A3-0981-409C-BE10-B7F195FB364B}" sibTransId="{76FB902E-387D-4588-9893-5EEFA769F765}"/>
    <dgm:cxn modelId="{6571DFA2-7629-4063-85B7-0081E76D87D6}" type="presOf" srcId="{4AB69CCB-4F4E-4290-9A54-C56AF959C2B5}" destId="{11D7264E-02A9-4352-BF69-BE7C9787F792}" srcOrd="0" destOrd="0" presId="urn:microsoft.com/office/officeart/2005/8/layout/hChevron3"/>
    <dgm:cxn modelId="{F8C051A7-73FB-45D7-8499-F46A1104F750}" type="presOf" srcId="{3AA12265-D585-4E90-995E-31A47FC7B162}" destId="{9D89FEAB-51AA-4CCD-9821-C6E4E5B1044E}" srcOrd="0" destOrd="0" presId="urn:microsoft.com/office/officeart/2005/8/layout/hChevron3"/>
    <dgm:cxn modelId="{487478C1-A8B0-4D8D-9C52-5F3401332B0A}" srcId="{4AB69CCB-4F4E-4290-9A54-C56AF959C2B5}" destId="{3AA12265-D585-4E90-995E-31A47FC7B162}" srcOrd="1" destOrd="0" parTransId="{3CC4F8CE-2AFC-48B9-8ECE-DF9ACB6B3D1C}" sibTransId="{718EF23D-2B92-4347-A959-F0A784513AA2}"/>
    <dgm:cxn modelId="{B0D8BEED-BA67-4F0B-BFBB-06F1639824A4}" srcId="{4AB69CCB-4F4E-4290-9A54-C56AF959C2B5}" destId="{DF09226E-D89E-4F31-A23F-C89779F1E3D1}" srcOrd="5" destOrd="0" parTransId="{A2952B96-62AD-4955-9C81-FC8CB4001FB8}" sibTransId="{7A19E09D-D6B4-45E9-B740-7376410D34A0}"/>
    <dgm:cxn modelId="{281383DC-97F1-453E-AC14-3EBF636FBE7C}" type="presParOf" srcId="{11D7264E-02A9-4352-BF69-BE7C9787F792}" destId="{57D94C8F-8FC2-4A3B-B74B-DB0F9B15CA92}" srcOrd="0" destOrd="0" presId="urn:microsoft.com/office/officeart/2005/8/layout/hChevron3"/>
    <dgm:cxn modelId="{5EF6B0AE-67B8-478D-AC34-488EBCDAC021}" type="presParOf" srcId="{11D7264E-02A9-4352-BF69-BE7C9787F792}" destId="{D9E612E6-0C8B-48E6-AEA2-4FB0CEA85CB3}" srcOrd="1" destOrd="0" presId="urn:microsoft.com/office/officeart/2005/8/layout/hChevron3"/>
    <dgm:cxn modelId="{861505B5-6E13-447E-A492-E17E8E79F362}" type="presParOf" srcId="{11D7264E-02A9-4352-BF69-BE7C9787F792}" destId="{9D89FEAB-51AA-4CCD-9821-C6E4E5B1044E}" srcOrd="2" destOrd="0" presId="urn:microsoft.com/office/officeart/2005/8/layout/hChevron3"/>
    <dgm:cxn modelId="{D532B28C-9BBE-4C41-8B67-E40C010135BD}" type="presParOf" srcId="{11D7264E-02A9-4352-BF69-BE7C9787F792}" destId="{47F2D569-C2FA-4BB0-985A-906FBB667E82}" srcOrd="3" destOrd="0" presId="urn:microsoft.com/office/officeart/2005/8/layout/hChevron3"/>
    <dgm:cxn modelId="{45C69634-F495-46F7-A3ED-B61963EAD35B}" type="presParOf" srcId="{11D7264E-02A9-4352-BF69-BE7C9787F792}" destId="{D94404D7-C3B1-4ECF-8421-8519A4FCC695}" srcOrd="4" destOrd="0" presId="urn:microsoft.com/office/officeart/2005/8/layout/hChevron3"/>
    <dgm:cxn modelId="{6A85CFF6-C81C-4DEB-BADC-B3EC41FDC625}" type="presParOf" srcId="{11D7264E-02A9-4352-BF69-BE7C9787F792}" destId="{63ADE4E4-A8AE-463A-8EDC-EAF1784678AF}" srcOrd="5" destOrd="0" presId="urn:microsoft.com/office/officeart/2005/8/layout/hChevron3"/>
    <dgm:cxn modelId="{B961D43D-F7A9-4585-8AB9-F860766446EA}" type="presParOf" srcId="{11D7264E-02A9-4352-BF69-BE7C9787F792}" destId="{14549B5C-BCBE-4AE0-B39C-BD50DAD94F15}" srcOrd="6" destOrd="0" presId="urn:microsoft.com/office/officeart/2005/8/layout/hChevron3"/>
    <dgm:cxn modelId="{851AF98F-C553-430D-9594-60CDCE9BA9B3}" type="presParOf" srcId="{11D7264E-02A9-4352-BF69-BE7C9787F792}" destId="{5D9DA56E-38C1-4D48-ADF7-890A151EBBB7}" srcOrd="7" destOrd="0" presId="urn:microsoft.com/office/officeart/2005/8/layout/hChevron3"/>
    <dgm:cxn modelId="{6DA72519-D4D7-4690-B0E3-B8222622AF16}" type="presParOf" srcId="{11D7264E-02A9-4352-BF69-BE7C9787F792}" destId="{148F970B-A2C8-4A0E-B243-34881D5CC43A}" srcOrd="8" destOrd="0" presId="urn:microsoft.com/office/officeart/2005/8/layout/hChevron3"/>
    <dgm:cxn modelId="{84F478B0-F30B-4DC0-908A-D283492864BA}" type="presParOf" srcId="{11D7264E-02A9-4352-BF69-BE7C9787F792}" destId="{61AA5754-A893-426C-9FAA-27D7053AD2EA}" srcOrd="9" destOrd="0" presId="urn:microsoft.com/office/officeart/2005/8/layout/hChevron3"/>
    <dgm:cxn modelId="{C51FCA9F-761E-47C7-BB35-DD8446A67A92}" type="presParOf" srcId="{11D7264E-02A9-4352-BF69-BE7C9787F792}" destId="{57033870-FEAC-4ED5-998E-0C4F45258632}" srcOrd="1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4AB69CCB-4F4E-4290-9A54-C56AF959C2B5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943C87C5-EB10-43E7-B225-74EDE0646DBF}">
      <dgm:prSet phldrT="[Texto]"/>
      <dgm:spPr>
        <a:solidFill>
          <a:schemeClr val="accent1"/>
        </a:solidFill>
      </dgm:spPr>
      <dgm:t>
        <a:bodyPr/>
        <a:lstStyle/>
        <a:p>
          <a:r>
            <a:rPr lang="pt-BR" dirty="0" err="1"/>
            <a:t>Introduction</a:t>
          </a:r>
          <a:endParaRPr lang="pt-BR" dirty="0"/>
        </a:p>
      </dgm:t>
    </dgm:pt>
    <dgm:pt modelId="{B0C25B4F-D36C-4239-A459-F23B792080B0}" type="parTrans" cxnId="{CCFE4064-C912-48E6-9184-1DFD59B63FBA}">
      <dgm:prSet/>
      <dgm:spPr/>
      <dgm:t>
        <a:bodyPr/>
        <a:lstStyle/>
        <a:p>
          <a:endParaRPr lang="pt-BR"/>
        </a:p>
      </dgm:t>
    </dgm:pt>
    <dgm:pt modelId="{9DDBFA28-FCDC-4B3C-AD17-86E3A7D3C411}" type="sibTrans" cxnId="{CCFE4064-C912-48E6-9184-1DFD59B63FBA}">
      <dgm:prSet/>
      <dgm:spPr/>
      <dgm:t>
        <a:bodyPr/>
        <a:lstStyle/>
        <a:p>
          <a:endParaRPr lang="pt-BR"/>
        </a:p>
      </dgm:t>
    </dgm:pt>
    <dgm:pt modelId="{E7494252-E623-4BD7-95CD-142A678B9CEC}">
      <dgm:prSet phldrT="[Texto]"/>
      <dgm:spPr>
        <a:solidFill>
          <a:schemeClr val="accent1"/>
        </a:solidFill>
      </dgm:spPr>
      <dgm:t>
        <a:bodyPr/>
        <a:lstStyle/>
        <a:p>
          <a:r>
            <a:rPr lang="pt-BR" dirty="0" err="1"/>
            <a:t>Database</a:t>
          </a:r>
          <a:endParaRPr lang="pt-BR" dirty="0"/>
        </a:p>
      </dgm:t>
    </dgm:pt>
    <dgm:pt modelId="{85DD87A3-0981-409C-BE10-B7F195FB364B}" type="parTrans" cxnId="{4A6BF895-1F0C-4D6D-8404-DCBD72662B5B}">
      <dgm:prSet/>
      <dgm:spPr/>
      <dgm:t>
        <a:bodyPr/>
        <a:lstStyle/>
        <a:p>
          <a:endParaRPr lang="pt-BR"/>
        </a:p>
      </dgm:t>
    </dgm:pt>
    <dgm:pt modelId="{76FB902E-387D-4588-9893-5EEFA769F765}" type="sibTrans" cxnId="{4A6BF895-1F0C-4D6D-8404-DCBD72662B5B}">
      <dgm:prSet/>
      <dgm:spPr/>
      <dgm:t>
        <a:bodyPr/>
        <a:lstStyle/>
        <a:p>
          <a:endParaRPr lang="pt-BR"/>
        </a:p>
      </dgm:t>
    </dgm:pt>
    <dgm:pt modelId="{CEFEE29D-DF3B-4F71-AA15-016C869B6148}">
      <dgm:prSet phldrT="[Texto]"/>
      <dgm:spPr>
        <a:solidFill>
          <a:schemeClr val="accent2"/>
        </a:solidFill>
      </dgm:spPr>
      <dgm:t>
        <a:bodyPr/>
        <a:lstStyle/>
        <a:p>
          <a:r>
            <a:rPr lang="pt-BR" dirty="0" err="1"/>
            <a:t>Summary</a:t>
          </a:r>
          <a:r>
            <a:rPr lang="pt-BR" dirty="0"/>
            <a:t> </a:t>
          </a:r>
          <a:r>
            <a:rPr lang="pt-BR" dirty="0" err="1"/>
            <a:t>Statistics</a:t>
          </a:r>
          <a:endParaRPr lang="pt-BR" dirty="0"/>
        </a:p>
      </dgm:t>
    </dgm:pt>
    <dgm:pt modelId="{1C2B401B-5245-43F9-A22D-2EE886BFD2C8}" type="parTrans" cxnId="{DDD0DB1A-4EBB-4D22-8705-C40A26449B83}">
      <dgm:prSet/>
      <dgm:spPr/>
      <dgm:t>
        <a:bodyPr/>
        <a:lstStyle/>
        <a:p>
          <a:endParaRPr lang="pt-BR"/>
        </a:p>
      </dgm:t>
    </dgm:pt>
    <dgm:pt modelId="{67117081-D29D-4B64-BD90-47242D2307B7}" type="sibTrans" cxnId="{DDD0DB1A-4EBB-4D22-8705-C40A26449B83}">
      <dgm:prSet/>
      <dgm:spPr/>
      <dgm:t>
        <a:bodyPr/>
        <a:lstStyle/>
        <a:p>
          <a:endParaRPr lang="pt-BR"/>
        </a:p>
      </dgm:t>
    </dgm:pt>
    <dgm:pt modelId="{DF09226E-D89E-4F31-A23F-C89779F1E3D1}">
      <dgm:prSet phldrT="[Texto]"/>
      <dgm:spPr>
        <a:solidFill>
          <a:schemeClr val="accent1"/>
        </a:solidFill>
      </dgm:spPr>
      <dgm:t>
        <a:bodyPr/>
        <a:lstStyle/>
        <a:p>
          <a:r>
            <a:rPr lang="pt-BR" dirty="0" err="1"/>
            <a:t>Preliminary</a:t>
          </a:r>
          <a:r>
            <a:rPr lang="pt-BR" dirty="0"/>
            <a:t> </a:t>
          </a:r>
          <a:r>
            <a:rPr lang="pt-BR" dirty="0" err="1"/>
            <a:t>Results</a:t>
          </a:r>
          <a:endParaRPr lang="pt-BR" dirty="0"/>
        </a:p>
      </dgm:t>
    </dgm:pt>
    <dgm:pt modelId="{A2952B96-62AD-4955-9C81-FC8CB4001FB8}" type="parTrans" cxnId="{B0D8BEED-BA67-4F0B-BFBB-06F1639824A4}">
      <dgm:prSet/>
      <dgm:spPr/>
      <dgm:t>
        <a:bodyPr/>
        <a:lstStyle/>
        <a:p>
          <a:endParaRPr lang="pt-BR"/>
        </a:p>
      </dgm:t>
    </dgm:pt>
    <dgm:pt modelId="{7A19E09D-D6B4-45E9-B740-7376410D34A0}" type="sibTrans" cxnId="{B0D8BEED-BA67-4F0B-BFBB-06F1639824A4}">
      <dgm:prSet/>
      <dgm:spPr/>
      <dgm:t>
        <a:bodyPr/>
        <a:lstStyle/>
        <a:p>
          <a:endParaRPr lang="pt-BR"/>
        </a:p>
      </dgm:t>
    </dgm:pt>
    <dgm:pt modelId="{10B3DA12-D6B2-4B1E-B404-2C16CDE0E5B5}">
      <dgm:prSet phldrT="[Texto]"/>
      <dgm:spPr>
        <a:solidFill>
          <a:schemeClr val="accent1"/>
        </a:solidFill>
      </dgm:spPr>
      <dgm:t>
        <a:bodyPr/>
        <a:lstStyle/>
        <a:p>
          <a:r>
            <a:rPr lang="pt-BR" dirty="0" err="1"/>
            <a:t>Literature</a:t>
          </a:r>
          <a:endParaRPr lang="pt-BR" dirty="0"/>
        </a:p>
      </dgm:t>
    </dgm:pt>
    <dgm:pt modelId="{3C49E023-24F3-4513-94E0-35B54BA73840}" type="sibTrans" cxnId="{1182100E-0F9E-4791-9700-608F706F53F1}">
      <dgm:prSet/>
      <dgm:spPr/>
      <dgm:t>
        <a:bodyPr/>
        <a:lstStyle/>
        <a:p>
          <a:endParaRPr lang="pt-BR"/>
        </a:p>
      </dgm:t>
    </dgm:pt>
    <dgm:pt modelId="{9BDB0084-51F7-4153-A8EE-07AEAF0205DC}" type="parTrans" cxnId="{1182100E-0F9E-4791-9700-608F706F53F1}">
      <dgm:prSet/>
      <dgm:spPr/>
      <dgm:t>
        <a:bodyPr/>
        <a:lstStyle/>
        <a:p>
          <a:endParaRPr lang="pt-BR"/>
        </a:p>
      </dgm:t>
    </dgm:pt>
    <dgm:pt modelId="{3AA12265-D585-4E90-995E-31A47FC7B162}">
      <dgm:prSet phldrT="[Texto]"/>
      <dgm:spPr>
        <a:solidFill>
          <a:schemeClr val="accent1"/>
        </a:solidFill>
      </dgm:spPr>
      <dgm:t>
        <a:bodyPr/>
        <a:lstStyle/>
        <a:p>
          <a:r>
            <a:rPr lang="pt-BR" dirty="0" err="1"/>
            <a:t>Institutional</a:t>
          </a:r>
          <a:r>
            <a:rPr lang="pt-BR" dirty="0"/>
            <a:t> Setting</a:t>
          </a:r>
        </a:p>
      </dgm:t>
    </dgm:pt>
    <dgm:pt modelId="{3CC4F8CE-2AFC-48B9-8ECE-DF9ACB6B3D1C}" type="parTrans" cxnId="{487478C1-A8B0-4D8D-9C52-5F3401332B0A}">
      <dgm:prSet/>
      <dgm:spPr/>
      <dgm:t>
        <a:bodyPr/>
        <a:lstStyle/>
        <a:p>
          <a:endParaRPr lang="pt-BR"/>
        </a:p>
      </dgm:t>
    </dgm:pt>
    <dgm:pt modelId="{718EF23D-2B92-4347-A959-F0A784513AA2}" type="sibTrans" cxnId="{487478C1-A8B0-4D8D-9C52-5F3401332B0A}">
      <dgm:prSet/>
      <dgm:spPr/>
      <dgm:t>
        <a:bodyPr/>
        <a:lstStyle/>
        <a:p>
          <a:endParaRPr lang="pt-BR"/>
        </a:p>
      </dgm:t>
    </dgm:pt>
    <dgm:pt modelId="{11D7264E-02A9-4352-BF69-BE7C9787F792}" type="pres">
      <dgm:prSet presAssocID="{4AB69CCB-4F4E-4290-9A54-C56AF959C2B5}" presName="Name0" presStyleCnt="0">
        <dgm:presLayoutVars>
          <dgm:dir/>
          <dgm:resizeHandles val="exact"/>
        </dgm:presLayoutVars>
      </dgm:prSet>
      <dgm:spPr/>
    </dgm:pt>
    <dgm:pt modelId="{57D94C8F-8FC2-4A3B-B74B-DB0F9B15CA92}" type="pres">
      <dgm:prSet presAssocID="{943C87C5-EB10-43E7-B225-74EDE0646DBF}" presName="parTxOnly" presStyleLbl="node1" presStyleIdx="0" presStyleCnt="6">
        <dgm:presLayoutVars>
          <dgm:bulletEnabled val="1"/>
        </dgm:presLayoutVars>
      </dgm:prSet>
      <dgm:spPr/>
    </dgm:pt>
    <dgm:pt modelId="{D9E612E6-0C8B-48E6-AEA2-4FB0CEA85CB3}" type="pres">
      <dgm:prSet presAssocID="{9DDBFA28-FCDC-4B3C-AD17-86E3A7D3C411}" presName="parSpace" presStyleCnt="0"/>
      <dgm:spPr/>
    </dgm:pt>
    <dgm:pt modelId="{9D89FEAB-51AA-4CCD-9821-C6E4E5B1044E}" type="pres">
      <dgm:prSet presAssocID="{3AA12265-D585-4E90-995E-31A47FC7B162}" presName="parTxOnly" presStyleLbl="node1" presStyleIdx="1" presStyleCnt="6">
        <dgm:presLayoutVars>
          <dgm:bulletEnabled val="1"/>
        </dgm:presLayoutVars>
      </dgm:prSet>
      <dgm:spPr/>
    </dgm:pt>
    <dgm:pt modelId="{47F2D569-C2FA-4BB0-985A-906FBB667E82}" type="pres">
      <dgm:prSet presAssocID="{718EF23D-2B92-4347-A959-F0A784513AA2}" presName="parSpace" presStyleCnt="0"/>
      <dgm:spPr/>
    </dgm:pt>
    <dgm:pt modelId="{D94404D7-C3B1-4ECF-8421-8519A4FCC695}" type="pres">
      <dgm:prSet presAssocID="{10B3DA12-D6B2-4B1E-B404-2C16CDE0E5B5}" presName="parTxOnly" presStyleLbl="node1" presStyleIdx="2" presStyleCnt="6">
        <dgm:presLayoutVars>
          <dgm:bulletEnabled val="1"/>
        </dgm:presLayoutVars>
      </dgm:prSet>
      <dgm:spPr/>
    </dgm:pt>
    <dgm:pt modelId="{63ADE4E4-A8AE-463A-8EDC-EAF1784678AF}" type="pres">
      <dgm:prSet presAssocID="{3C49E023-24F3-4513-94E0-35B54BA73840}" presName="parSpace" presStyleCnt="0"/>
      <dgm:spPr/>
    </dgm:pt>
    <dgm:pt modelId="{14549B5C-BCBE-4AE0-B39C-BD50DAD94F15}" type="pres">
      <dgm:prSet presAssocID="{E7494252-E623-4BD7-95CD-142A678B9CEC}" presName="parTxOnly" presStyleLbl="node1" presStyleIdx="3" presStyleCnt="6">
        <dgm:presLayoutVars>
          <dgm:bulletEnabled val="1"/>
        </dgm:presLayoutVars>
      </dgm:prSet>
      <dgm:spPr/>
    </dgm:pt>
    <dgm:pt modelId="{5D9DA56E-38C1-4D48-ADF7-890A151EBBB7}" type="pres">
      <dgm:prSet presAssocID="{76FB902E-387D-4588-9893-5EEFA769F765}" presName="parSpace" presStyleCnt="0"/>
      <dgm:spPr/>
    </dgm:pt>
    <dgm:pt modelId="{148F970B-A2C8-4A0E-B243-34881D5CC43A}" type="pres">
      <dgm:prSet presAssocID="{CEFEE29D-DF3B-4F71-AA15-016C869B6148}" presName="parTxOnly" presStyleLbl="node1" presStyleIdx="4" presStyleCnt="6">
        <dgm:presLayoutVars>
          <dgm:bulletEnabled val="1"/>
        </dgm:presLayoutVars>
      </dgm:prSet>
      <dgm:spPr/>
    </dgm:pt>
    <dgm:pt modelId="{61AA5754-A893-426C-9FAA-27D7053AD2EA}" type="pres">
      <dgm:prSet presAssocID="{67117081-D29D-4B64-BD90-47242D2307B7}" presName="parSpace" presStyleCnt="0"/>
      <dgm:spPr/>
    </dgm:pt>
    <dgm:pt modelId="{57033870-FEAC-4ED5-998E-0C4F45258632}" type="pres">
      <dgm:prSet presAssocID="{DF09226E-D89E-4F31-A23F-C89779F1E3D1}" presName="parTxOnly" presStyleLbl="node1" presStyleIdx="5" presStyleCnt="6">
        <dgm:presLayoutVars>
          <dgm:bulletEnabled val="1"/>
        </dgm:presLayoutVars>
      </dgm:prSet>
      <dgm:spPr/>
    </dgm:pt>
  </dgm:ptLst>
  <dgm:cxnLst>
    <dgm:cxn modelId="{410AC102-905C-4846-9285-6AF0D924B6B0}" type="presOf" srcId="{CEFEE29D-DF3B-4F71-AA15-016C869B6148}" destId="{148F970B-A2C8-4A0E-B243-34881D5CC43A}" srcOrd="0" destOrd="0" presId="urn:microsoft.com/office/officeart/2005/8/layout/hChevron3"/>
    <dgm:cxn modelId="{1182100E-0F9E-4791-9700-608F706F53F1}" srcId="{4AB69CCB-4F4E-4290-9A54-C56AF959C2B5}" destId="{10B3DA12-D6B2-4B1E-B404-2C16CDE0E5B5}" srcOrd="2" destOrd="0" parTransId="{9BDB0084-51F7-4153-A8EE-07AEAF0205DC}" sibTransId="{3C49E023-24F3-4513-94E0-35B54BA73840}"/>
    <dgm:cxn modelId="{DDD0DB1A-4EBB-4D22-8705-C40A26449B83}" srcId="{4AB69CCB-4F4E-4290-9A54-C56AF959C2B5}" destId="{CEFEE29D-DF3B-4F71-AA15-016C869B6148}" srcOrd="4" destOrd="0" parTransId="{1C2B401B-5245-43F9-A22D-2EE886BFD2C8}" sibTransId="{67117081-D29D-4B64-BD90-47242D2307B7}"/>
    <dgm:cxn modelId="{EDCC0430-610A-480F-8F9A-75E17AFD4270}" type="presOf" srcId="{10B3DA12-D6B2-4B1E-B404-2C16CDE0E5B5}" destId="{D94404D7-C3B1-4ECF-8421-8519A4FCC695}" srcOrd="0" destOrd="0" presId="urn:microsoft.com/office/officeart/2005/8/layout/hChevron3"/>
    <dgm:cxn modelId="{AE7C0137-F3BE-4341-A6BD-448090605BD0}" type="presOf" srcId="{943C87C5-EB10-43E7-B225-74EDE0646DBF}" destId="{57D94C8F-8FC2-4A3B-B74B-DB0F9B15CA92}" srcOrd="0" destOrd="0" presId="urn:microsoft.com/office/officeart/2005/8/layout/hChevron3"/>
    <dgm:cxn modelId="{CCFE4064-C912-48E6-9184-1DFD59B63FBA}" srcId="{4AB69CCB-4F4E-4290-9A54-C56AF959C2B5}" destId="{943C87C5-EB10-43E7-B225-74EDE0646DBF}" srcOrd="0" destOrd="0" parTransId="{B0C25B4F-D36C-4239-A459-F23B792080B0}" sibTransId="{9DDBFA28-FCDC-4B3C-AD17-86E3A7D3C411}"/>
    <dgm:cxn modelId="{15F8A269-8BD2-44A7-B8A2-9DEFDBDA0D26}" type="presOf" srcId="{E7494252-E623-4BD7-95CD-142A678B9CEC}" destId="{14549B5C-BCBE-4AE0-B39C-BD50DAD94F15}" srcOrd="0" destOrd="0" presId="urn:microsoft.com/office/officeart/2005/8/layout/hChevron3"/>
    <dgm:cxn modelId="{52FBAC50-3F3D-4E95-888B-AB6315730F33}" type="presOf" srcId="{DF09226E-D89E-4F31-A23F-C89779F1E3D1}" destId="{57033870-FEAC-4ED5-998E-0C4F45258632}" srcOrd="0" destOrd="0" presId="urn:microsoft.com/office/officeart/2005/8/layout/hChevron3"/>
    <dgm:cxn modelId="{4A6BF895-1F0C-4D6D-8404-DCBD72662B5B}" srcId="{4AB69CCB-4F4E-4290-9A54-C56AF959C2B5}" destId="{E7494252-E623-4BD7-95CD-142A678B9CEC}" srcOrd="3" destOrd="0" parTransId="{85DD87A3-0981-409C-BE10-B7F195FB364B}" sibTransId="{76FB902E-387D-4588-9893-5EEFA769F765}"/>
    <dgm:cxn modelId="{6571DFA2-7629-4063-85B7-0081E76D87D6}" type="presOf" srcId="{4AB69CCB-4F4E-4290-9A54-C56AF959C2B5}" destId="{11D7264E-02A9-4352-BF69-BE7C9787F792}" srcOrd="0" destOrd="0" presId="urn:microsoft.com/office/officeart/2005/8/layout/hChevron3"/>
    <dgm:cxn modelId="{F8C051A7-73FB-45D7-8499-F46A1104F750}" type="presOf" srcId="{3AA12265-D585-4E90-995E-31A47FC7B162}" destId="{9D89FEAB-51AA-4CCD-9821-C6E4E5B1044E}" srcOrd="0" destOrd="0" presId="urn:microsoft.com/office/officeart/2005/8/layout/hChevron3"/>
    <dgm:cxn modelId="{487478C1-A8B0-4D8D-9C52-5F3401332B0A}" srcId="{4AB69CCB-4F4E-4290-9A54-C56AF959C2B5}" destId="{3AA12265-D585-4E90-995E-31A47FC7B162}" srcOrd="1" destOrd="0" parTransId="{3CC4F8CE-2AFC-48B9-8ECE-DF9ACB6B3D1C}" sibTransId="{718EF23D-2B92-4347-A959-F0A784513AA2}"/>
    <dgm:cxn modelId="{B0D8BEED-BA67-4F0B-BFBB-06F1639824A4}" srcId="{4AB69CCB-4F4E-4290-9A54-C56AF959C2B5}" destId="{DF09226E-D89E-4F31-A23F-C89779F1E3D1}" srcOrd="5" destOrd="0" parTransId="{A2952B96-62AD-4955-9C81-FC8CB4001FB8}" sibTransId="{7A19E09D-D6B4-45E9-B740-7376410D34A0}"/>
    <dgm:cxn modelId="{281383DC-97F1-453E-AC14-3EBF636FBE7C}" type="presParOf" srcId="{11D7264E-02A9-4352-BF69-BE7C9787F792}" destId="{57D94C8F-8FC2-4A3B-B74B-DB0F9B15CA92}" srcOrd="0" destOrd="0" presId="urn:microsoft.com/office/officeart/2005/8/layout/hChevron3"/>
    <dgm:cxn modelId="{5EF6B0AE-67B8-478D-AC34-488EBCDAC021}" type="presParOf" srcId="{11D7264E-02A9-4352-BF69-BE7C9787F792}" destId="{D9E612E6-0C8B-48E6-AEA2-4FB0CEA85CB3}" srcOrd="1" destOrd="0" presId="urn:microsoft.com/office/officeart/2005/8/layout/hChevron3"/>
    <dgm:cxn modelId="{861505B5-6E13-447E-A492-E17E8E79F362}" type="presParOf" srcId="{11D7264E-02A9-4352-BF69-BE7C9787F792}" destId="{9D89FEAB-51AA-4CCD-9821-C6E4E5B1044E}" srcOrd="2" destOrd="0" presId="urn:microsoft.com/office/officeart/2005/8/layout/hChevron3"/>
    <dgm:cxn modelId="{D532B28C-9BBE-4C41-8B67-E40C010135BD}" type="presParOf" srcId="{11D7264E-02A9-4352-BF69-BE7C9787F792}" destId="{47F2D569-C2FA-4BB0-985A-906FBB667E82}" srcOrd="3" destOrd="0" presId="urn:microsoft.com/office/officeart/2005/8/layout/hChevron3"/>
    <dgm:cxn modelId="{45C69634-F495-46F7-A3ED-B61963EAD35B}" type="presParOf" srcId="{11D7264E-02A9-4352-BF69-BE7C9787F792}" destId="{D94404D7-C3B1-4ECF-8421-8519A4FCC695}" srcOrd="4" destOrd="0" presId="urn:microsoft.com/office/officeart/2005/8/layout/hChevron3"/>
    <dgm:cxn modelId="{6A85CFF6-C81C-4DEB-BADC-B3EC41FDC625}" type="presParOf" srcId="{11D7264E-02A9-4352-BF69-BE7C9787F792}" destId="{63ADE4E4-A8AE-463A-8EDC-EAF1784678AF}" srcOrd="5" destOrd="0" presId="urn:microsoft.com/office/officeart/2005/8/layout/hChevron3"/>
    <dgm:cxn modelId="{B961D43D-F7A9-4585-8AB9-F860766446EA}" type="presParOf" srcId="{11D7264E-02A9-4352-BF69-BE7C9787F792}" destId="{14549B5C-BCBE-4AE0-B39C-BD50DAD94F15}" srcOrd="6" destOrd="0" presId="urn:microsoft.com/office/officeart/2005/8/layout/hChevron3"/>
    <dgm:cxn modelId="{851AF98F-C553-430D-9594-60CDCE9BA9B3}" type="presParOf" srcId="{11D7264E-02A9-4352-BF69-BE7C9787F792}" destId="{5D9DA56E-38C1-4D48-ADF7-890A151EBBB7}" srcOrd="7" destOrd="0" presId="urn:microsoft.com/office/officeart/2005/8/layout/hChevron3"/>
    <dgm:cxn modelId="{6DA72519-D4D7-4690-B0E3-B8222622AF16}" type="presParOf" srcId="{11D7264E-02A9-4352-BF69-BE7C9787F792}" destId="{148F970B-A2C8-4A0E-B243-34881D5CC43A}" srcOrd="8" destOrd="0" presId="urn:microsoft.com/office/officeart/2005/8/layout/hChevron3"/>
    <dgm:cxn modelId="{84F478B0-F30B-4DC0-908A-D283492864BA}" type="presParOf" srcId="{11D7264E-02A9-4352-BF69-BE7C9787F792}" destId="{61AA5754-A893-426C-9FAA-27D7053AD2EA}" srcOrd="9" destOrd="0" presId="urn:microsoft.com/office/officeart/2005/8/layout/hChevron3"/>
    <dgm:cxn modelId="{C51FCA9F-761E-47C7-BB35-DD8446A67A92}" type="presParOf" srcId="{11D7264E-02A9-4352-BF69-BE7C9787F792}" destId="{57033870-FEAC-4ED5-998E-0C4F45258632}" srcOrd="1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4AB69CCB-4F4E-4290-9A54-C56AF959C2B5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943C87C5-EB10-43E7-B225-74EDE0646DBF}">
      <dgm:prSet phldrT="[Texto]"/>
      <dgm:spPr>
        <a:solidFill>
          <a:schemeClr val="accent1"/>
        </a:solidFill>
      </dgm:spPr>
      <dgm:t>
        <a:bodyPr/>
        <a:lstStyle/>
        <a:p>
          <a:r>
            <a:rPr lang="pt-BR" dirty="0" err="1"/>
            <a:t>Introduction</a:t>
          </a:r>
          <a:endParaRPr lang="pt-BR" dirty="0"/>
        </a:p>
      </dgm:t>
    </dgm:pt>
    <dgm:pt modelId="{B0C25B4F-D36C-4239-A459-F23B792080B0}" type="parTrans" cxnId="{CCFE4064-C912-48E6-9184-1DFD59B63FBA}">
      <dgm:prSet/>
      <dgm:spPr/>
      <dgm:t>
        <a:bodyPr/>
        <a:lstStyle/>
        <a:p>
          <a:endParaRPr lang="pt-BR"/>
        </a:p>
      </dgm:t>
    </dgm:pt>
    <dgm:pt modelId="{9DDBFA28-FCDC-4B3C-AD17-86E3A7D3C411}" type="sibTrans" cxnId="{CCFE4064-C912-48E6-9184-1DFD59B63FBA}">
      <dgm:prSet/>
      <dgm:spPr/>
      <dgm:t>
        <a:bodyPr/>
        <a:lstStyle/>
        <a:p>
          <a:endParaRPr lang="pt-BR"/>
        </a:p>
      </dgm:t>
    </dgm:pt>
    <dgm:pt modelId="{E7494252-E623-4BD7-95CD-142A678B9CEC}">
      <dgm:prSet phldrT="[Texto]"/>
      <dgm:spPr>
        <a:solidFill>
          <a:schemeClr val="accent1"/>
        </a:solidFill>
      </dgm:spPr>
      <dgm:t>
        <a:bodyPr/>
        <a:lstStyle/>
        <a:p>
          <a:r>
            <a:rPr lang="pt-BR" dirty="0" err="1"/>
            <a:t>Database</a:t>
          </a:r>
          <a:endParaRPr lang="pt-BR" dirty="0"/>
        </a:p>
      </dgm:t>
    </dgm:pt>
    <dgm:pt modelId="{85DD87A3-0981-409C-BE10-B7F195FB364B}" type="parTrans" cxnId="{4A6BF895-1F0C-4D6D-8404-DCBD72662B5B}">
      <dgm:prSet/>
      <dgm:spPr/>
      <dgm:t>
        <a:bodyPr/>
        <a:lstStyle/>
        <a:p>
          <a:endParaRPr lang="pt-BR"/>
        </a:p>
      </dgm:t>
    </dgm:pt>
    <dgm:pt modelId="{76FB902E-387D-4588-9893-5EEFA769F765}" type="sibTrans" cxnId="{4A6BF895-1F0C-4D6D-8404-DCBD72662B5B}">
      <dgm:prSet/>
      <dgm:spPr/>
      <dgm:t>
        <a:bodyPr/>
        <a:lstStyle/>
        <a:p>
          <a:endParaRPr lang="pt-BR"/>
        </a:p>
      </dgm:t>
    </dgm:pt>
    <dgm:pt modelId="{CEFEE29D-DF3B-4F71-AA15-016C869B6148}">
      <dgm:prSet phldrT="[Texto]"/>
      <dgm:spPr>
        <a:solidFill>
          <a:schemeClr val="accent2"/>
        </a:solidFill>
      </dgm:spPr>
      <dgm:t>
        <a:bodyPr/>
        <a:lstStyle/>
        <a:p>
          <a:r>
            <a:rPr lang="pt-BR" dirty="0" err="1"/>
            <a:t>Summary</a:t>
          </a:r>
          <a:r>
            <a:rPr lang="pt-BR" dirty="0"/>
            <a:t> </a:t>
          </a:r>
          <a:r>
            <a:rPr lang="pt-BR" dirty="0" err="1"/>
            <a:t>Statistics</a:t>
          </a:r>
          <a:endParaRPr lang="pt-BR" dirty="0"/>
        </a:p>
      </dgm:t>
    </dgm:pt>
    <dgm:pt modelId="{1C2B401B-5245-43F9-A22D-2EE886BFD2C8}" type="parTrans" cxnId="{DDD0DB1A-4EBB-4D22-8705-C40A26449B83}">
      <dgm:prSet/>
      <dgm:spPr/>
      <dgm:t>
        <a:bodyPr/>
        <a:lstStyle/>
        <a:p>
          <a:endParaRPr lang="pt-BR"/>
        </a:p>
      </dgm:t>
    </dgm:pt>
    <dgm:pt modelId="{67117081-D29D-4B64-BD90-47242D2307B7}" type="sibTrans" cxnId="{DDD0DB1A-4EBB-4D22-8705-C40A26449B83}">
      <dgm:prSet/>
      <dgm:spPr/>
      <dgm:t>
        <a:bodyPr/>
        <a:lstStyle/>
        <a:p>
          <a:endParaRPr lang="pt-BR"/>
        </a:p>
      </dgm:t>
    </dgm:pt>
    <dgm:pt modelId="{DF09226E-D89E-4F31-A23F-C89779F1E3D1}">
      <dgm:prSet phldrT="[Texto]"/>
      <dgm:spPr>
        <a:solidFill>
          <a:schemeClr val="accent1"/>
        </a:solidFill>
      </dgm:spPr>
      <dgm:t>
        <a:bodyPr/>
        <a:lstStyle/>
        <a:p>
          <a:r>
            <a:rPr lang="pt-BR" dirty="0" err="1"/>
            <a:t>Preliminary</a:t>
          </a:r>
          <a:r>
            <a:rPr lang="pt-BR" dirty="0"/>
            <a:t> </a:t>
          </a:r>
          <a:r>
            <a:rPr lang="pt-BR" dirty="0" err="1"/>
            <a:t>Results</a:t>
          </a:r>
          <a:endParaRPr lang="pt-BR" dirty="0"/>
        </a:p>
      </dgm:t>
    </dgm:pt>
    <dgm:pt modelId="{A2952B96-62AD-4955-9C81-FC8CB4001FB8}" type="parTrans" cxnId="{B0D8BEED-BA67-4F0B-BFBB-06F1639824A4}">
      <dgm:prSet/>
      <dgm:spPr/>
      <dgm:t>
        <a:bodyPr/>
        <a:lstStyle/>
        <a:p>
          <a:endParaRPr lang="pt-BR"/>
        </a:p>
      </dgm:t>
    </dgm:pt>
    <dgm:pt modelId="{7A19E09D-D6B4-45E9-B740-7376410D34A0}" type="sibTrans" cxnId="{B0D8BEED-BA67-4F0B-BFBB-06F1639824A4}">
      <dgm:prSet/>
      <dgm:spPr/>
      <dgm:t>
        <a:bodyPr/>
        <a:lstStyle/>
        <a:p>
          <a:endParaRPr lang="pt-BR"/>
        </a:p>
      </dgm:t>
    </dgm:pt>
    <dgm:pt modelId="{10B3DA12-D6B2-4B1E-B404-2C16CDE0E5B5}">
      <dgm:prSet phldrT="[Texto]"/>
      <dgm:spPr>
        <a:solidFill>
          <a:schemeClr val="accent1"/>
        </a:solidFill>
      </dgm:spPr>
      <dgm:t>
        <a:bodyPr/>
        <a:lstStyle/>
        <a:p>
          <a:r>
            <a:rPr lang="pt-BR" dirty="0" err="1"/>
            <a:t>Literature</a:t>
          </a:r>
          <a:endParaRPr lang="pt-BR" dirty="0"/>
        </a:p>
      </dgm:t>
    </dgm:pt>
    <dgm:pt modelId="{3C49E023-24F3-4513-94E0-35B54BA73840}" type="sibTrans" cxnId="{1182100E-0F9E-4791-9700-608F706F53F1}">
      <dgm:prSet/>
      <dgm:spPr/>
      <dgm:t>
        <a:bodyPr/>
        <a:lstStyle/>
        <a:p>
          <a:endParaRPr lang="pt-BR"/>
        </a:p>
      </dgm:t>
    </dgm:pt>
    <dgm:pt modelId="{9BDB0084-51F7-4153-A8EE-07AEAF0205DC}" type="parTrans" cxnId="{1182100E-0F9E-4791-9700-608F706F53F1}">
      <dgm:prSet/>
      <dgm:spPr/>
      <dgm:t>
        <a:bodyPr/>
        <a:lstStyle/>
        <a:p>
          <a:endParaRPr lang="pt-BR"/>
        </a:p>
      </dgm:t>
    </dgm:pt>
    <dgm:pt modelId="{3AA12265-D585-4E90-995E-31A47FC7B162}">
      <dgm:prSet phldrT="[Texto]"/>
      <dgm:spPr>
        <a:solidFill>
          <a:schemeClr val="accent1"/>
        </a:solidFill>
      </dgm:spPr>
      <dgm:t>
        <a:bodyPr/>
        <a:lstStyle/>
        <a:p>
          <a:r>
            <a:rPr lang="pt-BR" dirty="0" err="1"/>
            <a:t>Institutional</a:t>
          </a:r>
          <a:r>
            <a:rPr lang="pt-BR" dirty="0"/>
            <a:t> Setting</a:t>
          </a:r>
        </a:p>
      </dgm:t>
    </dgm:pt>
    <dgm:pt modelId="{3CC4F8CE-2AFC-48B9-8ECE-DF9ACB6B3D1C}" type="parTrans" cxnId="{487478C1-A8B0-4D8D-9C52-5F3401332B0A}">
      <dgm:prSet/>
      <dgm:spPr/>
      <dgm:t>
        <a:bodyPr/>
        <a:lstStyle/>
        <a:p>
          <a:endParaRPr lang="pt-BR"/>
        </a:p>
      </dgm:t>
    </dgm:pt>
    <dgm:pt modelId="{718EF23D-2B92-4347-A959-F0A784513AA2}" type="sibTrans" cxnId="{487478C1-A8B0-4D8D-9C52-5F3401332B0A}">
      <dgm:prSet/>
      <dgm:spPr/>
      <dgm:t>
        <a:bodyPr/>
        <a:lstStyle/>
        <a:p>
          <a:endParaRPr lang="pt-BR"/>
        </a:p>
      </dgm:t>
    </dgm:pt>
    <dgm:pt modelId="{11D7264E-02A9-4352-BF69-BE7C9787F792}" type="pres">
      <dgm:prSet presAssocID="{4AB69CCB-4F4E-4290-9A54-C56AF959C2B5}" presName="Name0" presStyleCnt="0">
        <dgm:presLayoutVars>
          <dgm:dir/>
          <dgm:resizeHandles val="exact"/>
        </dgm:presLayoutVars>
      </dgm:prSet>
      <dgm:spPr/>
    </dgm:pt>
    <dgm:pt modelId="{57D94C8F-8FC2-4A3B-B74B-DB0F9B15CA92}" type="pres">
      <dgm:prSet presAssocID="{943C87C5-EB10-43E7-B225-74EDE0646DBF}" presName="parTxOnly" presStyleLbl="node1" presStyleIdx="0" presStyleCnt="6">
        <dgm:presLayoutVars>
          <dgm:bulletEnabled val="1"/>
        </dgm:presLayoutVars>
      </dgm:prSet>
      <dgm:spPr/>
    </dgm:pt>
    <dgm:pt modelId="{D9E612E6-0C8B-48E6-AEA2-4FB0CEA85CB3}" type="pres">
      <dgm:prSet presAssocID="{9DDBFA28-FCDC-4B3C-AD17-86E3A7D3C411}" presName="parSpace" presStyleCnt="0"/>
      <dgm:spPr/>
    </dgm:pt>
    <dgm:pt modelId="{9D89FEAB-51AA-4CCD-9821-C6E4E5B1044E}" type="pres">
      <dgm:prSet presAssocID="{3AA12265-D585-4E90-995E-31A47FC7B162}" presName="parTxOnly" presStyleLbl="node1" presStyleIdx="1" presStyleCnt="6">
        <dgm:presLayoutVars>
          <dgm:bulletEnabled val="1"/>
        </dgm:presLayoutVars>
      </dgm:prSet>
      <dgm:spPr/>
    </dgm:pt>
    <dgm:pt modelId="{47F2D569-C2FA-4BB0-985A-906FBB667E82}" type="pres">
      <dgm:prSet presAssocID="{718EF23D-2B92-4347-A959-F0A784513AA2}" presName="parSpace" presStyleCnt="0"/>
      <dgm:spPr/>
    </dgm:pt>
    <dgm:pt modelId="{D94404D7-C3B1-4ECF-8421-8519A4FCC695}" type="pres">
      <dgm:prSet presAssocID="{10B3DA12-D6B2-4B1E-B404-2C16CDE0E5B5}" presName="parTxOnly" presStyleLbl="node1" presStyleIdx="2" presStyleCnt="6">
        <dgm:presLayoutVars>
          <dgm:bulletEnabled val="1"/>
        </dgm:presLayoutVars>
      </dgm:prSet>
      <dgm:spPr/>
    </dgm:pt>
    <dgm:pt modelId="{63ADE4E4-A8AE-463A-8EDC-EAF1784678AF}" type="pres">
      <dgm:prSet presAssocID="{3C49E023-24F3-4513-94E0-35B54BA73840}" presName="parSpace" presStyleCnt="0"/>
      <dgm:spPr/>
    </dgm:pt>
    <dgm:pt modelId="{14549B5C-BCBE-4AE0-B39C-BD50DAD94F15}" type="pres">
      <dgm:prSet presAssocID="{E7494252-E623-4BD7-95CD-142A678B9CEC}" presName="parTxOnly" presStyleLbl="node1" presStyleIdx="3" presStyleCnt="6">
        <dgm:presLayoutVars>
          <dgm:bulletEnabled val="1"/>
        </dgm:presLayoutVars>
      </dgm:prSet>
      <dgm:spPr/>
    </dgm:pt>
    <dgm:pt modelId="{5D9DA56E-38C1-4D48-ADF7-890A151EBBB7}" type="pres">
      <dgm:prSet presAssocID="{76FB902E-387D-4588-9893-5EEFA769F765}" presName="parSpace" presStyleCnt="0"/>
      <dgm:spPr/>
    </dgm:pt>
    <dgm:pt modelId="{148F970B-A2C8-4A0E-B243-34881D5CC43A}" type="pres">
      <dgm:prSet presAssocID="{CEFEE29D-DF3B-4F71-AA15-016C869B6148}" presName="parTxOnly" presStyleLbl="node1" presStyleIdx="4" presStyleCnt="6">
        <dgm:presLayoutVars>
          <dgm:bulletEnabled val="1"/>
        </dgm:presLayoutVars>
      </dgm:prSet>
      <dgm:spPr/>
    </dgm:pt>
    <dgm:pt modelId="{61AA5754-A893-426C-9FAA-27D7053AD2EA}" type="pres">
      <dgm:prSet presAssocID="{67117081-D29D-4B64-BD90-47242D2307B7}" presName="parSpace" presStyleCnt="0"/>
      <dgm:spPr/>
    </dgm:pt>
    <dgm:pt modelId="{57033870-FEAC-4ED5-998E-0C4F45258632}" type="pres">
      <dgm:prSet presAssocID="{DF09226E-D89E-4F31-A23F-C89779F1E3D1}" presName="parTxOnly" presStyleLbl="node1" presStyleIdx="5" presStyleCnt="6">
        <dgm:presLayoutVars>
          <dgm:bulletEnabled val="1"/>
        </dgm:presLayoutVars>
      </dgm:prSet>
      <dgm:spPr/>
    </dgm:pt>
  </dgm:ptLst>
  <dgm:cxnLst>
    <dgm:cxn modelId="{410AC102-905C-4846-9285-6AF0D924B6B0}" type="presOf" srcId="{CEFEE29D-DF3B-4F71-AA15-016C869B6148}" destId="{148F970B-A2C8-4A0E-B243-34881D5CC43A}" srcOrd="0" destOrd="0" presId="urn:microsoft.com/office/officeart/2005/8/layout/hChevron3"/>
    <dgm:cxn modelId="{1182100E-0F9E-4791-9700-608F706F53F1}" srcId="{4AB69CCB-4F4E-4290-9A54-C56AF959C2B5}" destId="{10B3DA12-D6B2-4B1E-B404-2C16CDE0E5B5}" srcOrd="2" destOrd="0" parTransId="{9BDB0084-51F7-4153-A8EE-07AEAF0205DC}" sibTransId="{3C49E023-24F3-4513-94E0-35B54BA73840}"/>
    <dgm:cxn modelId="{DDD0DB1A-4EBB-4D22-8705-C40A26449B83}" srcId="{4AB69CCB-4F4E-4290-9A54-C56AF959C2B5}" destId="{CEFEE29D-DF3B-4F71-AA15-016C869B6148}" srcOrd="4" destOrd="0" parTransId="{1C2B401B-5245-43F9-A22D-2EE886BFD2C8}" sibTransId="{67117081-D29D-4B64-BD90-47242D2307B7}"/>
    <dgm:cxn modelId="{EDCC0430-610A-480F-8F9A-75E17AFD4270}" type="presOf" srcId="{10B3DA12-D6B2-4B1E-B404-2C16CDE0E5B5}" destId="{D94404D7-C3B1-4ECF-8421-8519A4FCC695}" srcOrd="0" destOrd="0" presId="urn:microsoft.com/office/officeart/2005/8/layout/hChevron3"/>
    <dgm:cxn modelId="{AE7C0137-F3BE-4341-A6BD-448090605BD0}" type="presOf" srcId="{943C87C5-EB10-43E7-B225-74EDE0646DBF}" destId="{57D94C8F-8FC2-4A3B-B74B-DB0F9B15CA92}" srcOrd="0" destOrd="0" presId="urn:microsoft.com/office/officeart/2005/8/layout/hChevron3"/>
    <dgm:cxn modelId="{CCFE4064-C912-48E6-9184-1DFD59B63FBA}" srcId="{4AB69CCB-4F4E-4290-9A54-C56AF959C2B5}" destId="{943C87C5-EB10-43E7-B225-74EDE0646DBF}" srcOrd="0" destOrd="0" parTransId="{B0C25B4F-D36C-4239-A459-F23B792080B0}" sibTransId="{9DDBFA28-FCDC-4B3C-AD17-86E3A7D3C411}"/>
    <dgm:cxn modelId="{15F8A269-8BD2-44A7-B8A2-9DEFDBDA0D26}" type="presOf" srcId="{E7494252-E623-4BD7-95CD-142A678B9CEC}" destId="{14549B5C-BCBE-4AE0-B39C-BD50DAD94F15}" srcOrd="0" destOrd="0" presId="urn:microsoft.com/office/officeart/2005/8/layout/hChevron3"/>
    <dgm:cxn modelId="{52FBAC50-3F3D-4E95-888B-AB6315730F33}" type="presOf" srcId="{DF09226E-D89E-4F31-A23F-C89779F1E3D1}" destId="{57033870-FEAC-4ED5-998E-0C4F45258632}" srcOrd="0" destOrd="0" presId="urn:microsoft.com/office/officeart/2005/8/layout/hChevron3"/>
    <dgm:cxn modelId="{4A6BF895-1F0C-4D6D-8404-DCBD72662B5B}" srcId="{4AB69CCB-4F4E-4290-9A54-C56AF959C2B5}" destId="{E7494252-E623-4BD7-95CD-142A678B9CEC}" srcOrd="3" destOrd="0" parTransId="{85DD87A3-0981-409C-BE10-B7F195FB364B}" sibTransId="{76FB902E-387D-4588-9893-5EEFA769F765}"/>
    <dgm:cxn modelId="{6571DFA2-7629-4063-85B7-0081E76D87D6}" type="presOf" srcId="{4AB69CCB-4F4E-4290-9A54-C56AF959C2B5}" destId="{11D7264E-02A9-4352-BF69-BE7C9787F792}" srcOrd="0" destOrd="0" presId="urn:microsoft.com/office/officeart/2005/8/layout/hChevron3"/>
    <dgm:cxn modelId="{F8C051A7-73FB-45D7-8499-F46A1104F750}" type="presOf" srcId="{3AA12265-D585-4E90-995E-31A47FC7B162}" destId="{9D89FEAB-51AA-4CCD-9821-C6E4E5B1044E}" srcOrd="0" destOrd="0" presId="urn:microsoft.com/office/officeart/2005/8/layout/hChevron3"/>
    <dgm:cxn modelId="{487478C1-A8B0-4D8D-9C52-5F3401332B0A}" srcId="{4AB69CCB-4F4E-4290-9A54-C56AF959C2B5}" destId="{3AA12265-D585-4E90-995E-31A47FC7B162}" srcOrd="1" destOrd="0" parTransId="{3CC4F8CE-2AFC-48B9-8ECE-DF9ACB6B3D1C}" sibTransId="{718EF23D-2B92-4347-A959-F0A784513AA2}"/>
    <dgm:cxn modelId="{B0D8BEED-BA67-4F0B-BFBB-06F1639824A4}" srcId="{4AB69CCB-4F4E-4290-9A54-C56AF959C2B5}" destId="{DF09226E-D89E-4F31-A23F-C89779F1E3D1}" srcOrd="5" destOrd="0" parTransId="{A2952B96-62AD-4955-9C81-FC8CB4001FB8}" sibTransId="{7A19E09D-D6B4-45E9-B740-7376410D34A0}"/>
    <dgm:cxn modelId="{281383DC-97F1-453E-AC14-3EBF636FBE7C}" type="presParOf" srcId="{11D7264E-02A9-4352-BF69-BE7C9787F792}" destId="{57D94C8F-8FC2-4A3B-B74B-DB0F9B15CA92}" srcOrd="0" destOrd="0" presId="urn:microsoft.com/office/officeart/2005/8/layout/hChevron3"/>
    <dgm:cxn modelId="{5EF6B0AE-67B8-478D-AC34-488EBCDAC021}" type="presParOf" srcId="{11D7264E-02A9-4352-BF69-BE7C9787F792}" destId="{D9E612E6-0C8B-48E6-AEA2-4FB0CEA85CB3}" srcOrd="1" destOrd="0" presId="urn:microsoft.com/office/officeart/2005/8/layout/hChevron3"/>
    <dgm:cxn modelId="{861505B5-6E13-447E-A492-E17E8E79F362}" type="presParOf" srcId="{11D7264E-02A9-4352-BF69-BE7C9787F792}" destId="{9D89FEAB-51AA-4CCD-9821-C6E4E5B1044E}" srcOrd="2" destOrd="0" presId="urn:microsoft.com/office/officeart/2005/8/layout/hChevron3"/>
    <dgm:cxn modelId="{D532B28C-9BBE-4C41-8B67-E40C010135BD}" type="presParOf" srcId="{11D7264E-02A9-4352-BF69-BE7C9787F792}" destId="{47F2D569-C2FA-4BB0-985A-906FBB667E82}" srcOrd="3" destOrd="0" presId="urn:microsoft.com/office/officeart/2005/8/layout/hChevron3"/>
    <dgm:cxn modelId="{45C69634-F495-46F7-A3ED-B61963EAD35B}" type="presParOf" srcId="{11D7264E-02A9-4352-BF69-BE7C9787F792}" destId="{D94404D7-C3B1-4ECF-8421-8519A4FCC695}" srcOrd="4" destOrd="0" presId="urn:microsoft.com/office/officeart/2005/8/layout/hChevron3"/>
    <dgm:cxn modelId="{6A85CFF6-C81C-4DEB-BADC-B3EC41FDC625}" type="presParOf" srcId="{11D7264E-02A9-4352-BF69-BE7C9787F792}" destId="{63ADE4E4-A8AE-463A-8EDC-EAF1784678AF}" srcOrd="5" destOrd="0" presId="urn:microsoft.com/office/officeart/2005/8/layout/hChevron3"/>
    <dgm:cxn modelId="{B961D43D-F7A9-4585-8AB9-F860766446EA}" type="presParOf" srcId="{11D7264E-02A9-4352-BF69-BE7C9787F792}" destId="{14549B5C-BCBE-4AE0-B39C-BD50DAD94F15}" srcOrd="6" destOrd="0" presId="urn:microsoft.com/office/officeart/2005/8/layout/hChevron3"/>
    <dgm:cxn modelId="{851AF98F-C553-430D-9594-60CDCE9BA9B3}" type="presParOf" srcId="{11D7264E-02A9-4352-BF69-BE7C9787F792}" destId="{5D9DA56E-38C1-4D48-ADF7-890A151EBBB7}" srcOrd="7" destOrd="0" presId="urn:microsoft.com/office/officeart/2005/8/layout/hChevron3"/>
    <dgm:cxn modelId="{6DA72519-D4D7-4690-B0E3-B8222622AF16}" type="presParOf" srcId="{11D7264E-02A9-4352-BF69-BE7C9787F792}" destId="{148F970B-A2C8-4A0E-B243-34881D5CC43A}" srcOrd="8" destOrd="0" presId="urn:microsoft.com/office/officeart/2005/8/layout/hChevron3"/>
    <dgm:cxn modelId="{84F478B0-F30B-4DC0-908A-D283492864BA}" type="presParOf" srcId="{11D7264E-02A9-4352-BF69-BE7C9787F792}" destId="{61AA5754-A893-426C-9FAA-27D7053AD2EA}" srcOrd="9" destOrd="0" presId="urn:microsoft.com/office/officeart/2005/8/layout/hChevron3"/>
    <dgm:cxn modelId="{C51FCA9F-761E-47C7-BB35-DD8446A67A92}" type="presParOf" srcId="{11D7264E-02A9-4352-BF69-BE7C9787F792}" destId="{57033870-FEAC-4ED5-998E-0C4F45258632}" srcOrd="1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4AB69CCB-4F4E-4290-9A54-C56AF959C2B5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943C87C5-EB10-43E7-B225-74EDE0646DBF}">
      <dgm:prSet phldrT="[Texto]"/>
      <dgm:spPr>
        <a:solidFill>
          <a:schemeClr val="accent1"/>
        </a:solidFill>
      </dgm:spPr>
      <dgm:t>
        <a:bodyPr/>
        <a:lstStyle/>
        <a:p>
          <a:r>
            <a:rPr lang="pt-BR" dirty="0" err="1"/>
            <a:t>Introduction</a:t>
          </a:r>
          <a:endParaRPr lang="pt-BR" dirty="0"/>
        </a:p>
      </dgm:t>
    </dgm:pt>
    <dgm:pt modelId="{B0C25B4F-D36C-4239-A459-F23B792080B0}" type="parTrans" cxnId="{CCFE4064-C912-48E6-9184-1DFD59B63FBA}">
      <dgm:prSet/>
      <dgm:spPr/>
      <dgm:t>
        <a:bodyPr/>
        <a:lstStyle/>
        <a:p>
          <a:endParaRPr lang="pt-BR"/>
        </a:p>
      </dgm:t>
    </dgm:pt>
    <dgm:pt modelId="{9DDBFA28-FCDC-4B3C-AD17-86E3A7D3C411}" type="sibTrans" cxnId="{CCFE4064-C912-48E6-9184-1DFD59B63FBA}">
      <dgm:prSet/>
      <dgm:spPr/>
      <dgm:t>
        <a:bodyPr/>
        <a:lstStyle/>
        <a:p>
          <a:endParaRPr lang="pt-BR"/>
        </a:p>
      </dgm:t>
    </dgm:pt>
    <dgm:pt modelId="{E7494252-E623-4BD7-95CD-142A678B9CEC}">
      <dgm:prSet phldrT="[Texto]"/>
      <dgm:spPr>
        <a:solidFill>
          <a:schemeClr val="accent1"/>
        </a:solidFill>
      </dgm:spPr>
      <dgm:t>
        <a:bodyPr/>
        <a:lstStyle/>
        <a:p>
          <a:r>
            <a:rPr lang="pt-BR" dirty="0" err="1"/>
            <a:t>Database</a:t>
          </a:r>
          <a:endParaRPr lang="pt-BR" dirty="0"/>
        </a:p>
      </dgm:t>
    </dgm:pt>
    <dgm:pt modelId="{85DD87A3-0981-409C-BE10-B7F195FB364B}" type="parTrans" cxnId="{4A6BF895-1F0C-4D6D-8404-DCBD72662B5B}">
      <dgm:prSet/>
      <dgm:spPr/>
      <dgm:t>
        <a:bodyPr/>
        <a:lstStyle/>
        <a:p>
          <a:endParaRPr lang="pt-BR"/>
        </a:p>
      </dgm:t>
    </dgm:pt>
    <dgm:pt modelId="{76FB902E-387D-4588-9893-5EEFA769F765}" type="sibTrans" cxnId="{4A6BF895-1F0C-4D6D-8404-DCBD72662B5B}">
      <dgm:prSet/>
      <dgm:spPr/>
      <dgm:t>
        <a:bodyPr/>
        <a:lstStyle/>
        <a:p>
          <a:endParaRPr lang="pt-BR"/>
        </a:p>
      </dgm:t>
    </dgm:pt>
    <dgm:pt modelId="{CEFEE29D-DF3B-4F71-AA15-016C869B6148}">
      <dgm:prSet phldrT="[Texto]"/>
      <dgm:spPr>
        <a:solidFill>
          <a:schemeClr val="accent2"/>
        </a:solidFill>
      </dgm:spPr>
      <dgm:t>
        <a:bodyPr/>
        <a:lstStyle/>
        <a:p>
          <a:r>
            <a:rPr lang="pt-BR" dirty="0" err="1"/>
            <a:t>Summary</a:t>
          </a:r>
          <a:r>
            <a:rPr lang="pt-BR" dirty="0"/>
            <a:t> </a:t>
          </a:r>
          <a:r>
            <a:rPr lang="pt-BR" dirty="0" err="1"/>
            <a:t>Statistics</a:t>
          </a:r>
          <a:endParaRPr lang="pt-BR" dirty="0"/>
        </a:p>
      </dgm:t>
    </dgm:pt>
    <dgm:pt modelId="{1C2B401B-5245-43F9-A22D-2EE886BFD2C8}" type="parTrans" cxnId="{DDD0DB1A-4EBB-4D22-8705-C40A26449B83}">
      <dgm:prSet/>
      <dgm:spPr/>
      <dgm:t>
        <a:bodyPr/>
        <a:lstStyle/>
        <a:p>
          <a:endParaRPr lang="pt-BR"/>
        </a:p>
      </dgm:t>
    </dgm:pt>
    <dgm:pt modelId="{67117081-D29D-4B64-BD90-47242D2307B7}" type="sibTrans" cxnId="{DDD0DB1A-4EBB-4D22-8705-C40A26449B83}">
      <dgm:prSet/>
      <dgm:spPr/>
      <dgm:t>
        <a:bodyPr/>
        <a:lstStyle/>
        <a:p>
          <a:endParaRPr lang="pt-BR"/>
        </a:p>
      </dgm:t>
    </dgm:pt>
    <dgm:pt modelId="{DF09226E-D89E-4F31-A23F-C89779F1E3D1}">
      <dgm:prSet phldrT="[Texto]"/>
      <dgm:spPr>
        <a:solidFill>
          <a:schemeClr val="accent1"/>
        </a:solidFill>
      </dgm:spPr>
      <dgm:t>
        <a:bodyPr/>
        <a:lstStyle/>
        <a:p>
          <a:r>
            <a:rPr lang="pt-BR" dirty="0" err="1"/>
            <a:t>Preliminary</a:t>
          </a:r>
          <a:r>
            <a:rPr lang="pt-BR" dirty="0"/>
            <a:t> </a:t>
          </a:r>
          <a:r>
            <a:rPr lang="pt-BR" dirty="0" err="1"/>
            <a:t>Results</a:t>
          </a:r>
          <a:endParaRPr lang="pt-BR" dirty="0"/>
        </a:p>
      </dgm:t>
    </dgm:pt>
    <dgm:pt modelId="{A2952B96-62AD-4955-9C81-FC8CB4001FB8}" type="parTrans" cxnId="{B0D8BEED-BA67-4F0B-BFBB-06F1639824A4}">
      <dgm:prSet/>
      <dgm:spPr/>
      <dgm:t>
        <a:bodyPr/>
        <a:lstStyle/>
        <a:p>
          <a:endParaRPr lang="pt-BR"/>
        </a:p>
      </dgm:t>
    </dgm:pt>
    <dgm:pt modelId="{7A19E09D-D6B4-45E9-B740-7376410D34A0}" type="sibTrans" cxnId="{B0D8BEED-BA67-4F0B-BFBB-06F1639824A4}">
      <dgm:prSet/>
      <dgm:spPr/>
      <dgm:t>
        <a:bodyPr/>
        <a:lstStyle/>
        <a:p>
          <a:endParaRPr lang="pt-BR"/>
        </a:p>
      </dgm:t>
    </dgm:pt>
    <dgm:pt modelId="{10B3DA12-D6B2-4B1E-B404-2C16CDE0E5B5}">
      <dgm:prSet phldrT="[Texto]"/>
      <dgm:spPr>
        <a:solidFill>
          <a:schemeClr val="accent1"/>
        </a:solidFill>
      </dgm:spPr>
      <dgm:t>
        <a:bodyPr/>
        <a:lstStyle/>
        <a:p>
          <a:r>
            <a:rPr lang="pt-BR" dirty="0" err="1"/>
            <a:t>Literature</a:t>
          </a:r>
          <a:endParaRPr lang="pt-BR" dirty="0"/>
        </a:p>
      </dgm:t>
    </dgm:pt>
    <dgm:pt modelId="{3C49E023-24F3-4513-94E0-35B54BA73840}" type="sibTrans" cxnId="{1182100E-0F9E-4791-9700-608F706F53F1}">
      <dgm:prSet/>
      <dgm:spPr/>
      <dgm:t>
        <a:bodyPr/>
        <a:lstStyle/>
        <a:p>
          <a:endParaRPr lang="pt-BR"/>
        </a:p>
      </dgm:t>
    </dgm:pt>
    <dgm:pt modelId="{9BDB0084-51F7-4153-A8EE-07AEAF0205DC}" type="parTrans" cxnId="{1182100E-0F9E-4791-9700-608F706F53F1}">
      <dgm:prSet/>
      <dgm:spPr/>
      <dgm:t>
        <a:bodyPr/>
        <a:lstStyle/>
        <a:p>
          <a:endParaRPr lang="pt-BR"/>
        </a:p>
      </dgm:t>
    </dgm:pt>
    <dgm:pt modelId="{3AA12265-D585-4E90-995E-31A47FC7B162}">
      <dgm:prSet phldrT="[Texto]"/>
      <dgm:spPr>
        <a:solidFill>
          <a:schemeClr val="accent1"/>
        </a:solidFill>
      </dgm:spPr>
      <dgm:t>
        <a:bodyPr/>
        <a:lstStyle/>
        <a:p>
          <a:r>
            <a:rPr lang="pt-BR" dirty="0" err="1"/>
            <a:t>Institutional</a:t>
          </a:r>
          <a:r>
            <a:rPr lang="pt-BR" dirty="0"/>
            <a:t> Setting</a:t>
          </a:r>
        </a:p>
      </dgm:t>
    </dgm:pt>
    <dgm:pt modelId="{3CC4F8CE-2AFC-48B9-8ECE-DF9ACB6B3D1C}" type="parTrans" cxnId="{487478C1-A8B0-4D8D-9C52-5F3401332B0A}">
      <dgm:prSet/>
      <dgm:spPr/>
      <dgm:t>
        <a:bodyPr/>
        <a:lstStyle/>
        <a:p>
          <a:endParaRPr lang="pt-BR"/>
        </a:p>
      </dgm:t>
    </dgm:pt>
    <dgm:pt modelId="{718EF23D-2B92-4347-A959-F0A784513AA2}" type="sibTrans" cxnId="{487478C1-A8B0-4D8D-9C52-5F3401332B0A}">
      <dgm:prSet/>
      <dgm:spPr/>
      <dgm:t>
        <a:bodyPr/>
        <a:lstStyle/>
        <a:p>
          <a:endParaRPr lang="pt-BR"/>
        </a:p>
      </dgm:t>
    </dgm:pt>
    <dgm:pt modelId="{11D7264E-02A9-4352-BF69-BE7C9787F792}" type="pres">
      <dgm:prSet presAssocID="{4AB69CCB-4F4E-4290-9A54-C56AF959C2B5}" presName="Name0" presStyleCnt="0">
        <dgm:presLayoutVars>
          <dgm:dir/>
          <dgm:resizeHandles val="exact"/>
        </dgm:presLayoutVars>
      </dgm:prSet>
      <dgm:spPr/>
    </dgm:pt>
    <dgm:pt modelId="{57D94C8F-8FC2-4A3B-B74B-DB0F9B15CA92}" type="pres">
      <dgm:prSet presAssocID="{943C87C5-EB10-43E7-B225-74EDE0646DBF}" presName="parTxOnly" presStyleLbl="node1" presStyleIdx="0" presStyleCnt="6">
        <dgm:presLayoutVars>
          <dgm:bulletEnabled val="1"/>
        </dgm:presLayoutVars>
      </dgm:prSet>
      <dgm:spPr/>
    </dgm:pt>
    <dgm:pt modelId="{D9E612E6-0C8B-48E6-AEA2-4FB0CEA85CB3}" type="pres">
      <dgm:prSet presAssocID="{9DDBFA28-FCDC-4B3C-AD17-86E3A7D3C411}" presName="parSpace" presStyleCnt="0"/>
      <dgm:spPr/>
    </dgm:pt>
    <dgm:pt modelId="{9D89FEAB-51AA-4CCD-9821-C6E4E5B1044E}" type="pres">
      <dgm:prSet presAssocID="{3AA12265-D585-4E90-995E-31A47FC7B162}" presName="parTxOnly" presStyleLbl="node1" presStyleIdx="1" presStyleCnt="6">
        <dgm:presLayoutVars>
          <dgm:bulletEnabled val="1"/>
        </dgm:presLayoutVars>
      </dgm:prSet>
      <dgm:spPr/>
    </dgm:pt>
    <dgm:pt modelId="{47F2D569-C2FA-4BB0-985A-906FBB667E82}" type="pres">
      <dgm:prSet presAssocID="{718EF23D-2B92-4347-A959-F0A784513AA2}" presName="parSpace" presStyleCnt="0"/>
      <dgm:spPr/>
    </dgm:pt>
    <dgm:pt modelId="{D94404D7-C3B1-4ECF-8421-8519A4FCC695}" type="pres">
      <dgm:prSet presAssocID="{10B3DA12-D6B2-4B1E-B404-2C16CDE0E5B5}" presName="parTxOnly" presStyleLbl="node1" presStyleIdx="2" presStyleCnt="6">
        <dgm:presLayoutVars>
          <dgm:bulletEnabled val="1"/>
        </dgm:presLayoutVars>
      </dgm:prSet>
      <dgm:spPr/>
    </dgm:pt>
    <dgm:pt modelId="{63ADE4E4-A8AE-463A-8EDC-EAF1784678AF}" type="pres">
      <dgm:prSet presAssocID="{3C49E023-24F3-4513-94E0-35B54BA73840}" presName="parSpace" presStyleCnt="0"/>
      <dgm:spPr/>
    </dgm:pt>
    <dgm:pt modelId="{14549B5C-BCBE-4AE0-B39C-BD50DAD94F15}" type="pres">
      <dgm:prSet presAssocID="{E7494252-E623-4BD7-95CD-142A678B9CEC}" presName="parTxOnly" presStyleLbl="node1" presStyleIdx="3" presStyleCnt="6">
        <dgm:presLayoutVars>
          <dgm:bulletEnabled val="1"/>
        </dgm:presLayoutVars>
      </dgm:prSet>
      <dgm:spPr/>
    </dgm:pt>
    <dgm:pt modelId="{5D9DA56E-38C1-4D48-ADF7-890A151EBBB7}" type="pres">
      <dgm:prSet presAssocID="{76FB902E-387D-4588-9893-5EEFA769F765}" presName="parSpace" presStyleCnt="0"/>
      <dgm:spPr/>
    </dgm:pt>
    <dgm:pt modelId="{148F970B-A2C8-4A0E-B243-34881D5CC43A}" type="pres">
      <dgm:prSet presAssocID="{CEFEE29D-DF3B-4F71-AA15-016C869B6148}" presName="parTxOnly" presStyleLbl="node1" presStyleIdx="4" presStyleCnt="6">
        <dgm:presLayoutVars>
          <dgm:bulletEnabled val="1"/>
        </dgm:presLayoutVars>
      </dgm:prSet>
      <dgm:spPr/>
    </dgm:pt>
    <dgm:pt modelId="{61AA5754-A893-426C-9FAA-27D7053AD2EA}" type="pres">
      <dgm:prSet presAssocID="{67117081-D29D-4B64-BD90-47242D2307B7}" presName="parSpace" presStyleCnt="0"/>
      <dgm:spPr/>
    </dgm:pt>
    <dgm:pt modelId="{57033870-FEAC-4ED5-998E-0C4F45258632}" type="pres">
      <dgm:prSet presAssocID="{DF09226E-D89E-4F31-A23F-C89779F1E3D1}" presName="parTxOnly" presStyleLbl="node1" presStyleIdx="5" presStyleCnt="6">
        <dgm:presLayoutVars>
          <dgm:bulletEnabled val="1"/>
        </dgm:presLayoutVars>
      </dgm:prSet>
      <dgm:spPr/>
    </dgm:pt>
  </dgm:ptLst>
  <dgm:cxnLst>
    <dgm:cxn modelId="{410AC102-905C-4846-9285-6AF0D924B6B0}" type="presOf" srcId="{CEFEE29D-DF3B-4F71-AA15-016C869B6148}" destId="{148F970B-A2C8-4A0E-B243-34881D5CC43A}" srcOrd="0" destOrd="0" presId="urn:microsoft.com/office/officeart/2005/8/layout/hChevron3"/>
    <dgm:cxn modelId="{1182100E-0F9E-4791-9700-608F706F53F1}" srcId="{4AB69CCB-4F4E-4290-9A54-C56AF959C2B5}" destId="{10B3DA12-D6B2-4B1E-B404-2C16CDE0E5B5}" srcOrd="2" destOrd="0" parTransId="{9BDB0084-51F7-4153-A8EE-07AEAF0205DC}" sibTransId="{3C49E023-24F3-4513-94E0-35B54BA73840}"/>
    <dgm:cxn modelId="{DDD0DB1A-4EBB-4D22-8705-C40A26449B83}" srcId="{4AB69CCB-4F4E-4290-9A54-C56AF959C2B5}" destId="{CEFEE29D-DF3B-4F71-AA15-016C869B6148}" srcOrd="4" destOrd="0" parTransId="{1C2B401B-5245-43F9-A22D-2EE886BFD2C8}" sibTransId="{67117081-D29D-4B64-BD90-47242D2307B7}"/>
    <dgm:cxn modelId="{EDCC0430-610A-480F-8F9A-75E17AFD4270}" type="presOf" srcId="{10B3DA12-D6B2-4B1E-B404-2C16CDE0E5B5}" destId="{D94404D7-C3B1-4ECF-8421-8519A4FCC695}" srcOrd="0" destOrd="0" presId="urn:microsoft.com/office/officeart/2005/8/layout/hChevron3"/>
    <dgm:cxn modelId="{AE7C0137-F3BE-4341-A6BD-448090605BD0}" type="presOf" srcId="{943C87C5-EB10-43E7-B225-74EDE0646DBF}" destId="{57D94C8F-8FC2-4A3B-B74B-DB0F9B15CA92}" srcOrd="0" destOrd="0" presId="urn:microsoft.com/office/officeart/2005/8/layout/hChevron3"/>
    <dgm:cxn modelId="{CCFE4064-C912-48E6-9184-1DFD59B63FBA}" srcId="{4AB69CCB-4F4E-4290-9A54-C56AF959C2B5}" destId="{943C87C5-EB10-43E7-B225-74EDE0646DBF}" srcOrd="0" destOrd="0" parTransId="{B0C25B4F-D36C-4239-A459-F23B792080B0}" sibTransId="{9DDBFA28-FCDC-4B3C-AD17-86E3A7D3C411}"/>
    <dgm:cxn modelId="{15F8A269-8BD2-44A7-B8A2-9DEFDBDA0D26}" type="presOf" srcId="{E7494252-E623-4BD7-95CD-142A678B9CEC}" destId="{14549B5C-BCBE-4AE0-B39C-BD50DAD94F15}" srcOrd="0" destOrd="0" presId="urn:microsoft.com/office/officeart/2005/8/layout/hChevron3"/>
    <dgm:cxn modelId="{52FBAC50-3F3D-4E95-888B-AB6315730F33}" type="presOf" srcId="{DF09226E-D89E-4F31-A23F-C89779F1E3D1}" destId="{57033870-FEAC-4ED5-998E-0C4F45258632}" srcOrd="0" destOrd="0" presId="urn:microsoft.com/office/officeart/2005/8/layout/hChevron3"/>
    <dgm:cxn modelId="{4A6BF895-1F0C-4D6D-8404-DCBD72662B5B}" srcId="{4AB69CCB-4F4E-4290-9A54-C56AF959C2B5}" destId="{E7494252-E623-4BD7-95CD-142A678B9CEC}" srcOrd="3" destOrd="0" parTransId="{85DD87A3-0981-409C-BE10-B7F195FB364B}" sibTransId="{76FB902E-387D-4588-9893-5EEFA769F765}"/>
    <dgm:cxn modelId="{6571DFA2-7629-4063-85B7-0081E76D87D6}" type="presOf" srcId="{4AB69CCB-4F4E-4290-9A54-C56AF959C2B5}" destId="{11D7264E-02A9-4352-BF69-BE7C9787F792}" srcOrd="0" destOrd="0" presId="urn:microsoft.com/office/officeart/2005/8/layout/hChevron3"/>
    <dgm:cxn modelId="{F8C051A7-73FB-45D7-8499-F46A1104F750}" type="presOf" srcId="{3AA12265-D585-4E90-995E-31A47FC7B162}" destId="{9D89FEAB-51AA-4CCD-9821-C6E4E5B1044E}" srcOrd="0" destOrd="0" presId="urn:microsoft.com/office/officeart/2005/8/layout/hChevron3"/>
    <dgm:cxn modelId="{487478C1-A8B0-4D8D-9C52-5F3401332B0A}" srcId="{4AB69CCB-4F4E-4290-9A54-C56AF959C2B5}" destId="{3AA12265-D585-4E90-995E-31A47FC7B162}" srcOrd="1" destOrd="0" parTransId="{3CC4F8CE-2AFC-48B9-8ECE-DF9ACB6B3D1C}" sibTransId="{718EF23D-2B92-4347-A959-F0A784513AA2}"/>
    <dgm:cxn modelId="{B0D8BEED-BA67-4F0B-BFBB-06F1639824A4}" srcId="{4AB69CCB-4F4E-4290-9A54-C56AF959C2B5}" destId="{DF09226E-D89E-4F31-A23F-C89779F1E3D1}" srcOrd="5" destOrd="0" parTransId="{A2952B96-62AD-4955-9C81-FC8CB4001FB8}" sibTransId="{7A19E09D-D6B4-45E9-B740-7376410D34A0}"/>
    <dgm:cxn modelId="{281383DC-97F1-453E-AC14-3EBF636FBE7C}" type="presParOf" srcId="{11D7264E-02A9-4352-BF69-BE7C9787F792}" destId="{57D94C8F-8FC2-4A3B-B74B-DB0F9B15CA92}" srcOrd="0" destOrd="0" presId="urn:microsoft.com/office/officeart/2005/8/layout/hChevron3"/>
    <dgm:cxn modelId="{5EF6B0AE-67B8-478D-AC34-488EBCDAC021}" type="presParOf" srcId="{11D7264E-02A9-4352-BF69-BE7C9787F792}" destId="{D9E612E6-0C8B-48E6-AEA2-4FB0CEA85CB3}" srcOrd="1" destOrd="0" presId="urn:microsoft.com/office/officeart/2005/8/layout/hChevron3"/>
    <dgm:cxn modelId="{861505B5-6E13-447E-A492-E17E8E79F362}" type="presParOf" srcId="{11D7264E-02A9-4352-BF69-BE7C9787F792}" destId="{9D89FEAB-51AA-4CCD-9821-C6E4E5B1044E}" srcOrd="2" destOrd="0" presId="urn:microsoft.com/office/officeart/2005/8/layout/hChevron3"/>
    <dgm:cxn modelId="{D532B28C-9BBE-4C41-8B67-E40C010135BD}" type="presParOf" srcId="{11D7264E-02A9-4352-BF69-BE7C9787F792}" destId="{47F2D569-C2FA-4BB0-985A-906FBB667E82}" srcOrd="3" destOrd="0" presId="urn:microsoft.com/office/officeart/2005/8/layout/hChevron3"/>
    <dgm:cxn modelId="{45C69634-F495-46F7-A3ED-B61963EAD35B}" type="presParOf" srcId="{11D7264E-02A9-4352-BF69-BE7C9787F792}" destId="{D94404D7-C3B1-4ECF-8421-8519A4FCC695}" srcOrd="4" destOrd="0" presId="urn:microsoft.com/office/officeart/2005/8/layout/hChevron3"/>
    <dgm:cxn modelId="{6A85CFF6-C81C-4DEB-BADC-B3EC41FDC625}" type="presParOf" srcId="{11D7264E-02A9-4352-BF69-BE7C9787F792}" destId="{63ADE4E4-A8AE-463A-8EDC-EAF1784678AF}" srcOrd="5" destOrd="0" presId="urn:microsoft.com/office/officeart/2005/8/layout/hChevron3"/>
    <dgm:cxn modelId="{B961D43D-F7A9-4585-8AB9-F860766446EA}" type="presParOf" srcId="{11D7264E-02A9-4352-BF69-BE7C9787F792}" destId="{14549B5C-BCBE-4AE0-B39C-BD50DAD94F15}" srcOrd="6" destOrd="0" presId="urn:microsoft.com/office/officeart/2005/8/layout/hChevron3"/>
    <dgm:cxn modelId="{851AF98F-C553-430D-9594-60CDCE9BA9B3}" type="presParOf" srcId="{11D7264E-02A9-4352-BF69-BE7C9787F792}" destId="{5D9DA56E-38C1-4D48-ADF7-890A151EBBB7}" srcOrd="7" destOrd="0" presId="urn:microsoft.com/office/officeart/2005/8/layout/hChevron3"/>
    <dgm:cxn modelId="{6DA72519-D4D7-4690-B0E3-B8222622AF16}" type="presParOf" srcId="{11D7264E-02A9-4352-BF69-BE7C9787F792}" destId="{148F970B-A2C8-4A0E-B243-34881D5CC43A}" srcOrd="8" destOrd="0" presId="urn:microsoft.com/office/officeart/2005/8/layout/hChevron3"/>
    <dgm:cxn modelId="{84F478B0-F30B-4DC0-908A-D283492864BA}" type="presParOf" srcId="{11D7264E-02A9-4352-BF69-BE7C9787F792}" destId="{61AA5754-A893-426C-9FAA-27D7053AD2EA}" srcOrd="9" destOrd="0" presId="urn:microsoft.com/office/officeart/2005/8/layout/hChevron3"/>
    <dgm:cxn modelId="{C51FCA9F-761E-47C7-BB35-DD8446A67A92}" type="presParOf" srcId="{11D7264E-02A9-4352-BF69-BE7C9787F792}" destId="{57033870-FEAC-4ED5-998E-0C4F45258632}" srcOrd="1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4AB69CCB-4F4E-4290-9A54-C56AF959C2B5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943C87C5-EB10-43E7-B225-74EDE0646DBF}">
      <dgm:prSet phldrT="[Texto]"/>
      <dgm:spPr>
        <a:solidFill>
          <a:schemeClr val="accent1"/>
        </a:solidFill>
      </dgm:spPr>
      <dgm:t>
        <a:bodyPr/>
        <a:lstStyle/>
        <a:p>
          <a:r>
            <a:rPr lang="pt-BR" dirty="0" err="1"/>
            <a:t>Introduction</a:t>
          </a:r>
          <a:endParaRPr lang="pt-BR" dirty="0"/>
        </a:p>
      </dgm:t>
    </dgm:pt>
    <dgm:pt modelId="{B0C25B4F-D36C-4239-A459-F23B792080B0}" type="parTrans" cxnId="{CCFE4064-C912-48E6-9184-1DFD59B63FBA}">
      <dgm:prSet/>
      <dgm:spPr/>
      <dgm:t>
        <a:bodyPr/>
        <a:lstStyle/>
        <a:p>
          <a:endParaRPr lang="pt-BR"/>
        </a:p>
      </dgm:t>
    </dgm:pt>
    <dgm:pt modelId="{9DDBFA28-FCDC-4B3C-AD17-86E3A7D3C411}" type="sibTrans" cxnId="{CCFE4064-C912-48E6-9184-1DFD59B63FBA}">
      <dgm:prSet/>
      <dgm:spPr/>
      <dgm:t>
        <a:bodyPr/>
        <a:lstStyle/>
        <a:p>
          <a:endParaRPr lang="pt-BR"/>
        </a:p>
      </dgm:t>
    </dgm:pt>
    <dgm:pt modelId="{E7494252-E623-4BD7-95CD-142A678B9CEC}">
      <dgm:prSet phldrT="[Texto]"/>
      <dgm:spPr>
        <a:solidFill>
          <a:schemeClr val="accent1"/>
        </a:solidFill>
      </dgm:spPr>
      <dgm:t>
        <a:bodyPr/>
        <a:lstStyle/>
        <a:p>
          <a:r>
            <a:rPr lang="pt-BR" dirty="0" err="1"/>
            <a:t>Database</a:t>
          </a:r>
          <a:endParaRPr lang="pt-BR" dirty="0"/>
        </a:p>
      </dgm:t>
    </dgm:pt>
    <dgm:pt modelId="{85DD87A3-0981-409C-BE10-B7F195FB364B}" type="parTrans" cxnId="{4A6BF895-1F0C-4D6D-8404-DCBD72662B5B}">
      <dgm:prSet/>
      <dgm:spPr/>
      <dgm:t>
        <a:bodyPr/>
        <a:lstStyle/>
        <a:p>
          <a:endParaRPr lang="pt-BR"/>
        </a:p>
      </dgm:t>
    </dgm:pt>
    <dgm:pt modelId="{76FB902E-387D-4588-9893-5EEFA769F765}" type="sibTrans" cxnId="{4A6BF895-1F0C-4D6D-8404-DCBD72662B5B}">
      <dgm:prSet/>
      <dgm:spPr/>
      <dgm:t>
        <a:bodyPr/>
        <a:lstStyle/>
        <a:p>
          <a:endParaRPr lang="pt-BR"/>
        </a:p>
      </dgm:t>
    </dgm:pt>
    <dgm:pt modelId="{CEFEE29D-DF3B-4F71-AA15-016C869B6148}">
      <dgm:prSet phldrT="[Texto]"/>
      <dgm:spPr>
        <a:solidFill>
          <a:schemeClr val="accent2"/>
        </a:solidFill>
      </dgm:spPr>
      <dgm:t>
        <a:bodyPr/>
        <a:lstStyle/>
        <a:p>
          <a:r>
            <a:rPr lang="pt-BR" dirty="0" err="1"/>
            <a:t>Summary</a:t>
          </a:r>
          <a:r>
            <a:rPr lang="pt-BR" dirty="0"/>
            <a:t> </a:t>
          </a:r>
          <a:r>
            <a:rPr lang="pt-BR" dirty="0" err="1"/>
            <a:t>Statistics</a:t>
          </a:r>
          <a:endParaRPr lang="pt-BR" dirty="0"/>
        </a:p>
      </dgm:t>
    </dgm:pt>
    <dgm:pt modelId="{1C2B401B-5245-43F9-A22D-2EE886BFD2C8}" type="parTrans" cxnId="{DDD0DB1A-4EBB-4D22-8705-C40A26449B83}">
      <dgm:prSet/>
      <dgm:spPr/>
      <dgm:t>
        <a:bodyPr/>
        <a:lstStyle/>
        <a:p>
          <a:endParaRPr lang="pt-BR"/>
        </a:p>
      </dgm:t>
    </dgm:pt>
    <dgm:pt modelId="{67117081-D29D-4B64-BD90-47242D2307B7}" type="sibTrans" cxnId="{DDD0DB1A-4EBB-4D22-8705-C40A26449B83}">
      <dgm:prSet/>
      <dgm:spPr/>
      <dgm:t>
        <a:bodyPr/>
        <a:lstStyle/>
        <a:p>
          <a:endParaRPr lang="pt-BR"/>
        </a:p>
      </dgm:t>
    </dgm:pt>
    <dgm:pt modelId="{DF09226E-D89E-4F31-A23F-C89779F1E3D1}">
      <dgm:prSet phldrT="[Texto]"/>
      <dgm:spPr>
        <a:solidFill>
          <a:schemeClr val="accent1"/>
        </a:solidFill>
      </dgm:spPr>
      <dgm:t>
        <a:bodyPr/>
        <a:lstStyle/>
        <a:p>
          <a:r>
            <a:rPr lang="pt-BR" dirty="0" err="1"/>
            <a:t>Preliminary</a:t>
          </a:r>
          <a:r>
            <a:rPr lang="pt-BR" dirty="0"/>
            <a:t> </a:t>
          </a:r>
          <a:r>
            <a:rPr lang="pt-BR" dirty="0" err="1"/>
            <a:t>Results</a:t>
          </a:r>
          <a:endParaRPr lang="pt-BR" dirty="0"/>
        </a:p>
      </dgm:t>
    </dgm:pt>
    <dgm:pt modelId="{A2952B96-62AD-4955-9C81-FC8CB4001FB8}" type="parTrans" cxnId="{B0D8BEED-BA67-4F0B-BFBB-06F1639824A4}">
      <dgm:prSet/>
      <dgm:spPr/>
      <dgm:t>
        <a:bodyPr/>
        <a:lstStyle/>
        <a:p>
          <a:endParaRPr lang="pt-BR"/>
        </a:p>
      </dgm:t>
    </dgm:pt>
    <dgm:pt modelId="{7A19E09D-D6B4-45E9-B740-7376410D34A0}" type="sibTrans" cxnId="{B0D8BEED-BA67-4F0B-BFBB-06F1639824A4}">
      <dgm:prSet/>
      <dgm:spPr/>
      <dgm:t>
        <a:bodyPr/>
        <a:lstStyle/>
        <a:p>
          <a:endParaRPr lang="pt-BR"/>
        </a:p>
      </dgm:t>
    </dgm:pt>
    <dgm:pt modelId="{10B3DA12-D6B2-4B1E-B404-2C16CDE0E5B5}">
      <dgm:prSet phldrT="[Texto]"/>
      <dgm:spPr>
        <a:solidFill>
          <a:schemeClr val="accent1"/>
        </a:solidFill>
      </dgm:spPr>
      <dgm:t>
        <a:bodyPr/>
        <a:lstStyle/>
        <a:p>
          <a:r>
            <a:rPr lang="pt-BR" dirty="0" err="1"/>
            <a:t>Literature</a:t>
          </a:r>
          <a:endParaRPr lang="pt-BR" dirty="0"/>
        </a:p>
      </dgm:t>
    </dgm:pt>
    <dgm:pt modelId="{3C49E023-24F3-4513-94E0-35B54BA73840}" type="sibTrans" cxnId="{1182100E-0F9E-4791-9700-608F706F53F1}">
      <dgm:prSet/>
      <dgm:spPr/>
      <dgm:t>
        <a:bodyPr/>
        <a:lstStyle/>
        <a:p>
          <a:endParaRPr lang="pt-BR"/>
        </a:p>
      </dgm:t>
    </dgm:pt>
    <dgm:pt modelId="{9BDB0084-51F7-4153-A8EE-07AEAF0205DC}" type="parTrans" cxnId="{1182100E-0F9E-4791-9700-608F706F53F1}">
      <dgm:prSet/>
      <dgm:spPr/>
      <dgm:t>
        <a:bodyPr/>
        <a:lstStyle/>
        <a:p>
          <a:endParaRPr lang="pt-BR"/>
        </a:p>
      </dgm:t>
    </dgm:pt>
    <dgm:pt modelId="{3AA12265-D585-4E90-995E-31A47FC7B162}">
      <dgm:prSet phldrT="[Texto]"/>
      <dgm:spPr>
        <a:solidFill>
          <a:schemeClr val="accent1"/>
        </a:solidFill>
      </dgm:spPr>
      <dgm:t>
        <a:bodyPr/>
        <a:lstStyle/>
        <a:p>
          <a:r>
            <a:rPr lang="pt-BR" dirty="0" err="1"/>
            <a:t>Institutional</a:t>
          </a:r>
          <a:r>
            <a:rPr lang="pt-BR" dirty="0"/>
            <a:t> Setting</a:t>
          </a:r>
        </a:p>
      </dgm:t>
    </dgm:pt>
    <dgm:pt modelId="{3CC4F8CE-2AFC-48B9-8ECE-DF9ACB6B3D1C}" type="parTrans" cxnId="{487478C1-A8B0-4D8D-9C52-5F3401332B0A}">
      <dgm:prSet/>
      <dgm:spPr/>
      <dgm:t>
        <a:bodyPr/>
        <a:lstStyle/>
        <a:p>
          <a:endParaRPr lang="pt-BR"/>
        </a:p>
      </dgm:t>
    </dgm:pt>
    <dgm:pt modelId="{718EF23D-2B92-4347-A959-F0A784513AA2}" type="sibTrans" cxnId="{487478C1-A8B0-4D8D-9C52-5F3401332B0A}">
      <dgm:prSet/>
      <dgm:spPr/>
      <dgm:t>
        <a:bodyPr/>
        <a:lstStyle/>
        <a:p>
          <a:endParaRPr lang="pt-BR"/>
        </a:p>
      </dgm:t>
    </dgm:pt>
    <dgm:pt modelId="{11D7264E-02A9-4352-BF69-BE7C9787F792}" type="pres">
      <dgm:prSet presAssocID="{4AB69CCB-4F4E-4290-9A54-C56AF959C2B5}" presName="Name0" presStyleCnt="0">
        <dgm:presLayoutVars>
          <dgm:dir/>
          <dgm:resizeHandles val="exact"/>
        </dgm:presLayoutVars>
      </dgm:prSet>
      <dgm:spPr/>
    </dgm:pt>
    <dgm:pt modelId="{57D94C8F-8FC2-4A3B-B74B-DB0F9B15CA92}" type="pres">
      <dgm:prSet presAssocID="{943C87C5-EB10-43E7-B225-74EDE0646DBF}" presName="parTxOnly" presStyleLbl="node1" presStyleIdx="0" presStyleCnt="6">
        <dgm:presLayoutVars>
          <dgm:bulletEnabled val="1"/>
        </dgm:presLayoutVars>
      </dgm:prSet>
      <dgm:spPr/>
    </dgm:pt>
    <dgm:pt modelId="{D9E612E6-0C8B-48E6-AEA2-4FB0CEA85CB3}" type="pres">
      <dgm:prSet presAssocID="{9DDBFA28-FCDC-4B3C-AD17-86E3A7D3C411}" presName="parSpace" presStyleCnt="0"/>
      <dgm:spPr/>
    </dgm:pt>
    <dgm:pt modelId="{9D89FEAB-51AA-4CCD-9821-C6E4E5B1044E}" type="pres">
      <dgm:prSet presAssocID="{3AA12265-D585-4E90-995E-31A47FC7B162}" presName="parTxOnly" presStyleLbl="node1" presStyleIdx="1" presStyleCnt="6">
        <dgm:presLayoutVars>
          <dgm:bulletEnabled val="1"/>
        </dgm:presLayoutVars>
      </dgm:prSet>
      <dgm:spPr/>
    </dgm:pt>
    <dgm:pt modelId="{47F2D569-C2FA-4BB0-985A-906FBB667E82}" type="pres">
      <dgm:prSet presAssocID="{718EF23D-2B92-4347-A959-F0A784513AA2}" presName="parSpace" presStyleCnt="0"/>
      <dgm:spPr/>
    </dgm:pt>
    <dgm:pt modelId="{D94404D7-C3B1-4ECF-8421-8519A4FCC695}" type="pres">
      <dgm:prSet presAssocID="{10B3DA12-D6B2-4B1E-B404-2C16CDE0E5B5}" presName="parTxOnly" presStyleLbl="node1" presStyleIdx="2" presStyleCnt="6">
        <dgm:presLayoutVars>
          <dgm:bulletEnabled val="1"/>
        </dgm:presLayoutVars>
      </dgm:prSet>
      <dgm:spPr/>
    </dgm:pt>
    <dgm:pt modelId="{63ADE4E4-A8AE-463A-8EDC-EAF1784678AF}" type="pres">
      <dgm:prSet presAssocID="{3C49E023-24F3-4513-94E0-35B54BA73840}" presName="parSpace" presStyleCnt="0"/>
      <dgm:spPr/>
    </dgm:pt>
    <dgm:pt modelId="{14549B5C-BCBE-4AE0-B39C-BD50DAD94F15}" type="pres">
      <dgm:prSet presAssocID="{E7494252-E623-4BD7-95CD-142A678B9CEC}" presName="parTxOnly" presStyleLbl="node1" presStyleIdx="3" presStyleCnt="6">
        <dgm:presLayoutVars>
          <dgm:bulletEnabled val="1"/>
        </dgm:presLayoutVars>
      </dgm:prSet>
      <dgm:spPr/>
    </dgm:pt>
    <dgm:pt modelId="{5D9DA56E-38C1-4D48-ADF7-890A151EBBB7}" type="pres">
      <dgm:prSet presAssocID="{76FB902E-387D-4588-9893-5EEFA769F765}" presName="parSpace" presStyleCnt="0"/>
      <dgm:spPr/>
    </dgm:pt>
    <dgm:pt modelId="{148F970B-A2C8-4A0E-B243-34881D5CC43A}" type="pres">
      <dgm:prSet presAssocID="{CEFEE29D-DF3B-4F71-AA15-016C869B6148}" presName="parTxOnly" presStyleLbl="node1" presStyleIdx="4" presStyleCnt="6">
        <dgm:presLayoutVars>
          <dgm:bulletEnabled val="1"/>
        </dgm:presLayoutVars>
      </dgm:prSet>
      <dgm:spPr/>
    </dgm:pt>
    <dgm:pt modelId="{61AA5754-A893-426C-9FAA-27D7053AD2EA}" type="pres">
      <dgm:prSet presAssocID="{67117081-D29D-4B64-BD90-47242D2307B7}" presName="parSpace" presStyleCnt="0"/>
      <dgm:spPr/>
    </dgm:pt>
    <dgm:pt modelId="{57033870-FEAC-4ED5-998E-0C4F45258632}" type="pres">
      <dgm:prSet presAssocID="{DF09226E-D89E-4F31-A23F-C89779F1E3D1}" presName="parTxOnly" presStyleLbl="node1" presStyleIdx="5" presStyleCnt="6">
        <dgm:presLayoutVars>
          <dgm:bulletEnabled val="1"/>
        </dgm:presLayoutVars>
      </dgm:prSet>
      <dgm:spPr/>
    </dgm:pt>
  </dgm:ptLst>
  <dgm:cxnLst>
    <dgm:cxn modelId="{410AC102-905C-4846-9285-6AF0D924B6B0}" type="presOf" srcId="{CEFEE29D-DF3B-4F71-AA15-016C869B6148}" destId="{148F970B-A2C8-4A0E-B243-34881D5CC43A}" srcOrd="0" destOrd="0" presId="urn:microsoft.com/office/officeart/2005/8/layout/hChevron3"/>
    <dgm:cxn modelId="{1182100E-0F9E-4791-9700-608F706F53F1}" srcId="{4AB69CCB-4F4E-4290-9A54-C56AF959C2B5}" destId="{10B3DA12-D6B2-4B1E-B404-2C16CDE0E5B5}" srcOrd="2" destOrd="0" parTransId="{9BDB0084-51F7-4153-A8EE-07AEAF0205DC}" sibTransId="{3C49E023-24F3-4513-94E0-35B54BA73840}"/>
    <dgm:cxn modelId="{DDD0DB1A-4EBB-4D22-8705-C40A26449B83}" srcId="{4AB69CCB-4F4E-4290-9A54-C56AF959C2B5}" destId="{CEFEE29D-DF3B-4F71-AA15-016C869B6148}" srcOrd="4" destOrd="0" parTransId="{1C2B401B-5245-43F9-A22D-2EE886BFD2C8}" sibTransId="{67117081-D29D-4B64-BD90-47242D2307B7}"/>
    <dgm:cxn modelId="{EDCC0430-610A-480F-8F9A-75E17AFD4270}" type="presOf" srcId="{10B3DA12-D6B2-4B1E-B404-2C16CDE0E5B5}" destId="{D94404D7-C3B1-4ECF-8421-8519A4FCC695}" srcOrd="0" destOrd="0" presId="urn:microsoft.com/office/officeart/2005/8/layout/hChevron3"/>
    <dgm:cxn modelId="{AE7C0137-F3BE-4341-A6BD-448090605BD0}" type="presOf" srcId="{943C87C5-EB10-43E7-B225-74EDE0646DBF}" destId="{57D94C8F-8FC2-4A3B-B74B-DB0F9B15CA92}" srcOrd="0" destOrd="0" presId="urn:microsoft.com/office/officeart/2005/8/layout/hChevron3"/>
    <dgm:cxn modelId="{CCFE4064-C912-48E6-9184-1DFD59B63FBA}" srcId="{4AB69CCB-4F4E-4290-9A54-C56AF959C2B5}" destId="{943C87C5-EB10-43E7-B225-74EDE0646DBF}" srcOrd="0" destOrd="0" parTransId="{B0C25B4F-D36C-4239-A459-F23B792080B0}" sibTransId="{9DDBFA28-FCDC-4B3C-AD17-86E3A7D3C411}"/>
    <dgm:cxn modelId="{15F8A269-8BD2-44A7-B8A2-9DEFDBDA0D26}" type="presOf" srcId="{E7494252-E623-4BD7-95CD-142A678B9CEC}" destId="{14549B5C-BCBE-4AE0-B39C-BD50DAD94F15}" srcOrd="0" destOrd="0" presId="urn:microsoft.com/office/officeart/2005/8/layout/hChevron3"/>
    <dgm:cxn modelId="{52FBAC50-3F3D-4E95-888B-AB6315730F33}" type="presOf" srcId="{DF09226E-D89E-4F31-A23F-C89779F1E3D1}" destId="{57033870-FEAC-4ED5-998E-0C4F45258632}" srcOrd="0" destOrd="0" presId="urn:microsoft.com/office/officeart/2005/8/layout/hChevron3"/>
    <dgm:cxn modelId="{4A6BF895-1F0C-4D6D-8404-DCBD72662B5B}" srcId="{4AB69CCB-4F4E-4290-9A54-C56AF959C2B5}" destId="{E7494252-E623-4BD7-95CD-142A678B9CEC}" srcOrd="3" destOrd="0" parTransId="{85DD87A3-0981-409C-BE10-B7F195FB364B}" sibTransId="{76FB902E-387D-4588-9893-5EEFA769F765}"/>
    <dgm:cxn modelId="{6571DFA2-7629-4063-85B7-0081E76D87D6}" type="presOf" srcId="{4AB69CCB-4F4E-4290-9A54-C56AF959C2B5}" destId="{11D7264E-02A9-4352-BF69-BE7C9787F792}" srcOrd="0" destOrd="0" presId="urn:microsoft.com/office/officeart/2005/8/layout/hChevron3"/>
    <dgm:cxn modelId="{F8C051A7-73FB-45D7-8499-F46A1104F750}" type="presOf" srcId="{3AA12265-D585-4E90-995E-31A47FC7B162}" destId="{9D89FEAB-51AA-4CCD-9821-C6E4E5B1044E}" srcOrd="0" destOrd="0" presId="urn:microsoft.com/office/officeart/2005/8/layout/hChevron3"/>
    <dgm:cxn modelId="{487478C1-A8B0-4D8D-9C52-5F3401332B0A}" srcId="{4AB69CCB-4F4E-4290-9A54-C56AF959C2B5}" destId="{3AA12265-D585-4E90-995E-31A47FC7B162}" srcOrd="1" destOrd="0" parTransId="{3CC4F8CE-2AFC-48B9-8ECE-DF9ACB6B3D1C}" sibTransId="{718EF23D-2B92-4347-A959-F0A784513AA2}"/>
    <dgm:cxn modelId="{B0D8BEED-BA67-4F0B-BFBB-06F1639824A4}" srcId="{4AB69CCB-4F4E-4290-9A54-C56AF959C2B5}" destId="{DF09226E-D89E-4F31-A23F-C89779F1E3D1}" srcOrd="5" destOrd="0" parTransId="{A2952B96-62AD-4955-9C81-FC8CB4001FB8}" sibTransId="{7A19E09D-D6B4-45E9-B740-7376410D34A0}"/>
    <dgm:cxn modelId="{281383DC-97F1-453E-AC14-3EBF636FBE7C}" type="presParOf" srcId="{11D7264E-02A9-4352-BF69-BE7C9787F792}" destId="{57D94C8F-8FC2-4A3B-B74B-DB0F9B15CA92}" srcOrd="0" destOrd="0" presId="urn:microsoft.com/office/officeart/2005/8/layout/hChevron3"/>
    <dgm:cxn modelId="{5EF6B0AE-67B8-478D-AC34-488EBCDAC021}" type="presParOf" srcId="{11D7264E-02A9-4352-BF69-BE7C9787F792}" destId="{D9E612E6-0C8B-48E6-AEA2-4FB0CEA85CB3}" srcOrd="1" destOrd="0" presId="urn:microsoft.com/office/officeart/2005/8/layout/hChevron3"/>
    <dgm:cxn modelId="{861505B5-6E13-447E-A492-E17E8E79F362}" type="presParOf" srcId="{11D7264E-02A9-4352-BF69-BE7C9787F792}" destId="{9D89FEAB-51AA-4CCD-9821-C6E4E5B1044E}" srcOrd="2" destOrd="0" presId="urn:microsoft.com/office/officeart/2005/8/layout/hChevron3"/>
    <dgm:cxn modelId="{D532B28C-9BBE-4C41-8B67-E40C010135BD}" type="presParOf" srcId="{11D7264E-02A9-4352-BF69-BE7C9787F792}" destId="{47F2D569-C2FA-4BB0-985A-906FBB667E82}" srcOrd="3" destOrd="0" presId="urn:microsoft.com/office/officeart/2005/8/layout/hChevron3"/>
    <dgm:cxn modelId="{45C69634-F495-46F7-A3ED-B61963EAD35B}" type="presParOf" srcId="{11D7264E-02A9-4352-BF69-BE7C9787F792}" destId="{D94404D7-C3B1-4ECF-8421-8519A4FCC695}" srcOrd="4" destOrd="0" presId="urn:microsoft.com/office/officeart/2005/8/layout/hChevron3"/>
    <dgm:cxn modelId="{6A85CFF6-C81C-4DEB-BADC-B3EC41FDC625}" type="presParOf" srcId="{11D7264E-02A9-4352-BF69-BE7C9787F792}" destId="{63ADE4E4-A8AE-463A-8EDC-EAF1784678AF}" srcOrd="5" destOrd="0" presId="urn:microsoft.com/office/officeart/2005/8/layout/hChevron3"/>
    <dgm:cxn modelId="{B961D43D-F7A9-4585-8AB9-F860766446EA}" type="presParOf" srcId="{11D7264E-02A9-4352-BF69-BE7C9787F792}" destId="{14549B5C-BCBE-4AE0-B39C-BD50DAD94F15}" srcOrd="6" destOrd="0" presId="urn:microsoft.com/office/officeart/2005/8/layout/hChevron3"/>
    <dgm:cxn modelId="{851AF98F-C553-430D-9594-60CDCE9BA9B3}" type="presParOf" srcId="{11D7264E-02A9-4352-BF69-BE7C9787F792}" destId="{5D9DA56E-38C1-4D48-ADF7-890A151EBBB7}" srcOrd="7" destOrd="0" presId="urn:microsoft.com/office/officeart/2005/8/layout/hChevron3"/>
    <dgm:cxn modelId="{6DA72519-D4D7-4690-B0E3-B8222622AF16}" type="presParOf" srcId="{11D7264E-02A9-4352-BF69-BE7C9787F792}" destId="{148F970B-A2C8-4A0E-B243-34881D5CC43A}" srcOrd="8" destOrd="0" presId="urn:microsoft.com/office/officeart/2005/8/layout/hChevron3"/>
    <dgm:cxn modelId="{84F478B0-F30B-4DC0-908A-D283492864BA}" type="presParOf" srcId="{11D7264E-02A9-4352-BF69-BE7C9787F792}" destId="{61AA5754-A893-426C-9FAA-27D7053AD2EA}" srcOrd="9" destOrd="0" presId="urn:microsoft.com/office/officeart/2005/8/layout/hChevron3"/>
    <dgm:cxn modelId="{C51FCA9F-761E-47C7-BB35-DD8446A67A92}" type="presParOf" srcId="{11D7264E-02A9-4352-BF69-BE7C9787F792}" destId="{57033870-FEAC-4ED5-998E-0C4F45258632}" srcOrd="1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4AB69CCB-4F4E-4290-9A54-C56AF959C2B5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943C87C5-EB10-43E7-B225-74EDE0646DBF}">
      <dgm:prSet phldrT="[Texto]"/>
      <dgm:spPr>
        <a:solidFill>
          <a:schemeClr val="accent1"/>
        </a:solidFill>
      </dgm:spPr>
      <dgm:t>
        <a:bodyPr/>
        <a:lstStyle/>
        <a:p>
          <a:r>
            <a:rPr lang="pt-BR" dirty="0" err="1"/>
            <a:t>Introduction</a:t>
          </a:r>
          <a:endParaRPr lang="pt-BR" dirty="0"/>
        </a:p>
      </dgm:t>
    </dgm:pt>
    <dgm:pt modelId="{B0C25B4F-D36C-4239-A459-F23B792080B0}" type="parTrans" cxnId="{CCFE4064-C912-48E6-9184-1DFD59B63FBA}">
      <dgm:prSet/>
      <dgm:spPr/>
      <dgm:t>
        <a:bodyPr/>
        <a:lstStyle/>
        <a:p>
          <a:endParaRPr lang="pt-BR"/>
        </a:p>
      </dgm:t>
    </dgm:pt>
    <dgm:pt modelId="{9DDBFA28-FCDC-4B3C-AD17-86E3A7D3C411}" type="sibTrans" cxnId="{CCFE4064-C912-48E6-9184-1DFD59B63FBA}">
      <dgm:prSet/>
      <dgm:spPr/>
      <dgm:t>
        <a:bodyPr/>
        <a:lstStyle/>
        <a:p>
          <a:endParaRPr lang="pt-BR"/>
        </a:p>
      </dgm:t>
    </dgm:pt>
    <dgm:pt modelId="{E7494252-E623-4BD7-95CD-142A678B9CEC}">
      <dgm:prSet phldrT="[Texto]"/>
      <dgm:spPr>
        <a:solidFill>
          <a:schemeClr val="accent1"/>
        </a:solidFill>
      </dgm:spPr>
      <dgm:t>
        <a:bodyPr/>
        <a:lstStyle/>
        <a:p>
          <a:r>
            <a:rPr lang="pt-BR" dirty="0" err="1"/>
            <a:t>Database</a:t>
          </a:r>
          <a:endParaRPr lang="pt-BR" dirty="0"/>
        </a:p>
      </dgm:t>
    </dgm:pt>
    <dgm:pt modelId="{85DD87A3-0981-409C-BE10-B7F195FB364B}" type="parTrans" cxnId="{4A6BF895-1F0C-4D6D-8404-DCBD72662B5B}">
      <dgm:prSet/>
      <dgm:spPr/>
      <dgm:t>
        <a:bodyPr/>
        <a:lstStyle/>
        <a:p>
          <a:endParaRPr lang="pt-BR"/>
        </a:p>
      </dgm:t>
    </dgm:pt>
    <dgm:pt modelId="{76FB902E-387D-4588-9893-5EEFA769F765}" type="sibTrans" cxnId="{4A6BF895-1F0C-4D6D-8404-DCBD72662B5B}">
      <dgm:prSet/>
      <dgm:spPr/>
      <dgm:t>
        <a:bodyPr/>
        <a:lstStyle/>
        <a:p>
          <a:endParaRPr lang="pt-BR"/>
        </a:p>
      </dgm:t>
    </dgm:pt>
    <dgm:pt modelId="{CEFEE29D-DF3B-4F71-AA15-016C869B6148}">
      <dgm:prSet phldrT="[Texto]"/>
      <dgm:spPr>
        <a:solidFill>
          <a:schemeClr val="accent2"/>
        </a:solidFill>
      </dgm:spPr>
      <dgm:t>
        <a:bodyPr/>
        <a:lstStyle/>
        <a:p>
          <a:r>
            <a:rPr lang="pt-BR" dirty="0" err="1"/>
            <a:t>Summary</a:t>
          </a:r>
          <a:r>
            <a:rPr lang="pt-BR" dirty="0"/>
            <a:t> </a:t>
          </a:r>
          <a:r>
            <a:rPr lang="pt-BR" dirty="0" err="1"/>
            <a:t>Statistics</a:t>
          </a:r>
          <a:endParaRPr lang="pt-BR" dirty="0"/>
        </a:p>
      </dgm:t>
    </dgm:pt>
    <dgm:pt modelId="{1C2B401B-5245-43F9-A22D-2EE886BFD2C8}" type="parTrans" cxnId="{DDD0DB1A-4EBB-4D22-8705-C40A26449B83}">
      <dgm:prSet/>
      <dgm:spPr/>
      <dgm:t>
        <a:bodyPr/>
        <a:lstStyle/>
        <a:p>
          <a:endParaRPr lang="pt-BR"/>
        </a:p>
      </dgm:t>
    </dgm:pt>
    <dgm:pt modelId="{67117081-D29D-4B64-BD90-47242D2307B7}" type="sibTrans" cxnId="{DDD0DB1A-4EBB-4D22-8705-C40A26449B83}">
      <dgm:prSet/>
      <dgm:spPr/>
      <dgm:t>
        <a:bodyPr/>
        <a:lstStyle/>
        <a:p>
          <a:endParaRPr lang="pt-BR"/>
        </a:p>
      </dgm:t>
    </dgm:pt>
    <dgm:pt modelId="{DF09226E-D89E-4F31-A23F-C89779F1E3D1}">
      <dgm:prSet phldrT="[Texto]"/>
      <dgm:spPr>
        <a:solidFill>
          <a:schemeClr val="accent1"/>
        </a:solidFill>
      </dgm:spPr>
      <dgm:t>
        <a:bodyPr/>
        <a:lstStyle/>
        <a:p>
          <a:r>
            <a:rPr lang="pt-BR" dirty="0" err="1"/>
            <a:t>Preliminary</a:t>
          </a:r>
          <a:r>
            <a:rPr lang="pt-BR" dirty="0"/>
            <a:t> </a:t>
          </a:r>
          <a:r>
            <a:rPr lang="pt-BR" dirty="0" err="1"/>
            <a:t>Results</a:t>
          </a:r>
          <a:endParaRPr lang="pt-BR" dirty="0"/>
        </a:p>
      </dgm:t>
    </dgm:pt>
    <dgm:pt modelId="{A2952B96-62AD-4955-9C81-FC8CB4001FB8}" type="parTrans" cxnId="{B0D8BEED-BA67-4F0B-BFBB-06F1639824A4}">
      <dgm:prSet/>
      <dgm:spPr/>
      <dgm:t>
        <a:bodyPr/>
        <a:lstStyle/>
        <a:p>
          <a:endParaRPr lang="pt-BR"/>
        </a:p>
      </dgm:t>
    </dgm:pt>
    <dgm:pt modelId="{7A19E09D-D6B4-45E9-B740-7376410D34A0}" type="sibTrans" cxnId="{B0D8BEED-BA67-4F0B-BFBB-06F1639824A4}">
      <dgm:prSet/>
      <dgm:spPr/>
      <dgm:t>
        <a:bodyPr/>
        <a:lstStyle/>
        <a:p>
          <a:endParaRPr lang="pt-BR"/>
        </a:p>
      </dgm:t>
    </dgm:pt>
    <dgm:pt modelId="{10B3DA12-D6B2-4B1E-B404-2C16CDE0E5B5}">
      <dgm:prSet phldrT="[Texto]"/>
      <dgm:spPr>
        <a:solidFill>
          <a:schemeClr val="accent1"/>
        </a:solidFill>
      </dgm:spPr>
      <dgm:t>
        <a:bodyPr/>
        <a:lstStyle/>
        <a:p>
          <a:r>
            <a:rPr lang="pt-BR" dirty="0" err="1"/>
            <a:t>Literature</a:t>
          </a:r>
          <a:endParaRPr lang="pt-BR" dirty="0"/>
        </a:p>
      </dgm:t>
    </dgm:pt>
    <dgm:pt modelId="{3C49E023-24F3-4513-94E0-35B54BA73840}" type="sibTrans" cxnId="{1182100E-0F9E-4791-9700-608F706F53F1}">
      <dgm:prSet/>
      <dgm:spPr/>
      <dgm:t>
        <a:bodyPr/>
        <a:lstStyle/>
        <a:p>
          <a:endParaRPr lang="pt-BR"/>
        </a:p>
      </dgm:t>
    </dgm:pt>
    <dgm:pt modelId="{9BDB0084-51F7-4153-A8EE-07AEAF0205DC}" type="parTrans" cxnId="{1182100E-0F9E-4791-9700-608F706F53F1}">
      <dgm:prSet/>
      <dgm:spPr/>
      <dgm:t>
        <a:bodyPr/>
        <a:lstStyle/>
        <a:p>
          <a:endParaRPr lang="pt-BR"/>
        </a:p>
      </dgm:t>
    </dgm:pt>
    <dgm:pt modelId="{3AA12265-D585-4E90-995E-31A47FC7B162}">
      <dgm:prSet phldrT="[Texto]"/>
      <dgm:spPr>
        <a:solidFill>
          <a:schemeClr val="accent1"/>
        </a:solidFill>
      </dgm:spPr>
      <dgm:t>
        <a:bodyPr/>
        <a:lstStyle/>
        <a:p>
          <a:r>
            <a:rPr lang="pt-BR" dirty="0" err="1"/>
            <a:t>Institutional</a:t>
          </a:r>
          <a:r>
            <a:rPr lang="pt-BR" dirty="0"/>
            <a:t> Setting</a:t>
          </a:r>
        </a:p>
      </dgm:t>
    </dgm:pt>
    <dgm:pt modelId="{3CC4F8CE-2AFC-48B9-8ECE-DF9ACB6B3D1C}" type="parTrans" cxnId="{487478C1-A8B0-4D8D-9C52-5F3401332B0A}">
      <dgm:prSet/>
      <dgm:spPr/>
      <dgm:t>
        <a:bodyPr/>
        <a:lstStyle/>
        <a:p>
          <a:endParaRPr lang="pt-BR"/>
        </a:p>
      </dgm:t>
    </dgm:pt>
    <dgm:pt modelId="{718EF23D-2B92-4347-A959-F0A784513AA2}" type="sibTrans" cxnId="{487478C1-A8B0-4D8D-9C52-5F3401332B0A}">
      <dgm:prSet/>
      <dgm:spPr/>
      <dgm:t>
        <a:bodyPr/>
        <a:lstStyle/>
        <a:p>
          <a:endParaRPr lang="pt-BR"/>
        </a:p>
      </dgm:t>
    </dgm:pt>
    <dgm:pt modelId="{11D7264E-02A9-4352-BF69-BE7C9787F792}" type="pres">
      <dgm:prSet presAssocID="{4AB69CCB-4F4E-4290-9A54-C56AF959C2B5}" presName="Name0" presStyleCnt="0">
        <dgm:presLayoutVars>
          <dgm:dir/>
          <dgm:resizeHandles val="exact"/>
        </dgm:presLayoutVars>
      </dgm:prSet>
      <dgm:spPr/>
    </dgm:pt>
    <dgm:pt modelId="{57D94C8F-8FC2-4A3B-B74B-DB0F9B15CA92}" type="pres">
      <dgm:prSet presAssocID="{943C87C5-EB10-43E7-B225-74EDE0646DBF}" presName="parTxOnly" presStyleLbl="node1" presStyleIdx="0" presStyleCnt="6">
        <dgm:presLayoutVars>
          <dgm:bulletEnabled val="1"/>
        </dgm:presLayoutVars>
      </dgm:prSet>
      <dgm:spPr/>
    </dgm:pt>
    <dgm:pt modelId="{D9E612E6-0C8B-48E6-AEA2-4FB0CEA85CB3}" type="pres">
      <dgm:prSet presAssocID="{9DDBFA28-FCDC-4B3C-AD17-86E3A7D3C411}" presName="parSpace" presStyleCnt="0"/>
      <dgm:spPr/>
    </dgm:pt>
    <dgm:pt modelId="{9D89FEAB-51AA-4CCD-9821-C6E4E5B1044E}" type="pres">
      <dgm:prSet presAssocID="{3AA12265-D585-4E90-995E-31A47FC7B162}" presName="parTxOnly" presStyleLbl="node1" presStyleIdx="1" presStyleCnt="6">
        <dgm:presLayoutVars>
          <dgm:bulletEnabled val="1"/>
        </dgm:presLayoutVars>
      </dgm:prSet>
      <dgm:spPr/>
    </dgm:pt>
    <dgm:pt modelId="{47F2D569-C2FA-4BB0-985A-906FBB667E82}" type="pres">
      <dgm:prSet presAssocID="{718EF23D-2B92-4347-A959-F0A784513AA2}" presName="parSpace" presStyleCnt="0"/>
      <dgm:spPr/>
    </dgm:pt>
    <dgm:pt modelId="{D94404D7-C3B1-4ECF-8421-8519A4FCC695}" type="pres">
      <dgm:prSet presAssocID="{10B3DA12-D6B2-4B1E-B404-2C16CDE0E5B5}" presName="parTxOnly" presStyleLbl="node1" presStyleIdx="2" presStyleCnt="6">
        <dgm:presLayoutVars>
          <dgm:bulletEnabled val="1"/>
        </dgm:presLayoutVars>
      </dgm:prSet>
      <dgm:spPr/>
    </dgm:pt>
    <dgm:pt modelId="{63ADE4E4-A8AE-463A-8EDC-EAF1784678AF}" type="pres">
      <dgm:prSet presAssocID="{3C49E023-24F3-4513-94E0-35B54BA73840}" presName="parSpace" presStyleCnt="0"/>
      <dgm:spPr/>
    </dgm:pt>
    <dgm:pt modelId="{14549B5C-BCBE-4AE0-B39C-BD50DAD94F15}" type="pres">
      <dgm:prSet presAssocID="{E7494252-E623-4BD7-95CD-142A678B9CEC}" presName="parTxOnly" presStyleLbl="node1" presStyleIdx="3" presStyleCnt="6">
        <dgm:presLayoutVars>
          <dgm:bulletEnabled val="1"/>
        </dgm:presLayoutVars>
      </dgm:prSet>
      <dgm:spPr/>
    </dgm:pt>
    <dgm:pt modelId="{5D9DA56E-38C1-4D48-ADF7-890A151EBBB7}" type="pres">
      <dgm:prSet presAssocID="{76FB902E-387D-4588-9893-5EEFA769F765}" presName="parSpace" presStyleCnt="0"/>
      <dgm:spPr/>
    </dgm:pt>
    <dgm:pt modelId="{148F970B-A2C8-4A0E-B243-34881D5CC43A}" type="pres">
      <dgm:prSet presAssocID="{CEFEE29D-DF3B-4F71-AA15-016C869B6148}" presName="parTxOnly" presStyleLbl="node1" presStyleIdx="4" presStyleCnt="6">
        <dgm:presLayoutVars>
          <dgm:bulletEnabled val="1"/>
        </dgm:presLayoutVars>
      </dgm:prSet>
      <dgm:spPr/>
    </dgm:pt>
    <dgm:pt modelId="{61AA5754-A893-426C-9FAA-27D7053AD2EA}" type="pres">
      <dgm:prSet presAssocID="{67117081-D29D-4B64-BD90-47242D2307B7}" presName="parSpace" presStyleCnt="0"/>
      <dgm:spPr/>
    </dgm:pt>
    <dgm:pt modelId="{57033870-FEAC-4ED5-998E-0C4F45258632}" type="pres">
      <dgm:prSet presAssocID="{DF09226E-D89E-4F31-A23F-C89779F1E3D1}" presName="parTxOnly" presStyleLbl="node1" presStyleIdx="5" presStyleCnt="6">
        <dgm:presLayoutVars>
          <dgm:bulletEnabled val="1"/>
        </dgm:presLayoutVars>
      </dgm:prSet>
      <dgm:spPr/>
    </dgm:pt>
  </dgm:ptLst>
  <dgm:cxnLst>
    <dgm:cxn modelId="{410AC102-905C-4846-9285-6AF0D924B6B0}" type="presOf" srcId="{CEFEE29D-DF3B-4F71-AA15-016C869B6148}" destId="{148F970B-A2C8-4A0E-B243-34881D5CC43A}" srcOrd="0" destOrd="0" presId="urn:microsoft.com/office/officeart/2005/8/layout/hChevron3"/>
    <dgm:cxn modelId="{1182100E-0F9E-4791-9700-608F706F53F1}" srcId="{4AB69CCB-4F4E-4290-9A54-C56AF959C2B5}" destId="{10B3DA12-D6B2-4B1E-B404-2C16CDE0E5B5}" srcOrd="2" destOrd="0" parTransId="{9BDB0084-51F7-4153-A8EE-07AEAF0205DC}" sibTransId="{3C49E023-24F3-4513-94E0-35B54BA73840}"/>
    <dgm:cxn modelId="{DDD0DB1A-4EBB-4D22-8705-C40A26449B83}" srcId="{4AB69CCB-4F4E-4290-9A54-C56AF959C2B5}" destId="{CEFEE29D-DF3B-4F71-AA15-016C869B6148}" srcOrd="4" destOrd="0" parTransId="{1C2B401B-5245-43F9-A22D-2EE886BFD2C8}" sibTransId="{67117081-D29D-4B64-BD90-47242D2307B7}"/>
    <dgm:cxn modelId="{EDCC0430-610A-480F-8F9A-75E17AFD4270}" type="presOf" srcId="{10B3DA12-D6B2-4B1E-B404-2C16CDE0E5B5}" destId="{D94404D7-C3B1-4ECF-8421-8519A4FCC695}" srcOrd="0" destOrd="0" presId="urn:microsoft.com/office/officeart/2005/8/layout/hChevron3"/>
    <dgm:cxn modelId="{AE7C0137-F3BE-4341-A6BD-448090605BD0}" type="presOf" srcId="{943C87C5-EB10-43E7-B225-74EDE0646DBF}" destId="{57D94C8F-8FC2-4A3B-B74B-DB0F9B15CA92}" srcOrd="0" destOrd="0" presId="urn:microsoft.com/office/officeart/2005/8/layout/hChevron3"/>
    <dgm:cxn modelId="{CCFE4064-C912-48E6-9184-1DFD59B63FBA}" srcId="{4AB69CCB-4F4E-4290-9A54-C56AF959C2B5}" destId="{943C87C5-EB10-43E7-B225-74EDE0646DBF}" srcOrd="0" destOrd="0" parTransId="{B0C25B4F-D36C-4239-A459-F23B792080B0}" sibTransId="{9DDBFA28-FCDC-4B3C-AD17-86E3A7D3C411}"/>
    <dgm:cxn modelId="{15F8A269-8BD2-44A7-B8A2-9DEFDBDA0D26}" type="presOf" srcId="{E7494252-E623-4BD7-95CD-142A678B9CEC}" destId="{14549B5C-BCBE-4AE0-B39C-BD50DAD94F15}" srcOrd="0" destOrd="0" presId="urn:microsoft.com/office/officeart/2005/8/layout/hChevron3"/>
    <dgm:cxn modelId="{52FBAC50-3F3D-4E95-888B-AB6315730F33}" type="presOf" srcId="{DF09226E-D89E-4F31-A23F-C89779F1E3D1}" destId="{57033870-FEAC-4ED5-998E-0C4F45258632}" srcOrd="0" destOrd="0" presId="urn:microsoft.com/office/officeart/2005/8/layout/hChevron3"/>
    <dgm:cxn modelId="{4A6BF895-1F0C-4D6D-8404-DCBD72662B5B}" srcId="{4AB69CCB-4F4E-4290-9A54-C56AF959C2B5}" destId="{E7494252-E623-4BD7-95CD-142A678B9CEC}" srcOrd="3" destOrd="0" parTransId="{85DD87A3-0981-409C-BE10-B7F195FB364B}" sibTransId="{76FB902E-387D-4588-9893-5EEFA769F765}"/>
    <dgm:cxn modelId="{6571DFA2-7629-4063-85B7-0081E76D87D6}" type="presOf" srcId="{4AB69CCB-4F4E-4290-9A54-C56AF959C2B5}" destId="{11D7264E-02A9-4352-BF69-BE7C9787F792}" srcOrd="0" destOrd="0" presId="urn:microsoft.com/office/officeart/2005/8/layout/hChevron3"/>
    <dgm:cxn modelId="{F8C051A7-73FB-45D7-8499-F46A1104F750}" type="presOf" srcId="{3AA12265-D585-4E90-995E-31A47FC7B162}" destId="{9D89FEAB-51AA-4CCD-9821-C6E4E5B1044E}" srcOrd="0" destOrd="0" presId="urn:microsoft.com/office/officeart/2005/8/layout/hChevron3"/>
    <dgm:cxn modelId="{487478C1-A8B0-4D8D-9C52-5F3401332B0A}" srcId="{4AB69CCB-4F4E-4290-9A54-C56AF959C2B5}" destId="{3AA12265-D585-4E90-995E-31A47FC7B162}" srcOrd="1" destOrd="0" parTransId="{3CC4F8CE-2AFC-48B9-8ECE-DF9ACB6B3D1C}" sibTransId="{718EF23D-2B92-4347-A959-F0A784513AA2}"/>
    <dgm:cxn modelId="{B0D8BEED-BA67-4F0B-BFBB-06F1639824A4}" srcId="{4AB69CCB-4F4E-4290-9A54-C56AF959C2B5}" destId="{DF09226E-D89E-4F31-A23F-C89779F1E3D1}" srcOrd="5" destOrd="0" parTransId="{A2952B96-62AD-4955-9C81-FC8CB4001FB8}" sibTransId="{7A19E09D-D6B4-45E9-B740-7376410D34A0}"/>
    <dgm:cxn modelId="{281383DC-97F1-453E-AC14-3EBF636FBE7C}" type="presParOf" srcId="{11D7264E-02A9-4352-BF69-BE7C9787F792}" destId="{57D94C8F-8FC2-4A3B-B74B-DB0F9B15CA92}" srcOrd="0" destOrd="0" presId="urn:microsoft.com/office/officeart/2005/8/layout/hChevron3"/>
    <dgm:cxn modelId="{5EF6B0AE-67B8-478D-AC34-488EBCDAC021}" type="presParOf" srcId="{11D7264E-02A9-4352-BF69-BE7C9787F792}" destId="{D9E612E6-0C8B-48E6-AEA2-4FB0CEA85CB3}" srcOrd="1" destOrd="0" presId="urn:microsoft.com/office/officeart/2005/8/layout/hChevron3"/>
    <dgm:cxn modelId="{861505B5-6E13-447E-A492-E17E8E79F362}" type="presParOf" srcId="{11D7264E-02A9-4352-BF69-BE7C9787F792}" destId="{9D89FEAB-51AA-4CCD-9821-C6E4E5B1044E}" srcOrd="2" destOrd="0" presId="urn:microsoft.com/office/officeart/2005/8/layout/hChevron3"/>
    <dgm:cxn modelId="{D532B28C-9BBE-4C41-8B67-E40C010135BD}" type="presParOf" srcId="{11D7264E-02A9-4352-BF69-BE7C9787F792}" destId="{47F2D569-C2FA-4BB0-985A-906FBB667E82}" srcOrd="3" destOrd="0" presId="urn:microsoft.com/office/officeart/2005/8/layout/hChevron3"/>
    <dgm:cxn modelId="{45C69634-F495-46F7-A3ED-B61963EAD35B}" type="presParOf" srcId="{11D7264E-02A9-4352-BF69-BE7C9787F792}" destId="{D94404D7-C3B1-4ECF-8421-8519A4FCC695}" srcOrd="4" destOrd="0" presId="urn:microsoft.com/office/officeart/2005/8/layout/hChevron3"/>
    <dgm:cxn modelId="{6A85CFF6-C81C-4DEB-BADC-B3EC41FDC625}" type="presParOf" srcId="{11D7264E-02A9-4352-BF69-BE7C9787F792}" destId="{63ADE4E4-A8AE-463A-8EDC-EAF1784678AF}" srcOrd="5" destOrd="0" presId="urn:microsoft.com/office/officeart/2005/8/layout/hChevron3"/>
    <dgm:cxn modelId="{B961D43D-F7A9-4585-8AB9-F860766446EA}" type="presParOf" srcId="{11D7264E-02A9-4352-BF69-BE7C9787F792}" destId="{14549B5C-BCBE-4AE0-B39C-BD50DAD94F15}" srcOrd="6" destOrd="0" presId="urn:microsoft.com/office/officeart/2005/8/layout/hChevron3"/>
    <dgm:cxn modelId="{851AF98F-C553-430D-9594-60CDCE9BA9B3}" type="presParOf" srcId="{11D7264E-02A9-4352-BF69-BE7C9787F792}" destId="{5D9DA56E-38C1-4D48-ADF7-890A151EBBB7}" srcOrd="7" destOrd="0" presId="urn:microsoft.com/office/officeart/2005/8/layout/hChevron3"/>
    <dgm:cxn modelId="{6DA72519-D4D7-4690-B0E3-B8222622AF16}" type="presParOf" srcId="{11D7264E-02A9-4352-BF69-BE7C9787F792}" destId="{148F970B-A2C8-4A0E-B243-34881D5CC43A}" srcOrd="8" destOrd="0" presId="urn:microsoft.com/office/officeart/2005/8/layout/hChevron3"/>
    <dgm:cxn modelId="{84F478B0-F30B-4DC0-908A-D283492864BA}" type="presParOf" srcId="{11D7264E-02A9-4352-BF69-BE7C9787F792}" destId="{61AA5754-A893-426C-9FAA-27D7053AD2EA}" srcOrd="9" destOrd="0" presId="urn:microsoft.com/office/officeart/2005/8/layout/hChevron3"/>
    <dgm:cxn modelId="{C51FCA9F-761E-47C7-BB35-DD8446A67A92}" type="presParOf" srcId="{11D7264E-02A9-4352-BF69-BE7C9787F792}" destId="{57033870-FEAC-4ED5-998E-0C4F45258632}" srcOrd="1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4AB69CCB-4F4E-4290-9A54-C56AF959C2B5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943C87C5-EB10-43E7-B225-74EDE0646DBF}">
      <dgm:prSet phldrT="[Texto]"/>
      <dgm:spPr>
        <a:solidFill>
          <a:schemeClr val="accent1"/>
        </a:solidFill>
      </dgm:spPr>
      <dgm:t>
        <a:bodyPr/>
        <a:lstStyle/>
        <a:p>
          <a:r>
            <a:rPr lang="pt-BR" dirty="0" err="1"/>
            <a:t>Introduction</a:t>
          </a:r>
          <a:endParaRPr lang="pt-BR" dirty="0"/>
        </a:p>
      </dgm:t>
    </dgm:pt>
    <dgm:pt modelId="{B0C25B4F-D36C-4239-A459-F23B792080B0}" type="parTrans" cxnId="{CCFE4064-C912-48E6-9184-1DFD59B63FBA}">
      <dgm:prSet/>
      <dgm:spPr/>
      <dgm:t>
        <a:bodyPr/>
        <a:lstStyle/>
        <a:p>
          <a:endParaRPr lang="pt-BR"/>
        </a:p>
      </dgm:t>
    </dgm:pt>
    <dgm:pt modelId="{9DDBFA28-FCDC-4B3C-AD17-86E3A7D3C411}" type="sibTrans" cxnId="{CCFE4064-C912-48E6-9184-1DFD59B63FBA}">
      <dgm:prSet/>
      <dgm:spPr/>
      <dgm:t>
        <a:bodyPr/>
        <a:lstStyle/>
        <a:p>
          <a:endParaRPr lang="pt-BR"/>
        </a:p>
      </dgm:t>
    </dgm:pt>
    <dgm:pt modelId="{E7494252-E623-4BD7-95CD-142A678B9CEC}">
      <dgm:prSet phldrT="[Texto]"/>
      <dgm:spPr>
        <a:solidFill>
          <a:schemeClr val="accent1"/>
        </a:solidFill>
      </dgm:spPr>
      <dgm:t>
        <a:bodyPr/>
        <a:lstStyle/>
        <a:p>
          <a:r>
            <a:rPr lang="pt-BR" dirty="0" err="1"/>
            <a:t>Database</a:t>
          </a:r>
          <a:endParaRPr lang="pt-BR" dirty="0"/>
        </a:p>
      </dgm:t>
    </dgm:pt>
    <dgm:pt modelId="{85DD87A3-0981-409C-BE10-B7F195FB364B}" type="parTrans" cxnId="{4A6BF895-1F0C-4D6D-8404-DCBD72662B5B}">
      <dgm:prSet/>
      <dgm:spPr/>
      <dgm:t>
        <a:bodyPr/>
        <a:lstStyle/>
        <a:p>
          <a:endParaRPr lang="pt-BR"/>
        </a:p>
      </dgm:t>
    </dgm:pt>
    <dgm:pt modelId="{76FB902E-387D-4588-9893-5EEFA769F765}" type="sibTrans" cxnId="{4A6BF895-1F0C-4D6D-8404-DCBD72662B5B}">
      <dgm:prSet/>
      <dgm:spPr/>
      <dgm:t>
        <a:bodyPr/>
        <a:lstStyle/>
        <a:p>
          <a:endParaRPr lang="pt-BR"/>
        </a:p>
      </dgm:t>
    </dgm:pt>
    <dgm:pt modelId="{9C92FFBF-A3A6-4543-8A78-C0DE786004C4}">
      <dgm:prSet phldrT="[Texto]"/>
      <dgm:spPr/>
      <dgm:t>
        <a:bodyPr/>
        <a:lstStyle/>
        <a:p>
          <a:r>
            <a:rPr lang="pt-BR" dirty="0" err="1"/>
            <a:t>Empirical</a:t>
          </a:r>
          <a:r>
            <a:rPr lang="pt-BR" dirty="0"/>
            <a:t> </a:t>
          </a:r>
          <a:r>
            <a:rPr lang="pt-BR" dirty="0" err="1"/>
            <a:t>Strategy</a:t>
          </a:r>
          <a:endParaRPr lang="pt-BR" dirty="0"/>
        </a:p>
      </dgm:t>
    </dgm:pt>
    <dgm:pt modelId="{3109505A-F33D-45CC-A155-CB8DFDBD3E81}" type="parTrans" cxnId="{9348C98D-F808-4801-99D8-741414757EB4}">
      <dgm:prSet/>
      <dgm:spPr/>
      <dgm:t>
        <a:bodyPr/>
        <a:lstStyle/>
        <a:p>
          <a:endParaRPr lang="pt-BR"/>
        </a:p>
      </dgm:t>
    </dgm:pt>
    <dgm:pt modelId="{5C06EB3D-AF90-4257-9E46-C43F371217FD}" type="sibTrans" cxnId="{9348C98D-F808-4801-99D8-741414757EB4}">
      <dgm:prSet/>
      <dgm:spPr/>
      <dgm:t>
        <a:bodyPr/>
        <a:lstStyle/>
        <a:p>
          <a:endParaRPr lang="pt-BR"/>
        </a:p>
      </dgm:t>
    </dgm:pt>
    <dgm:pt modelId="{CEFEE29D-DF3B-4F71-AA15-016C869B6148}">
      <dgm:prSet phldrT="[Texto]"/>
      <dgm:spPr/>
      <dgm:t>
        <a:bodyPr/>
        <a:lstStyle/>
        <a:p>
          <a:r>
            <a:rPr lang="pt-BR" dirty="0" err="1"/>
            <a:t>Summary</a:t>
          </a:r>
          <a:r>
            <a:rPr lang="pt-BR" dirty="0"/>
            <a:t> </a:t>
          </a:r>
          <a:r>
            <a:rPr lang="pt-BR" dirty="0" err="1"/>
            <a:t>Statistics</a:t>
          </a:r>
          <a:endParaRPr lang="pt-BR" dirty="0"/>
        </a:p>
      </dgm:t>
    </dgm:pt>
    <dgm:pt modelId="{1C2B401B-5245-43F9-A22D-2EE886BFD2C8}" type="parTrans" cxnId="{DDD0DB1A-4EBB-4D22-8705-C40A26449B83}">
      <dgm:prSet/>
      <dgm:spPr/>
      <dgm:t>
        <a:bodyPr/>
        <a:lstStyle/>
        <a:p>
          <a:endParaRPr lang="pt-BR"/>
        </a:p>
      </dgm:t>
    </dgm:pt>
    <dgm:pt modelId="{67117081-D29D-4B64-BD90-47242D2307B7}" type="sibTrans" cxnId="{DDD0DB1A-4EBB-4D22-8705-C40A26449B83}">
      <dgm:prSet/>
      <dgm:spPr/>
      <dgm:t>
        <a:bodyPr/>
        <a:lstStyle/>
        <a:p>
          <a:endParaRPr lang="pt-BR"/>
        </a:p>
      </dgm:t>
    </dgm:pt>
    <dgm:pt modelId="{DF09226E-D89E-4F31-A23F-C89779F1E3D1}">
      <dgm:prSet phldrT="[Texto]"/>
      <dgm:spPr>
        <a:solidFill>
          <a:schemeClr val="accent2"/>
        </a:solidFill>
      </dgm:spPr>
      <dgm:t>
        <a:bodyPr/>
        <a:lstStyle/>
        <a:p>
          <a:r>
            <a:rPr lang="pt-BR" dirty="0" err="1"/>
            <a:t>Preliminary</a:t>
          </a:r>
          <a:r>
            <a:rPr lang="pt-BR" dirty="0"/>
            <a:t> </a:t>
          </a:r>
          <a:r>
            <a:rPr lang="pt-BR" dirty="0" err="1"/>
            <a:t>Results</a:t>
          </a:r>
          <a:endParaRPr lang="pt-BR" dirty="0"/>
        </a:p>
      </dgm:t>
    </dgm:pt>
    <dgm:pt modelId="{A2952B96-62AD-4955-9C81-FC8CB4001FB8}" type="parTrans" cxnId="{B0D8BEED-BA67-4F0B-BFBB-06F1639824A4}">
      <dgm:prSet/>
      <dgm:spPr/>
      <dgm:t>
        <a:bodyPr/>
        <a:lstStyle/>
        <a:p>
          <a:endParaRPr lang="pt-BR"/>
        </a:p>
      </dgm:t>
    </dgm:pt>
    <dgm:pt modelId="{7A19E09D-D6B4-45E9-B740-7376410D34A0}" type="sibTrans" cxnId="{B0D8BEED-BA67-4F0B-BFBB-06F1639824A4}">
      <dgm:prSet/>
      <dgm:spPr/>
      <dgm:t>
        <a:bodyPr/>
        <a:lstStyle/>
        <a:p>
          <a:endParaRPr lang="pt-BR"/>
        </a:p>
      </dgm:t>
    </dgm:pt>
    <dgm:pt modelId="{10B3DA12-D6B2-4B1E-B404-2C16CDE0E5B5}">
      <dgm:prSet phldrT="[Texto]"/>
      <dgm:spPr>
        <a:solidFill>
          <a:schemeClr val="accent1"/>
        </a:solidFill>
      </dgm:spPr>
      <dgm:t>
        <a:bodyPr/>
        <a:lstStyle/>
        <a:p>
          <a:r>
            <a:rPr lang="pt-BR" dirty="0" err="1"/>
            <a:t>Literature</a:t>
          </a:r>
          <a:endParaRPr lang="pt-BR" dirty="0"/>
        </a:p>
      </dgm:t>
    </dgm:pt>
    <dgm:pt modelId="{3C49E023-24F3-4513-94E0-35B54BA73840}" type="sibTrans" cxnId="{1182100E-0F9E-4791-9700-608F706F53F1}">
      <dgm:prSet/>
      <dgm:spPr/>
      <dgm:t>
        <a:bodyPr/>
        <a:lstStyle/>
        <a:p>
          <a:endParaRPr lang="pt-BR"/>
        </a:p>
      </dgm:t>
    </dgm:pt>
    <dgm:pt modelId="{9BDB0084-51F7-4153-A8EE-07AEAF0205DC}" type="parTrans" cxnId="{1182100E-0F9E-4791-9700-608F706F53F1}">
      <dgm:prSet/>
      <dgm:spPr/>
      <dgm:t>
        <a:bodyPr/>
        <a:lstStyle/>
        <a:p>
          <a:endParaRPr lang="pt-BR"/>
        </a:p>
      </dgm:t>
    </dgm:pt>
    <dgm:pt modelId="{3AA12265-D585-4E90-995E-31A47FC7B162}">
      <dgm:prSet phldrT="[Texto]"/>
      <dgm:spPr>
        <a:solidFill>
          <a:schemeClr val="accent1"/>
        </a:solidFill>
      </dgm:spPr>
      <dgm:t>
        <a:bodyPr/>
        <a:lstStyle/>
        <a:p>
          <a:r>
            <a:rPr lang="pt-BR" dirty="0" err="1"/>
            <a:t>Institutional</a:t>
          </a:r>
          <a:r>
            <a:rPr lang="pt-BR" dirty="0"/>
            <a:t> Setting</a:t>
          </a:r>
        </a:p>
      </dgm:t>
    </dgm:pt>
    <dgm:pt modelId="{3CC4F8CE-2AFC-48B9-8ECE-DF9ACB6B3D1C}" type="parTrans" cxnId="{487478C1-A8B0-4D8D-9C52-5F3401332B0A}">
      <dgm:prSet/>
      <dgm:spPr/>
      <dgm:t>
        <a:bodyPr/>
        <a:lstStyle/>
        <a:p>
          <a:endParaRPr lang="pt-BR"/>
        </a:p>
      </dgm:t>
    </dgm:pt>
    <dgm:pt modelId="{718EF23D-2B92-4347-A959-F0A784513AA2}" type="sibTrans" cxnId="{487478C1-A8B0-4D8D-9C52-5F3401332B0A}">
      <dgm:prSet/>
      <dgm:spPr/>
      <dgm:t>
        <a:bodyPr/>
        <a:lstStyle/>
        <a:p>
          <a:endParaRPr lang="pt-BR"/>
        </a:p>
      </dgm:t>
    </dgm:pt>
    <dgm:pt modelId="{11D7264E-02A9-4352-BF69-BE7C9787F792}" type="pres">
      <dgm:prSet presAssocID="{4AB69CCB-4F4E-4290-9A54-C56AF959C2B5}" presName="Name0" presStyleCnt="0">
        <dgm:presLayoutVars>
          <dgm:dir/>
          <dgm:resizeHandles val="exact"/>
        </dgm:presLayoutVars>
      </dgm:prSet>
      <dgm:spPr/>
    </dgm:pt>
    <dgm:pt modelId="{57D94C8F-8FC2-4A3B-B74B-DB0F9B15CA92}" type="pres">
      <dgm:prSet presAssocID="{943C87C5-EB10-43E7-B225-74EDE0646DBF}" presName="parTxOnly" presStyleLbl="node1" presStyleIdx="0" presStyleCnt="7">
        <dgm:presLayoutVars>
          <dgm:bulletEnabled val="1"/>
        </dgm:presLayoutVars>
      </dgm:prSet>
      <dgm:spPr/>
    </dgm:pt>
    <dgm:pt modelId="{D9E612E6-0C8B-48E6-AEA2-4FB0CEA85CB3}" type="pres">
      <dgm:prSet presAssocID="{9DDBFA28-FCDC-4B3C-AD17-86E3A7D3C411}" presName="parSpace" presStyleCnt="0"/>
      <dgm:spPr/>
    </dgm:pt>
    <dgm:pt modelId="{9D89FEAB-51AA-4CCD-9821-C6E4E5B1044E}" type="pres">
      <dgm:prSet presAssocID="{3AA12265-D585-4E90-995E-31A47FC7B162}" presName="parTxOnly" presStyleLbl="node1" presStyleIdx="1" presStyleCnt="7">
        <dgm:presLayoutVars>
          <dgm:bulletEnabled val="1"/>
        </dgm:presLayoutVars>
      </dgm:prSet>
      <dgm:spPr/>
    </dgm:pt>
    <dgm:pt modelId="{47F2D569-C2FA-4BB0-985A-906FBB667E82}" type="pres">
      <dgm:prSet presAssocID="{718EF23D-2B92-4347-A959-F0A784513AA2}" presName="parSpace" presStyleCnt="0"/>
      <dgm:spPr/>
    </dgm:pt>
    <dgm:pt modelId="{D94404D7-C3B1-4ECF-8421-8519A4FCC695}" type="pres">
      <dgm:prSet presAssocID="{10B3DA12-D6B2-4B1E-B404-2C16CDE0E5B5}" presName="parTxOnly" presStyleLbl="node1" presStyleIdx="2" presStyleCnt="7">
        <dgm:presLayoutVars>
          <dgm:bulletEnabled val="1"/>
        </dgm:presLayoutVars>
      </dgm:prSet>
      <dgm:spPr/>
    </dgm:pt>
    <dgm:pt modelId="{63ADE4E4-A8AE-463A-8EDC-EAF1784678AF}" type="pres">
      <dgm:prSet presAssocID="{3C49E023-24F3-4513-94E0-35B54BA73840}" presName="parSpace" presStyleCnt="0"/>
      <dgm:spPr/>
    </dgm:pt>
    <dgm:pt modelId="{14549B5C-BCBE-4AE0-B39C-BD50DAD94F15}" type="pres">
      <dgm:prSet presAssocID="{E7494252-E623-4BD7-95CD-142A678B9CEC}" presName="parTxOnly" presStyleLbl="node1" presStyleIdx="3" presStyleCnt="7">
        <dgm:presLayoutVars>
          <dgm:bulletEnabled val="1"/>
        </dgm:presLayoutVars>
      </dgm:prSet>
      <dgm:spPr/>
    </dgm:pt>
    <dgm:pt modelId="{5D9DA56E-38C1-4D48-ADF7-890A151EBBB7}" type="pres">
      <dgm:prSet presAssocID="{76FB902E-387D-4588-9893-5EEFA769F765}" presName="parSpace" presStyleCnt="0"/>
      <dgm:spPr/>
    </dgm:pt>
    <dgm:pt modelId="{9FE39DCD-A9FF-47DD-9D1E-03BC8A5EEDCE}" type="pres">
      <dgm:prSet presAssocID="{9C92FFBF-A3A6-4543-8A78-C0DE786004C4}" presName="parTxOnly" presStyleLbl="node1" presStyleIdx="4" presStyleCnt="7">
        <dgm:presLayoutVars>
          <dgm:bulletEnabled val="1"/>
        </dgm:presLayoutVars>
      </dgm:prSet>
      <dgm:spPr/>
    </dgm:pt>
    <dgm:pt modelId="{C28EDB91-C290-4DC7-BADC-4A46F09AF519}" type="pres">
      <dgm:prSet presAssocID="{5C06EB3D-AF90-4257-9E46-C43F371217FD}" presName="parSpace" presStyleCnt="0"/>
      <dgm:spPr/>
    </dgm:pt>
    <dgm:pt modelId="{148F970B-A2C8-4A0E-B243-34881D5CC43A}" type="pres">
      <dgm:prSet presAssocID="{CEFEE29D-DF3B-4F71-AA15-016C869B6148}" presName="parTxOnly" presStyleLbl="node1" presStyleIdx="5" presStyleCnt="7">
        <dgm:presLayoutVars>
          <dgm:bulletEnabled val="1"/>
        </dgm:presLayoutVars>
      </dgm:prSet>
      <dgm:spPr/>
    </dgm:pt>
    <dgm:pt modelId="{61AA5754-A893-426C-9FAA-27D7053AD2EA}" type="pres">
      <dgm:prSet presAssocID="{67117081-D29D-4B64-BD90-47242D2307B7}" presName="parSpace" presStyleCnt="0"/>
      <dgm:spPr/>
    </dgm:pt>
    <dgm:pt modelId="{57033870-FEAC-4ED5-998E-0C4F45258632}" type="pres">
      <dgm:prSet presAssocID="{DF09226E-D89E-4F31-A23F-C89779F1E3D1}" presName="parTxOnly" presStyleLbl="node1" presStyleIdx="6" presStyleCnt="7">
        <dgm:presLayoutVars>
          <dgm:bulletEnabled val="1"/>
        </dgm:presLayoutVars>
      </dgm:prSet>
      <dgm:spPr/>
    </dgm:pt>
  </dgm:ptLst>
  <dgm:cxnLst>
    <dgm:cxn modelId="{410AC102-905C-4846-9285-6AF0D924B6B0}" type="presOf" srcId="{CEFEE29D-DF3B-4F71-AA15-016C869B6148}" destId="{148F970B-A2C8-4A0E-B243-34881D5CC43A}" srcOrd="0" destOrd="0" presId="urn:microsoft.com/office/officeart/2005/8/layout/hChevron3"/>
    <dgm:cxn modelId="{1182100E-0F9E-4791-9700-608F706F53F1}" srcId="{4AB69CCB-4F4E-4290-9A54-C56AF959C2B5}" destId="{10B3DA12-D6B2-4B1E-B404-2C16CDE0E5B5}" srcOrd="2" destOrd="0" parTransId="{9BDB0084-51F7-4153-A8EE-07AEAF0205DC}" sibTransId="{3C49E023-24F3-4513-94E0-35B54BA73840}"/>
    <dgm:cxn modelId="{DDD0DB1A-4EBB-4D22-8705-C40A26449B83}" srcId="{4AB69CCB-4F4E-4290-9A54-C56AF959C2B5}" destId="{CEFEE29D-DF3B-4F71-AA15-016C869B6148}" srcOrd="5" destOrd="0" parTransId="{1C2B401B-5245-43F9-A22D-2EE886BFD2C8}" sibTransId="{67117081-D29D-4B64-BD90-47242D2307B7}"/>
    <dgm:cxn modelId="{EDCC0430-610A-480F-8F9A-75E17AFD4270}" type="presOf" srcId="{10B3DA12-D6B2-4B1E-B404-2C16CDE0E5B5}" destId="{D94404D7-C3B1-4ECF-8421-8519A4FCC695}" srcOrd="0" destOrd="0" presId="urn:microsoft.com/office/officeart/2005/8/layout/hChevron3"/>
    <dgm:cxn modelId="{AE7C0137-F3BE-4341-A6BD-448090605BD0}" type="presOf" srcId="{943C87C5-EB10-43E7-B225-74EDE0646DBF}" destId="{57D94C8F-8FC2-4A3B-B74B-DB0F9B15CA92}" srcOrd="0" destOrd="0" presId="urn:microsoft.com/office/officeart/2005/8/layout/hChevron3"/>
    <dgm:cxn modelId="{CCFE4064-C912-48E6-9184-1DFD59B63FBA}" srcId="{4AB69CCB-4F4E-4290-9A54-C56AF959C2B5}" destId="{943C87C5-EB10-43E7-B225-74EDE0646DBF}" srcOrd="0" destOrd="0" parTransId="{B0C25B4F-D36C-4239-A459-F23B792080B0}" sibTransId="{9DDBFA28-FCDC-4B3C-AD17-86E3A7D3C411}"/>
    <dgm:cxn modelId="{15F8A269-8BD2-44A7-B8A2-9DEFDBDA0D26}" type="presOf" srcId="{E7494252-E623-4BD7-95CD-142A678B9CEC}" destId="{14549B5C-BCBE-4AE0-B39C-BD50DAD94F15}" srcOrd="0" destOrd="0" presId="urn:microsoft.com/office/officeart/2005/8/layout/hChevron3"/>
    <dgm:cxn modelId="{52FBAC50-3F3D-4E95-888B-AB6315730F33}" type="presOf" srcId="{DF09226E-D89E-4F31-A23F-C89779F1E3D1}" destId="{57033870-FEAC-4ED5-998E-0C4F45258632}" srcOrd="0" destOrd="0" presId="urn:microsoft.com/office/officeart/2005/8/layout/hChevron3"/>
    <dgm:cxn modelId="{9348C98D-F808-4801-99D8-741414757EB4}" srcId="{4AB69CCB-4F4E-4290-9A54-C56AF959C2B5}" destId="{9C92FFBF-A3A6-4543-8A78-C0DE786004C4}" srcOrd="4" destOrd="0" parTransId="{3109505A-F33D-45CC-A155-CB8DFDBD3E81}" sibTransId="{5C06EB3D-AF90-4257-9E46-C43F371217FD}"/>
    <dgm:cxn modelId="{4A6BF895-1F0C-4D6D-8404-DCBD72662B5B}" srcId="{4AB69CCB-4F4E-4290-9A54-C56AF959C2B5}" destId="{E7494252-E623-4BD7-95CD-142A678B9CEC}" srcOrd="3" destOrd="0" parTransId="{85DD87A3-0981-409C-BE10-B7F195FB364B}" sibTransId="{76FB902E-387D-4588-9893-5EEFA769F765}"/>
    <dgm:cxn modelId="{6571DFA2-7629-4063-85B7-0081E76D87D6}" type="presOf" srcId="{4AB69CCB-4F4E-4290-9A54-C56AF959C2B5}" destId="{11D7264E-02A9-4352-BF69-BE7C9787F792}" srcOrd="0" destOrd="0" presId="urn:microsoft.com/office/officeart/2005/8/layout/hChevron3"/>
    <dgm:cxn modelId="{F8C051A7-73FB-45D7-8499-F46A1104F750}" type="presOf" srcId="{3AA12265-D585-4E90-995E-31A47FC7B162}" destId="{9D89FEAB-51AA-4CCD-9821-C6E4E5B1044E}" srcOrd="0" destOrd="0" presId="urn:microsoft.com/office/officeart/2005/8/layout/hChevron3"/>
    <dgm:cxn modelId="{487478C1-A8B0-4D8D-9C52-5F3401332B0A}" srcId="{4AB69CCB-4F4E-4290-9A54-C56AF959C2B5}" destId="{3AA12265-D585-4E90-995E-31A47FC7B162}" srcOrd="1" destOrd="0" parTransId="{3CC4F8CE-2AFC-48B9-8ECE-DF9ACB6B3D1C}" sibTransId="{718EF23D-2B92-4347-A959-F0A784513AA2}"/>
    <dgm:cxn modelId="{B0D8BEED-BA67-4F0B-BFBB-06F1639824A4}" srcId="{4AB69CCB-4F4E-4290-9A54-C56AF959C2B5}" destId="{DF09226E-D89E-4F31-A23F-C89779F1E3D1}" srcOrd="6" destOrd="0" parTransId="{A2952B96-62AD-4955-9C81-FC8CB4001FB8}" sibTransId="{7A19E09D-D6B4-45E9-B740-7376410D34A0}"/>
    <dgm:cxn modelId="{0A374CF8-8652-449E-A865-72019E5639BF}" type="presOf" srcId="{9C92FFBF-A3A6-4543-8A78-C0DE786004C4}" destId="{9FE39DCD-A9FF-47DD-9D1E-03BC8A5EEDCE}" srcOrd="0" destOrd="0" presId="urn:microsoft.com/office/officeart/2005/8/layout/hChevron3"/>
    <dgm:cxn modelId="{281383DC-97F1-453E-AC14-3EBF636FBE7C}" type="presParOf" srcId="{11D7264E-02A9-4352-BF69-BE7C9787F792}" destId="{57D94C8F-8FC2-4A3B-B74B-DB0F9B15CA92}" srcOrd="0" destOrd="0" presId="urn:microsoft.com/office/officeart/2005/8/layout/hChevron3"/>
    <dgm:cxn modelId="{5EF6B0AE-67B8-478D-AC34-488EBCDAC021}" type="presParOf" srcId="{11D7264E-02A9-4352-BF69-BE7C9787F792}" destId="{D9E612E6-0C8B-48E6-AEA2-4FB0CEA85CB3}" srcOrd="1" destOrd="0" presId="urn:microsoft.com/office/officeart/2005/8/layout/hChevron3"/>
    <dgm:cxn modelId="{861505B5-6E13-447E-A492-E17E8E79F362}" type="presParOf" srcId="{11D7264E-02A9-4352-BF69-BE7C9787F792}" destId="{9D89FEAB-51AA-4CCD-9821-C6E4E5B1044E}" srcOrd="2" destOrd="0" presId="urn:microsoft.com/office/officeart/2005/8/layout/hChevron3"/>
    <dgm:cxn modelId="{D532B28C-9BBE-4C41-8B67-E40C010135BD}" type="presParOf" srcId="{11D7264E-02A9-4352-BF69-BE7C9787F792}" destId="{47F2D569-C2FA-4BB0-985A-906FBB667E82}" srcOrd="3" destOrd="0" presId="urn:microsoft.com/office/officeart/2005/8/layout/hChevron3"/>
    <dgm:cxn modelId="{45C69634-F495-46F7-A3ED-B61963EAD35B}" type="presParOf" srcId="{11D7264E-02A9-4352-BF69-BE7C9787F792}" destId="{D94404D7-C3B1-4ECF-8421-8519A4FCC695}" srcOrd="4" destOrd="0" presId="urn:microsoft.com/office/officeart/2005/8/layout/hChevron3"/>
    <dgm:cxn modelId="{6A85CFF6-C81C-4DEB-BADC-B3EC41FDC625}" type="presParOf" srcId="{11D7264E-02A9-4352-BF69-BE7C9787F792}" destId="{63ADE4E4-A8AE-463A-8EDC-EAF1784678AF}" srcOrd="5" destOrd="0" presId="urn:microsoft.com/office/officeart/2005/8/layout/hChevron3"/>
    <dgm:cxn modelId="{B961D43D-F7A9-4585-8AB9-F860766446EA}" type="presParOf" srcId="{11D7264E-02A9-4352-BF69-BE7C9787F792}" destId="{14549B5C-BCBE-4AE0-B39C-BD50DAD94F15}" srcOrd="6" destOrd="0" presId="urn:microsoft.com/office/officeart/2005/8/layout/hChevron3"/>
    <dgm:cxn modelId="{851AF98F-C553-430D-9594-60CDCE9BA9B3}" type="presParOf" srcId="{11D7264E-02A9-4352-BF69-BE7C9787F792}" destId="{5D9DA56E-38C1-4D48-ADF7-890A151EBBB7}" srcOrd="7" destOrd="0" presId="urn:microsoft.com/office/officeart/2005/8/layout/hChevron3"/>
    <dgm:cxn modelId="{6198A97F-5563-4736-8A13-F68EAF428476}" type="presParOf" srcId="{11D7264E-02A9-4352-BF69-BE7C9787F792}" destId="{9FE39DCD-A9FF-47DD-9D1E-03BC8A5EEDCE}" srcOrd="8" destOrd="0" presId="urn:microsoft.com/office/officeart/2005/8/layout/hChevron3"/>
    <dgm:cxn modelId="{1D15E52D-CCAA-4C47-B5E5-99D06A023474}" type="presParOf" srcId="{11D7264E-02A9-4352-BF69-BE7C9787F792}" destId="{C28EDB91-C290-4DC7-BADC-4A46F09AF519}" srcOrd="9" destOrd="0" presId="urn:microsoft.com/office/officeart/2005/8/layout/hChevron3"/>
    <dgm:cxn modelId="{6DA72519-D4D7-4690-B0E3-B8222622AF16}" type="presParOf" srcId="{11D7264E-02A9-4352-BF69-BE7C9787F792}" destId="{148F970B-A2C8-4A0E-B243-34881D5CC43A}" srcOrd="10" destOrd="0" presId="urn:microsoft.com/office/officeart/2005/8/layout/hChevron3"/>
    <dgm:cxn modelId="{84F478B0-F30B-4DC0-908A-D283492864BA}" type="presParOf" srcId="{11D7264E-02A9-4352-BF69-BE7C9787F792}" destId="{61AA5754-A893-426C-9FAA-27D7053AD2EA}" srcOrd="11" destOrd="0" presId="urn:microsoft.com/office/officeart/2005/8/layout/hChevron3"/>
    <dgm:cxn modelId="{C51FCA9F-761E-47C7-BB35-DD8446A67A92}" type="presParOf" srcId="{11D7264E-02A9-4352-BF69-BE7C9787F792}" destId="{57033870-FEAC-4ED5-998E-0C4F45258632}" srcOrd="1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4AB69CCB-4F4E-4290-9A54-C56AF959C2B5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943C87C5-EB10-43E7-B225-74EDE0646DBF}">
      <dgm:prSet phldrT="[Texto]"/>
      <dgm:spPr>
        <a:solidFill>
          <a:schemeClr val="accent1"/>
        </a:solidFill>
      </dgm:spPr>
      <dgm:t>
        <a:bodyPr/>
        <a:lstStyle/>
        <a:p>
          <a:r>
            <a:rPr lang="pt-BR" dirty="0" err="1"/>
            <a:t>Introduction</a:t>
          </a:r>
          <a:endParaRPr lang="pt-BR" dirty="0"/>
        </a:p>
      </dgm:t>
    </dgm:pt>
    <dgm:pt modelId="{B0C25B4F-D36C-4239-A459-F23B792080B0}" type="parTrans" cxnId="{CCFE4064-C912-48E6-9184-1DFD59B63FBA}">
      <dgm:prSet/>
      <dgm:spPr/>
      <dgm:t>
        <a:bodyPr/>
        <a:lstStyle/>
        <a:p>
          <a:endParaRPr lang="pt-BR"/>
        </a:p>
      </dgm:t>
    </dgm:pt>
    <dgm:pt modelId="{9DDBFA28-FCDC-4B3C-AD17-86E3A7D3C411}" type="sibTrans" cxnId="{CCFE4064-C912-48E6-9184-1DFD59B63FBA}">
      <dgm:prSet/>
      <dgm:spPr/>
      <dgm:t>
        <a:bodyPr/>
        <a:lstStyle/>
        <a:p>
          <a:endParaRPr lang="pt-BR"/>
        </a:p>
      </dgm:t>
    </dgm:pt>
    <dgm:pt modelId="{E7494252-E623-4BD7-95CD-142A678B9CEC}">
      <dgm:prSet phldrT="[Texto]"/>
      <dgm:spPr>
        <a:solidFill>
          <a:schemeClr val="accent1"/>
        </a:solidFill>
      </dgm:spPr>
      <dgm:t>
        <a:bodyPr/>
        <a:lstStyle/>
        <a:p>
          <a:r>
            <a:rPr lang="pt-BR" dirty="0" err="1"/>
            <a:t>Database</a:t>
          </a:r>
          <a:endParaRPr lang="pt-BR" dirty="0"/>
        </a:p>
      </dgm:t>
    </dgm:pt>
    <dgm:pt modelId="{85DD87A3-0981-409C-BE10-B7F195FB364B}" type="parTrans" cxnId="{4A6BF895-1F0C-4D6D-8404-DCBD72662B5B}">
      <dgm:prSet/>
      <dgm:spPr/>
      <dgm:t>
        <a:bodyPr/>
        <a:lstStyle/>
        <a:p>
          <a:endParaRPr lang="pt-BR"/>
        </a:p>
      </dgm:t>
    </dgm:pt>
    <dgm:pt modelId="{76FB902E-387D-4588-9893-5EEFA769F765}" type="sibTrans" cxnId="{4A6BF895-1F0C-4D6D-8404-DCBD72662B5B}">
      <dgm:prSet/>
      <dgm:spPr/>
      <dgm:t>
        <a:bodyPr/>
        <a:lstStyle/>
        <a:p>
          <a:endParaRPr lang="pt-BR"/>
        </a:p>
      </dgm:t>
    </dgm:pt>
    <dgm:pt modelId="{9C92FFBF-A3A6-4543-8A78-C0DE786004C4}">
      <dgm:prSet phldrT="[Texto]"/>
      <dgm:spPr/>
      <dgm:t>
        <a:bodyPr/>
        <a:lstStyle/>
        <a:p>
          <a:r>
            <a:rPr lang="pt-BR" dirty="0" err="1"/>
            <a:t>Empirical</a:t>
          </a:r>
          <a:r>
            <a:rPr lang="pt-BR" dirty="0"/>
            <a:t> </a:t>
          </a:r>
          <a:r>
            <a:rPr lang="pt-BR" dirty="0" err="1"/>
            <a:t>Strategy</a:t>
          </a:r>
          <a:endParaRPr lang="pt-BR" dirty="0"/>
        </a:p>
      </dgm:t>
    </dgm:pt>
    <dgm:pt modelId="{3109505A-F33D-45CC-A155-CB8DFDBD3E81}" type="parTrans" cxnId="{9348C98D-F808-4801-99D8-741414757EB4}">
      <dgm:prSet/>
      <dgm:spPr/>
      <dgm:t>
        <a:bodyPr/>
        <a:lstStyle/>
        <a:p>
          <a:endParaRPr lang="pt-BR"/>
        </a:p>
      </dgm:t>
    </dgm:pt>
    <dgm:pt modelId="{5C06EB3D-AF90-4257-9E46-C43F371217FD}" type="sibTrans" cxnId="{9348C98D-F808-4801-99D8-741414757EB4}">
      <dgm:prSet/>
      <dgm:spPr/>
      <dgm:t>
        <a:bodyPr/>
        <a:lstStyle/>
        <a:p>
          <a:endParaRPr lang="pt-BR"/>
        </a:p>
      </dgm:t>
    </dgm:pt>
    <dgm:pt modelId="{CEFEE29D-DF3B-4F71-AA15-016C869B6148}">
      <dgm:prSet phldrT="[Texto]"/>
      <dgm:spPr/>
      <dgm:t>
        <a:bodyPr/>
        <a:lstStyle/>
        <a:p>
          <a:r>
            <a:rPr lang="pt-BR" dirty="0" err="1"/>
            <a:t>Summary</a:t>
          </a:r>
          <a:r>
            <a:rPr lang="pt-BR" dirty="0"/>
            <a:t> </a:t>
          </a:r>
          <a:r>
            <a:rPr lang="pt-BR" dirty="0" err="1"/>
            <a:t>Statistics</a:t>
          </a:r>
          <a:endParaRPr lang="pt-BR" dirty="0"/>
        </a:p>
      </dgm:t>
    </dgm:pt>
    <dgm:pt modelId="{1C2B401B-5245-43F9-A22D-2EE886BFD2C8}" type="parTrans" cxnId="{DDD0DB1A-4EBB-4D22-8705-C40A26449B83}">
      <dgm:prSet/>
      <dgm:spPr/>
      <dgm:t>
        <a:bodyPr/>
        <a:lstStyle/>
        <a:p>
          <a:endParaRPr lang="pt-BR"/>
        </a:p>
      </dgm:t>
    </dgm:pt>
    <dgm:pt modelId="{67117081-D29D-4B64-BD90-47242D2307B7}" type="sibTrans" cxnId="{DDD0DB1A-4EBB-4D22-8705-C40A26449B83}">
      <dgm:prSet/>
      <dgm:spPr/>
      <dgm:t>
        <a:bodyPr/>
        <a:lstStyle/>
        <a:p>
          <a:endParaRPr lang="pt-BR"/>
        </a:p>
      </dgm:t>
    </dgm:pt>
    <dgm:pt modelId="{DF09226E-D89E-4F31-A23F-C89779F1E3D1}">
      <dgm:prSet phldrT="[Texto]"/>
      <dgm:spPr>
        <a:solidFill>
          <a:schemeClr val="accent2"/>
        </a:solidFill>
      </dgm:spPr>
      <dgm:t>
        <a:bodyPr/>
        <a:lstStyle/>
        <a:p>
          <a:r>
            <a:rPr lang="pt-BR" dirty="0" err="1"/>
            <a:t>Preliminary</a:t>
          </a:r>
          <a:r>
            <a:rPr lang="pt-BR" dirty="0"/>
            <a:t> </a:t>
          </a:r>
          <a:r>
            <a:rPr lang="pt-BR" dirty="0" err="1"/>
            <a:t>Results</a:t>
          </a:r>
          <a:endParaRPr lang="pt-BR" dirty="0"/>
        </a:p>
      </dgm:t>
    </dgm:pt>
    <dgm:pt modelId="{A2952B96-62AD-4955-9C81-FC8CB4001FB8}" type="parTrans" cxnId="{B0D8BEED-BA67-4F0B-BFBB-06F1639824A4}">
      <dgm:prSet/>
      <dgm:spPr/>
      <dgm:t>
        <a:bodyPr/>
        <a:lstStyle/>
        <a:p>
          <a:endParaRPr lang="pt-BR"/>
        </a:p>
      </dgm:t>
    </dgm:pt>
    <dgm:pt modelId="{7A19E09D-D6B4-45E9-B740-7376410D34A0}" type="sibTrans" cxnId="{B0D8BEED-BA67-4F0B-BFBB-06F1639824A4}">
      <dgm:prSet/>
      <dgm:spPr/>
      <dgm:t>
        <a:bodyPr/>
        <a:lstStyle/>
        <a:p>
          <a:endParaRPr lang="pt-BR"/>
        </a:p>
      </dgm:t>
    </dgm:pt>
    <dgm:pt modelId="{10B3DA12-D6B2-4B1E-B404-2C16CDE0E5B5}">
      <dgm:prSet phldrT="[Texto]"/>
      <dgm:spPr>
        <a:solidFill>
          <a:schemeClr val="accent1"/>
        </a:solidFill>
      </dgm:spPr>
      <dgm:t>
        <a:bodyPr/>
        <a:lstStyle/>
        <a:p>
          <a:r>
            <a:rPr lang="pt-BR" dirty="0" err="1"/>
            <a:t>Literature</a:t>
          </a:r>
          <a:endParaRPr lang="pt-BR" dirty="0"/>
        </a:p>
      </dgm:t>
    </dgm:pt>
    <dgm:pt modelId="{3C49E023-24F3-4513-94E0-35B54BA73840}" type="sibTrans" cxnId="{1182100E-0F9E-4791-9700-608F706F53F1}">
      <dgm:prSet/>
      <dgm:spPr/>
      <dgm:t>
        <a:bodyPr/>
        <a:lstStyle/>
        <a:p>
          <a:endParaRPr lang="pt-BR"/>
        </a:p>
      </dgm:t>
    </dgm:pt>
    <dgm:pt modelId="{9BDB0084-51F7-4153-A8EE-07AEAF0205DC}" type="parTrans" cxnId="{1182100E-0F9E-4791-9700-608F706F53F1}">
      <dgm:prSet/>
      <dgm:spPr/>
      <dgm:t>
        <a:bodyPr/>
        <a:lstStyle/>
        <a:p>
          <a:endParaRPr lang="pt-BR"/>
        </a:p>
      </dgm:t>
    </dgm:pt>
    <dgm:pt modelId="{3AA12265-D585-4E90-995E-31A47FC7B162}">
      <dgm:prSet phldrT="[Texto]"/>
      <dgm:spPr>
        <a:solidFill>
          <a:schemeClr val="accent1"/>
        </a:solidFill>
      </dgm:spPr>
      <dgm:t>
        <a:bodyPr/>
        <a:lstStyle/>
        <a:p>
          <a:r>
            <a:rPr lang="pt-BR" dirty="0" err="1"/>
            <a:t>Institutional</a:t>
          </a:r>
          <a:r>
            <a:rPr lang="pt-BR" dirty="0"/>
            <a:t> Setting</a:t>
          </a:r>
        </a:p>
      </dgm:t>
    </dgm:pt>
    <dgm:pt modelId="{3CC4F8CE-2AFC-48B9-8ECE-DF9ACB6B3D1C}" type="parTrans" cxnId="{487478C1-A8B0-4D8D-9C52-5F3401332B0A}">
      <dgm:prSet/>
      <dgm:spPr/>
      <dgm:t>
        <a:bodyPr/>
        <a:lstStyle/>
        <a:p>
          <a:endParaRPr lang="pt-BR"/>
        </a:p>
      </dgm:t>
    </dgm:pt>
    <dgm:pt modelId="{718EF23D-2B92-4347-A959-F0A784513AA2}" type="sibTrans" cxnId="{487478C1-A8B0-4D8D-9C52-5F3401332B0A}">
      <dgm:prSet/>
      <dgm:spPr/>
      <dgm:t>
        <a:bodyPr/>
        <a:lstStyle/>
        <a:p>
          <a:endParaRPr lang="pt-BR"/>
        </a:p>
      </dgm:t>
    </dgm:pt>
    <dgm:pt modelId="{11D7264E-02A9-4352-BF69-BE7C9787F792}" type="pres">
      <dgm:prSet presAssocID="{4AB69CCB-4F4E-4290-9A54-C56AF959C2B5}" presName="Name0" presStyleCnt="0">
        <dgm:presLayoutVars>
          <dgm:dir/>
          <dgm:resizeHandles val="exact"/>
        </dgm:presLayoutVars>
      </dgm:prSet>
      <dgm:spPr/>
    </dgm:pt>
    <dgm:pt modelId="{57D94C8F-8FC2-4A3B-B74B-DB0F9B15CA92}" type="pres">
      <dgm:prSet presAssocID="{943C87C5-EB10-43E7-B225-74EDE0646DBF}" presName="parTxOnly" presStyleLbl="node1" presStyleIdx="0" presStyleCnt="7">
        <dgm:presLayoutVars>
          <dgm:bulletEnabled val="1"/>
        </dgm:presLayoutVars>
      </dgm:prSet>
      <dgm:spPr/>
    </dgm:pt>
    <dgm:pt modelId="{D9E612E6-0C8B-48E6-AEA2-4FB0CEA85CB3}" type="pres">
      <dgm:prSet presAssocID="{9DDBFA28-FCDC-4B3C-AD17-86E3A7D3C411}" presName="parSpace" presStyleCnt="0"/>
      <dgm:spPr/>
    </dgm:pt>
    <dgm:pt modelId="{9D89FEAB-51AA-4CCD-9821-C6E4E5B1044E}" type="pres">
      <dgm:prSet presAssocID="{3AA12265-D585-4E90-995E-31A47FC7B162}" presName="parTxOnly" presStyleLbl="node1" presStyleIdx="1" presStyleCnt="7">
        <dgm:presLayoutVars>
          <dgm:bulletEnabled val="1"/>
        </dgm:presLayoutVars>
      </dgm:prSet>
      <dgm:spPr/>
    </dgm:pt>
    <dgm:pt modelId="{47F2D569-C2FA-4BB0-985A-906FBB667E82}" type="pres">
      <dgm:prSet presAssocID="{718EF23D-2B92-4347-A959-F0A784513AA2}" presName="parSpace" presStyleCnt="0"/>
      <dgm:spPr/>
    </dgm:pt>
    <dgm:pt modelId="{D94404D7-C3B1-4ECF-8421-8519A4FCC695}" type="pres">
      <dgm:prSet presAssocID="{10B3DA12-D6B2-4B1E-B404-2C16CDE0E5B5}" presName="parTxOnly" presStyleLbl="node1" presStyleIdx="2" presStyleCnt="7">
        <dgm:presLayoutVars>
          <dgm:bulletEnabled val="1"/>
        </dgm:presLayoutVars>
      </dgm:prSet>
      <dgm:spPr/>
    </dgm:pt>
    <dgm:pt modelId="{63ADE4E4-A8AE-463A-8EDC-EAF1784678AF}" type="pres">
      <dgm:prSet presAssocID="{3C49E023-24F3-4513-94E0-35B54BA73840}" presName="parSpace" presStyleCnt="0"/>
      <dgm:spPr/>
    </dgm:pt>
    <dgm:pt modelId="{14549B5C-BCBE-4AE0-B39C-BD50DAD94F15}" type="pres">
      <dgm:prSet presAssocID="{E7494252-E623-4BD7-95CD-142A678B9CEC}" presName="parTxOnly" presStyleLbl="node1" presStyleIdx="3" presStyleCnt="7">
        <dgm:presLayoutVars>
          <dgm:bulletEnabled val="1"/>
        </dgm:presLayoutVars>
      </dgm:prSet>
      <dgm:spPr/>
    </dgm:pt>
    <dgm:pt modelId="{5D9DA56E-38C1-4D48-ADF7-890A151EBBB7}" type="pres">
      <dgm:prSet presAssocID="{76FB902E-387D-4588-9893-5EEFA769F765}" presName="parSpace" presStyleCnt="0"/>
      <dgm:spPr/>
    </dgm:pt>
    <dgm:pt modelId="{9FE39DCD-A9FF-47DD-9D1E-03BC8A5EEDCE}" type="pres">
      <dgm:prSet presAssocID="{9C92FFBF-A3A6-4543-8A78-C0DE786004C4}" presName="parTxOnly" presStyleLbl="node1" presStyleIdx="4" presStyleCnt="7">
        <dgm:presLayoutVars>
          <dgm:bulletEnabled val="1"/>
        </dgm:presLayoutVars>
      </dgm:prSet>
      <dgm:spPr/>
    </dgm:pt>
    <dgm:pt modelId="{C28EDB91-C290-4DC7-BADC-4A46F09AF519}" type="pres">
      <dgm:prSet presAssocID="{5C06EB3D-AF90-4257-9E46-C43F371217FD}" presName="parSpace" presStyleCnt="0"/>
      <dgm:spPr/>
    </dgm:pt>
    <dgm:pt modelId="{148F970B-A2C8-4A0E-B243-34881D5CC43A}" type="pres">
      <dgm:prSet presAssocID="{CEFEE29D-DF3B-4F71-AA15-016C869B6148}" presName="parTxOnly" presStyleLbl="node1" presStyleIdx="5" presStyleCnt="7">
        <dgm:presLayoutVars>
          <dgm:bulletEnabled val="1"/>
        </dgm:presLayoutVars>
      </dgm:prSet>
      <dgm:spPr/>
    </dgm:pt>
    <dgm:pt modelId="{61AA5754-A893-426C-9FAA-27D7053AD2EA}" type="pres">
      <dgm:prSet presAssocID="{67117081-D29D-4B64-BD90-47242D2307B7}" presName="parSpace" presStyleCnt="0"/>
      <dgm:spPr/>
    </dgm:pt>
    <dgm:pt modelId="{57033870-FEAC-4ED5-998E-0C4F45258632}" type="pres">
      <dgm:prSet presAssocID="{DF09226E-D89E-4F31-A23F-C89779F1E3D1}" presName="parTxOnly" presStyleLbl="node1" presStyleIdx="6" presStyleCnt="7">
        <dgm:presLayoutVars>
          <dgm:bulletEnabled val="1"/>
        </dgm:presLayoutVars>
      </dgm:prSet>
      <dgm:spPr/>
    </dgm:pt>
  </dgm:ptLst>
  <dgm:cxnLst>
    <dgm:cxn modelId="{410AC102-905C-4846-9285-6AF0D924B6B0}" type="presOf" srcId="{CEFEE29D-DF3B-4F71-AA15-016C869B6148}" destId="{148F970B-A2C8-4A0E-B243-34881D5CC43A}" srcOrd="0" destOrd="0" presId="urn:microsoft.com/office/officeart/2005/8/layout/hChevron3"/>
    <dgm:cxn modelId="{1182100E-0F9E-4791-9700-608F706F53F1}" srcId="{4AB69CCB-4F4E-4290-9A54-C56AF959C2B5}" destId="{10B3DA12-D6B2-4B1E-B404-2C16CDE0E5B5}" srcOrd="2" destOrd="0" parTransId="{9BDB0084-51F7-4153-A8EE-07AEAF0205DC}" sibTransId="{3C49E023-24F3-4513-94E0-35B54BA73840}"/>
    <dgm:cxn modelId="{DDD0DB1A-4EBB-4D22-8705-C40A26449B83}" srcId="{4AB69CCB-4F4E-4290-9A54-C56AF959C2B5}" destId="{CEFEE29D-DF3B-4F71-AA15-016C869B6148}" srcOrd="5" destOrd="0" parTransId="{1C2B401B-5245-43F9-A22D-2EE886BFD2C8}" sibTransId="{67117081-D29D-4B64-BD90-47242D2307B7}"/>
    <dgm:cxn modelId="{EDCC0430-610A-480F-8F9A-75E17AFD4270}" type="presOf" srcId="{10B3DA12-D6B2-4B1E-B404-2C16CDE0E5B5}" destId="{D94404D7-C3B1-4ECF-8421-8519A4FCC695}" srcOrd="0" destOrd="0" presId="urn:microsoft.com/office/officeart/2005/8/layout/hChevron3"/>
    <dgm:cxn modelId="{AE7C0137-F3BE-4341-A6BD-448090605BD0}" type="presOf" srcId="{943C87C5-EB10-43E7-B225-74EDE0646DBF}" destId="{57D94C8F-8FC2-4A3B-B74B-DB0F9B15CA92}" srcOrd="0" destOrd="0" presId="urn:microsoft.com/office/officeart/2005/8/layout/hChevron3"/>
    <dgm:cxn modelId="{CCFE4064-C912-48E6-9184-1DFD59B63FBA}" srcId="{4AB69CCB-4F4E-4290-9A54-C56AF959C2B5}" destId="{943C87C5-EB10-43E7-B225-74EDE0646DBF}" srcOrd="0" destOrd="0" parTransId="{B0C25B4F-D36C-4239-A459-F23B792080B0}" sibTransId="{9DDBFA28-FCDC-4B3C-AD17-86E3A7D3C411}"/>
    <dgm:cxn modelId="{15F8A269-8BD2-44A7-B8A2-9DEFDBDA0D26}" type="presOf" srcId="{E7494252-E623-4BD7-95CD-142A678B9CEC}" destId="{14549B5C-BCBE-4AE0-B39C-BD50DAD94F15}" srcOrd="0" destOrd="0" presId="urn:microsoft.com/office/officeart/2005/8/layout/hChevron3"/>
    <dgm:cxn modelId="{52FBAC50-3F3D-4E95-888B-AB6315730F33}" type="presOf" srcId="{DF09226E-D89E-4F31-A23F-C89779F1E3D1}" destId="{57033870-FEAC-4ED5-998E-0C4F45258632}" srcOrd="0" destOrd="0" presId="urn:microsoft.com/office/officeart/2005/8/layout/hChevron3"/>
    <dgm:cxn modelId="{9348C98D-F808-4801-99D8-741414757EB4}" srcId="{4AB69CCB-4F4E-4290-9A54-C56AF959C2B5}" destId="{9C92FFBF-A3A6-4543-8A78-C0DE786004C4}" srcOrd="4" destOrd="0" parTransId="{3109505A-F33D-45CC-A155-CB8DFDBD3E81}" sibTransId="{5C06EB3D-AF90-4257-9E46-C43F371217FD}"/>
    <dgm:cxn modelId="{4A6BF895-1F0C-4D6D-8404-DCBD72662B5B}" srcId="{4AB69CCB-4F4E-4290-9A54-C56AF959C2B5}" destId="{E7494252-E623-4BD7-95CD-142A678B9CEC}" srcOrd="3" destOrd="0" parTransId="{85DD87A3-0981-409C-BE10-B7F195FB364B}" sibTransId="{76FB902E-387D-4588-9893-5EEFA769F765}"/>
    <dgm:cxn modelId="{6571DFA2-7629-4063-85B7-0081E76D87D6}" type="presOf" srcId="{4AB69CCB-4F4E-4290-9A54-C56AF959C2B5}" destId="{11D7264E-02A9-4352-BF69-BE7C9787F792}" srcOrd="0" destOrd="0" presId="urn:microsoft.com/office/officeart/2005/8/layout/hChevron3"/>
    <dgm:cxn modelId="{F8C051A7-73FB-45D7-8499-F46A1104F750}" type="presOf" srcId="{3AA12265-D585-4E90-995E-31A47FC7B162}" destId="{9D89FEAB-51AA-4CCD-9821-C6E4E5B1044E}" srcOrd="0" destOrd="0" presId="urn:microsoft.com/office/officeart/2005/8/layout/hChevron3"/>
    <dgm:cxn modelId="{487478C1-A8B0-4D8D-9C52-5F3401332B0A}" srcId="{4AB69CCB-4F4E-4290-9A54-C56AF959C2B5}" destId="{3AA12265-D585-4E90-995E-31A47FC7B162}" srcOrd="1" destOrd="0" parTransId="{3CC4F8CE-2AFC-48B9-8ECE-DF9ACB6B3D1C}" sibTransId="{718EF23D-2B92-4347-A959-F0A784513AA2}"/>
    <dgm:cxn modelId="{B0D8BEED-BA67-4F0B-BFBB-06F1639824A4}" srcId="{4AB69CCB-4F4E-4290-9A54-C56AF959C2B5}" destId="{DF09226E-D89E-4F31-A23F-C89779F1E3D1}" srcOrd="6" destOrd="0" parTransId="{A2952B96-62AD-4955-9C81-FC8CB4001FB8}" sibTransId="{7A19E09D-D6B4-45E9-B740-7376410D34A0}"/>
    <dgm:cxn modelId="{0A374CF8-8652-449E-A865-72019E5639BF}" type="presOf" srcId="{9C92FFBF-A3A6-4543-8A78-C0DE786004C4}" destId="{9FE39DCD-A9FF-47DD-9D1E-03BC8A5EEDCE}" srcOrd="0" destOrd="0" presId="urn:microsoft.com/office/officeart/2005/8/layout/hChevron3"/>
    <dgm:cxn modelId="{281383DC-97F1-453E-AC14-3EBF636FBE7C}" type="presParOf" srcId="{11D7264E-02A9-4352-BF69-BE7C9787F792}" destId="{57D94C8F-8FC2-4A3B-B74B-DB0F9B15CA92}" srcOrd="0" destOrd="0" presId="urn:microsoft.com/office/officeart/2005/8/layout/hChevron3"/>
    <dgm:cxn modelId="{5EF6B0AE-67B8-478D-AC34-488EBCDAC021}" type="presParOf" srcId="{11D7264E-02A9-4352-BF69-BE7C9787F792}" destId="{D9E612E6-0C8B-48E6-AEA2-4FB0CEA85CB3}" srcOrd="1" destOrd="0" presId="urn:microsoft.com/office/officeart/2005/8/layout/hChevron3"/>
    <dgm:cxn modelId="{861505B5-6E13-447E-A492-E17E8E79F362}" type="presParOf" srcId="{11D7264E-02A9-4352-BF69-BE7C9787F792}" destId="{9D89FEAB-51AA-4CCD-9821-C6E4E5B1044E}" srcOrd="2" destOrd="0" presId="urn:microsoft.com/office/officeart/2005/8/layout/hChevron3"/>
    <dgm:cxn modelId="{D532B28C-9BBE-4C41-8B67-E40C010135BD}" type="presParOf" srcId="{11D7264E-02A9-4352-BF69-BE7C9787F792}" destId="{47F2D569-C2FA-4BB0-985A-906FBB667E82}" srcOrd="3" destOrd="0" presId="urn:microsoft.com/office/officeart/2005/8/layout/hChevron3"/>
    <dgm:cxn modelId="{45C69634-F495-46F7-A3ED-B61963EAD35B}" type="presParOf" srcId="{11D7264E-02A9-4352-BF69-BE7C9787F792}" destId="{D94404D7-C3B1-4ECF-8421-8519A4FCC695}" srcOrd="4" destOrd="0" presId="urn:microsoft.com/office/officeart/2005/8/layout/hChevron3"/>
    <dgm:cxn modelId="{6A85CFF6-C81C-4DEB-BADC-B3EC41FDC625}" type="presParOf" srcId="{11D7264E-02A9-4352-BF69-BE7C9787F792}" destId="{63ADE4E4-A8AE-463A-8EDC-EAF1784678AF}" srcOrd="5" destOrd="0" presId="urn:microsoft.com/office/officeart/2005/8/layout/hChevron3"/>
    <dgm:cxn modelId="{B961D43D-F7A9-4585-8AB9-F860766446EA}" type="presParOf" srcId="{11D7264E-02A9-4352-BF69-BE7C9787F792}" destId="{14549B5C-BCBE-4AE0-B39C-BD50DAD94F15}" srcOrd="6" destOrd="0" presId="urn:microsoft.com/office/officeart/2005/8/layout/hChevron3"/>
    <dgm:cxn modelId="{851AF98F-C553-430D-9594-60CDCE9BA9B3}" type="presParOf" srcId="{11D7264E-02A9-4352-BF69-BE7C9787F792}" destId="{5D9DA56E-38C1-4D48-ADF7-890A151EBBB7}" srcOrd="7" destOrd="0" presId="urn:microsoft.com/office/officeart/2005/8/layout/hChevron3"/>
    <dgm:cxn modelId="{6198A97F-5563-4736-8A13-F68EAF428476}" type="presParOf" srcId="{11D7264E-02A9-4352-BF69-BE7C9787F792}" destId="{9FE39DCD-A9FF-47DD-9D1E-03BC8A5EEDCE}" srcOrd="8" destOrd="0" presId="urn:microsoft.com/office/officeart/2005/8/layout/hChevron3"/>
    <dgm:cxn modelId="{1D15E52D-CCAA-4C47-B5E5-99D06A023474}" type="presParOf" srcId="{11D7264E-02A9-4352-BF69-BE7C9787F792}" destId="{C28EDB91-C290-4DC7-BADC-4A46F09AF519}" srcOrd="9" destOrd="0" presId="urn:microsoft.com/office/officeart/2005/8/layout/hChevron3"/>
    <dgm:cxn modelId="{6DA72519-D4D7-4690-B0E3-B8222622AF16}" type="presParOf" srcId="{11D7264E-02A9-4352-BF69-BE7C9787F792}" destId="{148F970B-A2C8-4A0E-B243-34881D5CC43A}" srcOrd="10" destOrd="0" presId="urn:microsoft.com/office/officeart/2005/8/layout/hChevron3"/>
    <dgm:cxn modelId="{84F478B0-F30B-4DC0-908A-D283492864BA}" type="presParOf" srcId="{11D7264E-02A9-4352-BF69-BE7C9787F792}" destId="{61AA5754-A893-426C-9FAA-27D7053AD2EA}" srcOrd="11" destOrd="0" presId="urn:microsoft.com/office/officeart/2005/8/layout/hChevron3"/>
    <dgm:cxn modelId="{C51FCA9F-761E-47C7-BB35-DD8446A67A92}" type="presParOf" srcId="{11D7264E-02A9-4352-BF69-BE7C9787F792}" destId="{57033870-FEAC-4ED5-998E-0C4F45258632}" srcOrd="1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AB69CCB-4F4E-4290-9A54-C56AF959C2B5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943C87C5-EB10-43E7-B225-74EDE0646DBF}">
      <dgm:prSet phldrT="[Texto]"/>
      <dgm:spPr>
        <a:solidFill>
          <a:schemeClr val="accent2"/>
        </a:solidFill>
      </dgm:spPr>
      <dgm:t>
        <a:bodyPr/>
        <a:lstStyle/>
        <a:p>
          <a:r>
            <a:rPr lang="pt-BR" dirty="0" err="1"/>
            <a:t>Introduction</a:t>
          </a:r>
          <a:endParaRPr lang="pt-BR" dirty="0"/>
        </a:p>
      </dgm:t>
    </dgm:pt>
    <dgm:pt modelId="{B0C25B4F-D36C-4239-A459-F23B792080B0}" type="parTrans" cxnId="{CCFE4064-C912-48E6-9184-1DFD59B63FBA}">
      <dgm:prSet/>
      <dgm:spPr/>
      <dgm:t>
        <a:bodyPr/>
        <a:lstStyle/>
        <a:p>
          <a:endParaRPr lang="pt-BR"/>
        </a:p>
      </dgm:t>
    </dgm:pt>
    <dgm:pt modelId="{9DDBFA28-FCDC-4B3C-AD17-86E3A7D3C411}" type="sibTrans" cxnId="{CCFE4064-C912-48E6-9184-1DFD59B63FBA}">
      <dgm:prSet/>
      <dgm:spPr/>
      <dgm:t>
        <a:bodyPr/>
        <a:lstStyle/>
        <a:p>
          <a:endParaRPr lang="pt-BR"/>
        </a:p>
      </dgm:t>
    </dgm:pt>
    <dgm:pt modelId="{E7494252-E623-4BD7-95CD-142A678B9CEC}">
      <dgm:prSet phldrT="[Texto]"/>
      <dgm:spPr/>
      <dgm:t>
        <a:bodyPr/>
        <a:lstStyle/>
        <a:p>
          <a:r>
            <a:rPr lang="pt-BR" dirty="0" err="1"/>
            <a:t>Database</a:t>
          </a:r>
          <a:endParaRPr lang="pt-BR" dirty="0"/>
        </a:p>
      </dgm:t>
    </dgm:pt>
    <dgm:pt modelId="{85DD87A3-0981-409C-BE10-B7F195FB364B}" type="parTrans" cxnId="{4A6BF895-1F0C-4D6D-8404-DCBD72662B5B}">
      <dgm:prSet/>
      <dgm:spPr/>
      <dgm:t>
        <a:bodyPr/>
        <a:lstStyle/>
        <a:p>
          <a:endParaRPr lang="pt-BR"/>
        </a:p>
      </dgm:t>
    </dgm:pt>
    <dgm:pt modelId="{76FB902E-387D-4588-9893-5EEFA769F765}" type="sibTrans" cxnId="{4A6BF895-1F0C-4D6D-8404-DCBD72662B5B}">
      <dgm:prSet/>
      <dgm:spPr/>
      <dgm:t>
        <a:bodyPr/>
        <a:lstStyle/>
        <a:p>
          <a:endParaRPr lang="pt-BR"/>
        </a:p>
      </dgm:t>
    </dgm:pt>
    <dgm:pt modelId="{CEFEE29D-DF3B-4F71-AA15-016C869B6148}">
      <dgm:prSet phldrT="[Texto]"/>
      <dgm:spPr/>
      <dgm:t>
        <a:bodyPr/>
        <a:lstStyle/>
        <a:p>
          <a:r>
            <a:rPr lang="pt-BR" dirty="0" err="1"/>
            <a:t>Summary</a:t>
          </a:r>
          <a:r>
            <a:rPr lang="pt-BR" dirty="0"/>
            <a:t> </a:t>
          </a:r>
          <a:r>
            <a:rPr lang="pt-BR" dirty="0" err="1"/>
            <a:t>Statistics</a:t>
          </a:r>
          <a:endParaRPr lang="pt-BR" dirty="0"/>
        </a:p>
      </dgm:t>
    </dgm:pt>
    <dgm:pt modelId="{1C2B401B-5245-43F9-A22D-2EE886BFD2C8}" type="parTrans" cxnId="{DDD0DB1A-4EBB-4D22-8705-C40A26449B83}">
      <dgm:prSet/>
      <dgm:spPr/>
      <dgm:t>
        <a:bodyPr/>
        <a:lstStyle/>
        <a:p>
          <a:endParaRPr lang="pt-BR"/>
        </a:p>
      </dgm:t>
    </dgm:pt>
    <dgm:pt modelId="{67117081-D29D-4B64-BD90-47242D2307B7}" type="sibTrans" cxnId="{DDD0DB1A-4EBB-4D22-8705-C40A26449B83}">
      <dgm:prSet/>
      <dgm:spPr/>
      <dgm:t>
        <a:bodyPr/>
        <a:lstStyle/>
        <a:p>
          <a:endParaRPr lang="pt-BR"/>
        </a:p>
      </dgm:t>
    </dgm:pt>
    <dgm:pt modelId="{DF09226E-D89E-4F31-A23F-C89779F1E3D1}">
      <dgm:prSet phldrT="[Texto]"/>
      <dgm:spPr/>
      <dgm:t>
        <a:bodyPr/>
        <a:lstStyle/>
        <a:p>
          <a:r>
            <a:rPr lang="pt-BR" dirty="0" err="1"/>
            <a:t>Preliminary</a:t>
          </a:r>
          <a:r>
            <a:rPr lang="pt-BR" dirty="0"/>
            <a:t> </a:t>
          </a:r>
          <a:r>
            <a:rPr lang="pt-BR" dirty="0" err="1"/>
            <a:t>Results</a:t>
          </a:r>
          <a:endParaRPr lang="pt-BR" dirty="0"/>
        </a:p>
      </dgm:t>
    </dgm:pt>
    <dgm:pt modelId="{A2952B96-62AD-4955-9C81-FC8CB4001FB8}" type="parTrans" cxnId="{B0D8BEED-BA67-4F0B-BFBB-06F1639824A4}">
      <dgm:prSet/>
      <dgm:spPr/>
      <dgm:t>
        <a:bodyPr/>
        <a:lstStyle/>
        <a:p>
          <a:endParaRPr lang="pt-BR"/>
        </a:p>
      </dgm:t>
    </dgm:pt>
    <dgm:pt modelId="{7A19E09D-D6B4-45E9-B740-7376410D34A0}" type="sibTrans" cxnId="{B0D8BEED-BA67-4F0B-BFBB-06F1639824A4}">
      <dgm:prSet/>
      <dgm:spPr/>
      <dgm:t>
        <a:bodyPr/>
        <a:lstStyle/>
        <a:p>
          <a:endParaRPr lang="pt-BR"/>
        </a:p>
      </dgm:t>
    </dgm:pt>
    <dgm:pt modelId="{10B3DA12-D6B2-4B1E-B404-2C16CDE0E5B5}">
      <dgm:prSet phldrT="[Texto]"/>
      <dgm:spPr/>
      <dgm:t>
        <a:bodyPr/>
        <a:lstStyle/>
        <a:p>
          <a:r>
            <a:rPr lang="pt-BR" dirty="0" err="1"/>
            <a:t>Literature</a:t>
          </a:r>
          <a:endParaRPr lang="pt-BR" dirty="0"/>
        </a:p>
      </dgm:t>
    </dgm:pt>
    <dgm:pt modelId="{3C49E023-24F3-4513-94E0-35B54BA73840}" type="sibTrans" cxnId="{1182100E-0F9E-4791-9700-608F706F53F1}">
      <dgm:prSet/>
      <dgm:spPr/>
      <dgm:t>
        <a:bodyPr/>
        <a:lstStyle/>
        <a:p>
          <a:endParaRPr lang="pt-BR"/>
        </a:p>
      </dgm:t>
    </dgm:pt>
    <dgm:pt modelId="{9BDB0084-51F7-4153-A8EE-07AEAF0205DC}" type="parTrans" cxnId="{1182100E-0F9E-4791-9700-608F706F53F1}">
      <dgm:prSet/>
      <dgm:spPr/>
      <dgm:t>
        <a:bodyPr/>
        <a:lstStyle/>
        <a:p>
          <a:endParaRPr lang="pt-BR"/>
        </a:p>
      </dgm:t>
    </dgm:pt>
    <dgm:pt modelId="{3AA12265-D585-4E90-995E-31A47FC7B162}">
      <dgm:prSet phldrT="[Texto]"/>
      <dgm:spPr/>
      <dgm:t>
        <a:bodyPr/>
        <a:lstStyle/>
        <a:p>
          <a:r>
            <a:rPr lang="pt-BR" dirty="0" err="1"/>
            <a:t>Institutional</a:t>
          </a:r>
          <a:r>
            <a:rPr lang="pt-BR" dirty="0"/>
            <a:t> Setting</a:t>
          </a:r>
        </a:p>
      </dgm:t>
    </dgm:pt>
    <dgm:pt modelId="{3CC4F8CE-2AFC-48B9-8ECE-DF9ACB6B3D1C}" type="parTrans" cxnId="{487478C1-A8B0-4D8D-9C52-5F3401332B0A}">
      <dgm:prSet/>
      <dgm:spPr/>
      <dgm:t>
        <a:bodyPr/>
        <a:lstStyle/>
        <a:p>
          <a:endParaRPr lang="pt-BR"/>
        </a:p>
      </dgm:t>
    </dgm:pt>
    <dgm:pt modelId="{718EF23D-2B92-4347-A959-F0A784513AA2}" type="sibTrans" cxnId="{487478C1-A8B0-4D8D-9C52-5F3401332B0A}">
      <dgm:prSet/>
      <dgm:spPr/>
      <dgm:t>
        <a:bodyPr/>
        <a:lstStyle/>
        <a:p>
          <a:endParaRPr lang="pt-BR"/>
        </a:p>
      </dgm:t>
    </dgm:pt>
    <dgm:pt modelId="{11D7264E-02A9-4352-BF69-BE7C9787F792}" type="pres">
      <dgm:prSet presAssocID="{4AB69CCB-4F4E-4290-9A54-C56AF959C2B5}" presName="Name0" presStyleCnt="0">
        <dgm:presLayoutVars>
          <dgm:dir/>
          <dgm:resizeHandles val="exact"/>
        </dgm:presLayoutVars>
      </dgm:prSet>
      <dgm:spPr/>
    </dgm:pt>
    <dgm:pt modelId="{57D94C8F-8FC2-4A3B-B74B-DB0F9B15CA92}" type="pres">
      <dgm:prSet presAssocID="{943C87C5-EB10-43E7-B225-74EDE0646DBF}" presName="parTxOnly" presStyleLbl="node1" presStyleIdx="0" presStyleCnt="6">
        <dgm:presLayoutVars>
          <dgm:bulletEnabled val="1"/>
        </dgm:presLayoutVars>
      </dgm:prSet>
      <dgm:spPr/>
    </dgm:pt>
    <dgm:pt modelId="{D9E612E6-0C8B-48E6-AEA2-4FB0CEA85CB3}" type="pres">
      <dgm:prSet presAssocID="{9DDBFA28-FCDC-4B3C-AD17-86E3A7D3C411}" presName="parSpace" presStyleCnt="0"/>
      <dgm:spPr/>
    </dgm:pt>
    <dgm:pt modelId="{9D89FEAB-51AA-4CCD-9821-C6E4E5B1044E}" type="pres">
      <dgm:prSet presAssocID="{3AA12265-D585-4E90-995E-31A47FC7B162}" presName="parTxOnly" presStyleLbl="node1" presStyleIdx="1" presStyleCnt="6">
        <dgm:presLayoutVars>
          <dgm:bulletEnabled val="1"/>
        </dgm:presLayoutVars>
      </dgm:prSet>
      <dgm:spPr/>
    </dgm:pt>
    <dgm:pt modelId="{47F2D569-C2FA-4BB0-985A-906FBB667E82}" type="pres">
      <dgm:prSet presAssocID="{718EF23D-2B92-4347-A959-F0A784513AA2}" presName="parSpace" presStyleCnt="0"/>
      <dgm:spPr/>
    </dgm:pt>
    <dgm:pt modelId="{D94404D7-C3B1-4ECF-8421-8519A4FCC695}" type="pres">
      <dgm:prSet presAssocID="{10B3DA12-D6B2-4B1E-B404-2C16CDE0E5B5}" presName="parTxOnly" presStyleLbl="node1" presStyleIdx="2" presStyleCnt="6">
        <dgm:presLayoutVars>
          <dgm:bulletEnabled val="1"/>
        </dgm:presLayoutVars>
      </dgm:prSet>
      <dgm:spPr/>
    </dgm:pt>
    <dgm:pt modelId="{63ADE4E4-A8AE-463A-8EDC-EAF1784678AF}" type="pres">
      <dgm:prSet presAssocID="{3C49E023-24F3-4513-94E0-35B54BA73840}" presName="parSpace" presStyleCnt="0"/>
      <dgm:spPr/>
    </dgm:pt>
    <dgm:pt modelId="{14549B5C-BCBE-4AE0-B39C-BD50DAD94F15}" type="pres">
      <dgm:prSet presAssocID="{E7494252-E623-4BD7-95CD-142A678B9CEC}" presName="parTxOnly" presStyleLbl="node1" presStyleIdx="3" presStyleCnt="6">
        <dgm:presLayoutVars>
          <dgm:bulletEnabled val="1"/>
        </dgm:presLayoutVars>
      </dgm:prSet>
      <dgm:spPr/>
    </dgm:pt>
    <dgm:pt modelId="{5D9DA56E-38C1-4D48-ADF7-890A151EBBB7}" type="pres">
      <dgm:prSet presAssocID="{76FB902E-387D-4588-9893-5EEFA769F765}" presName="parSpace" presStyleCnt="0"/>
      <dgm:spPr/>
    </dgm:pt>
    <dgm:pt modelId="{148F970B-A2C8-4A0E-B243-34881D5CC43A}" type="pres">
      <dgm:prSet presAssocID="{CEFEE29D-DF3B-4F71-AA15-016C869B6148}" presName="parTxOnly" presStyleLbl="node1" presStyleIdx="4" presStyleCnt="6">
        <dgm:presLayoutVars>
          <dgm:bulletEnabled val="1"/>
        </dgm:presLayoutVars>
      </dgm:prSet>
      <dgm:spPr/>
    </dgm:pt>
    <dgm:pt modelId="{61AA5754-A893-426C-9FAA-27D7053AD2EA}" type="pres">
      <dgm:prSet presAssocID="{67117081-D29D-4B64-BD90-47242D2307B7}" presName="parSpace" presStyleCnt="0"/>
      <dgm:spPr/>
    </dgm:pt>
    <dgm:pt modelId="{57033870-FEAC-4ED5-998E-0C4F45258632}" type="pres">
      <dgm:prSet presAssocID="{DF09226E-D89E-4F31-A23F-C89779F1E3D1}" presName="parTxOnly" presStyleLbl="node1" presStyleIdx="5" presStyleCnt="6">
        <dgm:presLayoutVars>
          <dgm:bulletEnabled val="1"/>
        </dgm:presLayoutVars>
      </dgm:prSet>
      <dgm:spPr/>
    </dgm:pt>
  </dgm:ptLst>
  <dgm:cxnLst>
    <dgm:cxn modelId="{410AC102-905C-4846-9285-6AF0D924B6B0}" type="presOf" srcId="{CEFEE29D-DF3B-4F71-AA15-016C869B6148}" destId="{148F970B-A2C8-4A0E-B243-34881D5CC43A}" srcOrd="0" destOrd="0" presId="urn:microsoft.com/office/officeart/2005/8/layout/hChevron3"/>
    <dgm:cxn modelId="{1182100E-0F9E-4791-9700-608F706F53F1}" srcId="{4AB69CCB-4F4E-4290-9A54-C56AF959C2B5}" destId="{10B3DA12-D6B2-4B1E-B404-2C16CDE0E5B5}" srcOrd="2" destOrd="0" parTransId="{9BDB0084-51F7-4153-A8EE-07AEAF0205DC}" sibTransId="{3C49E023-24F3-4513-94E0-35B54BA73840}"/>
    <dgm:cxn modelId="{DDD0DB1A-4EBB-4D22-8705-C40A26449B83}" srcId="{4AB69CCB-4F4E-4290-9A54-C56AF959C2B5}" destId="{CEFEE29D-DF3B-4F71-AA15-016C869B6148}" srcOrd="4" destOrd="0" parTransId="{1C2B401B-5245-43F9-A22D-2EE886BFD2C8}" sibTransId="{67117081-D29D-4B64-BD90-47242D2307B7}"/>
    <dgm:cxn modelId="{EDCC0430-610A-480F-8F9A-75E17AFD4270}" type="presOf" srcId="{10B3DA12-D6B2-4B1E-B404-2C16CDE0E5B5}" destId="{D94404D7-C3B1-4ECF-8421-8519A4FCC695}" srcOrd="0" destOrd="0" presId="urn:microsoft.com/office/officeart/2005/8/layout/hChevron3"/>
    <dgm:cxn modelId="{AE7C0137-F3BE-4341-A6BD-448090605BD0}" type="presOf" srcId="{943C87C5-EB10-43E7-B225-74EDE0646DBF}" destId="{57D94C8F-8FC2-4A3B-B74B-DB0F9B15CA92}" srcOrd="0" destOrd="0" presId="urn:microsoft.com/office/officeart/2005/8/layout/hChevron3"/>
    <dgm:cxn modelId="{CCFE4064-C912-48E6-9184-1DFD59B63FBA}" srcId="{4AB69CCB-4F4E-4290-9A54-C56AF959C2B5}" destId="{943C87C5-EB10-43E7-B225-74EDE0646DBF}" srcOrd="0" destOrd="0" parTransId="{B0C25B4F-D36C-4239-A459-F23B792080B0}" sibTransId="{9DDBFA28-FCDC-4B3C-AD17-86E3A7D3C411}"/>
    <dgm:cxn modelId="{15F8A269-8BD2-44A7-B8A2-9DEFDBDA0D26}" type="presOf" srcId="{E7494252-E623-4BD7-95CD-142A678B9CEC}" destId="{14549B5C-BCBE-4AE0-B39C-BD50DAD94F15}" srcOrd="0" destOrd="0" presId="urn:microsoft.com/office/officeart/2005/8/layout/hChevron3"/>
    <dgm:cxn modelId="{52FBAC50-3F3D-4E95-888B-AB6315730F33}" type="presOf" srcId="{DF09226E-D89E-4F31-A23F-C89779F1E3D1}" destId="{57033870-FEAC-4ED5-998E-0C4F45258632}" srcOrd="0" destOrd="0" presId="urn:microsoft.com/office/officeart/2005/8/layout/hChevron3"/>
    <dgm:cxn modelId="{4A6BF895-1F0C-4D6D-8404-DCBD72662B5B}" srcId="{4AB69CCB-4F4E-4290-9A54-C56AF959C2B5}" destId="{E7494252-E623-4BD7-95CD-142A678B9CEC}" srcOrd="3" destOrd="0" parTransId="{85DD87A3-0981-409C-BE10-B7F195FB364B}" sibTransId="{76FB902E-387D-4588-9893-5EEFA769F765}"/>
    <dgm:cxn modelId="{6571DFA2-7629-4063-85B7-0081E76D87D6}" type="presOf" srcId="{4AB69CCB-4F4E-4290-9A54-C56AF959C2B5}" destId="{11D7264E-02A9-4352-BF69-BE7C9787F792}" srcOrd="0" destOrd="0" presId="urn:microsoft.com/office/officeart/2005/8/layout/hChevron3"/>
    <dgm:cxn modelId="{F8C051A7-73FB-45D7-8499-F46A1104F750}" type="presOf" srcId="{3AA12265-D585-4E90-995E-31A47FC7B162}" destId="{9D89FEAB-51AA-4CCD-9821-C6E4E5B1044E}" srcOrd="0" destOrd="0" presId="urn:microsoft.com/office/officeart/2005/8/layout/hChevron3"/>
    <dgm:cxn modelId="{487478C1-A8B0-4D8D-9C52-5F3401332B0A}" srcId="{4AB69CCB-4F4E-4290-9A54-C56AF959C2B5}" destId="{3AA12265-D585-4E90-995E-31A47FC7B162}" srcOrd="1" destOrd="0" parTransId="{3CC4F8CE-2AFC-48B9-8ECE-DF9ACB6B3D1C}" sibTransId="{718EF23D-2B92-4347-A959-F0A784513AA2}"/>
    <dgm:cxn modelId="{B0D8BEED-BA67-4F0B-BFBB-06F1639824A4}" srcId="{4AB69CCB-4F4E-4290-9A54-C56AF959C2B5}" destId="{DF09226E-D89E-4F31-A23F-C89779F1E3D1}" srcOrd="5" destOrd="0" parTransId="{A2952B96-62AD-4955-9C81-FC8CB4001FB8}" sibTransId="{7A19E09D-D6B4-45E9-B740-7376410D34A0}"/>
    <dgm:cxn modelId="{281383DC-97F1-453E-AC14-3EBF636FBE7C}" type="presParOf" srcId="{11D7264E-02A9-4352-BF69-BE7C9787F792}" destId="{57D94C8F-8FC2-4A3B-B74B-DB0F9B15CA92}" srcOrd="0" destOrd="0" presId="urn:microsoft.com/office/officeart/2005/8/layout/hChevron3"/>
    <dgm:cxn modelId="{5EF6B0AE-67B8-478D-AC34-488EBCDAC021}" type="presParOf" srcId="{11D7264E-02A9-4352-BF69-BE7C9787F792}" destId="{D9E612E6-0C8B-48E6-AEA2-4FB0CEA85CB3}" srcOrd="1" destOrd="0" presId="urn:microsoft.com/office/officeart/2005/8/layout/hChevron3"/>
    <dgm:cxn modelId="{861505B5-6E13-447E-A492-E17E8E79F362}" type="presParOf" srcId="{11D7264E-02A9-4352-BF69-BE7C9787F792}" destId="{9D89FEAB-51AA-4CCD-9821-C6E4E5B1044E}" srcOrd="2" destOrd="0" presId="urn:microsoft.com/office/officeart/2005/8/layout/hChevron3"/>
    <dgm:cxn modelId="{D532B28C-9BBE-4C41-8B67-E40C010135BD}" type="presParOf" srcId="{11D7264E-02A9-4352-BF69-BE7C9787F792}" destId="{47F2D569-C2FA-4BB0-985A-906FBB667E82}" srcOrd="3" destOrd="0" presId="urn:microsoft.com/office/officeart/2005/8/layout/hChevron3"/>
    <dgm:cxn modelId="{45C69634-F495-46F7-A3ED-B61963EAD35B}" type="presParOf" srcId="{11D7264E-02A9-4352-BF69-BE7C9787F792}" destId="{D94404D7-C3B1-4ECF-8421-8519A4FCC695}" srcOrd="4" destOrd="0" presId="urn:microsoft.com/office/officeart/2005/8/layout/hChevron3"/>
    <dgm:cxn modelId="{6A85CFF6-C81C-4DEB-BADC-B3EC41FDC625}" type="presParOf" srcId="{11D7264E-02A9-4352-BF69-BE7C9787F792}" destId="{63ADE4E4-A8AE-463A-8EDC-EAF1784678AF}" srcOrd="5" destOrd="0" presId="urn:microsoft.com/office/officeart/2005/8/layout/hChevron3"/>
    <dgm:cxn modelId="{B961D43D-F7A9-4585-8AB9-F860766446EA}" type="presParOf" srcId="{11D7264E-02A9-4352-BF69-BE7C9787F792}" destId="{14549B5C-BCBE-4AE0-B39C-BD50DAD94F15}" srcOrd="6" destOrd="0" presId="urn:microsoft.com/office/officeart/2005/8/layout/hChevron3"/>
    <dgm:cxn modelId="{851AF98F-C553-430D-9594-60CDCE9BA9B3}" type="presParOf" srcId="{11D7264E-02A9-4352-BF69-BE7C9787F792}" destId="{5D9DA56E-38C1-4D48-ADF7-890A151EBBB7}" srcOrd="7" destOrd="0" presId="urn:microsoft.com/office/officeart/2005/8/layout/hChevron3"/>
    <dgm:cxn modelId="{6DA72519-D4D7-4690-B0E3-B8222622AF16}" type="presParOf" srcId="{11D7264E-02A9-4352-BF69-BE7C9787F792}" destId="{148F970B-A2C8-4A0E-B243-34881D5CC43A}" srcOrd="8" destOrd="0" presId="urn:microsoft.com/office/officeart/2005/8/layout/hChevron3"/>
    <dgm:cxn modelId="{84F478B0-F30B-4DC0-908A-D283492864BA}" type="presParOf" srcId="{11D7264E-02A9-4352-BF69-BE7C9787F792}" destId="{61AA5754-A893-426C-9FAA-27D7053AD2EA}" srcOrd="9" destOrd="0" presId="urn:microsoft.com/office/officeart/2005/8/layout/hChevron3"/>
    <dgm:cxn modelId="{C51FCA9F-761E-47C7-BB35-DD8446A67A92}" type="presParOf" srcId="{11D7264E-02A9-4352-BF69-BE7C9787F792}" destId="{57033870-FEAC-4ED5-998E-0C4F45258632}" srcOrd="1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4AB69CCB-4F4E-4290-9A54-C56AF959C2B5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943C87C5-EB10-43E7-B225-74EDE0646DBF}">
      <dgm:prSet phldrT="[Texto]"/>
      <dgm:spPr>
        <a:solidFill>
          <a:schemeClr val="accent1"/>
        </a:solidFill>
      </dgm:spPr>
      <dgm:t>
        <a:bodyPr/>
        <a:lstStyle/>
        <a:p>
          <a:r>
            <a:rPr lang="pt-BR" dirty="0" err="1"/>
            <a:t>Introduction</a:t>
          </a:r>
          <a:endParaRPr lang="pt-BR" dirty="0"/>
        </a:p>
      </dgm:t>
    </dgm:pt>
    <dgm:pt modelId="{B0C25B4F-D36C-4239-A459-F23B792080B0}" type="parTrans" cxnId="{CCFE4064-C912-48E6-9184-1DFD59B63FBA}">
      <dgm:prSet/>
      <dgm:spPr/>
      <dgm:t>
        <a:bodyPr/>
        <a:lstStyle/>
        <a:p>
          <a:endParaRPr lang="pt-BR"/>
        </a:p>
      </dgm:t>
    </dgm:pt>
    <dgm:pt modelId="{9DDBFA28-FCDC-4B3C-AD17-86E3A7D3C411}" type="sibTrans" cxnId="{CCFE4064-C912-48E6-9184-1DFD59B63FBA}">
      <dgm:prSet/>
      <dgm:spPr/>
      <dgm:t>
        <a:bodyPr/>
        <a:lstStyle/>
        <a:p>
          <a:endParaRPr lang="pt-BR"/>
        </a:p>
      </dgm:t>
    </dgm:pt>
    <dgm:pt modelId="{E7494252-E623-4BD7-95CD-142A678B9CEC}">
      <dgm:prSet phldrT="[Texto]"/>
      <dgm:spPr>
        <a:solidFill>
          <a:schemeClr val="accent1"/>
        </a:solidFill>
      </dgm:spPr>
      <dgm:t>
        <a:bodyPr/>
        <a:lstStyle/>
        <a:p>
          <a:r>
            <a:rPr lang="pt-BR" dirty="0" err="1"/>
            <a:t>Database</a:t>
          </a:r>
          <a:endParaRPr lang="pt-BR" dirty="0"/>
        </a:p>
      </dgm:t>
    </dgm:pt>
    <dgm:pt modelId="{85DD87A3-0981-409C-BE10-B7F195FB364B}" type="parTrans" cxnId="{4A6BF895-1F0C-4D6D-8404-DCBD72662B5B}">
      <dgm:prSet/>
      <dgm:spPr/>
      <dgm:t>
        <a:bodyPr/>
        <a:lstStyle/>
        <a:p>
          <a:endParaRPr lang="pt-BR"/>
        </a:p>
      </dgm:t>
    </dgm:pt>
    <dgm:pt modelId="{76FB902E-387D-4588-9893-5EEFA769F765}" type="sibTrans" cxnId="{4A6BF895-1F0C-4D6D-8404-DCBD72662B5B}">
      <dgm:prSet/>
      <dgm:spPr/>
      <dgm:t>
        <a:bodyPr/>
        <a:lstStyle/>
        <a:p>
          <a:endParaRPr lang="pt-BR"/>
        </a:p>
      </dgm:t>
    </dgm:pt>
    <dgm:pt modelId="{9C92FFBF-A3A6-4543-8A78-C0DE786004C4}">
      <dgm:prSet phldrT="[Texto]"/>
      <dgm:spPr/>
      <dgm:t>
        <a:bodyPr/>
        <a:lstStyle/>
        <a:p>
          <a:r>
            <a:rPr lang="pt-BR" dirty="0" err="1"/>
            <a:t>Empirical</a:t>
          </a:r>
          <a:r>
            <a:rPr lang="pt-BR" dirty="0"/>
            <a:t> </a:t>
          </a:r>
          <a:r>
            <a:rPr lang="pt-BR" dirty="0" err="1"/>
            <a:t>Strategy</a:t>
          </a:r>
          <a:endParaRPr lang="pt-BR" dirty="0"/>
        </a:p>
      </dgm:t>
    </dgm:pt>
    <dgm:pt modelId="{3109505A-F33D-45CC-A155-CB8DFDBD3E81}" type="parTrans" cxnId="{9348C98D-F808-4801-99D8-741414757EB4}">
      <dgm:prSet/>
      <dgm:spPr/>
      <dgm:t>
        <a:bodyPr/>
        <a:lstStyle/>
        <a:p>
          <a:endParaRPr lang="pt-BR"/>
        </a:p>
      </dgm:t>
    </dgm:pt>
    <dgm:pt modelId="{5C06EB3D-AF90-4257-9E46-C43F371217FD}" type="sibTrans" cxnId="{9348C98D-F808-4801-99D8-741414757EB4}">
      <dgm:prSet/>
      <dgm:spPr/>
      <dgm:t>
        <a:bodyPr/>
        <a:lstStyle/>
        <a:p>
          <a:endParaRPr lang="pt-BR"/>
        </a:p>
      </dgm:t>
    </dgm:pt>
    <dgm:pt modelId="{CEFEE29D-DF3B-4F71-AA15-016C869B6148}">
      <dgm:prSet phldrT="[Texto]"/>
      <dgm:spPr/>
      <dgm:t>
        <a:bodyPr/>
        <a:lstStyle/>
        <a:p>
          <a:r>
            <a:rPr lang="pt-BR" dirty="0" err="1"/>
            <a:t>Summary</a:t>
          </a:r>
          <a:r>
            <a:rPr lang="pt-BR" dirty="0"/>
            <a:t> </a:t>
          </a:r>
          <a:r>
            <a:rPr lang="pt-BR" dirty="0" err="1"/>
            <a:t>Statistics</a:t>
          </a:r>
          <a:endParaRPr lang="pt-BR" dirty="0"/>
        </a:p>
      </dgm:t>
    </dgm:pt>
    <dgm:pt modelId="{1C2B401B-5245-43F9-A22D-2EE886BFD2C8}" type="parTrans" cxnId="{DDD0DB1A-4EBB-4D22-8705-C40A26449B83}">
      <dgm:prSet/>
      <dgm:spPr/>
      <dgm:t>
        <a:bodyPr/>
        <a:lstStyle/>
        <a:p>
          <a:endParaRPr lang="pt-BR"/>
        </a:p>
      </dgm:t>
    </dgm:pt>
    <dgm:pt modelId="{67117081-D29D-4B64-BD90-47242D2307B7}" type="sibTrans" cxnId="{DDD0DB1A-4EBB-4D22-8705-C40A26449B83}">
      <dgm:prSet/>
      <dgm:spPr/>
      <dgm:t>
        <a:bodyPr/>
        <a:lstStyle/>
        <a:p>
          <a:endParaRPr lang="pt-BR"/>
        </a:p>
      </dgm:t>
    </dgm:pt>
    <dgm:pt modelId="{DF09226E-D89E-4F31-A23F-C89779F1E3D1}">
      <dgm:prSet phldrT="[Texto]"/>
      <dgm:spPr>
        <a:solidFill>
          <a:schemeClr val="accent2"/>
        </a:solidFill>
      </dgm:spPr>
      <dgm:t>
        <a:bodyPr/>
        <a:lstStyle/>
        <a:p>
          <a:r>
            <a:rPr lang="pt-BR" dirty="0" err="1"/>
            <a:t>Preliminary</a:t>
          </a:r>
          <a:r>
            <a:rPr lang="pt-BR" dirty="0"/>
            <a:t> </a:t>
          </a:r>
          <a:r>
            <a:rPr lang="pt-BR" dirty="0" err="1"/>
            <a:t>Results</a:t>
          </a:r>
          <a:endParaRPr lang="pt-BR" dirty="0"/>
        </a:p>
      </dgm:t>
    </dgm:pt>
    <dgm:pt modelId="{A2952B96-62AD-4955-9C81-FC8CB4001FB8}" type="parTrans" cxnId="{B0D8BEED-BA67-4F0B-BFBB-06F1639824A4}">
      <dgm:prSet/>
      <dgm:spPr/>
      <dgm:t>
        <a:bodyPr/>
        <a:lstStyle/>
        <a:p>
          <a:endParaRPr lang="pt-BR"/>
        </a:p>
      </dgm:t>
    </dgm:pt>
    <dgm:pt modelId="{7A19E09D-D6B4-45E9-B740-7376410D34A0}" type="sibTrans" cxnId="{B0D8BEED-BA67-4F0B-BFBB-06F1639824A4}">
      <dgm:prSet/>
      <dgm:spPr/>
      <dgm:t>
        <a:bodyPr/>
        <a:lstStyle/>
        <a:p>
          <a:endParaRPr lang="pt-BR"/>
        </a:p>
      </dgm:t>
    </dgm:pt>
    <dgm:pt modelId="{10B3DA12-D6B2-4B1E-B404-2C16CDE0E5B5}">
      <dgm:prSet phldrT="[Texto]"/>
      <dgm:spPr>
        <a:solidFill>
          <a:schemeClr val="accent1"/>
        </a:solidFill>
      </dgm:spPr>
      <dgm:t>
        <a:bodyPr/>
        <a:lstStyle/>
        <a:p>
          <a:r>
            <a:rPr lang="pt-BR" dirty="0" err="1"/>
            <a:t>Literature</a:t>
          </a:r>
          <a:endParaRPr lang="pt-BR" dirty="0"/>
        </a:p>
      </dgm:t>
    </dgm:pt>
    <dgm:pt modelId="{3C49E023-24F3-4513-94E0-35B54BA73840}" type="sibTrans" cxnId="{1182100E-0F9E-4791-9700-608F706F53F1}">
      <dgm:prSet/>
      <dgm:spPr/>
      <dgm:t>
        <a:bodyPr/>
        <a:lstStyle/>
        <a:p>
          <a:endParaRPr lang="pt-BR"/>
        </a:p>
      </dgm:t>
    </dgm:pt>
    <dgm:pt modelId="{9BDB0084-51F7-4153-A8EE-07AEAF0205DC}" type="parTrans" cxnId="{1182100E-0F9E-4791-9700-608F706F53F1}">
      <dgm:prSet/>
      <dgm:spPr/>
      <dgm:t>
        <a:bodyPr/>
        <a:lstStyle/>
        <a:p>
          <a:endParaRPr lang="pt-BR"/>
        </a:p>
      </dgm:t>
    </dgm:pt>
    <dgm:pt modelId="{3AA12265-D585-4E90-995E-31A47FC7B162}">
      <dgm:prSet phldrT="[Texto]"/>
      <dgm:spPr>
        <a:solidFill>
          <a:schemeClr val="accent1"/>
        </a:solidFill>
      </dgm:spPr>
      <dgm:t>
        <a:bodyPr/>
        <a:lstStyle/>
        <a:p>
          <a:r>
            <a:rPr lang="pt-BR" dirty="0" err="1"/>
            <a:t>Institutional</a:t>
          </a:r>
          <a:r>
            <a:rPr lang="pt-BR" dirty="0"/>
            <a:t> Setting</a:t>
          </a:r>
        </a:p>
      </dgm:t>
    </dgm:pt>
    <dgm:pt modelId="{3CC4F8CE-2AFC-48B9-8ECE-DF9ACB6B3D1C}" type="parTrans" cxnId="{487478C1-A8B0-4D8D-9C52-5F3401332B0A}">
      <dgm:prSet/>
      <dgm:spPr/>
      <dgm:t>
        <a:bodyPr/>
        <a:lstStyle/>
        <a:p>
          <a:endParaRPr lang="pt-BR"/>
        </a:p>
      </dgm:t>
    </dgm:pt>
    <dgm:pt modelId="{718EF23D-2B92-4347-A959-F0A784513AA2}" type="sibTrans" cxnId="{487478C1-A8B0-4D8D-9C52-5F3401332B0A}">
      <dgm:prSet/>
      <dgm:spPr/>
      <dgm:t>
        <a:bodyPr/>
        <a:lstStyle/>
        <a:p>
          <a:endParaRPr lang="pt-BR"/>
        </a:p>
      </dgm:t>
    </dgm:pt>
    <dgm:pt modelId="{11D7264E-02A9-4352-BF69-BE7C9787F792}" type="pres">
      <dgm:prSet presAssocID="{4AB69CCB-4F4E-4290-9A54-C56AF959C2B5}" presName="Name0" presStyleCnt="0">
        <dgm:presLayoutVars>
          <dgm:dir/>
          <dgm:resizeHandles val="exact"/>
        </dgm:presLayoutVars>
      </dgm:prSet>
      <dgm:spPr/>
    </dgm:pt>
    <dgm:pt modelId="{57D94C8F-8FC2-4A3B-B74B-DB0F9B15CA92}" type="pres">
      <dgm:prSet presAssocID="{943C87C5-EB10-43E7-B225-74EDE0646DBF}" presName="parTxOnly" presStyleLbl="node1" presStyleIdx="0" presStyleCnt="7">
        <dgm:presLayoutVars>
          <dgm:bulletEnabled val="1"/>
        </dgm:presLayoutVars>
      </dgm:prSet>
      <dgm:spPr/>
    </dgm:pt>
    <dgm:pt modelId="{D9E612E6-0C8B-48E6-AEA2-4FB0CEA85CB3}" type="pres">
      <dgm:prSet presAssocID="{9DDBFA28-FCDC-4B3C-AD17-86E3A7D3C411}" presName="parSpace" presStyleCnt="0"/>
      <dgm:spPr/>
    </dgm:pt>
    <dgm:pt modelId="{9D89FEAB-51AA-4CCD-9821-C6E4E5B1044E}" type="pres">
      <dgm:prSet presAssocID="{3AA12265-D585-4E90-995E-31A47FC7B162}" presName="parTxOnly" presStyleLbl="node1" presStyleIdx="1" presStyleCnt="7">
        <dgm:presLayoutVars>
          <dgm:bulletEnabled val="1"/>
        </dgm:presLayoutVars>
      </dgm:prSet>
      <dgm:spPr/>
    </dgm:pt>
    <dgm:pt modelId="{47F2D569-C2FA-4BB0-985A-906FBB667E82}" type="pres">
      <dgm:prSet presAssocID="{718EF23D-2B92-4347-A959-F0A784513AA2}" presName="parSpace" presStyleCnt="0"/>
      <dgm:spPr/>
    </dgm:pt>
    <dgm:pt modelId="{D94404D7-C3B1-4ECF-8421-8519A4FCC695}" type="pres">
      <dgm:prSet presAssocID="{10B3DA12-D6B2-4B1E-B404-2C16CDE0E5B5}" presName="parTxOnly" presStyleLbl="node1" presStyleIdx="2" presStyleCnt="7">
        <dgm:presLayoutVars>
          <dgm:bulletEnabled val="1"/>
        </dgm:presLayoutVars>
      </dgm:prSet>
      <dgm:spPr/>
    </dgm:pt>
    <dgm:pt modelId="{63ADE4E4-A8AE-463A-8EDC-EAF1784678AF}" type="pres">
      <dgm:prSet presAssocID="{3C49E023-24F3-4513-94E0-35B54BA73840}" presName="parSpace" presStyleCnt="0"/>
      <dgm:spPr/>
    </dgm:pt>
    <dgm:pt modelId="{14549B5C-BCBE-4AE0-B39C-BD50DAD94F15}" type="pres">
      <dgm:prSet presAssocID="{E7494252-E623-4BD7-95CD-142A678B9CEC}" presName="parTxOnly" presStyleLbl="node1" presStyleIdx="3" presStyleCnt="7">
        <dgm:presLayoutVars>
          <dgm:bulletEnabled val="1"/>
        </dgm:presLayoutVars>
      </dgm:prSet>
      <dgm:spPr/>
    </dgm:pt>
    <dgm:pt modelId="{5D9DA56E-38C1-4D48-ADF7-890A151EBBB7}" type="pres">
      <dgm:prSet presAssocID="{76FB902E-387D-4588-9893-5EEFA769F765}" presName="parSpace" presStyleCnt="0"/>
      <dgm:spPr/>
    </dgm:pt>
    <dgm:pt modelId="{9FE39DCD-A9FF-47DD-9D1E-03BC8A5EEDCE}" type="pres">
      <dgm:prSet presAssocID="{9C92FFBF-A3A6-4543-8A78-C0DE786004C4}" presName="parTxOnly" presStyleLbl="node1" presStyleIdx="4" presStyleCnt="7">
        <dgm:presLayoutVars>
          <dgm:bulletEnabled val="1"/>
        </dgm:presLayoutVars>
      </dgm:prSet>
      <dgm:spPr/>
    </dgm:pt>
    <dgm:pt modelId="{C28EDB91-C290-4DC7-BADC-4A46F09AF519}" type="pres">
      <dgm:prSet presAssocID="{5C06EB3D-AF90-4257-9E46-C43F371217FD}" presName="parSpace" presStyleCnt="0"/>
      <dgm:spPr/>
    </dgm:pt>
    <dgm:pt modelId="{148F970B-A2C8-4A0E-B243-34881D5CC43A}" type="pres">
      <dgm:prSet presAssocID="{CEFEE29D-DF3B-4F71-AA15-016C869B6148}" presName="parTxOnly" presStyleLbl="node1" presStyleIdx="5" presStyleCnt="7">
        <dgm:presLayoutVars>
          <dgm:bulletEnabled val="1"/>
        </dgm:presLayoutVars>
      </dgm:prSet>
      <dgm:spPr/>
    </dgm:pt>
    <dgm:pt modelId="{61AA5754-A893-426C-9FAA-27D7053AD2EA}" type="pres">
      <dgm:prSet presAssocID="{67117081-D29D-4B64-BD90-47242D2307B7}" presName="parSpace" presStyleCnt="0"/>
      <dgm:spPr/>
    </dgm:pt>
    <dgm:pt modelId="{57033870-FEAC-4ED5-998E-0C4F45258632}" type="pres">
      <dgm:prSet presAssocID="{DF09226E-D89E-4F31-A23F-C89779F1E3D1}" presName="parTxOnly" presStyleLbl="node1" presStyleIdx="6" presStyleCnt="7">
        <dgm:presLayoutVars>
          <dgm:bulletEnabled val="1"/>
        </dgm:presLayoutVars>
      </dgm:prSet>
      <dgm:spPr/>
    </dgm:pt>
  </dgm:ptLst>
  <dgm:cxnLst>
    <dgm:cxn modelId="{410AC102-905C-4846-9285-6AF0D924B6B0}" type="presOf" srcId="{CEFEE29D-DF3B-4F71-AA15-016C869B6148}" destId="{148F970B-A2C8-4A0E-B243-34881D5CC43A}" srcOrd="0" destOrd="0" presId="urn:microsoft.com/office/officeart/2005/8/layout/hChevron3"/>
    <dgm:cxn modelId="{1182100E-0F9E-4791-9700-608F706F53F1}" srcId="{4AB69CCB-4F4E-4290-9A54-C56AF959C2B5}" destId="{10B3DA12-D6B2-4B1E-B404-2C16CDE0E5B5}" srcOrd="2" destOrd="0" parTransId="{9BDB0084-51F7-4153-A8EE-07AEAF0205DC}" sibTransId="{3C49E023-24F3-4513-94E0-35B54BA73840}"/>
    <dgm:cxn modelId="{DDD0DB1A-4EBB-4D22-8705-C40A26449B83}" srcId="{4AB69CCB-4F4E-4290-9A54-C56AF959C2B5}" destId="{CEFEE29D-DF3B-4F71-AA15-016C869B6148}" srcOrd="5" destOrd="0" parTransId="{1C2B401B-5245-43F9-A22D-2EE886BFD2C8}" sibTransId="{67117081-D29D-4B64-BD90-47242D2307B7}"/>
    <dgm:cxn modelId="{EDCC0430-610A-480F-8F9A-75E17AFD4270}" type="presOf" srcId="{10B3DA12-D6B2-4B1E-B404-2C16CDE0E5B5}" destId="{D94404D7-C3B1-4ECF-8421-8519A4FCC695}" srcOrd="0" destOrd="0" presId="urn:microsoft.com/office/officeart/2005/8/layout/hChevron3"/>
    <dgm:cxn modelId="{AE7C0137-F3BE-4341-A6BD-448090605BD0}" type="presOf" srcId="{943C87C5-EB10-43E7-B225-74EDE0646DBF}" destId="{57D94C8F-8FC2-4A3B-B74B-DB0F9B15CA92}" srcOrd="0" destOrd="0" presId="urn:microsoft.com/office/officeart/2005/8/layout/hChevron3"/>
    <dgm:cxn modelId="{CCFE4064-C912-48E6-9184-1DFD59B63FBA}" srcId="{4AB69CCB-4F4E-4290-9A54-C56AF959C2B5}" destId="{943C87C5-EB10-43E7-B225-74EDE0646DBF}" srcOrd="0" destOrd="0" parTransId="{B0C25B4F-D36C-4239-A459-F23B792080B0}" sibTransId="{9DDBFA28-FCDC-4B3C-AD17-86E3A7D3C411}"/>
    <dgm:cxn modelId="{15F8A269-8BD2-44A7-B8A2-9DEFDBDA0D26}" type="presOf" srcId="{E7494252-E623-4BD7-95CD-142A678B9CEC}" destId="{14549B5C-BCBE-4AE0-B39C-BD50DAD94F15}" srcOrd="0" destOrd="0" presId="urn:microsoft.com/office/officeart/2005/8/layout/hChevron3"/>
    <dgm:cxn modelId="{52FBAC50-3F3D-4E95-888B-AB6315730F33}" type="presOf" srcId="{DF09226E-D89E-4F31-A23F-C89779F1E3D1}" destId="{57033870-FEAC-4ED5-998E-0C4F45258632}" srcOrd="0" destOrd="0" presId="urn:microsoft.com/office/officeart/2005/8/layout/hChevron3"/>
    <dgm:cxn modelId="{9348C98D-F808-4801-99D8-741414757EB4}" srcId="{4AB69CCB-4F4E-4290-9A54-C56AF959C2B5}" destId="{9C92FFBF-A3A6-4543-8A78-C0DE786004C4}" srcOrd="4" destOrd="0" parTransId="{3109505A-F33D-45CC-A155-CB8DFDBD3E81}" sibTransId="{5C06EB3D-AF90-4257-9E46-C43F371217FD}"/>
    <dgm:cxn modelId="{4A6BF895-1F0C-4D6D-8404-DCBD72662B5B}" srcId="{4AB69CCB-4F4E-4290-9A54-C56AF959C2B5}" destId="{E7494252-E623-4BD7-95CD-142A678B9CEC}" srcOrd="3" destOrd="0" parTransId="{85DD87A3-0981-409C-BE10-B7F195FB364B}" sibTransId="{76FB902E-387D-4588-9893-5EEFA769F765}"/>
    <dgm:cxn modelId="{6571DFA2-7629-4063-85B7-0081E76D87D6}" type="presOf" srcId="{4AB69CCB-4F4E-4290-9A54-C56AF959C2B5}" destId="{11D7264E-02A9-4352-BF69-BE7C9787F792}" srcOrd="0" destOrd="0" presId="urn:microsoft.com/office/officeart/2005/8/layout/hChevron3"/>
    <dgm:cxn modelId="{F8C051A7-73FB-45D7-8499-F46A1104F750}" type="presOf" srcId="{3AA12265-D585-4E90-995E-31A47FC7B162}" destId="{9D89FEAB-51AA-4CCD-9821-C6E4E5B1044E}" srcOrd="0" destOrd="0" presId="urn:microsoft.com/office/officeart/2005/8/layout/hChevron3"/>
    <dgm:cxn modelId="{487478C1-A8B0-4D8D-9C52-5F3401332B0A}" srcId="{4AB69CCB-4F4E-4290-9A54-C56AF959C2B5}" destId="{3AA12265-D585-4E90-995E-31A47FC7B162}" srcOrd="1" destOrd="0" parTransId="{3CC4F8CE-2AFC-48B9-8ECE-DF9ACB6B3D1C}" sibTransId="{718EF23D-2B92-4347-A959-F0A784513AA2}"/>
    <dgm:cxn modelId="{B0D8BEED-BA67-4F0B-BFBB-06F1639824A4}" srcId="{4AB69CCB-4F4E-4290-9A54-C56AF959C2B5}" destId="{DF09226E-D89E-4F31-A23F-C89779F1E3D1}" srcOrd="6" destOrd="0" parTransId="{A2952B96-62AD-4955-9C81-FC8CB4001FB8}" sibTransId="{7A19E09D-D6B4-45E9-B740-7376410D34A0}"/>
    <dgm:cxn modelId="{0A374CF8-8652-449E-A865-72019E5639BF}" type="presOf" srcId="{9C92FFBF-A3A6-4543-8A78-C0DE786004C4}" destId="{9FE39DCD-A9FF-47DD-9D1E-03BC8A5EEDCE}" srcOrd="0" destOrd="0" presId="urn:microsoft.com/office/officeart/2005/8/layout/hChevron3"/>
    <dgm:cxn modelId="{281383DC-97F1-453E-AC14-3EBF636FBE7C}" type="presParOf" srcId="{11D7264E-02A9-4352-BF69-BE7C9787F792}" destId="{57D94C8F-8FC2-4A3B-B74B-DB0F9B15CA92}" srcOrd="0" destOrd="0" presId="urn:microsoft.com/office/officeart/2005/8/layout/hChevron3"/>
    <dgm:cxn modelId="{5EF6B0AE-67B8-478D-AC34-488EBCDAC021}" type="presParOf" srcId="{11D7264E-02A9-4352-BF69-BE7C9787F792}" destId="{D9E612E6-0C8B-48E6-AEA2-4FB0CEA85CB3}" srcOrd="1" destOrd="0" presId="urn:microsoft.com/office/officeart/2005/8/layout/hChevron3"/>
    <dgm:cxn modelId="{861505B5-6E13-447E-A492-E17E8E79F362}" type="presParOf" srcId="{11D7264E-02A9-4352-BF69-BE7C9787F792}" destId="{9D89FEAB-51AA-4CCD-9821-C6E4E5B1044E}" srcOrd="2" destOrd="0" presId="urn:microsoft.com/office/officeart/2005/8/layout/hChevron3"/>
    <dgm:cxn modelId="{D532B28C-9BBE-4C41-8B67-E40C010135BD}" type="presParOf" srcId="{11D7264E-02A9-4352-BF69-BE7C9787F792}" destId="{47F2D569-C2FA-4BB0-985A-906FBB667E82}" srcOrd="3" destOrd="0" presId="urn:microsoft.com/office/officeart/2005/8/layout/hChevron3"/>
    <dgm:cxn modelId="{45C69634-F495-46F7-A3ED-B61963EAD35B}" type="presParOf" srcId="{11D7264E-02A9-4352-BF69-BE7C9787F792}" destId="{D94404D7-C3B1-4ECF-8421-8519A4FCC695}" srcOrd="4" destOrd="0" presId="urn:microsoft.com/office/officeart/2005/8/layout/hChevron3"/>
    <dgm:cxn modelId="{6A85CFF6-C81C-4DEB-BADC-B3EC41FDC625}" type="presParOf" srcId="{11D7264E-02A9-4352-BF69-BE7C9787F792}" destId="{63ADE4E4-A8AE-463A-8EDC-EAF1784678AF}" srcOrd="5" destOrd="0" presId="urn:microsoft.com/office/officeart/2005/8/layout/hChevron3"/>
    <dgm:cxn modelId="{B961D43D-F7A9-4585-8AB9-F860766446EA}" type="presParOf" srcId="{11D7264E-02A9-4352-BF69-BE7C9787F792}" destId="{14549B5C-BCBE-4AE0-B39C-BD50DAD94F15}" srcOrd="6" destOrd="0" presId="urn:microsoft.com/office/officeart/2005/8/layout/hChevron3"/>
    <dgm:cxn modelId="{851AF98F-C553-430D-9594-60CDCE9BA9B3}" type="presParOf" srcId="{11D7264E-02A9-4352-BF69-BE7C9787F792}" destId="{5D9DA56E-38C1-4D48-ADF7-890A151EBBB7}" srcOrd="7" destOrd="0" presId="urn:microsoft.com/office/officeart/2005/8/layout/hChevron3"/>
    <dgm:cxn modelId="{6198A97F-5563-4736-8A13-F68EAF428476}" type="presParOf" srcId="{11D7264E-02A9-4352-BF69-BE7C9787F792}" destId="{9FE39DCD-A9FF-47DD-9D1E-03BC8A5EEDCE}" srcOrd="8" destOrd="0" presId="urn:microsoft.com/office/officeart/2005/8/layout/hChevron3"/>
    <dgm:cxn modelId="{1D15E52D-CCAA-4C47-B5E5-99D06A023474}" type="presParOf" srcId="{11D7264E-02A9-4352-BF69-BE7C9787F792}" destId="{C28EDB91-C290-4DC7-BADC-4A46F09AF519}" srcOrd="9" destOrd="0" presId="urn:microsoft.com/office/officeart/2005/8/layout/hChevron3"/>
    <dgm:cxn modelId="{6DA72519-D4D7-4690-B0E3-B8222622AF16}" type="presParOf" srcId="{11D7264E-02A9-4352-BF69-BE7C9787F792}" destId="{148F970B-A2C8-4A0E-B243-34881D5CC43A}" srcOrd="10" destOrd="0" presId="urn:microsoft.com/office/officeart/2005/8/layout/hChevron3"/>
    <dgm:cxn modelId="{84F478B0-F30B-4DC0-908A-D283492864BA}" type="presParOf" srcId="{11D7264E-02A9-4352-BF69-BE7C9787F792}" destId="{61AA5754-A893-426C-9FAA-27D7053AD2EA}" srcOrd="11" destOrd="0" presId="urn:microsoft.com/office/officeart/2005/8/layout/hChevron3"/>
    <dgm:cxn modelId="{C51FCA9F-761E-47C7-BB35-DD8446A67A92}" type="presParOf" srcId="{11D7264E-02A9-4352-BF69-BE7C9787F792}" destId="{57033870-FEAC-4ED5-998E-0C4F45258632}" srcOrd="1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4AB69CCB-4F4E-4290-9A54-C56AF959C2B5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943C87C5-EB10-43E7-B225-74EDE0646DBF}">
      <dgm:prSet phldrT="[Texto]"/>
      <dgm:spPr>
        <a:solidFill>
          <a:schemeClr val="accent1"/>
        </a:solidFill>
      </dgm:spPr>
      <dgm:t>
        <a:bodyPr/>
        <a:lstStyle/>
        <a:p>
          <a:r>
            <a:rPr lang="pt-BR" dirty="0" err="1"/>
            <a:t>Introduction</a:t>
          </a:r>
          <a:endParaRPr lang="pt-BR" dirty="0"/>
        </a:p>
      </dgm:t>
    </dgm:pt>
    <dgm:pt modelId="{B0C25B4F-D36C-4239-A459-F23B792080B0}" type="parTrans" cxnId="{CCFE4064-C912-48E6-9184-1DFD59B63FBA}">
      <dgm:prSet/>
      <dgm:spPr/>
      <dgm:t>
        <a:bodyPr/>
        <a:lstStyle/>
        <a:p>
          <a:endParaRPr lang="pt-BR"/>
        </a:p>
      </dgm:t>
    </dgm:pt>
    <dgm:pt modelId="{9DDBFA28-FCDC-4B3C-AD17-86E3A7D3C411}" type="sibTrans" cxnId="{CCFE4064-C912-48E6-9184-1DFD59B63FBA}">
      <dgm:prSet/>
      <dgm:spPr/>
      <dgm:t>
        <a:bodyPr/>
        <a:lstStyle/>
        <a:p>
          <a:endParaRPr lang="pt-BR"/>
        </a:p>
      </dgm:t>
    </dgm:pt>
    <dgm:pt modelId="{E7494252-E623-4BD7-95CD-142A678B9CEC}">
      <dgm:prSet phldrT="[Texto]"/>
      <dgm:spPr>
        <a:solidFill>
          <a:schemeClr val="accent1"/>
        </a:solidFill>
      </dgm:spPr>
      <dgm:t>
        <a:bodyPr/>
        <a:lstStyle/>
        <a:p>
          <a:r>
            <a:rPr lang="pt-BR" dirty="0" err="1"/>
            <a:t>Database</a:t>
          </a:r>
          <a:endParaRPr lang="pt-BR" dirty="0"/>
        </a:p>
      </dgm:t>
    </dgm:pt>
    <dgm:pt modelId="{85DD87A3-0981-409C-BE10-B7F195FB364B}" type="parTrans" cxnId="{4A6BF895-1F0C-4D6D-8404-DCBD72662B5B}">
      <dgm:prSet/>
      <dgm:spPr/>
      <dgm:t>
        <a:bodyPr/>
        <a:lstStyle/>
        <a:p>
          <a:endParaRPr lang="pt-BR"/>
        </a:p>
      </dgm:t>
    </dgm:pt>
    <dgm:pt modelId="{76FB902E-387D-4588-9893-5EEFA769F765}" type="sibTrans" cxnId="{4A6BF895-1F0C-4D6D-8404-DCBD72662B5B}">
      <dgm:prSet/>
      <dgm:spPr/>
      <dgm:t>
        <a:bodyPr/>
        <a:lstStyle/>
        <a:p>
          <a:endParaRPr lang="pt-BR"/>
        </a:p>
      </dgm:t>
    </dgm:pt>
    <dgm:pt modelId="{9C92FFBF-A3A6-4543-8A78-C0DE786004C4}">
      <dgm:prSet phldrT="[Texto]"/>
      <dgm:spPr/>
      <dgm:t>
        <a:bodyPr/>
        <a:lstStyle/>
        <a:p>
          <a:r>
            <a:rPr lang="pt-BR" dirty="0" err="1"/>
            <a:t>Empirical</a:t>
          </a:r>
          <a:r>
            <a:rPr lang="pt-BR" dirty="0"/>
            <a:t> </a:t>
          </a:r>
          <a:r>
            <a:rPr lang="pt-BR" dirty="0" err="1"/>
            <a:t>Strategy</a:t>
          </a:r>
          <a:endParaRPr lang="pt-BR" dirty="0"/>
        </a:p>
      </dgm:t>
    </dgm:pt>
    <dgm:pt modelId="{3109505A-F33D-45CC-A155-CB8DFDBD3E81}" type="parTrans" cxnId="{9348C98D-F808-4801-99D8-741414757EB4}">
      <dgm:prSet/>
      <dgm:spPr/>
      <dgm:t>
        <a:bodyPr/>
        <a:lstStyle/>
        <a:p>
          <a:endParaRPr lang="pt-BR"/>
        </a:p>
      </dgm:t>
    </dgm:pt>
    <dgm:pt modelId="{5C06EB3D-AF90-4257-9E46-C43F371217FD}" type="sibTrans" cxnId="{9348C98D-F808-4801-99D8-741414757EB4}">
      <dgm:prSet/>
      <dgm:spPr/>
      <dgm:t>
        <a:bodyPr/>
        <a:lstStyle/>
        <a:p>
          <a:endParaRPr lang="pt-BR"/>
        </a:p>
      </dgm:t>
    </dgm:pt>
    <dgm:pt modelId="{CEFEE29D-DF3B-4F71-AA15-016C869B6148}">
      <dgm:prSet phldrT="[Texto]"/>
      <dgm:spPr/>
      <dgm:t>
        <a:bodyPr/>
        <a:lstStyle/>
        <a:p>
          <a:r>
            <a:rPr lang="pt-BR" dirty="0" err="1"/>
            <a:t>Summary</a:t>
          </a:r>
          <a:r>
            <a:rPr lang="pt-BR" dirty="0"/>
            <a:t> </a:t>
          </a:r>
          <a:r>
            <a:rPr lang="pt-BR" dirty="0" err="1"/>
            <a:t>Statistics</a:t>
          </a:r>
          <a:endParaRPr lang="pt-BR" dirty="0"/>
        </a:p>
      </dgm:t>
    </dgm:pt>
    <dgm:pt modelId="{1C2B401B-5245-43F9-A22D-2EE886BFD2C8}" type="parTrans" cxnId="{DDD0DB1A-4EBB-4D22-8705-C40A26449B83}">
      <dgm:prSet/>
      <dgm:spPr/>
      <dgm:t>
        <a:bodyPr/>
        <a:lstStyle/>
        <a:p>
          <a:endParaRPr lang="pt-BR"/>
        </a:p>
      </dgm:t>
    </dgm:pt>
    <dgm:pt modelId="{67117081-D29D-4B64-BD90-47242D2307B7}" type="sibTrans" cxnId="{DDD0DB1A-4EBB-4D22-8705-C40A26449B83}">
      <dgm:prSet/>
      <dgm:spPr/>
      <dgm:t>
        <a:bodyPr/>
        <a:lstStyle/>
        <a:p>
          <a:endParaRPr lang="pt-BR"/>
        </a:p>
      </dgm:t>
    </dgm:pt>
    <dgm:pt modelId="{DF09226E-D89E-4F31-A23F-C89779F1E3D1}">
      <dgm:prSet phldrT="[Texto]"/>
      <dgm:spPr>
        <a:solidFill>
          <a:schemeClr val="accent2"/>
        </a:solidFill>
      </dgm:spPr>
      <dgm:t>
        <a:bodyPr/>
        <a:lstStyle/>
        <a:p>
          <a:r>
            <a:rPr lang="pt-BR" dirty="0" err="1"/>
            <a:t>Preliminary</a:t>
          </a:r>
          <a:r>
            <a:rPr lang="pt-BR" dirty="0"/>
            <a:t> </a:t>
          </a:r>
          <a:r>
            <a:rPr lang="pt-BR" dirty="0" err="1"/>
            <a:t>Results</a:t>
          </a:r>
          <a:endParaRPr lang="pt-BR" dirty="0"/>
        </a:p>
      </dgm:t>
    </dgm:pt>
    <dgm:pt modelId="{A2952B96-62AD-4955-9C81-FC8CB4001FB8}" type="parTrans" cxnId="{B0D8BEED-BA67-4F0B-BFBB-06F1639824A4}">
      <dgm:prSet/>
      <dgm:spPr/>
      <dgm:t>
        <a:bodyPr/>
        <a:lstStyle/>
        <a:p>
          <a:endParaRPr lang="pt-BR"/>
        </a:p>
      </dgm:t>
    </dgm:pt>
    <dgm:pt modelId="{7A19E09D-D6B4-45E9-B740-7376410D34A0}" type="sibTrans" cxnId="{B0D8BEED-BA67-4F0B-BFBB-06F1639824A4}">
      <dgm:prSet/>
      <dgm:spPr/>
      <dgm:t>
        <a:bodyPr/>
        <a:lstStyle/>
        <a:p>
          <a:endParaRPr lang="pt-BR"/>
        </a:p>
      </dgm:t>
    </dgm:pt>
    <dgm:pt modelId="{10B3DA12-D6B2-4B1E-B404-2C16CDE0E5B5}">
      <dgm:prSet phldrT="[Texto]"/>
      <dgm:spPr>
        <a:solidFill>
          <a:schemeClr val="accent1"/>
        </a:solidFill>
      </dgm:spPr>
      <dgm:t>
        <a:bodyPr/>
        <a:lstStyle/>
        <a:p>
          <a:r>
            <a:rPr lang="pt-BR" dirty="0" err="1"/>
            <a:t>Literature</a:t>
          </a:r>
          <a:endParaRPr lang="pt-BR" dirty="0"/>
        </a:p>
      </dgm:t>
    </dgm:pt>
    <dgm:pt modelId="{3C49E023-24F3-4513-94E0-35B54BA73840}" type="sibTrans" cxnId="{1182100E-0F9E-4791-9700-608F706F53F1}">
      <dgm:prSet/>
      <dgm:spPr/>
      <dgm:t>
        <a:bodyPr/>
        <a:lstStyle/>
        <a:p>
          <a:endParaRPr lang="pt-BR"/>
        </a:p>
      </dgm:t>
    </dgm:pt>
    <dgm:pt modelId="{9BDB0084-51F7-4153-A8EE-07AEAF0205DC}" type="parTrans" cxnId="{1182100E-0F9E-4791-9700-608F706F53F1}">
      <dgm:prSet/>
      <dgm:spPr/>
      <dgm:t>
        <a:bodyPr/>
        <a:lstStyle/>
        <a:p>
          <a:endParaRPr lang="pt-BR"/>
        </a:p>
      </dgm:t>
    </dgm:pt>
    <dgm:pt modelId="{3AA12265-D585-4E90-995E-31A47FC7B162}">
      <dgm:prSet phldrT="[Texto]"/>
      <dgm:spPr>
        <a:solidFill>
          <a:schemeClr val="accent1"/>
        </a:solidFill>
      </dgm:spPr>
      <dgm:t>
        <a:bodyPr/>
        <a:lstStyle/>
        <a:p>
          <a:r>
            <a:rPr lang="pt-BR" dirty="0" err="1"/>
            <a:t>Institutional</a:t>
          </a:r>
          <a:r>
            <a:rPr lang="pt-BR" dirty="0"/>
            <a:t> Setting</a:t>
          </a:r>
        </a:p>
      </dgm:t>
    </dgm:pt>
    <dgm:pt modelId="{3CC4F8CE-2AFC-48B9-8ECE-DF9ACB6B3D1C}" type="parTrans" cxnId="{487478C1-A8B0-4D8D-9C52-5F3401332B0A}">
      <dgm:prSet/>
      <dgm:spPr/>
      <dgm:t>
        <a:bodyPr/>
        <a:lstStyle/>
        <a:p>
          <a:endParaRPr lang="pt-BR"/>
        </a:p>
      </dgm:t>
    </dgm:pt>
    <dgm:pt modelId="{718EF23D-2B92-4347-A959-F0A784513AA2}" type="sibTrans" cxnId="{487478C1-A8B0-4D8D-9C52-5F3401332B0A}">
      <dgm:prSet/>
      <dgm:spPr/>
      <dgm:t>
        <a:bodyPr/>
        <a:lstStyle/>
        <a:p>
          <a:endParaRPr lang="pt-BR"/>
        </a:p>
      </dgm:t>
    </dgm:pt>
    <dgm:pt modelId="{11D7264E-02A9-4352-BF69-BE7C9787F792}" type="pres">
      <dgm:prSet presAssocID="{4AB69CCB-4F4E-4290-9A54-C56AF959C2B5}" presName="Name0" presStyleCnt="0">
        <dgm:presLayoutVars>
          <dgm:dir/>
          <dgm:resizeHandles val="exact"/>
        </dgm:presLayoutVars>
      </dgm:prSet>
      <dgm:spPr/>
    </dgm:pt>
    <dgm:pt modelId="{57D94C8F-8FC2-4A3B-B74B-DB0F9B15CA92}" type="pres">
      <dgm:prSet presAssocID="{943C87C5-EB10-43E7-B225-74EDE0646DBF}" presName="parTxOnly" presStyleLbl="node1" presStyleIdx="0" presStyleCnt="7">
        <dgm:presLayoutVars>
          <dgm:bulletEnabled val="1"/>
        </dgm:presLayoutVars>
      </dgm:prSet>
      <dgm:spPr/>
    </dgm:pt>
    <dgm:pt modelId="{D9E612E6-0C8B-48E6-AEA2-4FB0CEA85CB3}" type="pres">
      <dgm:prSet presAssocID="{9DDBFA28-FCDC-4B3C-AD17-86E3A7D3C411}" presName="parSpace" presStyleCnt="0"/>
      <dgm:spPr/>
    </dgm:pt>
    <dgm:pt modelId="{9D89FEAB-51AA-4CCD-9821-C6E4E5B1044E}" type="pres">
      <dgm:prSet presAssocID="{3AA12265-D585-4E90-995E-31A47FC7B162}" presName="parTxOnly" presStyleLbl="node1" presStyleIdx="1" presStyleCnt="7">
        <dgm:presLayoutVars>
          <dgm:bulletEnabled val="1"/>
        </dgm:presLayoutVars>
      </dgm:prSet>
      <dgm:spPr/>
    </dgm:pt>
    <dgm:pt modelId="{47F2D569-C2FA-4BB0-985A-906FBB667E82}" type="pres">
      <dgm:prSet presAssocID="{718EF23D-2B92-4347-A959-F0A784513AA2}" presName="parSpace" presStyleCnt="0"/>
      <dgm:spPr/>
    </dgm:pt>
    <dgm:pt modelId="{D94404D7-C3B1-4ECF-8421-8519A4FCC695}" type="pres">
      <dgm:prSet presAssocID="{10B3DA12-D6B2-4B1E-B404-2C16CDE0E5B5}" presName="parTxOnly" presStyleLbl="node1" presStyleIdx="2" presStyleCnt="7">
        <dgm:presLayoutVars>
          <dgm:bulletEnabled val="1"/>
        </dgm:presLayoutVars>
      </dgm:prSet>
      <dgm:spPr/>
    </dgm:pt>
    <dgm:pt modelId="{63ADE4E4-A8AE-463A-8EDC-EAF1784678AF}" type="pres">
      <dgm:prSet presAssocID="{3C49E023-24F3-4513-94E0-35B54BA73840}" presName="parSpace" presStyleCnt="0"/>
      <dgm:spPr/>
    </dgm:pt>
    <dgm:pt modelId="{14549B5C-BCBE-4AE0-B39C-BD50DAD94F15}" type="pres">
      <dgm:prSet presAssocID="{E7494252-E623-4BD7-95CD-142A678B9CEC}" presName="parTxOnly" presStyleLbl="node1" presStyleIdx="3" presStyleCnt="7">
        <dgm:presLayoutVars>
          <dgm:bulletEnabled val="1"/>
        </dgm:presLayoutVars>
      </dgm:prSet>
      <dgm:spPr/>
    </dgm:pt>
    <dgm:pt modelId="{5D9DA56E-38C1-4D48-ADF7-890A151EBBB7}" type="pres">
      <dgm:prSet presAssocID="{76FB902E-387D-4588-9893-5EEFA769F765}" presName="parSpace" presStyleCnt="0"/>
      <dgm:spPr/>
    </dgm:pt>
    <dgm:pt modelId="{9FE39DCD-A9FF-47DD-9D1E-03BC8A5EEDCE}" type="pres">
      <dgm:prSet presAssocID="{9C92FFBF-A3A6-4543-8A78-C0DE786004C4}" presName="parTxOnly" presStyleLbl="node1" presStyleIdx="4" presStyleCnt="7">
        <dgm:presLayoutVars>
          <dgm:bulletEnabled val="1"/>
        </dgm:presLayoutVars>
      </dgm:prSet>
      <dgm:spPr/>
    </dgm:pt>
    <dgm:pt modelId="{C28EDB91-C290-4DC7-BADC-4A46F09AF519}" type="pres">
      <dgm:prSet presAssocID="{5C06EB3D-AF90-4257-9E46-C43F371217FD}" presName="parSpace" presStyleCnt="0"/>
      <dgm:spPr/>
    </dgm:pt>
    <dgm:pt modelId="{148F970B-A2C8-4A0E-B243-34881D5CC43A}" type="pres">
      <dgm:prSet presAssocID="{CEFEE29D-DF3B-4F71-AA15-016C869B6148}" presName="parTxOnly" presStyleLbl="node1" presStyleIdx="5" presStyleCnt="7">
        <dgm:presLayoutVars>
          <dgm:bulletEnabled val="1"/>
        </dgm:presLayoutVars>
      </dgm:prSet>
      <dgm:spPr/>
    </dgm:pt>
    <dgm:pt modelId="{61AA5754-A893-426C-9FAA-27D7053AD2EA}" type="pres">
      <dgm:prSet presAssocID="{67117081-D29D-4B64-BD90-47242D2307B7}" presName="parSpace" presStyleCnt="0"/>
      <dgm:spPr/>
    </dgm:pt>
    <dgm:pt modelId="{57033870-FEAC-4ED5-998E-0C4F45258632}" type="pres">
      <dgm:prSet presAssocID="{DF09226E-D89E-4F31-A23F-C89779F1E3D1}" presName="parTxOnly" presStyleLbl="node1" presStyleIdx="6" presStyleCnt="7">
        <dgm:presLayoutVars>
          <dgm:bulletEnabled val="1"/>
        </dgm:presLayoutVars>
      </dgm:prSet>
      <dgm:spPr/>
    </dgm:pt>
  </dgm:ptLst>
  <dgm:cxnLst>
    <dgm:cxn modelId="{410AC102-905C-4846-9285-6AF0D924B6B0}" type="presOf" srcId="{CEFEE29D-DF3B-4F71-AA15-016C869B6148}" destId="{148F970B-A2C8-4A0E-B243-34881D5CC43A}" srcOrd="0" destOrd="0" presId="urn:microsoft.com/office/officeart/2005/8/layout/hChevron3"/>
    <dgm:cxn modelId="{1182100E-0F9E-4791-9700-608F706F53F1}" srcId="{4AB69CCB-4F4E-4290-9A54-C56AF959C2B5}" destId="{10B3DA12-D6B2-4B1E-B404-2C16CDE0E5B5}" srcOrd="2" destOrd="0" parTransId="{9BDB0084-51F7-4153-A8EE-07AEAF0205DC}" sibTransId="{3C49E023-24F3-4513-94E0-35B54BA73840}"/>
    <dgm:cxn modelId="{DDD0DB1A-4EBB-4D22-8705-C40A26449B83}" srcId="{4AB69CCB-4F4E-4290-9A54-C56AF959C2B5}" destId="{CEFEE29D-DF3B-4F71-AA15-016C869B6148}" srcOrd="5" destOrd="0" parTransId="{1C2B401B-5245-43F9-A22D-2EE886BFD2C8}" sibTransId="{67117081-D29D-4B64-BD90-47242D2307B7}"/>
    <dgm:cxn modelId="{EDCC0430-610A-480F-8F9A-75E17AFD4270}" type="presOf" srcId="{10B3DA12-D6B2-4B1E-B404-2C16CDE0E5B5}" destId="{D94404D7-C3B1-4ECF-8421-8519A4FCC695}" srcOrd="0" destOrd="0" presId="urn:microsoft.com/office/officeart/2005/8/layout/hChevron3"/>
    <dgm:cxn modelId="{AE7C0137-F3BE-4341-A6BD-448090605BD0}" type="presOf" srcId="{943C87C5-EB10-43E7-B225-74EDE0646DBF}" destId="{57D94C8F-8FC2-4A3B-B74B-DB0F9B15CA92}" srcOrd="0" destOrd="0" presId="urn:microsoft.com/office/officeart/2005/8/layout/hChevron3"/>
    <dgm:cxn modelId="{CCFE4064-C912-48E6-9184-1DFD59B63FBA}" srcId="{4AB69CCB-4F4E-4290-9A54-C56AF959C2B5}" destId="{943C87C5-EB10-43E7-B225-74EDE0646DBF}" srcOrd="0" destOrd="0" parTransId="{B0C25B4F-D36C-4239-A459-F23B792080B0}" sibTransId="{9DDBFA28-FCDC-4B3C-AD17-86E3A7D3C411}"/>
    <dgm:cxn modelId="{15F8A269-8BD2-44A7-B8A2-9DEFDBDA0D26}" type="presOf" srcId="{E7494252-E623-4BD7-95CD-142A678B9CEC}" destId="{14549B5C-BCBE-4AE0-B39C-BD50DAD94F15}" srcOrd="0" destOrd="0" presId="urn:microsoft.com/office/officeart/2005/8/layout/hChevron3"/>
    <dgm:cxn modelId="{52FBAC50-3F3D-4E95-888B-AB6315730F33}" type="presOf" srcId="{DF09226E-D89E-4F31-A23F-C89779F1E3D1}" destId="{57033870-FEAC-4ED5-998E-0C4F45258632}" srcOrd="0" destOrd="0" presId="urn:microsoft.com/office/officeart/2005/8/layout/hChevron3"/>
    <dgm:cxn modelId="{9348C98D-F808-4801-99D8-741414757EB4}" srcId="{4AB69CCB-4F4E-4290-9A54-C56AF959C2B5}" destId="{9C92FFBF-A3A6-4543-8A78-C0DE786004C4}" srcOrd="4" destOrd="0" parTransId="{3109505A-F33D-45CC-A155-CB8DFDBD3E81}" sibTransId="{5C06EB3D-AF90-4257-9E46-C43F371217FD}"/>
    <dgm:cxn modelId="{4A6BF895-1F0C-4D6D-8404-DCBD72662B5B}" srcId="{4AB69CCB-4F4E-4290-9A54-C56AF959C2B5}" destId="{E7494252-E623-4BD7-95CD-142A678B9CEC}" srcOrd="3" destOrd="0" parTransId="{85DD87A3-0981-409C-BE10-B7F195FB364B}" sibTransId="{76FB902E-387D-4588-9893-5EEFA769F765}"/>
    <dgm:cxn modelId="{6571DFA2-7629-4063-85B7-0081E76D87D6}" type="presOf" srcId="{4AB69CCB-4F4E-4290-9A54-C56AF959C2B5}" destId="{11D7264E-02A9-4352-BF69-BE7C9787F792}" srcOrd="0" destOrd="0" presId="urn:microsoft.com/office/officeart/2005/8/layout/hChevron3"/>
    <dgm:cxn modelId="{F8C051A7-73FB-45D7-8499-F46A1104F750}" type="presOf" srcId="{3AA12265-D585-4E90-995E-31A47FC7B162}" destId="{9D89FEAB-51AA-4CCD-9821-C6E4E5B1044E}" srcOrd="0" destOrd="0" presId="urn:microsoft.com/office/officeart/2005/8/layout/hChevron3"/>
    <dgm:cxn modelId="{487478C1-A8B0-4D8D-9C52-5F3401332B0A}" srcId="{4AB69CCB-4F4E-4290-9A54-C56AF959C2B5}" destId="{3AA12265-D585-4E90-995E-31A47FC7B162}" srcOrd="1" destOrd="0" parTransId="{3CC4F8CE-2AFC-48B9-8ECE-DF9ACB6B3D1C}" sibTransId="{718EF23D-2B92-4347-A959-F0A784513AA2}"/>
    <dgm:cxn modelId="{B0D8BEED-BA67-4F0B-BFBB-06F1639824A4}" srcId="{4AB69CCB-4F4E-4290-9A54-C56AF959C2B5}" destId="{DF09226E-D89E-4F31-A23F-C89779F1E3D1}" srcOrd="6" destOrd="0" parTransId="{A2952B96-62AD-4955-9C81-FC8CB4001FB8}" sibTransId="{7A19E09D-D6B4-45E9-B740-7376410D34A0}"/>
    <dgm:cxn modelId="{0A374CF8-8652-449E-A865-72019E5639BF}" type="presOf" srcId="{9C92FFBF-A3A6-4543-8A78-C0DE786004C4}" destId="{9FE39DCD-A9FF-47DD-9D1E-03BC8A5EEDCE}" srcOrd="0" destOrd="0" presId="urn:microsoft.com/office/officeart/2005/8/layout/hChevron3"/>
    <dgm:cxn modelId="{281383DC-97F1-453E-AC14-3EBF636FBE7C}" type="presParOf" srcId="{11D7264E-02A9-4352-BF69-BE7C9787F792}" destId="{57D94C8F-8FC2-4A3B-B74B-DB0F9B15CA92}" srcOrd="0" destOrd="0" presId="urn:microsoft.com/office/officeart/2005/8/layout/hChevron3"/>
    <dgm:cxn modelId="{5EF6B0AE-67B8-478D-AC34-488EBCDAC021}" type="presParOf" srcId="{11D7264E-02A9-4352-BF69-BE7C9787F792}" destId="{D9E612E6-0C8B-48E6-AEA2-4FB0CEA85CB3}" srcOrd="1" destOrd="0" presId="urn:microsoft.com/office/officeart/2005/8/layout/hChevron3"/>
    <dgm:cxn modelId="{861505B5-6E13-447E-A492-E17E8E79F362}" type="presParOf" srcId="{11D7264E-02A9-4352-BF69-BE7C9787F792}" destId="{9D89FEAB-51AA-4CCD-9821-C6E4E5B1044E}" srcOrd="2" destOrd="0" presId="urn:microsoft.com/office/officeart/2005/8/layout/hChevron3"/>
    <dgm:cxn modelId="{D532B28C-9BBE-4C41-8B67-E40C010135BD}" type="presParOf" srcId="{11D7264E-02A9-4352-BF69-BE7C9787F792}" destId="{47F2D569-C2FA-4BB0-985A-906FBB667E82}" srcOrd="3" destOrd="0" presId="urn:microsoft.com/office/officeart/2005/8/layout/hChevron3"/>
    <dgm:cxn modelId="{45C69634-F495-46F7-A3ED-B61963EAD35B}" type="presParOf" srcId="{11D7264E-02A9-4352-BF69-BE7C9787F792}" destId="{D94404D7-C3B1-4ECF-8421-8519A4FCC695}" srcOrd="4" destOrd="0" presId="urn:microsoft.com/office/officeart/2005/8/layout/hChevron3"/>
    <dgm:cxn modelId="{6A85CFF6-C81C-4DEB-BADC-B3EC41FDC625}" type="presParOf" srcId="{11D7264E-02A9-4352-BF69-BE7C9787F792}" destId="{63ADE4E4-A8AE-463A-8EDC-EAF1784678AF}" srcOrd="5" destOrd="0" presId="urn:microsoft.com/office/officeart/2005/8/layout/hChevron3"/>
    <dgm:cxn modelId="{B961D43D-F7A9-4585-8AB9-F860766446EA}" type="presParOf" srcId="{11D7264E-02A9-4352-BF69-BE7C9787F792}" destId="{14549B5C-BCBE-4AE0-B39C-BD50DAD94F15}" srcOrd="6" destOrd="0" presId="urn:microsoft.com/office/officeart/2005/8/layout/hChevron3"/>
    <dgm:cxn modelId="{851AF98F-C553-430D-9594-60CDCE9BA9B3}" type="presParOf" srcId="{11D7264E-02A9-4352-BF69-BE7C9787F792}" destId="{5D9DA56E-38C1-4D48-ADF7-890A151EBBB7}" srcOrd="7" destOrd="0" presId="urn:microsoft.com/office/officeart/2005/8/layout/hChevron3"/>
    <dgm:cxn modelId="{6198A97F-5563-4736-8A13-F68EAF428476}" type="presParOf" srcId="{11D7264E-02A9-4352-BF69-BE7C9787F792}" destId="{9FE39DCD-A9FF-47DD-9D1E-03BC8A5EEDCE}" srcOrd="8" destOrd="0" presId="urn:microsoft.com/office/officeart/2005/8/layout/hChevron3"/>
    <dgm:cxn modelId="{1D15E52D-CCAA-4C47-B5E5-99D06A023474}" type="presParOf" srcId="{11D7264E-02A9-4352-BF69-BE7C9787F792}" destId="{C28EDB91-C290-4DC7-BADC-4A46F09AF519}" srcOrd="9" destOrd="0" presId="urn:microsoft.com/office/officeart/2005/8/layout/hChevron3"/>
    <dgm:cxn modelId="{6DA72519-D4D7-4690-B0E3-B8222622AF16}" type="presParOf" srcId="{11D7264E-02A9-4352-BF69-BE7C9787F792}" destId="{148F970B-A2C8-4A0E-B243-34881D5CC43A}" srcOrd="10" destOrd="0" presId="urn:microsoft.com/office/officeart/2005/8/layout/hChevron3"/>
    <dgm:cxn modelId="{84F478B0-F30B-4DC0-908A-D283492864BA}" type="presParOf" srcId="{11D7264E-02A9-4352-BF69-BE7C9787F792}" destId="{61AA5754-A893-426C-9FAA-27D7053AD2EA}" srcOrd="11" destOrd="0" presId="urn:microsoft.com/office/officeart/2005/8/layout/hChevron3"/>
    <dgm:cxn modelId="{C51FCA9F-761E-47C7-BB35-DD8446A67A92}" type="presParOf" srcId="{11D7264E-02A9-4352-BF69-BE7C9787F792}" destId="{57033870-FEAC-4ED5-998E-0C4F45258632}" srcOrd="1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BED51BD-C602-4CFF-9C54-010F5FE8888D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4853086D-2C6A-4C6B-A7FD-8823A11678E9}">
      <dgm:prSet phldrT="[Texto]"/>
      <dgm:spPr/>
      <dgm:t>
        <a:bodyPr/>
        <a:lstStyle/>
        <a:p>
          <a:r>
            <a:rPr lang="en-US" noProof="0" dirty="0"/>
            <a:t>Positive Effects</a:t>
          </a:r>
        </a:p>
      </dgm:t>
    </dgm:pt>
    <dgm:pt modelId="{F45F0AB3-E603-4EC6-938F-7766B17F6F70}" type="parTrans" cxnId="{BB538B9D-30D9-4FF6-B85D-38799CD00679}">
      <dgm:prSet/>
      <dgm:spPr/>
      <dgm:t>
        <a:bodyPr/>
        <a:lstStyle/>
        <a:p>
          <a:endParaRPr lang="pt-BR"/>
        </a:p>
      </dgm:t>
    </dgm:pt>
    <dgm:pt modelId="{4373FC22-AD8C-42C0-8901-BBF28943658E}" type="sibTrans" cxnId="{BB538B9D-30D9-4FF6-B85D-38799CD00679}">
      <dgm:prSet/>
      <dgm:spPr/>
      <dgm:t>
        <a:bodyPr/>
        <a:lstStyle/>
        <a:p>
          <a:endParaRPr lang="pt-BR"/>
        </a:p>
      </dgm:t>
    </dgm:pt>
    <dgm:pt modelId="{30F926A4-BC09-4BEC-B3EF-886BCB51958E}">
      <dgm:prSet phldrT="[Texto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b="0" i="0" noProof="0" dirty="0"/>
            <a:t>Attract women to labor market</a:t>
          </a:r>
          <a:endParaRPr lang="en-US" noProof="0" dirty="0"/>
        </a:p>
      </dgm:t>
    </dgm:pt>
    <dgm:pt modelId="{C16C89F4-FA22-4A94-A010-E06B0D2EA941}" type="parTrans" cxnId="{885F0928-2D91-4DC6-9293-5E699822DC11}">
      <dgm:prSet/>
      <dgm:spPr/>
      <dgm:t>
        <a:bodyPr/>
        <a:lstStyle/>
        <a:p>
          <a:endParaRPr lang="pt-BR"/>
        </a:p>
      </dgm:t>
    </dgm:pt>
    <dgm:pt modelId="{37EE70F5-9CFD-40C6-BBFF-F5F248B5512A}" type="sibTrans" cxnId="{885F0928-2D91-4DC6-9293-5E699822DC11}">
      <dgm:prSet/>
      <dgm:spPr/>
      <dgm:t>
        <a:bodyPr/>
        <a:lstStyle/>
        <a:p>
          <a:endParaRPr lang="pt-BR"/>
        </a:p>
      </dgm:t>
    </dgm:pt>
    <dgm:pt modelId="{E6A78B08-3513-4657-AD65-AB4ECC2C0372}">
      <dgm:prSet phldrT="[Texto]"/>
      <dgm:spPr/>
      <dgm:t>
        <a:bodyPr/>
        <a:lstStyle/>
        <a:p>
          <a:r>
            <a:rPr lang="en-US" noProof="0" dirty="0"/>
            <a:t>Negative Effects</a:t>
          </a:r>
        </a:p>
      </dgm:t>
    </dgm:pt>
    <dgm:pt modelId="{7508FF7D-5A2E-47D8-8274-719732902296}" type="parTrans" cxnId="{F307B6CE-E5CC-4652-88AE-94A74CA13AE0}">
      <dgm:prSet/>
      <dgm:spPr/>
      <dgm:t>
        <a:bodyPr/>
        <a:lstStyle/>
        <a:p>
          <a:endParaRPr lang="pt-BR"/>
        </a:p>
      </dgm:t>
    </dgm:pt>
    <dgm:pt modelId="{AB38DF77-3BFF-470A-A16F-B0F8B0090D89}" type="sibTrans" cxnId="{F307B6CE-E5CC-4652-88AE-94A74CA13AE0}">
      <dgm:prSet/>
      <dgm:spPr/>
      <dgm:t>
        <a:bodyPr/>
        <a:lstStyle/>
        <a:p>
          <a:endParaRPr lang="pt-BR"/>
        </a:p>
      </dgm:t>
    </dgm:pt>
    <dgm:pt modelId="{962E1443-CE8F-46BD-BBA2-BD2ED2754DF1}">
      <dgm:prSet/>
      <dgm:spPr/>
      <dgm:t>
        <a:bodyPr/>
        <a:lstStyle/>
        <a:p>
          <a:r>
            <a:rPr lang="en-US" noProof="0" dirty="0"/>
            <a:t>Increase in birth rate</a:t>
          </a:r>
        </a:p>
      </dgm:t>
    </dgm:pt>
    <dgm:pt modelId="{8757A167-839B-496C-95EA-8BACF2E0511B}" type="parTrans" cxnId="{5449C5A6-1942-41D8-9678-E66C949C2D5A}">
      <dgm:prSet/>
      <dgm:spPr/>
      <dgm:t>
        <a:bodyPr/>
        <a:lstStyle/>
        <a:p>
          <a:endParaRPr lang="pt-BR"/>
        </a:p>
      </dgm:t>
    </dgm:pt>
    <dgm:pt modelId="{C8B820B0-704E-4D35-A8BD-0581FCB932CB}" type="sibTrans" cxnId="{5449C5A6-1942-41D8-9678-E66C949C2D5A}">
      <dgm:prSet/>
      <dgm:spPr/>
      <dgm:t>
        <a:bodyPr/>
        <a:lstStyle/>
        <a:p>
          <a:endParaRPr lang="pt-BR"/>
        </a:p>
      </dgm:t>
    </dgm:pt>
    <dgm:pt modelId="{385D7E2A-9950-4375-8F03-D608BEE2F5D9}">
      <dgm:prSet/>
      <dgm:spPr/>
      <dgm:t>
        <a:bodyPr/>
        <a:lstStyle/>
        <a:p>
          <a:r>
            <a:rPr lang="en-US" noProof="0" dirty="0"/>
            <a:t>Reduction of </a:t>
          </a:r>
          <a:r>
            <a:rPr lang="en-US" noProof="0" dirty="0" err="1"/>
            <a:t>ppd</a:t>
          </a:r>
          <a:endParaRPr lang="en-US" noProof="0" dirty="0"/>
        </a:p>
      </dgm:t>
    </dgm:pt>
    <dgm:pt modelId="{A91B6A42-1A82-429F-B29D-9029741B0BF3}" type="parTrans" cxnId="{40ADFA93-35C8-493A-BD74-126CB5A98A3E}">
      <dgm:prSet/>
      <dgm:spPr/>
      <dgm:t>
        <a:bodyPr/>
        <a:lstStyle/>
        <a:p>
          <a:endParaRPr lang="pt-BR"/>
        </a:p>
      </dgm:t>
    </dgm:pt>
    <dgm:pt modelId="{EA76A600-9B46-41CC-AE6E-CE028EBE7317}" type="sibTrans" cxnId="{40ADFA93-35C8-493A-BD74-126CB5A98A3E}">
      <dgm:prSet/>
      <dgm:spPr/>
      <dgm:t>
        <a:bodyPr/>
        <a:lstStyle/>
        <a:p>
          <a:endParaRPr lang="pt-BR"/>
        </a:p>
      </dgm:t>
    </dgm:pt>
    <dgm:pt modelId="{6F1304B3-4CE4-4218-B8FA-7FE00CF087F4}">
      <dgm:prSet/>
      <dgm:spPr/>
      <dgm:t>
        <a:bodyPr/>
        <a:lstStyle/>
        <a:p>
          <a:r>
            <a:rPr lang="en-US" noProof="0" dirty="0"/>
            <a:t>Increase in breastfeeding time</a:t>
          </a:r>
        </a:p>
      </dgm:t>
    </dgm:pt>
    <dgm:pt modelId="{4DF33D02-8E86-4690-AA02-EEED0BD61E1C}" type="parTrans" cxnId="{4D83B8A4-BADC-4290-BC9D-DA5F951A2296}">
      <dgm:prSet/>
      <dgm:spPr/>
      <dgm:t>
        <a:bodyPr/>
        <a:lstStyle/>
        <a:p>
          <a:endParaRPr lang="pt-BR"/>
        </a:p>
      </dgm:t>
    </dgm:pt>
    <dgm:pt modelId="{50826B14-CEF3-4304-B732-5FB1ABA8A9CE}" type="sibTrans" cxnId="{4D83B8A4-BADC-4290-BC9D-DA5F951A2296}">
      <dgm:prSet/>
      <dgm:spPr/>
      <dgm:t>
        <a:bodyPr/>
        <a:lstStyle/>
        <a:p>
          <a:endParaRPr lang="pt-BR"/>
        </a:p>
      </dgm:t>
    </dgm:pt>
    <dgm:pt modelId="{AB4E791C-7C02-4467-8D4B-599C8AF45111}">
      <dgm:prSet/>
      <dgm:spPr/>
      <dgm:t>
        <a:bodyPr/>
        <a:lstStyle/>
        <a:p>
          <a:r>
            <a:rPr lang="en-US" noProof="0" dirty="0"/>
            <a:t>Higher development of child’s abilities</a:t>
          </a:r>
        </a:p>
      </dgm:t>
    </dgm:pt>
    <dgm:pt modelId="{3C6B1D5D-17A7-4532-9D83-454DEF26132F}" type="parTrans" cxnId="{BDDD0D6C-88ED-4804-92CF-44086D70E8D2}">
      <dgm:prSet/>
      <dgm:spPr/>
      <dgm:t>
        <a:bodyPr/>
        <a:lstStyle/>
        <a:p>
          <a:endParaRPr lang="pt-BR"/>
        </a:p>
      </dgm:t>
    </dgm:pt>
    <dgm:pt modelId="{A3A60E77-1FE4-485E-B22E-785D665071DF}" type="sibTrans" cxnId="{BDDD0D6C-88ED-4804-92CF-44086D70E8D2}">
      <dgm:prSet/>
      <dgm:spPr/>
      <dgm:t>
        <a:bodyPr/>
        <a:lstStyle/>
        <a:p>
          <a:endParaRPr lang="pt-BR"/>
        </a:p>
      </dgm:t>
    </dgm:pt>
    <dgm:pt modelId="{BED4906A-E10E-4BF5-856E-4869409392C4}">
      <dgm:prSet phldrT="[Texto]"/>
      <dgm:spPr/>
      <dgm:t>
        <a:bodyPr/>
        <a:lstStyle/>
        <a:p>
          <a:r>
            <a:rPr lang="en-US" noProof="0" dirty="0"/>
            <a:t>Reduction of flexibility in the labor market</a:t>
          </a:r>
        </a:p>
      </dgm:t>
    </dgm:pt>
    <dgm:pt modelId="{A47D47C8-0D6E-43E8-820E-407CE2A518B6}" type="parTrans" cxnId="{5196B28F-E284-44A5-BF32-114FFC7E06DA}">
      <dgm:prSet/>
      <dgm:spPr/>
      <dgm:t>
        <a:bodyPr/>
        <a:lstStyle/>
        <a:p>
          <a:endParaRPr lang="pt-BR"/>
        </a:p>
      </dgm:t>
    </dgm:pt>
    <dgm:pt modelId="{E11B07AE-529A-4466-943C-3632A9AFE638}" type="sibTrans" cxnId="{5196B28F-E284-44A5-BF32-114FFC7E06DA}">
      <dgm:prSet/>
      <dgm:spPr/>
      <dgm:t>
        <a:bodyPr/>
        <a:lstStyle/>
        <a:p>
          <a:endParaRPr lang="pt-BR"/>
        </a:p>
      </dgm:t>
    </dgm:pt>
    <dgm:pt modelId="{21B9F73B-27C3-4DD3-9F85-00A5B5A07B06}">
      <dgm:prSet phldrT="[Texto]"/>
      <dgm:spPr/>
      <dgm:t>
        <a:bodyPr/>
        <a:lstStyle/>
        <a:p>
          <a:r>
            <a:rPr lang="en-US" noProof="0" dirty="0"/>
            <a:t>Decrease women's participation in formal work</a:t>
          </a:r>
        </a:p>
      </dgm:t>
    </dgm:pt>
    <dgm:pt modelId="{85D7A519-0479-43C5-B24E-2B11F56B74AE}" type="parTrans" cxnId="{26ECCF88-8DA5-496A-94E2-C3E2D26818E0}">
      <dgm:prSet/>
      <dgm:spPr/>
      <dgm:t>
        <a:bodyPr/>
        <a:lstStyle/>
        <a:p>
          <a:endParaRPr lang="pt-BR"/>
        </a:p>
      </dgm:t>
    </dgm:pt>
    <dgm:pt modelId="{3E4816E0-B669-42A1-A455-A5F9BA53BFB7}" type="sibTrans" cxnId="{26ECCF88-8DA5-496A-94E2-C3E2D26818E0}">
      <dgm:prSet/>
      <dgm:spPr/>
      <dgm:t>
        <a:bodyPr/>
        <a:lstStyle/>
        <a:p>
          <a:endParaRPr lang="pt-BR"/>
        </a:p>
      </dgm:t>
    </dgm:pt>
    <dgm:pt modelId="{0BD557F7-2D85-4773-A346-BDC90F652FF6}">
      <dgm:prSet phldrT="[Texto]"/>
      <dgm:spPr/>
      <dgm:t>
        <a:bodyPr/>
        <a:lstStyle/>
        <a:p>
          <a:r>
            <a:rPr lang="en-US" noProof="0" dirty="0"/>
            <a:t>Increase inequity (only formal workers have access)</a:t>
          </a:r>
        </a:p>
      </dgm:t>
    </dgm:pt>
    <dgm:pt modelId="{181FE441-7A3B-4DC6-83BF-A560E344CC4A}" type="parTrans" cxnId="{4511154B-3588-4CFA-ACEC-FE900D5A1E4F}">
      <dgm:prSet/>
      <dgm:spPr/>
      <dgm:t>
        <a:bodyPr/>
        <a:lstStyle/>
        <a:p>
          <a:endParaRPr lang="pt-BR"/>
        </a:p>
      </dgm:t>
    </dgm:pt>
    <dgm:pt modelId="{418D04F4-091A-4E66-8DF9-EC6A42C6C1D2}" type="sibTrans" cxnId="{4511154B-3588-4CFA-ACEC-FE900D5A1E4F}">
      <dgm:prSet/>
      <dgm:spPr/>
      <dgm:t>
        <a:bodyPr/>
        <a:lstStyle/>
        <a:p>
          <a:endParaRPr lang="pt-BR"/>
        </a:p>
      </dgm:t>
    </dgm:pt>
    <dgm:pt modelId="{05FEA1A3-86A8-48D4-9315-187A88187CA6}">
      <dgm:prSet phldrT="[Texto]"/>
      <dgm:spPr/>
      <dgm:t>
        <a:bodyPr/>
        <a:lstStyle/>
        <a:p>
          <a:r>
            <a:rPr lang="en-US" noProof="0" dirty="0"/>
            <a:t>Women become more onerous</a:t>
          </a:r>
        </a:p>
      </dgm:t>
    </dgm:pt>
    <dgm:pt modelId="{5D7D2888-94C8-466F-996F-25755F9C666C}" type="parTrans" cxnId="{1D8FB618-5E45-4D0E-8294-9B212DC69023}">
      <dgm:prSet/>
      <dgm:spPr/>
      <dgm:t>
        <a:bodyPr/>
        <a:lstStyle/>
        <a:p>
          <a:endParaRPr lang="pt-BR"/>
        </a:p>
      </dgm:t>
    </dgm:pt>
    <dgm:pt modelId="{3193EB08-BF13-4D1F-B6E9-F99CCC0B802F}" type="sibTrans" cxnId="{1D8FB618-5E45-4D0E-8294-9B212DC69023}">
      <dgm:prSet/>
      <dgm:spPr/>
      <dgm:t>
        <a:bodyPr/>
        <a:lstStyle/>
        <a:p>
          <a:endParaRPr lang="pt-BR"/>
        </a:p>
      </dgm:t>
    </dgm:pt>
    <dgm:pt modelId="{09A6FB7B-6336-403E-B0B8-5BEC669D8DE1}" type="pres">
      <dgm:prSet presAssocID="{CBED51BD-C602-4CFF-9C54-010F5FE8888D}" presName="Name0" presStyleCnt="0">
        <dgm:presLayoutVars>
          <dgm:dir/>
          <dgm:animLvl val="lvl"/>
          <dgm:resizeHandles val="exact"/>
        </dgm:presLayoutVars>
      </dgm:prSet>
      <dgm:spPr/>
    </dgm:pt>
    <dgm:pt modelId="{824FA8B9-BCE6-4305-AE61-69469EB0ED27}" type="pres">
      <dgm:prSet presAssocID="{4853086D-2C6A-4C6B-A7FD-8823A11678E9}" presName="composite" presStyleCnt="0"/>
      <dgm:spPr/>
    </dgm:pt>
    <dgm:pt modelId="{4AE4E59C-97A7-4496-9789-DA5D03497778}" type="pres">
      <dgm:prSet presAssocID="{4853086D-2C6A-4C6B-A7FD-8823A11678E9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5203588F-6506-41A4-8989-6BAB746A7E94}" type="pres">
      <dgm:prSet presAssocID="{4853086D-2C6A-4C6B-A7FD-8823A11678E9}" presName="desTx" presStyleLbl="alignAccFollowNode1" presStyleIdx="0" presStyleCnt="2">
        <dgm:presLayoutVars>
          <dgm:bulletEnabled val="1"/>
        </dgm:presLayoutVars>
      </dgm:prSet>
      <dgm:spPr/>
    </dgm:pt>
    <dgm:pt modelId="{110BE80F-C131-406F-AFCF-46FA36C15474}" type="pres">
      <dgm:prSet presAssocID="{4373FC22-AD8C-42C0-8901-BBF28943658E}" presName="space" presStyleCnt="0"/>
      <dgm:spPr/>
    </dgm:pt>
    <dgm:pt modelId="{D30FBD96-E773-4A20-995A-3A3EA00743DC}" type="pres">
      <dgm:prSet presAssocID="{E6A78B08-3513-4657-AD65-AB4ECC2C0372}" presName="composite" presStyleCnt="0"/>
      <dgm:spPr/>
    </dgm:pt>
    <dgm:pt modelId="{F409139F-6B38-491C-AF62-EA88CC597E2E}" type="pres">
      <dgm:prSet presAssocID="{E6A78B08-3513-4657-AD65-AB4ECC2C0372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57C62ED3-F307-48FC-9F9F-D53B90BCF621}" type="pres">
      <dgm:prSet presAssocID="{E6A78B08-3513-4657-AD65-AB4ECC2C0372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2AD48A04-F13C-4E3B-8C09-32ED6006BDF3}" type="presOf" srcId="{AB4E791C-7C02-4467-8D4B-599C8AF45111}" destId="{5203588F-6506-41A4-8989-6BAB746A7E94}" srcOrd="0" destOrd="4" presId="urn:microsoft.com/office/officeart/2005/8/layout/hList1"/>
    <dgm:cxn modelId="{B902E60C-598A-48AD-AC36-8163B7C39371}" type="presOf" srcId="{4853086D-2C6A-4C6B-A7FD-8823A11678E9}" destId="{4AE4E59C-97A7-4496-9789-DA5D03497778}" srcOrd="0" destOrd="0" presId="urn:microsoft.com/office/officeart/2005/8/layout/hList1"/>
    <dgm:cxn modelId="{1D8FB618-5E45-4D0E-8294-9B212DC69023}" srcId="{E6A78B08-3513-4657-AD65-AB4ECC2C0372}" destId="{05FEA1A3-86A8-48D4-9315-187A88187CA6}" srcOrd="0" destOrd="0" parTransId="{5D7D2888-94C8-466F-996F-25755F9C666C}" sibTransId="{3193EB08-BF13-4D1F-B6E9-F99CCC0B802F}"/>
    <dgm:cxn modelId="{912B411D-820E-465A-8DA2-3DAB3EC3942A}" type="presOf" srcId="{CBED51BD-C602-4CFF-9C54-010F5FE8888D}" destId="{09A6FB7B-6336-403E-B0B8-5BEC669D8DE1}" srcOrd="0" destOrd="0" presId="urn:microsoft.com/office/officeart/2005/8/layout/hList1"/>
    <dgm:cxn modelId="{885F0928-2D91-4DC6-9293-5E699822DC11}" srcId="{4853086D-2C6A-4C6B-A7FD-8823A11678E9}" destId="{30F926A4-BC09-4BEC-B3EF-886BCB51958E}" srcOrd="0" destOrd="0" parTransId="{C16C89F4-FA22-4A94-A010-E06B0D2EA941}" sibTransId="{37EE70F5-9CFD-40C6-BBFF-F5F248B5512A}"/>
    <dgm:cxn modelId="{8B675128-4AF7-4515-806F-531D45DC6160}" type="presOf" srcId="{E6A78B08-3513-4657-AD65-AB4ECC2C0372}" destId="{F409139F-6B38-491C-AF62-EA88CC597E2E}" srcOrd="0" destOrd="0" presId="urn:microsoft.com/office/officeart/2005/8/layout/hList1"/>
    <dgm:cxn modelId="{4511154B-3588-4CFA-ACEC-FE900D5A1E4F}" srcId="{E6A78B08-3513-4657-AD65-AB4ECC2C0372}" destId="{0BD557F7-2D85-4773-A346-BDC90F652FF6}" srcOrd="3" destOrd="0" parTransId="{181FE441-7A3B-4DC6-83BF-A560E344CC4A}" sibTransId="{418D04F4-091A-4E66-8DF9-EC6A42C6C1D2}"/>
    <dgm:cxn modelId="{BDDD0D6C-88ED-4804-92CF-44086D70E8D2}" srcId="{4853086D-2C6A-4C6B-A7FD-8823A11678E9}" destId="{AB4E791C-7C02-4467-8D4B-599C8AF45111}" srcOrd="4" destOrd="0" parTransId="{3C6B1D5D-17A7-4532-9D83-454DEF26132F}" sibTransId="{A3A60E77-1FE4-485E-B22E-785D665071DF}"/>
    <dgm:cxn modelId="{6282BE4F-4571-499B-8F86-22BF935C571C}" type="presOf" srcId="{6F1304B3-4CE4-4218-B8FA-7FE00CF087F4}" destId="{5203588F-6506-41A4-8989-6BAB746A7E94}" srcOrd="0" destOrd="3" presId="urn:microsoft.com/office/officeart/2005/8/layout/hList1"/>
    <dgm:cxn modelId="{E940D357-CDDD-47E6-9E65-7547A5C9B614}" type="presOf" srcId="{0BD557F7-2D85-4773-A346-BDC90F652FF6}" destId="{57C62ED3-F307-48FC-9F9F-D53B90BCF621}" srcOrd="0" destOrd="3" presId="urn:microsoft.com/office/officeart/2005/8/layout/hList1"/>
    <dgm:cxn modelId="{199E2D83-C78C-4A08-BB8B-28D5FB5A822C}" type="presOf" srcId="{30F926A4-BC09-4BEC-B3EF-886BCB51958E}" destId="{5203588F-6506-41A4-8989-6BAB746A7E94}" srcOrd="0" destOrd="0" presId="urn:microsoft.com/office/officeart/2005/8/layout/hList1"/>
    <dgm:cxn modelId="{26ECCF88-8DA5-496A-94E2-C3E2D26818E0}" srcId="{E6A78B08-3513-4657-AD65-AB4ECC2C0372}" destId="{21B9F73B-27C3-4DD3-9F85-00A5B5A07B06}" srcOrd="2" destOrd="0" parTransId="{85D7A519-0479-43C5-B24E-2B11F56B74AE}" sibTransId="{3E4816E0-B669-42A1-A455-A5F9BA53BFB7}"/>
    <dgm:cxn modelId="{5196B28F-E284-44A5-BF32-114FFC7E06DA}" srcId="{E6A78B08-3513-4657-AD65-AB4ECC2C0372}" destId="{BED4906A-E10E-4BF5-856E-4869409392C4}" srcOrd="1" destOrd="0" parTransId="{A47D47C8-0D6E-43E8-820E-407CE2A518B6}" sibTransId="{E11B07AE-529A-4466-943C-3632A9AFE638}"/>
    <dgm:cxn modelId="{40ADFA93-35C8-493A-BD74-126CB5A98A3E}" srcId="{4853086D-2C6A-4C6B-A7FD-8823A11678E9}" destId="{385D7E2A-9950-4375-8F03-D608BEE2F5D9}" srcOrd="2" destOrd="0" parTransId="{A91B6A42-1A82-429F-B29D-9029741B0BF3}" sibTransId="{EA76A600-9B46-41CC-AE6E-CE028EBE7317}"/>
    <dgm:cxn modelId="{18D11395-897B-40F2-B831-A0E56B47DBF5}" type="presOf" srcId="{BED4906A-E10E-4BF5-856E-4869409392C4}" destId="{57C62ED3-F307-48FC-9F9F-D53B90BCF621}" srcOrd="0" destOrd="1" presId="urn:microsoft.com/office/officeart/2005/8/layout/hList1"/>
    <dgm:cxn modelId="{BB538B9D-30D9-4FF6-B85D-38799CD00679}" srcId="{CBED51BD-C602-4CFF-9C54-010F5FE8888D}" destId="{4853086D-2C6A-4C6B-A7FD-8823A11678E9}" srcOrd="0" destOrd="0" parTransId="{F45F0AB3-E603-4EC6-938F-7766B17F6F70}" sibTransId="{4373FC22-AD8C-42C0-8901-BBF28943658E}"/>
    <dgm:cxn modelId="{4D83B8A4-BADC-4290-BC9D-DA5F951A2296}" srcId="{4853086D-2C6A-4C6B-A7FD-8823A11678E9}" destId="{6F1304B3-4CE4-4218-B8FA-7FE00CF087F4}" srcOrd="3" destOrd="0" parTransId="{4DF33D02-8E86-4690-AA02-EEED0BD61E1C}" sibTransId="{50826B14-CEF3-4304-B732-5FB1ABA8A9CE}"/>
    <dgm:cxn modelId="{5449C5A6-1942-41D8-9678-E66C949C2D5A}" srcId="{4853086D-2C6A-4C6B-A7FD-8823A11678E9}" destId="{962E1443-CE8F-46BD-BBA2-BD2ED2754DF1}" srcOrd="1" destOrd="0" parTransId="{8757A167-839B-496C-95EA-8BACF2E0511B}" sibTransId="{C8B820B0-704E-4D35-A8BD-0581FCB932CB}"/>
    <dgm:cxn modelId="{E480ADC1-F337-4FB5-8632-2F4A34042A2E}" type="presOf" srcId="{21B9F73B-27C3-4DD3-9F85-00A5B5A07B06}" destId="{57C62ED3-F307-48FC-9F9F-D53B90BCF621}" srcOrd="0" destOrd="2" presId="urn:microsoft.com/office/officeart/2005/8/layout/hList1"/>
    <dgm:cxn modelId="{FAC597C4-6750-41D7-8DB8-F6B2786D87C9}" type="presOf" srcId="{05FEA1A3-86A8-48D4-9315-187A88187CA6}" destId="{57C62ED3-F307-48FC-9F9F-D53B90BCF621}" srcOrd="0" destOrd="0" presId="urn:microsoft.com/office/officeart/2005/8/layout/hList1"/>
    <dgm:cxn modelId="{F307B6CE-E5CC-4652-88AE-94A74CA13AE0}" srcId="{CBED51BD-C602-4CFF-9C54-010F5FE8888D}" destId="{E6A78B08-3513-4657-AD65-AB4ECC2C0372}" srcOrd="1" destOrd="0" parTransId="{7508FF7D-5A2E-47D8-8274-719732902296}" sibTransId="{AB38DF77-3BFF-470A-A16F-B0F8B0090D89}"/>
    <dgm:cxn modelId="{3C47C8E3-14F3-4792-AB46-343298439D40}" type="presOf" srcId="{962E1443-CE8F-46BD-BBA2-BD2ED2754DF1}" destId="{5203588F-6506-41A4-8989-6BAB746A7E94}" srcOrd="0" destOrd="1" presId="urn:microsoft.com/office/officeart/2005/8/layout/hList1"/>
    <dgm:cxn modelId="{2FC2A0F5-8A99-49CA-B23D-156D887BB5C7}" type="presOf" srcId="{385D7E2A-9950-4375-8F03-D608BEE2F5D9}" destId="{5203588F-6506-41A4-8989-6BAB746A7E94}" srcOrd="0" destOrd="2" presId="urn:microsoft.com/office/officeart/2005/8/layout/hList1"/>
    <dgm:cxn modelId="{1D5EA70B-9560-4AE0-9E94-45AEC11B196D}" type="presParOf" srcId="{09A6FB7B-6336-403E-B0B8-5BEC669D8DE1}" destId="{824FA8B9-BCE6-4305-AE61-69469EB0ED27}" srcOrd="0" destOrd="0" presId="urn:microsoft.com/office/officeart/2005/8/layout/hList1"/>
    <dgm:cxn modelId="{3348F887-143D-4A86-A76C-B37790FF1105}" type="presParOf" srcId="{824FA8B9-BCE6-4305-AE61-69469EB0ED27}" destId="{4AE4E59C-97A7-4496-9789-DA5D03497778}" srcOrd="0" destOrd="0" presId="urn:microsoft.com/office/officeart/2005/8/layout/hList1"/>
    <dgm:cxn modelId="{C17BF61C-E3E4-4C02-A21F-A21827AF96AD}" type="presParOf" srcId="{824FA8B9-BCE6-4305-AE61-69469EB0ED27}" destId="{5203588F-6506-41A4-8989-6BAB746A7E94}" srcOrd="1" destOrd="0" presId="urn:microsoft.com/office/officeart/2005/8/layout/hList1"/>
    <dgm:cxn modelId="{BBF1FDA1-0A91-4E39-A8CC-E53C9B99CFAF}" type="presParOf" srcId="{09A6FB7B-6336-403E-B0B8-5BEC669D8DE1}" destId="{110BE80F-C131-406F-AFCF-46FA36C15474}" srcOrd="1" destOrd="0" presId="urn:microsoft.com/office/officeart/2005/8/layout/hList1"/>
    <dgm:cxn modelId="{9584BCDD-5C95-46C5-95EB-BF5D52D38266}" type="presParOf" srcId="{09A6FB7B-6336-403E-B0B8-5BEC669D8DE1}" destId="{D30FBD96-E773-4A20-995A-3A3EA00743DC}" srcOrd="2" destOrd="0" presId="urn:microsoft.com/office/officeart/2005/8/layout/hList1"/>
    <dgm:cxn modelId="{84506D3A-2A6D-4C5E-987F-37E8C7F702D8}" type="presParOf" srcId="{D30FBD96-E773-4A20-995A-3A3EA00743DC}" destId="{F409139F-6B38-491C-AF62-EA88CC597E2E}" srcOrd="0" destOrd="0" presId="urn:microsoft.com/office/officeart/2005/8/layout/hList1"/>
    <dgm:cxn modelId="{3DB3D439-3F82-4637-9BA3-CCF2534E7F40}" type="presParOf" srcId="{D30FBD96-E773-4A20-995A-3A3EA00743DC}" destId="{57C62ED3-F307-48FC-9F9F-D53B90BCF62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AB69CCB-4F4E-4290-9A54-C56AF959C2B5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943C87C5-EB10-43E7-B225-74EDE0646DBF}">
      <dgm:prSet phldrT="[Texto]"/>
      <dgm:spPr>
        <a:solidFill>
          <a:schemeClr val="accent2"/>
        </a:solidFill>
      </dgm:spPr>
      <dgm:t>
        <a:bodyPr/>
        <a:lstStyle/>
        <a:p>
          <a:r>
            <a:rPr lang="pt-BR" dirty="0" err="1"/>
            <a:t>Introduction</a:t>
          </a:r>
          <a:endParaRPr lang="pt-BR" dirty="0"/>
        </a:p>
      </dgm:t>
    </dgm:pt>
    <dgm:pt modelId="{B0C25B4F-D36C-4239-A459-F23B792080B0}" type="parTrans" cxnId="{CCFE4064-C912-48E6-9184-1DFD59B63FBA}">
      <dgm:prSet/>
      <dgm:spPr/>
      <dgm:t>
        <a:bodyPr/>
        <a:lstStyle/>
        <a:p>
          <a:endParaRPr lang="pt-BR"/>
        </a:p>
      </dgm:t>
    </dgm:pt>
    <dgm:pt modelId="{9DDBFA28-FCDC-4B3C-AD17-86E3A7D3C411}" type="sibTrans" cxnId="{CCFE4064-C912-48E6-9184-1DFD59B63FBA}">
      <dgm:prSet/>
      <dgm:spPr/>
      <dgm:t>
        <a:bodyPr/>
        <a:lstStyle/>
        <a:p>
          <a:endParaRPr lang="pt-BR"/>
        </a:p>
      </dgm:t>
    </dgm:pt>
    <dgm:pt modelId="{E7494252-E623-4BD7-95CD-142A678B9CEC}">
      <dgm:prSet phldrT="[Texto]"/>
      <dgm:spPr/>
      <dgm:t>
        <a:bodyPr/>
        <a:lstStyle/>
        <a:p>
          <a:r>
            <a:rPr lang="pt-BR" dirty="0" err="1"/>
            <a:t>Database</a:t>
          </a:r>
          <a:endParaRPr lang="pt-BR" dirty="0"/>
        </a:p>
      </dgm:t>
    </dgm:pt>
    <dgm:pt modelId="{85DD87A3-0981-409C-BE10-B7F195FB364B}" type="parTrans" cxnId="{4A6BF895-1F0C-4D6D-8404-DCBD72662B5B}">
      <dgm:prSet/>
      <dgm:spPr/>
      <dgm:t>
        <a:bodyPr/>
        <a:lstStyle/>
        <a:p>
          <a:endParaRPr lang="pt-BR"/>
        </a:p>
      </dgm:t>
    </dgm:pt>
    <dgm:pt modelId="{76FB902E-387D-4588-9893-5EEFA769F765}" type="sibTrans" cxnId="{4A6BF895-1F0C-4D6D-8404-DCBD72662B5B}">
      <dgm:prSet/>
      <dgm:spPr/>
      <dgm:t>
        <a:bodyPr/>
        <a:lstStyle/>
        <a:p>
          <a:endParaRPr lang="pt-BR"/>
        </a:p>
      </dgm:t>
    </dgm:pt>
    <dgm:pt modelId="{CEFEE29D-DF3B-4F71-AA15-016C869B6148}">
      <dgm:prSet phldrT="[Texto]"/>
      <dgm:spPr/>
      <dgm:t>
        <a:bodyPr/>
        <a:lstStyle/>
        <a:p>
          <a:r>
            <a:rPr lang="pt-BR" dirty="0" err="1"/>
            <a:t>Summary</a:t>
          </a:r>
          <a:r>
            <a:rPr lang="pt-BR" dirty="0"/>
            <a:t> </a:t>
          </a:r>
          <a:r>
            <a:rPr lang="pt-BR" dirty="0" err="1"/>
            <a:t>Statistics</a:t>
          </a:r>
          <a:endParaRPr lang="pt-BR" dirty="0"/>
        </a:p>
      </dgm:t>
    </dgm:pt>
    <dgm:pt modelId="{1C2B401B-5245-43F9-A22D-2EE886BFD2C8}" type="parTrans" cxnId="{DDD0DB1A-4EBB-4D22-8705-C40A26449B83}">
      <dgm:prSet/>
      <dgm:spPr/>
      <dgm:t>
        <a:bodyPr/>
        <a:lstStyle/>
        <a:p>
          <a:endParaRPr lang="pt-BR"/>
        </a:p>
      </dgm:t>
    </dgm:pt>
    <dgm:pt modelId="{67117081-D29D-4B64-BD90-47242D2307B7}" type="sibTrans" cxnId="{DDD0DB1A-4EBB-4D22-8705-C40A26449B83}">
      <dgm:prSet/>
      <dgm:spPr/>
      <dgm:t>
        <a:bodyPr/>
        <a:lstStyle/>
        <a:p>
          <a:endParaRPr lang="pt-BR"/>
        </a:p>
      </dgm:t>
    </dgm:pt>
    <dgm:pt modelId="{DF09226E-D89E-4F31-A23F-C89779F1E3D1}">
      <dgm:prSet phldrT="[Texto]"/>
      <dgm:spPr/>
      <dgm:t>
        <a:bodyPr/>
        <a:lstStyle/>
        <a:p>
          <a:r>
            <a:rPr lang="pt-BR" dirty="0" err="1"/>
            <a:t>Preliminary</a:t>
          </a:r>
          <a:r>
            <a:rPr lang="pt-BR" dirty="0"/>
            <a:t> </a:t>
          </a:r>
          <a:r>
            <a:rPr lang="pt-BR" dirty="0" err="1"/>
            <a:t>Results</a:t>
          </a:r>
          <a:endParaRPr lang="pt-BR" dirty="0"/>
        </a:p>
      </dgm:t>
    </dgm:pt>
    <dgm:pt modelId="{A2952B96-62AD-4955-9C81-FC8CB4001FB8}" type="parTrans" cxnId="{B0D8BEED-BA67-4F0B-BFBB-06F1639824A4}">
      <dgm:prSet/>
      <dgm:spPr/>
      <dgm:t>
        <a:bodyPr/>
        <a:lstStyle/>
        <a:p>
          <a:endParaRPr lang="pt-BR"/>
        </a:p>
      </dgm:t>
    </dgm:pt>
    <dgm:pt modelId="{7A19E09D-D6B4-45E9-B740-7376410D34A0}" type="sibTrans" cxnId="{B0D8BEED-BA67-4F0B-BFBB-06F1639824A4}">
      <dgm:prSet/>
      <dgm:spPr/>
      <dgm:t>
        <a:bodyPr/>
        <a:lstStyle/>
        <a:p>
          <a:endParaRPr lang="pt-BR"/>
        </a:p>
      </dgm:t>
    </dgm:pt>
    <dgm:pt modelId="{10B3DA12-D6B2-4B1E-B404-2C16CDE0E5B5}">
      <dgm:prSet phldrT="[Texto]"/>
      <dgm:spPr/>
      <dgm:t>
        <a:bodyPr/>
        <a:lstStyle/>
        <a:p>
          <a:r>
            <a:rPr lang="pt-BR" dirty="0" err="1"/>
            <a:t>Literature</a:t>
          </a:r>
          <a:endParaRPr lang="pt-BR" dirty="0"/>
        </a:p>
      </dgm:t>
    </dgm:pt>
    <dgm:pt modelId="{3C49E023-24F3-4513-94E0-35B54BA73840}" type="sibTrans" cxnId="{1182100E-0F9E-4791-9700-608F706F53F1}">
      <dgm:prSet/>
      <dgm:spPr/>
      <dgm:t>
        <a:bodyPr/>
        <a:lstStyle/>
        <a:p>
          <a:endParaRPr lang="pt-BR"/>
        </a:p>
      </dgm:t>
    </dgm:pt>
    <dgm:pt modelId="{9BDB0084-51F7-4153-A8EE-07AEAF0205DC}" type="parTrans" cxnId="{1182100E-0F9E-4791-9700-608F706F53F1}">
      <dgm:prSet/>
      <dgm:spPr/>
      <dgm:t>
        <a:bodyPr/>
        <a:lstStyle/>
        <a:p>
          <a:endParaRPr lang="pt-BR"/>
        </a:p>
      </dgm:t>
    </dgm:pt>
    <dgm:pt modelId="{3AA12265-D585-4E90-995E-31A47FC7B162}">
      <dgm:prSet phldrT="[Texto]"/>
      <dgm:spPr/>
      <dgm:t>
        <a:bodyPr/>
        <a:lstStyle/>
        <a:p>
          <a:r>
            <a:rPr lang="pt-BR"/>
            <a:t>Institutional Setting</a:t>
          </a:r>
          <a:endParaRPr lang="pt-BR" dirty="0"/>
        </a:p>
      </dgm:t>
    </dgm:pt>
    <dgm:pt modelId="{3CC4F8CE-2AFC-48B9-8ECE-DF9ACB6B3D1C}" type="parTrans" cxnId="{487478C1-A8B0-4D8D-9C52-5F3401332B0A}">
      <dgm:prSet/>
      <dgm:spPr/>
      <dgm:t>
        <a:bodyPr/>
        <a:lstStyle/>
        <a:p>
          <a:endParaRPr lang="pt-BR"/>
        </a:p>
      </dgm:t>
    </dgm:pt>
    <dgm:pt modelId="{718EF23D-2B92-4347-A959-F0A784513AA2}" type="sibTrans" cxnId="{487478C1-A8B0-4D8D-9C52-5F3401332B0A}">
      <dgm:prSet/>
      <dgm:spPr/>
      <dgm:t>
        <a:bodyPr/>
        <a:lstStyle/>
        <a:p>
          <a:endParaRPr lang="pt-BR"/>
        </a:p>
      </dgm:t>
    </dgm:pt>
    <dgm:pt modelId="{11D7264E-02A9-4352-BF69-BE7C9787F792}" type="pres">
      <dgm:prSet presAssocID="{4AB69CCB-4F4E-4290-9A54-C56AF959C2B5}" presName="Name0" presStyleCnt="0">
        <dgm:presLayoutVars>
          <dgm:dir/>
          <dgm:resizeHandles val="exact"/>
        </dgm:presLayoutVars>
      </dgm:prSet>
      <dgm:spPr/>
    </dgm:pt>
    <dgm:pt modelId="{57D94C8F-8FC2-4A3B-B74B-DB0F9B15CA92}" type="pres">
      <dgm:prSet presAssocID="{943C87C5-EB10-43E7-B225-74EDE0646DBF}" presName="parTxOnly" presStyleLbl="node1" presStyleIdx="0" presStyleCnt="6">
        <dgm:presLayoutVars>
          <dgm:bulletEnabled val="1"/>
        </dgm:presLayoutVars>
      </dgm:prSet>
      <dgm:spPr/>
    </dgm:pt>
    <dgm:pt modelId="{D9E612E6-0C8B-48E6-AEA2-4FB0CEA85CB3}" type="pres">
      <dgm:prSet presAssocID="{9DDBFA28-FCDC-4B3C-AD17-86E3A7D3C411}" presName="parSpace" presStyleCnt="0"/>
      <dgm:spPr/>
    </dgm:pt>
    <dgm:pt modelId="{9D89FEAB-51AA-4CCD-9821-C6E4E5B1044E}" type="pres">
      <dgm:prSet presAssocID="{3AA12265-D585-4E90-995E-31A47FC7B162}" presName="parTxOnly" presStyleLbl="node1" presStyleIdx="1" presStyleCnt="6">
        <dgm:presLayoutVars>
          <dgm:bulletEnabled val="1"/>
        </dgm:presLayoutVars>
      </dgm:prSet>
      <dgm:spPr/>
    </dgm:pt>
    <dgm:pt modelId="{47F2D569-C2FA-4BB0-985A-906FBB667E82}" type="pres">
      <dgm:prSet presAssocID="{718EF23D-2B92-4347-A959-F0A784513AA2}" presName="parSpace" presStyleCnt="0"/>
      <dgm:spPr/>
    </dgm:pt>
    <dgm:pt modelId="{D94404D7-C3B1-4ECF-8421-8519A4FCC695}" type="pres">
      <dgm:prSet presAssocID="{10B3DA12-D6B2-4B1E-B404-2C16CDE0E5B5}" presName="parTxOnly" presStyleLbl="node1" presStyleIdx="2" presStyleCnt="6">
        <dgm:presLayoutVars>
          <dgm:bulletEnabled val="1"/>
        </dgm:presLayoutVars>
      </dgm:prSet>
      <dgm:spPr/>
    </dgm:pt>
    <dgm:pt modelId="{63ADE4E4-A8AE-463A-8EDC-EAF1784678AF}" type="pres">
      <dgm:prSet presAssocID="{3C49E023-24F3-4513-94E0-35B54BA73840}" presName="parSpace" presStyleCnt="0"/>
      <dgm:spPr/>
    </dgm:pt>
    <dgm:pt modelId="{14549B5C-BCBE-4AE0-B39C-BD50DAD94F15}" type="pres">
      <dgm:prSet presAssocID="{E7494252-E623-4BD7-95CD-142A678B9CEC}" presName="parTxOnly" presStyleLbl="node1" presStyleIdx="3" presStyleCnt="6">
        <dgm:presLayoutVars>
          <dgm:bulletEnabled val="1"/>
        </dgm:presLayoutVars>
      </dgm:prSet>
      <dgm:spPr/>
    </dgm:pt>
    <dgm:pt modelId="{5D9DA56E-38C1-4D48-ADF7-890A151EBBB7}" type="pres">
      <dgm:prSet presAssocID="{76FB902E-387D-4588-9893-5EEFA769F765}" presName="parSpace" presStyleCnt="0"/>
      <dgm:spPr/>
    </dgm:pt>
    <dgm:pt modelId="{148F970B-A2C8-4A0E-B243-34881D5CC43A}" type="pres">
      <dgm:prSet presAssocID="{CEFEE29D-DF3B-4F71-AA15-016C869B6148}" presName="parTxOnly" presStyleLbl="node1" presStyleIdx="4" presStyleCnt="6">
        <dgm:presLayoutVars>
          <dgm:bulletEnabled val="1"/>
        </dgm:presLayoutVars>
      </dgm:prSet>
      <dgm:spPr/>
    </dgm:pt>
    <dgm:pt modelId="{61AA5754-A893-426C-9FAA-27D7053AD2EA}" type="pres">
      <dgm:prSet presAssocID="{67117081-D29D-4B64-BD90-47242D2307B7}" presName="parSpace" presStyleCnt="0"/>
      <dgm:spPr/>
    </dgm:pt>
    <dgm:pt modelId="{57033870-FEAC-4ED5-998E-0C4F45258632}" type="pres">
      <dgm:prSet presAssocID="{DF09226E-D89E-4F31-A23F-C89779F1E3D1}" presName="parTxOnly" presStyleLbl="node1" presStyleIdx="5" presStyleCnt="6">
        <dgm:presLayoutVars>
          <dgm:bulletEnabled val="1"/>
        </dgm:presLayoutVars>
      </dgm:prSet>
      <dgm:spPr/>
    </dgm:pt>
  </dgm:ptLst>
  <dgm:cxnLst>
    <dgm:cxn modelId="{410AC102-905C-4846-9285-6AF0D924B6B0}" type="presOf" srcId="{CEFEE29D-DF3B-4F71-AA15-016C869B6148}" destId="{148F970B-A2C8-4A0E-B243-34881D5CC43A}" srcOrd="0" destOrd="0" presId="urn:microsoft.com/office/officeart/2005/8/layout/hChevron3"/>
    <dgm:cxn modelId="{1182100E-0F9E-4791-9700-608F706F53F1}" srcId="{4AB69CCB-4F4E-4290-9A54-C56AF959C2B5}" destId="{10B3DA12-D6B2-4B1E-B404-2C16CDE0E5B5}" srcOrd="2" destOrd="0" parTransId="{9BDB0084-51F7-4153-A8EE-07AEAF0205DC}" sibTransId="{3C49E023-24F3-4513-94E0-35B54BA73840}"/>
    <dgm:cxn modelId="{DDD0DB1A-4EBB-4D22-8705-C40A26449B83}" srcId="{4AB69CCB-4F4E-4290-9A54-C56AF959C2B5}" destId="{CEFEE29D-DF3B-4F71-AA15-016C869B6148}" srcOrd="4" destOrd="0" parTransId="{1C2B401B-5245-43F9-A22D-2EE886BFD2C8}" sibTransId="{67117081-D29D-4B64-BD90-47242D2307B7}"/>
    <dgm:cxn modelId="{EDCC0430-610A-480F-8F9A-75E17AFD4270}" type="presOf" srcId="{10B3DA12-D6B2-4B1E-B404-2C16CDE0E5B5}" destId="{D94404D7-C3B1-4ECF-8421-8519A4FCC695}" srcOrd="0" destOrd="0" presId="urn:microsoft.com/office/officeart/2005/8/layout/hChevron3"/>
    <dgm:cxn modelId="{AE7C0137-F3BE-4341-A6BD-448090605BD0}" type="presOf" srcId="{943C87C5-EB10-43E7-B225-74EDE0646DBF}" destId="{57D94C8F-8FC2-4A3B-B74B-DB0F9B15CA92}" srcOrd="0" destOrd="0" presId="urn:microsoft.com/office/officeart/2005/8/layout/hChevron3"/>
    <dgm:cxn modelId="{CCFE4064-C912-48E6-9184-1DFD59B63FBA}" srcId="{4AB69CCB-4F4E-4290-9A54-C56AF959C2B5}" destId="{943C87C5-EB10-43E7-B225-74EDE0646DBF}" srcOrd="0" destOrd="0" parTransId="{B0C25B4F-D36C-4239-A459-F23B792080B0}" sibTransId="{9DDBFA28-FCDC-4B3C-AD17-86E3A7D3C411}"/>
    <dgm:cxn modelId="{15F8A269-8BD2-44A7-B8A2-9DEFDBDA0D26}" type="presOf" srcId="{E7494252-E623-4BD7-95CD-142A678B9CEC}" destId="{14549B5C-BCBE-4AE0-B39C-BD50DAD94F15}" srcOrd="0" destOrd="0" presId="urn:microsoft.com/office/officeart/2005/8/layout/hChevron3"/>
    <dgm:cxn modelId="{52FBAC50-3F3D-4E95-888B-AB6315730F33}" type="presOf" srcId="{DF09226E-D89E-4F31-A23F-C89779F1E3D1}" destId="{57033870-FEAC-4ED5-998E-0C4F45258632}" srcOrd="0" destOrd="0" presId="urn:microsoft.com/office/officeart/2005/8/layout/hChevron3"/>
    <dgm:cxn modelId="{4A6BF895-1F0C-4D6D-8404-DCBD72662B5B}" srcId="{4AB69CCB-4F4E-4290-9A54-C56AF959C2B5}" destId="{E7494252-E623-4BD7-95CD-142A678B9CEC}" srcOrd="3" destOrd="0" parTransId="{85DD87A3-0981-409C-BE10-B7F195FB364B}" sibTransId="{76FB902E-387D-4588-9893-5EEFA769F765}"/>
    <dgm:cxn modelId="{6571DFA2-7629-4063-85B7-0081E76D87D6}" type="presOf" srcId="{4AB69CCB-4F4E-4290-9A54-C56AF959C2B5}" destId="{11D7264E-02A9-4352-BF69-BE7C9787F792}" srcOrd="0" destOrd="0" presId="urn:microsoft.com/office/officeart/2005/8/layout/hChevron3"/>
    <dgm:cxn modelId="{F8C051A7-73FB-45D7-8499-F46A1104F750}" type="presOf" srcId="{3AA12265-D585-4E90-995E-31A47FC7B162}" destId="{9D89FEAB-51AA-4CCD-9821-C6E4E5B1044E}" srcOrd="0" destOrd="0" presId="urn:microsoft.com/office/officeart/2005/8/layout/hChevron3"/>
    <dgm:cxn modelId="{487478C1-A8B0-4D8D-9C52-5F3401332B0A}" srcId="{4AB69CCB-4F4E-4290-9A54-C56AF959C2B5}" destId="{3AA12265-D585-4E90-995E-31A47FC7B162}" srcOrd="1" destOrd="0" parTransId="{3CC4F8CE-2AFC-48B9-8ECE-DF9ACB6B3D1C}" sibTransId="{718EF23D-2B92-4347-A959-F0A784513AA2}"/>
    <dgm:cxn modelId="{B0D8BEED-BA67-4F0B-BFBB-06F1639824A4}" srcId="{4AB69CCB-4F4E-4290-9A54-C56AF959C2B5}" destId="{DF09226E-D89E-4F31-A23F-C89779F1E3D1}" srcOrd="5" destOrd="0" parTransId="{A2952B96-62AD-4955-9C81-FC8CB4001FB8}" sibTransId="{7A19E09D-D6B4-45E9-B740-7376410D34A0}"/>
    <dgm:cxn modelId="{281383DC-97F1-453E-AC14-3EBF636FBE7C}" type="presParOf" srcId="{11D7264E-02A9-4352-BF69-BE7C9787F792}" destId="{57D94C8F-8FC2-4A3B-B74B-DB0F9B15CA92}" srcOrd="0" destOrd="0" presId="urn:microsoft.com/office/officeart/2005/8/layout/hChevron3"/>
    <dgm:cxn modelId="{5EF6B0AE-67B8-478D-AC34-488EBCDAC021}" type="presParOf" srcId="{11D7264E-02A9-4352-BF69-BE7C9787F792}" destId="{D9E612E6-0C8B-48E6-AEA2-4FB0CEA85CB3}" srcOrd="1" destOrd="0" presId="urn:microsoft.com/office/officeart/2005/8/layout/hChevron3"/>
    <dgm:cxn modelId="{861505B5-6E13-447E-A492-E17E8E79F362}" type="presParOf" srcId="{11D7264E-02A9-4352-BF69-BE7C9787F792}" destId="{9D89FEAB-51AA-4CCD-9821-C6E4E5B1044E}" srcOrd="2" destOrd="0" presId="urn:microsoft.com/office/officeart/2005/8/layout/hChevron3"/>
    <dgm:cxn modelId="{D532B28C-9BBE-4C41-8B67-E40C010135BD}" type="presParOf" srcId="{11D7264E-02A9-4352-BF69-BE7C9787F792}" destId="{47F2D569-C2FA-4BB0-985A-906FBB667E82}" srcOrd="3" destOrd="0" presId="urn:microsoft.com/office/officeart/2005/8/layout/hChevron3"/>
    <dgm:cxn modelId="{45C69634-F495-46F7-A3ED-B61963EAD35B}" type="presParOf" srcId="{11D7264E-02A9-4352-BF69-BE7C9787F792}" destId="{D94404D7-C3B1-4ECF-8421-8519A4FCC695}" srcOrd="4" destOrd="0" presId="urn:microsoft.com/office/officeart/2005/8/layout/hChevron3"/>
    <dgm:cxn modelId="{6A85CFF6-C81C-4DEB-BADC-B3EC41FDC625}" type="presParOf" srcId="{11D7264E-02A9-4352-BF69-BE7C9787F792}" destId="{63ADE4E4-A8AE-463A-8EDC-EAF1784678AF}" srcOrd="5" destOrd="0" presId="urn:microsoft.com/office/officeart/2005/8/layout/hChevron3"/>
    <dgm:cxn modelId="{B961D43D-F7A9-4585-8AB9-F860766446EA}" type="presParOf" srcId="{11D7264E-02A9-4352-BF69-BE7C9787F792}" destId="{14549B5C-BCBE-4AE0-B39C-BD50DAD94F15}" srcOrd="6" destOrd="0" presId="urn:microsoft.com/office/officeart/2005/8/layout/hChevron3"/>
    <dgm:cxn modelId="{851AF98F-C553-430D-9594-60CDCE9BA9B3}" type="presParOf" srcId="{11D7264E-02A9-4352-BF69-BE7C9787F792}" destId="{5D9DA56E-38C1-4D48-ADF7-890A151EBBB7}" srcOrd="7" destOrd="0" presId="urn:microsoft.com/office/officeart/2005/8/layout/hChevron3"/>
    <dgm:cxn modelId="{6DA72519-D4D7-4690-B0E3-B8222622AF16}" type="presParOf" srcId="{11D7264E-02A9-4352-BF69-BE7C9787F792}" destId="{148F970B-A2C8-4A0E-B243-34881D5CC43A}" srcOrd="8" destOrd="0" presId="urn:microsoft.com/office/officeart/2005/8/layout/hChevron3"/>
    <dgm:cxn modelId="{84F478B0-F30B-4DC0-908A-D283492864BA}" type="presParOf" srcId="{11D7264E-02A9-4352-BF69-BE7C9787F792}" destId="{61AA5754-A893-426C-9FAA-27D7053AD2EA}" srcOrd="9" destOrd="0" presId="urn:microsoft.com/office/officeart/2005/8/layout/hChevron3"/>
    <dgm:cxn modelId="{C51FCA9F-761E-47C7-BB35-DD8446A67A92}" type="presParOf" srcId="{11D7264E-02A9-4352-BF69-BE7C9787F792}" destId="{57033870-FEAC-4ED5-998E-0C4F45258632}" srcOrd="1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AB69CCB-4F4E-4290-9A54-C56AF959C2B5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943C87C5-EB10-43E7-B225-74EDE0646DBF}">
      <dgm:prSet phldrT="[Texto]"/>
      <dgm:spPr>
        <a:solidFill>
          <a:schemeClr val="accent2"/>
        </a:solidFill>
      </dgm:spPr>
      <dgm:t>
        <a:bodyPr/>
        <a:lstStyle/>
        <a:p>
          <a:r>
            <a:rPr lang="pt-BR" dirty="0" err="1"/>
            <a:t>Introduction</a:t>
          </a:r>
          <a:endParaRPr lang="pt-BR" dirty="0"/>
        </a:p>
      </dgm:t>
    </dgm:pt>
    <dgm:pt modelId="{B0C25B4F-D36C-4239-A459-F23B792080B0}" type="parTrans" cxnId="{CCFE4064-C912-48E6-9184-1DFD59B63FBA}">
      <dgm:prSet/>
      <dgm:spPr/>
      <dgm:t>
        <a:bodyPr/>
        <a:lstStyle/>
        <a:p>
          <a:endParaRPr lang="pt-BR"/>
        </a:p>
      </dgm:t>
    </dgm:pt>
    <dgm:pt modelId="{9DDBFA28-FCDC-4B3C-AD17-86E3A7D3C411}" type="sibTrans" cxnId="{CCFE4064-C912-48E6-9184-1DFD59B63FBA}">
      <dgm:prSet/>
      <dgm:spPr/>
      <dgm:t>
        <a:bodyPr/>
        <a:lstStyle/>
        <a:p>
          <a:endParaRPr lang="pt-BR"/>
        </a:p>
      </dgm:t>
    </dgm:pt>
    <dgm:pt modelId="{E7494252-E623-4BD7-95CD-142A678B9CEC}">
      <dgm:prSet phldrT="[Texto]"/>
      <dgm:spPr/>
      <dgm:t>
        <a:bodyPr/>
        <a:lstStyle/>
        <a:p>
          <a:r>
            <a:rPr lang="pt-BR" dirty="0" err="1"/>
            <a:t>Database</a:t>
          </a:r>
          <a:endParaRPr lang="pt-BR" dirty="0"/>
        </a:p>
      </dgm:t>
    </dgm:pt>
    <dgm:pt modelId="{85DD87A3-0981-409C-BE10-B7F195FB364B}" type="parTrans" cxnId="{4A6BF895-1F0C-4D6D-8404-DCBD72662B5B}">
      <dgm:prSet/>
      <dgm:spPr/>
      <dgm:t>
        <a:bodyPr/>
        <a:lstStyle/>
        <a:p>
          <a:endParaRPr lang="pt-BR"/>
        </a:p>
      </dgm:t>
    </dgm:pt>
    <dgm:pt modelId="{76FB902E-387D-4588-9893-5EEFA769F765}" type="sibTrans" cxnId="{4A6BF895-1F0C-4D6D-8404-DCBD72662B5B}">
      <dgm:prSet/>
      <dgm:spPr/>
      <dgm:t>
        <a:bodyPr/>
        <a:lstStyle/>
        <a:p>
          <a:endParaRPr lang="pt-BR"/>
        </a:p>
      </dgm:t>
    </dgm:pt>
    <dgm:pt modelId="{CEFEE29D-DF3B-4F71-AA15-016C869B6148}">
      <dgm:prSet phldrT="[Texto]"/>
      <dgm:spPr/>
      <dgm:t>
        <a:bodyPr/>
        <a:lstStyle/>
        <a:p>
          <a:r>
            <a:rPr lang="pt-BR" dirty="0" err="1"/>
            <a:t>Summary</a:t>
          </a:r>
          <a:r>
            <a:rPr lang="pt-BR" dirty="0"/>
            <a:t> </a:t>
          </a:r>
          <a:r>
            <a:rPr lang="pt-BR" dirty="0" err="1"/>
            <a:t>Statistics</a:t>
          </a:r>
          <a:endParaRPr lang="pt-BR" dirty="0"/>
        </a:p>
      </dgm:t>
    </dgm:pt>
    <dgm:pt modelId="{1C2B401B-5245-43F9-A22D-2EE886BFD2C8}" type="parTrans" cxnId="{DDD0DB1A-4EBB-4D22-8705-C40A26449B83}">
      <dgm:prSet/>
      <dgm:spPr/>
      <dgm:t>
        <a:bodyPr/>
        <a:lstStyle/>
        <a:p>
          <a:endParaRPr lang="pt-BR"/>
        </a:p>
      </dgm:t>
    </dgm:pt>
    <dgm:pt modelId="{67117081-D29D-4B64-BD90-47242D2307B7}" type="sibTrans" cxnId="{DDD0DB1A-4EBB-4D22-8705-C40A26449B83}">
      <dgm:prSet/>
      <dgm:spPr/>
      <dgm:t>
        <a:bodyPr/>
        <a:lstStyle/>
        <a:p>
          <a:endParaRPr lang="pt-BR"/>
        </a:p>
      </dgm:t>
    </dgm:pt>
    <dgm:pt modelId="{DF09226E-D89E-4F31-A23F-C89779F1E3D1}">
      <dgm:prSet phldrT="[Texto]"/>
      <dgm:spPr/>
      <dgm:t>
        <a:bodyPr/>
        <a:lstStyle/>
        <a:p>
          <a:r>
            <a:rPr lang="pt-BR" dirty="0" err="1"/>
            <a:t>Preliminary</a:t>
          </a:r>
          <a:r>
            <a:rPr lang="pt-BR" dirty="0"/>
            <a:t> </a:t>
          </a:r>
          <a:r>
            <a:rPr lang="pt-BR" dirty="0" err="1"/>
            <a:t>Results</a:t>
          </a:r>
          <a:endParaRPr lang="pt-BR" dirty="0"/>
        </a:p>
      </dgm:t>
    </dgm:pt>
    <dgm:pt modelId="{A2952B96-62AD-4955-9C81-FC8CB4001FB8}" type="parTrans" cxnId="{B0D8BEED-BA67-4F0B-BFBB-06F1639824A4}">
      <dgm:prSet/>
      <dgm:spPr/>
      <dgm:t>
        <a:bodyPr/>
        <a:lstStyle/>
        <a:p>
          <a:endParaRPr lang="pt-BR"/>
        </a:p>
      </dgm:t>
    </dgm:pt>
    <dgm:pt modelId="{7A19E09D-D6B4-45E9-B740-7376410D34A0}" type="sibTrans" cxnId="{B0D8BEED-BA67-4F0B-BFBB-06F1639824A4}">
      <dgm:prSet/>
      <dgm:spPr/>
      <dgm:t>
        <a:bodyPr/>
        <a:lstStyle/>
        <a:p>
          <a:endParaRPr lang="pt-BR"/>
        </a:p>
      </dgm:t>
    </dgm:pt>
    <dgm:pt modelId="{10B3DA12-D6B2-4B1E-B404-2C16CDE0E5B5}">
      <dgm:prSet phldrT="[Texto]"/>
      <dgm:spPr/>
      <dgm:t>
        <a:bodyPr/>
        <a:lstStyle/>
        <a:p>
          <a:r>
            <a:rPr lang="pt-BR" dirty="0" err="1"/>
            <a:t>Literature</a:t>
          </a:r>
          <a:endParaRPr lang="pt-BR" dirty="0"/>
        </a:p>
      </dgm:t>
    </dgm:pt>
    <dgm:pt modelId="{3C49E023-24F3-4513-94E0-35B54BA73840}" type="sibTrans" cxnId="{1182100E-0F9E-4791-9700-608F706F53F1}">
      <dgm:prSet/>
      <dgm:spPr/>
      <dgm:t>
        <a:bodyPr/>
        <a:lstStyle/>
        <a:p>
          <a:endParaRPr lang="pt-BR"/>
        </a:p>
      </dgm:t>
    </dgm:pt>
    <dgm:pt modelId="{9BDB0084-51F7-4153-A8EE-07AEAF0205DC}" type="parTrans" cxnId="{1182100E-0F9E-4791-9700-608F706F53F1}">
      <dgm:prSet/>
      <dgm:spPr/>
      <dgm:t>
        <a:bodyPr/>
        <a:lstStyle/>
        <a:p>
          <a:endParaRPr lang="pt-BR"/>
        </a:p>
      </dgm:t>
    </dgm:pt>
    <dgm:pt modelId="{3AA12265-D585-4E90-995E-31A47FC7B162}">
      <dgm:prSet phldrT="[Texto]"/>
      <dgm:spPr/>
      <dgm:t>
        <a:bodyPr/>
        <a:lstStyle/>
        <a:p>
          <a:r>
            <a:rPr lang="pt-BR"/>
            <a:t>Institutional Setting</a:t>
          </a:r>
          <a:endParaRPr lang="pt-BR" dirty="0"/>
        </a:p>
      </dgm:t>
    </dgm:pt>
    <dgm:pt modelId="{3CC4F8CE-2AFC-48B9-8ECE-DF9ACB6B3D1C}" type="parTrans" cxnId="{487478C1-A8B0-4D8D-9C52-5F3401332B0A}">
      <dgm:prSet/>
      <dgm:spPr/>
      <dgm:t>
        <a:bodyPr/>
        <a:lstStyle/>
        <a:p>
          <a:endParaRPr lang="pt-BR"/>
        </a:p>
      </dgm:t>
    </dgm:pt>
    <dgm:pt modelId="{718EF23D-2B92-4347-A959-F0A784513AA2}" type="sibTrans" cxnId="{487478C1-A8B0-4D8D-9C52-5F3401332B0A}">
      <dgm:prSet/>
      <dgm:spPr/>
      <dgm:t>
        <a:bodyPr/>
        <a:lstStyle/>
        <a:p>
          <a:endParaRPr lang="pt-BR"/>
        </a:p>
      </dgm:t>
    </dgm:pt>
    <dgm:pt modelId="{11D7264E-02A9-4352-BF69-BE7C9787F792}" type="pres">
      <dgm:prSet presAssocID="{4AB69CCB-4F4E-4290-9A54-C56AF959C2B5}" presName="Name0" presStyleCnt="0">
        <dgm:presLayoutVars>
          <dgm:dir/>
          <dgm:resizeHandles val="exact"/>
        </dgm:presLayoutVars>
      </dgm:prSet>
      <dgm:spPr/>
    </dgm:pt>
    <dgm:pt modelId="{57D94C8F-8FC2-4A3B-B74B-DB0F9B15CA92}" type="pres">
      <dgm:prSet presAssocID="{943C87C5-EB10-43E7-B225-74EDE0646DBF}" presName="parTxOnly" presStyleLbl="node1" presStyleIdx="0" presStyleCnt="6">
        <dgm:presLayoutVars>
          <dgm:bulletEnabled val="1"/>
        </dgm:presLayoutVars>
      </dgm:prSet>
      <dgm:spPr/>
    </dgm:pt>
    <dgm:pt modelId="{D9E612E6-0C8B-48E6-AEA2-4FB0CEA85CB3}" type="pres">
      <dgm:prSet presAssocID="{9DDBFA28-FCDC-4B3C-AD17-86E3A7D3C411}" presName="parSpace" presStyleCnt="0"/>
      <dgm:spPr/>
    </dgm:pt>
    <dgm:pt modelId="{9D89FEAB-51AA-4CCD-9821-C6E4E5B1044E}" type="pres">
      <dgm:prSet presAssocID="{3AA12265-D585-4E90-995E-31A47FC7B162}" presName="parTxOnly" presStyleLbl="node1" presStyleIdx="1" presStyleCnt="6">
        <dgm:presLayoutVars>
          <dgm:bulletEnabled val="1"/>
        </dgm:presLayoutVars>
      </dgm:prSet>
      <dgm:spPr/>
    </dgm:pt>
    <dgm:pt modelId="{47F2D569-C2FA-4BB0-985A-906FBB667E82}" type="pres">
      <dgm:prSet presAssocID="{718EF23D-2B92-4347-A959-F0A784513AA2}" presName="parSpace" presStyleCnt="0"/>
      <dgm:spPr/>
    </dgm:pt>
    <dgm:pt modelId="{D94404D7-C3B1-4ECF-8421-8519A4FCC695}" type="pres">
      <dgm:prSet presAssocID="{10B3DA12-D6B2-4B1E-B404-2C16CDE0E5B5}" presName="parTxOnly" presStyleLbl="node1" presStyleIdx="2" presStyleCnt="6">
        <dgm:presLayoutVars>
          <dgm:bulletEnabled val="1"/>
        </dgm:presLayoutVars>
      </dgm:prSet>
      <dgm:spPr/>
    </dgm:pt>
    <dgm:pt modelId="{63ADE4E4-A8AE-463A-8EDC-EAF1784678AF}" type="pres">
      <dgm:prSet presAssocID="{3C49E023-24F3-4513-94E0-35B54BA73840}" presName="parSpace" presStyleCnt="0"/>
      <dgm:spPr/>
    </dgm:pt>
    <dgm:pt modelId="{14549B5C-BCBE-4AE0-B39C-BD50DAD94F15}" type="pres">
      <dgm:prSet presAssocID="{E7494252-E623-4BD7-95CD-142A678B9CEC}" presName="parTxOnly" presStyleLbl="node1" presStyleIdx="3" presStyleCnt="6">
        <dgm:presLayoutVars>
          <dgm:bulletEnabled val="1"/>
        </dgm:presLayoutVars>
      </dgm:prSet>
      <dgm:spPr/>
    </dgm:pt>
    <dgm:pt modelId="{5D9DA56E-38C1-4D48-ADF7-890A151EBBB7}" type="pres">
      <dgm:prSet presAssocID="{76FB902E-387D-4588-9893-5EEFA769F765}" presName="parSpace" presStyleCnt="0"/>
      <dgm:spPr/>
    </dgm:pt>
    <dgm:pt modelId="{148F970B-A2C8-4A0E-B243-34881D5CC43A}" type="pres">
      <dgm:prSet presAssocID="{CEFEE29D-DF3B-4F71-AA15-016C869B6148}" presName="parTxOnly" presStyleLbl="node1" presStyleIdx="4" presStyleCnt="6">
        <dgm:presLayoutVars>
          <dgm:bulletEnabled val="1"/>
        </dgm:presLayoutVars>
      </dgm:prSet>
      <dgm:spPr/>
    </dgm:pt>
    <dgm:pt modelId="{61AA5754-A893-426C-9FAA-27D7053AD2EA}" type="pres">
      <dgm:prSet presAssocID="{67117081-D29D-4B64-BD90-47242D2307B7}" presName="parSpace" presStyleCnt="0"/>
      <dgm:spPr/>
    </dgm:pt>
    <dgm:pt modelId="{57033870-FEAC-4ED5-998E-0C4F45258632}" type="pres">
      <dgm:prSet presAssocID="{DF09226E-D89E-4F31-A23F-C89779F1E3D1}" presName="parTxOnly" presStyleLbl="node1" presStyleIdx="5" presStyleCnt="6">
        <dgm:presLayoutVars>
          <dgm:bulletEnabled val="1"/>
        </dgm:presLayoutVars>
      </dgm:prSet>
      <dgm:spPr/>
    </dgm:pt>
  </dgm:ptLst>
  <dgm:cxnLst>
    <dgm:cxn modelId="{410AC102-905C-4846-9285-6AF0D924B6B0}" type="presOf" srcId="{CEFEE29D-DF3B-4F71-AA15-016C869B6148}" destId="{148F970B-A2C8-4A0E-B243-34881D5CC43A}" srcOrd="0" destOrd="0" presId="urn:microsoft.com/office/officeart/2005/8/layout/hChevron3"/>
    <dgm:cxn modelId="{1182100E-0F9E-4791-9700-608F706F53F1}" srcId="{4AB69CCB-4F4E-4290-9A54-C56AF959C2B5}" destId="{10B3DA12-D6B2-4B1E-B404-2C16CDE0E5B5}" srcOrd="2" destOrd="0" parTransId="{9BDB0084-51F7-4153-A8EE-07AEAF0205DC}" sibTransId="{3C49E023-24F3-4513-94E0-35B54BA73840}"/>
    <dgm:cxn modelId="{DDD0DB1A-4EBB-4D22-8705-C40A26449B83}" srcId="{4AB69CCB-4F4E-4290-9A54-C56AF959C2B5}" destId="{CEFEE29D-DF3B-4F71-AA15-016C869B6148}" srcOrd="4" destOrd="0" parTransId="{1C2B401B-5245-43F9-A22D-2EE886BFD2C8}" sibTransId="{67117081-D29D-4B64-BD90-47242D2307B7}"/>
    <dgm:cxn modelId="{EDCC0430-610A-480F-8F9A-75E17AFD4270}" type="presOf" srcId="{10B3DA12-D6B2-4B1E-B404-2C16CDE0E5B5}" destId="{D94404D7-C3B1-4ECF-8421-8519A4FCC695}" srcOrd="0" destOrd="0" presId="urn:microsoft.com/office/officeart/2005/8/layout/hChevron3"/>
    <dgm:cxn modelId="{AE7C0137-F3BE-4341-A6BD-448090605BD0}" type="presOf" srcId="{943C87C5-EB10-43E7-B225-74EDE0646DBF}" destId="{57D94C8F-8FC2-4A3B-B74B-DB0F9B15CA92}" srcOrd="0" destOrd="0" presId="urn:microsoft.com/office/officeart/2005/8/layout/hChevron3"/>
    <dgm:cxn modelId="{CCFE4064-C912-48E6-9184-1DFD59B63FBA}" srcId="{4AB69CCB-4F4E-4290-9A54-C56AF959C2B5}" destId="{943C87C5-EB10-43E7-B225-74EDE0646DBF}" srcOrd="0" destOrd="0" parTransId="{B0C25B4F-D36C-4239-A459-F23B792080B0}" sibTransId="{9DDBFA28-FCDC-4B3C-AD17-86E3A7D3C411}"/>
    <dgm:cxn modelId="{15F8A269-8BD2-44A7-B8A2-9DEFDBDA0D26}" type="presOf" srcId="{E7494252-E623-4BD7-95CD-142A678B9CEC}" destId="{14549B5C-BCBE-4AE0-B39C-BD50DAD94F15}" srcOrd="0" destOrd="0" presId="urn:microsoft.com/office/officeart/2005/8/layout/hChevron3"/>
    <dgm:cxn modelId="{52FBAC50-3F3D-4E95-888B-AB6315730F33}" type="presOf" srcId="{DF09226E-D89E-4F31-A23F-C89779F1E3D1}" destId="{57033870-FEAC-4ED5-998E-0C4F45258632}" srcOrd="0" destOrd="0" presId="urn:microsoft.com/office/officeart/2005/8/layout/hChevron3"/>
    <dgm:cxn modelId="{4A6BF895-1F0C-4D6D-8404-DCBD72662B5B}" srcId="{4AB69CCB-4F4E-4290-9A54-C56AF959C2B5}" destId="{E7494252-E623-4BD7-95CD-142A678B9CEC}" srcOrd="3" destOrd="0" parTransId="{85DD87A3-0981-409C-BE10-B7F195FB364B}" sibTransId="{76FB902E-387D-4588-9893-5EEFA769F765}"/>
    <dgm:cxn modelId="{6571DFA2-7629-4063-85B7-0081E76D87D6}" type="presOf" srcId="{4AB69CCB-4F4E-4290-9A54-C56AF959C2B5}" destId="{11D7264E-02A9-4352-BF69-BE7C9787F792}" srcOrd="0" destOrd="0" presId="urn:microsoft.com/office/officeart/2005/8/layout/hChevron3"/>
    <dgm:cxn modelId="{F8C051A7-73FB-45D7-8499-F46A1104F750}" type="presOf" srcId="{3AA12265-D585-4E90-995E-31A47FC7B162}" destId="{9D89FEAB-51AA-4CCD-9821-C6E4E5B1044E}" srcOrd="0" destOrd="0" presId="urn:microsoft.com/office/officeart/2005/8/layout/hChevron3"/>
    <dgm:cxn modelId="{487478C1-A8B0-4D8D-9C52-5F3401332B0A}" srcId="{4AB69CCB-4F4E-4290-9A54-C56AF959C2B5}" destId="{3AA12265-D585-4E90-995E-31A47FC7B162}" srcOrd="1" destOrd="0" parTransId="{3CC4F8CE-2AFC-48B9-8ECE-DF9ACB6B3D1C}" sibTransId="{718EF23D-2B92-4347-A959-F0A784513AA2}"/>
    <dgm:cxn modelId="{B0D8BEED-BA67-4F0B-BFBB-06F1639824A4}" srcId="{4AB69CCB-4F4E-4290-9A54-C56AF959C2B5}" destId="{DF09226E-D89E-4F31-A23F-C89779F1E3D1}" srcOrd="5" destOrd="0" parTransId="{A2952B96-62AD-4955-9C81-FC8CB4001FB8}" sibTransId="{7A19E09D-D6B4-45E9-B740-7376410D34A0}"/>
    <dgm:cxn modelId="{281383DC-97F1-453E-AC14-3EBF636FBE7C}" type="presParOf" srcId="{11D7264E-02A9-4352-BF69-BE7C9787F792}" destId="{57D94C8F-8FC2-4A3B-B74B-DB0F9B15CA92}" srcOrd="0" destOrd="0" presId="urn:microsoft.com/office/officeart/2005/8/layout/hChevron3"/>
    <dgm:cxn modelId="{5EF6B0AE-67B8-478D-AC34-488EBCDAC021}" type="presParOf" srcId="{11D7264E-02A9-4352-BF69-BE7C9787F792}" destId="{D9E612E6-0C8B-48E6-AEA2-4FB0CEA85CB3}" srcOrd="1" destOrd="0" presId="urn:microsoft.com/office/officeart/2005/8/layout/hChevron3"/>
    <dgm:cxn modelId="{861505B5-6E13-447E-A492-E17E8E79F362}" type="presParOf" srcId="{11D7264E-02A9-4352-BF69-BE7C9787F792}" destId="{9D89FEAB-51AA-4CCD-9821-C6E4E5B1044E}" srcOrd="2" destOrd="0" presId="urn:microsoft.com/office/officeart/2005/8/layout/hChevron3"/>
    <dgm:cxn modelId="{D532B28C-9BBE-4C41-8B67-E40C010135BD}" type="presParOf" srcId="{11D7264E-02A9-4352-BF69-BE7C9787F792}" destId="{47F2D569-C2FA-4BB0-985A-906FBB667E82}" srcOrd="3" destOrd="0" presId="urn:microsoft.com/office/officeart/2005/8/layout/hChevron3"/>
    <dgm:cxn modelId="{45C69634-F495-46F7-A3ED-B61963EAD35B}" type="presParOf" srcId="{11D7264E-02A9-4352-BF69-BE7C9787F792}" destId="{D94404D7-C3B1-4ECF-8421-8519A4FCC695}" srcOrd="4" destOrd="0" presId="urn:microsoft.com/office/officeart/2005/8/layout/hChevron3"/>
    <dgm:cxn modelId="{6A85CFF6-C81C-4DEB-BADC-B3EC41FDC625}" type="presParOf" srcId="{11D7264E-02A9-4352-BF69-BE7C9787F792}" destId="{63ADE4E4-A8AE-463A-8EDC-EAF1784678AF}" srcOrd="5" destOrd="0" presId="urn:microsoft.com/office/officeart/2005/8/layout/hChevron3"/>
    <dgm:cxn modelId="{B961D43D-F7A9-4585-8AB9-F860766446EA}" type="presParOf" srcId="{11D7264E-02A9-4352-BF69-BE7C9787F792}" destId="{14549B5C-BCBE-4AE0-B39C-BD50DAD94F15}" srcOrd="6" destOrd="0" presId="urn:microsoft.com/office/officeart/2005/8/layout/hChevron3"/>
    <dgm:cxn modelId="{851AF98F-C553-430D-9594-60CDCE9BA9B3}" type="presParOf" srcId="{11D7264E-02A9-4352-BF69-BE7C9787F792}" destId="{5D9DA56E-38C1-4D48-ADF7-890A151EBBB7}" srcOrd="7" destOrd="0" presId="urn:microsoft.com/office/officeart/2005/8/layout/hChevron3"/>
    <dgm:cxn modelId="{6DA72519-D4D7-4690-B0E3-B8222622AF16}" type="presParOf" srcId="{11D7264E-02A9-4352-BF69-BE7C9787F792}" destId="{148F970B-A2C8-4A0E-B243-34881D5CC43A}" srcOrd="8" destOrd="0" presId="urn:microsoft.com/office/officeart/2005/8/layout/hChevron3"/>
    <dgm:cxn modelId="{84F478B0-F30B-4DC0-908A-D283492864BA}" type="presParOf" srcId="{11D7264E-02A9-4352-BF69-BE7C9787F792}" destId="{61AA5754-A893-426C-9FAA-27D7053AD2EA}" srcOrd="9" destOrd="0" presId="urn:microsoft.com/office/officeart/2005/8/layout/hChevron3"/>
    <dgm:cxn modelId="{C51FCA9F-761E-47C7-BB35-DD8446A67A92}" type="presParOf" srcId="{11D7264E-02A9-4352-BF69-BE7C9787F792}" destId="{57033870-FEAC-4ED5-998E-0C4F45258632}" srcOrd="1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AB69CCB-4F4E-4290-9A54-C56AF959C2B5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943C87C5-EB10-43E7-B225-74EDE0646DBF}">
      <dgm:prSet phldrT="[Texto]"/>
      <dgm:spPr>
        <a:solidFill>
          <a:schemeClr val="accent1"/>
        </a:solidFill>
      </dgm:spPr>
      <dgm:t>
        <a:bodyPr/>
        <a:lstStyle/>
        <a:p>
          <a:r>
            <a:rPr lang="pt-BR" dirty="0" err="1"/>
            <a:t>Introduction</a:t>
          </a:r>
          <a:endParaRPr lang="pt-BR" dirty="0"/>
        </a:p>
      </dgm:t>
    </dgm:pt>
    <dgm:pt modelId="{B0C25B4F-D36C-4239-A459-F23B792080B0}" type="parTrans" cxnId="{CCFE4064-C912-48E6-9184-1DFD59B63FBA}">
      <dgm:prSet/>
      <dgm:spPr/>
      <dgm:t>
        <a:bodyPr/>
        <a:lstStyle/>
        <a:p>
          <a:endParaRPr lang="pt-BR"/>
        </a:p>
      </dgm:t>
    </dgm:pt>
    <dgm:pt modelId="{9DDBFA28-FCDC-4B3C-AD17-86E3A7D3C411}" type="sibTrans" cxnId="{CCFE4064-C912-48E6-9184-1DFD59B63FBA}">
      <dgm:prSet/>
      <dgm:spPr/>
      <dgm:t>
        <a:bodyPr/>
        <a:lstStyle/>
        <a:p>
          <a:endParaRPr lang="pt-BR"/>
        </a:p>
      </dgm:t>
    </dgm:pt>
    <dgm:pt modelId="{E7494252-E623-4BD7-95CD-142A678B9CEC}">
      <dgm:prSet phldrT="[Texto]"/>
      <dgm:spPr/>
      <dgm:t>
        <a:bodyPr/>
        <a:lstStyle/>
        <a:p>
          <a:r>
            <a:rPr lang="pt-BR" dirty="0" err="1"/>
            <a:t>Database</a:t>
          </a:r>
          <a:endParaRPr lang="pt-BR" dirty="0"/>
        </a:p>
      </dgm:t>
    </dgm:pt>
    <dgm:pt modelId="{85DD87A3-0981-409C-BE10-B7F195FB364B}" type="parTrans" cxnId="{4A6BF895-1F0C-4D6D-8404-DCBD72662B5B}">
      <dgm:prSet/>
      <dgm:spPr/>
      <dgm:t>
        <a:bodyPr/>
        <a:lstStyle/>
        <a:p>
          <a:endParaRPr lang="pt-BR"/>
        </a:p>
      </dgm:t>
    </dgm:pt>
    <dgm:pt modelId="{76FB902E-387D-4588-9893-5EEFA769F765}" type="sibTrans" cxnId="{4A6BF895-1F0C-4D6D-8404-DCBD72662B5B}">
      <dgm:prSet/>
      <dgm:spPr/>
      <dgm:t>
        <a:bodyPr/>
        <a:lstStyle/>
        <a:p>
          <a:endParaRPr lang="pt-BR"/>
        </a:p>
      </dgm:t>
    </dgm:pt>
    <dgm:pt modelId="{CEFEE29D-DF3B-4F71-AA15-016C869B6148}">
      <dgm:prSet phldrT="[Texto]"/>
      <dgm:spPr/>
      <dgm:t>
        <a:bodyPr/>
        <a:lstStyle/>
        <a:p>
          <a:r>
            <a:rPr lang="pt-BR" dirty="0" err="1"/>
            <a:t>Summary</a:t>
          </a:r>
          <a:r>
            <a:rPr lang="pt-BR" dirty="0"/>
            <a:t> </a:t>
          </a:r>
          <a:r>
            <a:rPr lang="pt-BR" dirty="0" err="1"/>
            <a:t>Statistics</a:t>
          </a:r>
          <a:endParaRPr lang="pt-BR" dirty="0"/>
        </a:p>
      </dgm:t>
    </dgm:pt>
    <dgm:pt modelId="{1C2B401B-5245-43F9-A22D-2EE886BFD2C8}" type="parTrans" cxnId="{DDD0DB1A-4EBB-4D22-8705-C40A26449B83}">
      <dgm:prSet/>
      <dgm:spPr/>
      <dgm:t>
        <a:bodyPr/>
        <a:lstStyle/>
        <a:p>
          <a:endParaRPr lang="pt-BR"/>
        </a:p>
      </dgm:t>
    </dgm:pt>
    <dgm:pt modelId="{67117081-D29D-4B64-BD90-47242D2307B7}" type="sibTrans" cxnId="{DDD0DB1A-4EBB-4D22-8705-C40A26449B83}">
      <dgm:prSet/>
      <dgm:spPr/>
      <dgm:t>
        <a:bodyPr/>
        <a:lstStyle/>
        <a:p>
          <a:endParaRPr lang="pt-BR"/>
        </a:p>
      </dgm:t>
    </dgm:pt>
    <dgm:pt modelId="{DF09226E-D89E-4F31-A23F-C89779F1E3D1}">
      <dgm:prSet phldrT="[Texto]"/>
      <dgm:spPr/>
      <dgm:t>
        <a:bodyPr/>
        <a:lstStyle/>
        <a:p>
          <a:r>
            <a:rPr lang="pt-BR" dirty="0" err="1"/>
            <a:t>Preliminary</a:t>
          </a:r>
          <a:r>
            <a:rPr lang="pt-BR" dirty="0"/>
            <a:t> </a:t>
          </a:r>
          <a:r>
            <a:rPr lang="pt-BR" dirty="0" err="1"/>
            <a:t>Results</a:t>
          </a:r>
          <a:endParaRPr lang="pt-BR" dirty="0"/>
        </a:p>
      </dgm:t>
    </dgm:pt>
    <dgm:pt modelId="{A2952B96-62AD-4955-9C81-FC8CB4001FB8}" type="parTrans" cxnId="{B0D8BEED-BA67-4F0B-BFBB-06F1639824A4}">
      <dgm:prSet/>
      <dgm:spPr/>
      <dgm:t>
        <a:bodyPr/>
        <a:lstStyle/>
        <a:p>
          <a:endParaRPr lang="pt-BR"/>
        </a:p>
      </dgm:t>
    </dgm:pt>
    <dgm:pt modelId="{7A19E09D-D6B4-45E9-B740-7376410D34A0}" type="sibTrans" cxnId="{B0D8BEED-BA67-4F0B-BFBB-06F1639824A4}">
      <dgm:prSet/>
      <dgm:spPr/>
      <dgm:t>
        <a:bodyPr/>
        <a:lstStyle/>
        <a:p>
          <a:endParaRPr lang="pt-BR"/>
        </a:p>
      </dgm:t>
    </dgm:pt>
    <dgm:pt modelId="{10B3DA12-D6B2-4B1E-B404-2C16CDE0E5B5}">
      <dgm:prSet phldrT="[Texto]"/>
      <dgm:spPr/>
      <dgm:t>
        <a:bodyPr/>
        <a:lstStyle/>
        <a:p>
          <a:r>
            <a:rPr lang="pt-BR" dirty="0" err="1"/>
            <a:t>Literature</a:t>
          </a:r>
          <a:endParaRPr lang="pt-BR" dirty="0"/>
        </a:p>
      </dgm:t>
    </dgm:pt>
    <dgm:pt modelId="{3C49E023-24F3-4513-94E0-35B54BA73840}" type="sibTrans" cxnId="{1182100E-0F9E-4791-9700-608F706F53F1}">
      <dgm:prSet/>
      <dgm:spPr/>
      <dgm:t>
        <a:bodyPr/>
        <a:lstStyle/>
        <a:p>
          <a:endParaRPr lang="pt-BR"/>
        </a:p>
      </dgm:t>
    </dgm:pt>
    <dgm:pt modelId="{9BDB0084-51F7-4153-A8EE-07AEAF0205DC}" type="parTrans" cxnId="{1182100E-0F9E-4791-9700-608F706F53F1}">
      <dgm:prSet/>
      <dgm:spPr/>
      <dgm:t>
        <a:bodyPr/>
        <a:lstStyle/>
        <a:p>
          <a:endParaRPr lang="pt-BR"/>
        </a:p>
      </dgm:t>
    </dgm:pt>
    <dgm:pt modelId="{3AA12265-D585-4E90-995E-31A47FC7B162}">
      <dgm:prSet phldrT="[Texto]"/>
      <dgm:spPr>
        <a:solidFill>
          <a:schemeClr val="accent2"/>
        </a:solidFill>
      </dgm:spPr>
      <dgm:t>
        <a:bodyPr/>
        <a:lstStyle/>
        <a:p>
          <a:r>
            <a:rPr lang="pt-BR" dirty="0" err="1"/>
            <a:t>Institutional</a:t>
          </a:r>
          <a:r>
            <a:rPr lang="pt-BR" dirty="0"/>
            <a:t> Setting</a:t>
          </a:r>
        </a:p>
      </dgm:t>
    </dgm:pt>
    <dgm:pt modelId="{3CC4F8CE-2AFC-48B9-8ECE-DF9ACB6B3D1C}" type="parTrans" cxnId="{487478C1-A8B0-4D8D-9C52-5F3401332B0A}">
      <dgm:prSet/>
      <dgm:spPr/>
      <dgm:t>
        <a:bodyPr/>
        <a:lstStyle/>
        <a:p>
          <a:endParaRPr lang="pt-BR"/>
        </a:p>
      </dgm:t>
    </dgm:pt>
    <dgm:pt modelId="{718EF23D-2B92-4347-A959-F0A784513AA2}" type="sibTrans" cxnId="{487478C1-A8B0-4D8D-9C52-5F3401332B0A}">
      <dgm:prSet/>
      <dgm:spPr/>
      <dgm:t>
        <a:bodyPr/>
        <a:lstStyle/>
        <a:p>
          <a:endParaRPr lang="pt-BR"/>
        </a:p>
      </dgm:t>
    </dgm:pt>
    <dgm:pt modelId="{11D7264E-02A9-4352-BF69-BE7C9787F792}" type="pres">
      <dgm:prSet presAssocID="{4AB69CCB-4F4E-4290-9A54-C56AF959C2B5}" presName="Name0" presStyleCnt="0">
        <dgm:presLayoutVars>
          <dgm:dir/>
          <dgm:resizeHandles val="exact"/>
        </dgm:presLayoutVars>
      </dgm:prSet>
      <dgm:spPr/>
    </dgm:pt>
    <dgm:pt modelId="{57D94C8F-8FC2-4A3B-B74B-DB0F9B15CA92}" type="pres">
      <dgm:prSet presAssocID="{943C87C5-EB10-43E7-B225-74EDE0646DBF}" presName="parTxOnly" presStyleLbl="node1" presStyleIdx="0" presStyleCnt="6">
        <dgm:presLayoutVars>
          <dgm:bulletEnabled val="1"/>
        </dgm:presLayoutVars>
      </dgm:prSet>
      <dgm:spPr/>
    </dgm:pt>
    <dgm:pt modelId="{D9E612E6-0C8B-48E6-AEA2-4FB0CEA85CB3}" type="pres">
      <dgm:prSet presAssocID="{9DDBFA28-FCDC-4B3C-AD17-86E3A7D3C411}" presName="parSpace" presStyleCnt="0"/>
      <dgm:spPr/>
    </dgm:pt>
    <dgm:pt modelId="{9D89FEAB-51AA-4CCD-9821-C6E4E5B1044E}" type="pres">
      <dgm:prSet presAssocID="{3AA12265-D585-4E90-995E-31A47FC7B162}" presName="parTxOnly" presStyleLbl="node1" presStyleIdx="1" presStyleCnt="6">
        <dgm:presLayoutVars>
          <dgm:bulletEnabled val="1"/>
        </dgm:presLayoutVars>
      </dgm:prSet>
      <dgm:spPr/>
    </dgm:pt>
    <dgm:pt modelId="{47F2D569-C2FA-4BB0-985A-906FBB667E82}" type="pres">
      <dgm:prSet presAssocID="{718EF23D-2B92-4347-A959-F0A784513AA2}" presName="parSpace" presStyleCnt="0"/>
      <dgm:spPr/>
    </dgm:pt>
    <dgm:pt modelId="{D94404D7-C3B1-4ECF-8421-8519A4FCC695}" type="pres">
      <dgm:prSet presAssocID="{10B3DA12-D6B2-4B1E-B404-2C16CDE0E5B5}" presName="parTxOnly" presStyleLbl="node1" presStyleIdx="2" presStyleCnt="6">
        <dgm:presLayoutVars>
          <dgm:bulletEnabled val="1"/>
        </dgm:presLayoutVars>
      </dgm:prSet>
      <dgm:spPr/>
    </dgm:pt>
    <dgm:pt modelId="{63ADE4E4-A8AE-463A-8EDC-EAF1784678AF}" type="pres">
      <dgm:prSet presAssocID="{3C49E023-24F3-4513-94E0-35B54BA73840}" presName="parSpace" presStyleCnt="0"/>
      <dgm:spPr/>
    </dgm:pt>
    <dgm:pt modelId="{14549B5C-BCBE-4AE0-B39C-BD50DAD94F15}" type="pres">
      <dgm:prSet presAssocID="{E7494252-E623-4BD7-95CD-142A678B9CEC}" presName="parTxOnly" presStyleLbl="node1" presStyleIdx="3" presStyleCnt="6">
        <dgm:presLayoutVars>
          <dgm:bulletEnabled val="1"/>
        </dgm:presLayoutVars>
      </dgm:prSet>
      <dgm:spPr/>
    </dgm:pt>
    <dgm:pt modelId="{5D9DA56E-38C1-4D48-ADF7-890A151EBBB7}" type="pres">
      <dgm:prSet presAssocID="{76FB902E-387D-4588-9893-5EEFA769F765}" presName="parSpace" presStyleCnt="0"/>
      <dgm:spPr/>
    </dgm:pt>
    <dgm:pt modelId="{148F970B-A2C8-4A0E-B243-34881D5CC43A}" type="pres">
      <dgm:prSet presAssocID="{CEFEE29D-DF3B-4F71-AA15-016C869B6148}" presName="parTxOnly" presStyleLbl="node1" presStyleIdx="4" presStyleCnt="6">
        <dgm:presLayoutVars>
          <dgm:bulletEnabled val="1"/>
        </dgm:presLayoutVars>
      </dgm:prSet>
      <dgm:spPr/>
    </dgm:pt>
    <dgm:pt modelId="{61AA5754-A893-426C-9FAA-27D7053AD2EA}" type="pres">
      <dgm:prSet presAssocID="{67117081-D29D-4B64-BD90-47242D2307B7}" presName="parSpace" presStyleCnt="0"/>
      <dgm:spPr/>
    </dgm:pt>
    <dgm:pt modelId="{57033870-FEAC-4ED5-998E-0C4F45258632}" type="pres">
      <dgm:prSet presAssocID="{DF09226E-D89E-4F31-A23F-C89779F1E3D1}" presName="parTxOnly" presStyleLbl="node1" presStyleIdx="5" presStyleCnt="6">
        <dgm:presLayoutVars>
          <dgm:bulletEnabled val="1"/>
        </dgm:presLayoutVars>
      </dgm:prSet>
      <dgm:spPr/>
    </dgm:pt>
  </dgm:ptLst>
  <dgm:cxnLst>
    <dgm:cxn modelId="{410AC102-905C-4846-9285-6AF0D924B6B0}" type="presOf" srcId="{CEFEE29D-DF3B-4F71-AA15-016C869B6148}" destId="{148F970B-A2C8-4A0E-B243-34881D5CC43A}" srcOrd="0" destOrd="0" presId="urn:microsoft.com/office/officeart/2005/8/layout/hChevron3"/>
    <dgm:cxn modelId="{1182100E-0F9E-4791-9700-608F706F53F1}" srcId="{4AB69CCB-4F4E-4290-9A54-C56AF959C2B5}" destId="{10B3DA12-D6B2-4B1E-B404-2C16CDE0E5B5}" srcOrd="2" destOrd="0" parTransId="{9BDB0084-51F7-4153-A8EE-07AEAF0205DC}" sibTransId="{3C49E023-24F3-4513-94E0-35B54BA73840}"/>
    <dgm:cxn modelId="{DDD0DB1A-4EBB-4D22-8705-C40A26449B83}" srcId="{4AB69CCB-4F4E-4290-9A54-C56AF959C2B5}" destId="{CEFEE29D-DF3B-4F71-AA15-016C869B6148}" srcOrd="4" destOrd="0" parTransId="{1C2B401B-5245-43F9-A22D-2EE886BFD2C8}" sibTransId="{67117081-D29D-4B64-BD90-47242D2307B7}"/>
    <dgm:cxn modelId="{EDCC0430-610A-480F-8F9A-75E17AFD4270}" type="presOf" srcId="{10B3DA12-D6B2-4B1E-B404-2C16CDE0E5B5}" destId="{D94404D7-C3B1-4ECF-8421-8519A4FCC695}" srcOrd="0" destOrd="0" presId="urn:microsoft.com/office/officeart/2005/8/layout/hChevron3"/>
    <dgm:cxn modelId="{AE7C0137-F3BE-4341-A6BD-448090605BD0}" type="presOf" srcId="{943C87C5-EB10-43E7-B225-74EDE0646DBF}" destId="{57D94C8F-8FC2-4A3B-B74B-DB0F9B15CA92}" srcOrd="0" destOrd="0" presId="urn:microsoft.com/office/officeart/2005/8/layout/hChevron3"/>
    <dgm:cxn modelId="{CCFE4064-C912-48E6-9184-1DFD59B63FBA}" srcId="{4AB69CCB-4F4E-4290-9A54-C56AF959C2B5}" destId="{943C87C5-EB10-43E7-B225-74EDE0646DBF}" srcOrd="0" destOrd="0" parTransId="{B0C25B4F-D36C-4239-A459-F23B792080B0}" sibTransId="{9DDBFA28-FCDC-4B3C-AD17-86E3A7D3C411}"/>
    <dgm:cxn modelId="{15F8A269-8BD2-44A7-B8A2-9DEFDBDA0D26}" type="presOf" srcId="{E7494252-E623-4BD7-95CD-142A678B9CEC}" destId="{14549B5C-BCBE-4AE0-B39C-BD50DAD94F15}" srcOrd="0" destOrd="0" presId="urn:microsoft.com/office/officeart/2005/8/layout/hChevron3"/>
    <dgm:cxn modelId="{52FBAC50-3F3D-4E95-888B-AB6315730F33}" type="presOf" srcId="{DF09226E-D89E-4F31-A23F-C89779F1E3D1}" destId="{57033870-FEAC-4ED5-998E-0C4F45258632}" srcOrd="0" destOrd="0" presId="urn:microsoft.com/office/officeart/2005/8/layout/hChevron3"/>
    <dgm:cxn modelId="{4A6BF895-1F0C-4D6D-8404-DCBD72662B5B}" srcId="{4AB69CCB-4F4E-4290-9A54-C56AF959C2B5}" destId="{E7494252-E623-4BD7-95CD-142A678B9CEC}" srcOrd="3" destOrd="0" parTransId="{85DD87A3-0981-409C-BE10-B7F195FB364B}" sibTransId="{76FB902E-387D-4588-9893-5EEFA769F765}"/>
    <dgm:cxn modelId="{6571DFA2-7629-4063-85B7-0081E76D87D6}" type="presOf" srcId="{4AB69CCB-4F4E-4290-9A54-C56AF959C2B5}" destId="{11D7264E-02A9-4352-BF69-BE7C9787F792}" srcOrd="0" destOrd="0" presId="urn:microsoft.com/office/officeart/2005/8/layout/hChevron3"/>
    <dgm:cxn modelId="{F8C051A7-73FB-45D7-8499-F46A1104F750}" type="presOf" srcId="{3AA12265-D585-4E90-995E-31A47FC7B162}" destId="{9D89FEAB-51AA-4CCD-9821-C6E4E5B1044E}" srcOrd="0" destOrd="0" presId="urn:microsoft.com/office/officeart/2005/8/layout/hChevron3"/>
    <dgm:cxn modelId="{487478C1-A8B0-4D8D-9C52-5F3401332B0A}" srcId="{4AB69CCB-4F4E-4290-9A54-C56AF959C2B5}" destId="{3AA12265-D585-4E90-995E-31A47FC7B162}" srcOrd="1" destOrd="0" parTransId="{3CC4F8CE-2AFC-48B9-8ECE-DF9ACB6B3D1C}" sibTransId="{718EF23D-2B92-4347-A959-F0A784513AA2}"/>
    <dgm:cxn modelId="{B0D8BEED-BA67-4F0B-BFBB-06F1639824A4}" srcId="{4AB69CCB-4F4E-4290-9A54-C56AF959C2B5}" destId="{DF09226E-D89E-4F31-A23F-C89779F1E3D1}" srcOrd="5" destOrd="0" parTransId="{A2952B96-62AD-4955-9C81-FC8CB4001FB8}" sibTransId="{7A19E09D-D6B4-45E9-B740-7376410D34A0}"/>
    <dgm:cxn modelId="{281383DC-97F1-453E-AC14-3EBF636FBE7C}" type="presParOf" srcId="{11D7264E-02A9-4352-BF69-BE7C9787F792}" destId="{57D94C8F-8FC2-4A3B-B74B-DB0F9B15CA92}" srcOrd="0" destOrd="0" presId="urn:microsoft.com/office/officeart/2005/8/layout/hChevron3"/>
    <dgm:cxn modelId="{5EF6B0AE-67B8-478D-AC34-488EBCDAC021}" type="presParOf" srcId="{11D7264E-02A9-4352-BF69-BE7C9787F792}" destId="{D9E612E6-0C8B-48E6-AEA2-4FB0CEA85CB3}" srcOrd="1" destOrd="0" presId="urn:microsoft.com/office/officeart/2005/8/layout/hChevron3"/>
    <dgm:cxn modelId="{861505B5-6E13-447E-A492-E17E8E79F362}" type="presParOf" srcId="{11D7264E-02A9-4352-BF69-BE7C9787F792}" destId="{9D89FEAB-51AA-4CCD-9821-C6E4E5B1044E}" srcOrd="2" destOrd="0" presId="urn:microsoft.com/office/officeart/2005/8/layout/hChevron3"/>
    <dgm:cxn modelId="{D532B28C-9BBE-4C41-8B67-E40C010135BD}" type="presParOf" srcId="{11D7264E-02A9-4352-BF69-BE7C9787F792}" destId="{47F2D569-C2FA-4BB0-985A-906FBB667E82}" srcOrd="3" destOrd="0" presId="urn:microsoft.com/office/officeart/2005/8/layout/hChevron3"/>
    <dgm:cxn modelId="{45C69634-F495-46F7-A3ED-B61963EAD35B}" type="presParOf" srcId="{11D7264E-02A9-4352-BF69-BE7C9787F792}" destId="{D94404D7-C3B1-4ECF-8421-8519A4FCC695}" srcOrd="4" destOrd="0" presId="urn:microsoft.com/office/officeart/2005/8/layout/hChevron3"/>
    <dgm:cxn modelId="{6A85CFF6-C81C-4DEB-BADC-B3EC41FDC625}" type="presParOf" srcId="{11D7264E-02A9-4352-BF69-BE7C9787F792}" destId="{63ADE4E4-A8AE-463A-8EDC-EAF1784678AF}" srcOrd="5" destOrd="0" presId="urn:microsoft.com/office/officeart/2005/8/layout/hChevron3"/>
    <dgm:cxn modelId="{B961D43D-F7A9-4585-8AB9-F860766446EA}" type="presParOf" srcId="{11D7264E-02A9-4352-BF69-BE7C9787F792}" destId="{14549B5C-BCBE-4AE0-B39C-BD50DAD94F15}" srcOrd="6" destOrd="0" presId="urn:microsoft.com/office/officeart/2005/8/layout/hChevron3"/>
    <dgm:cxn modelId="{851AF98F-C553-430D-9594-60CDCE9BA9B3}" type="presParOf" srcId="{11D7264E-02A9-4352-BF69-BE7C9787F792}" destId="{5D9DA56E-38C1-4D48-ADF7-890A151EBBB7}" srcOrd="7" destOrd="0" presId="urn:microsoft.com/office/officeart/2005/8/layout/hChevron3"/>
    <dgm:cxn modelId="{6DA72519-D4D7-4690-B0E3-B8222622AF16}" type="presParOf" srcId="{11D7264E-02A9-4352-BF69-BE7C9787F792}" destId="{148F970B-A2C8-4A0E-B243-34881D5CC43A}" srcOrd="8" destOrd="0" presId="urn:microsoft.com/office/officeart/2005/8/layout/hChevron3"/>
    <dgm:cxn modelId="{84F478B0-F30B-4DC0-908A-D283492864BA}" type="presParOf" srcId="{11D7264E-02A9-4352-BF69-BE7C9787F792}" destId="{61AA5754-A893-426C-9FAA-27D7053AD2EA}" srcOrd="9" destOrd="0" presId="urn:microsoft.com/office/officeart/2005/8/layout/hChevron3"/>
    <dgm:cxn modelId="{C51FCA9F-761E-47C7-BB35-DD8446A67A92}" type="presParOf" srcId="{11D7264E-02A9-4352-BF69-BE7C9787F792}" destId="{57033870-FEAC-4ED5-998E-0C4F45258632}" srcOrd="1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AB69CCB-4F4E-4290-9A54-C56AF959C2B5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943C87C5-EB10-43E7-B225-74EDE0646DBF}">
      <dgm:prSet phldrT="[Texto]"/>
      <dgm:spPr>
        <a:solidFill>
          <a:schemeClr val="accent1"/>
        </a:solidFill>
      </dgm:spPr>
      <dgm:t>
        <a:bodyPr/>
        <a:lstStyle/>
        <a:p>
          <a:r>
            <a:rPr lang="pt-BR" dirty="0" err="1"/>
            <a:t>Introduction</a:t>
          </a:r>
          <a:endParaRPr lang="pt-BR" dirty="0"/>
        </a:p>
      </dgm:t>
    </dgm:pt>
    <dgm:pt modelId="{B0C25B4F-D36C-4239-A459-F23B792080B0}" type="parTrans" cxnId="{CCFE4064-C912-48E6-9184-1DFD59B63FBA}">
      <dgm:prSet/>
      <dgm:spPr/>
      <dgm:t>
        <a:bodyPr/>
        <a:lstStyle/>
        <a:p>
          <a:endParaRPr lang="pt-BR"/>
        </a:p>
      </dgm:t>
    </dgm:pt>
    <dgm:pt modelId="{9DDBFA28-FCDC-4B3C-AD17-86E3A7D3C411}" type="sibTrans" cxnId="{CCFE4064-C912-48E6-9184-1DFD59B63FBA}">
      <dgm:prSet/>
      <dgm:spPr/>
      <dgm:t>
        <a:bodyPr/>
        <a:lstStyle/>
        <a:p>
          <a:endParaRPr lang="pt-BR"/>
        </a:p>
      </dgm:t>
    </dgm:pt>
    <dgm:pt modelId="{E7494252-E623-4BD7-95CD-142A678B9CEC}">
      <dgm:prSet phldrT="[Texto]"/>
      <dgm:spPr/>
      <dgm:t>
        <a:bodyPr/>
        <a:lstStyle/>
        <a:p>
          <a:r>
            <a:rPr lang="pt-BR" dirty="0" err="1"/>
            <a:t>Database</a:t>
          </a:r>
          <a:endParaRPr lang="pt-BR" dirty="0"/>
        </a:p>
      </dgm:t>
    </dgm:pt>
    <dgm:pt modelId="{85DD87A3-0981-409C-BE10-B7F195FB364B}" type="parTrans" cxnId="{4A6BF895-1F0C-4D6D-8404-DCBD72662B5B}">
      <dgm:prSet/>
      <dgm:spPr/>
      <dgm:t>
        <a:bodyPr/>
        <a:lstStyle/>
        <a:p>
          <a:endParaRPr lang="pt-BR"/>
        </a:p>
      </dgm:t>
    </dgm:pt>
    <dgm:pt modelId="{76FB902E-387D-4588-9893-5EEFA769F765}" type="sibTrans" cxnId="{4A6BF895-1F0C-4D6D-8404-DCBD72662B5B}">
      <dgm:prSet/>
      <dgm:spPr/>
      <dgm:t>
        <a:bodyPr/>
        <a:lstStyle/>
        <a:p>
          <a:endParaRPr lang="pt-BR"/>
        </a:p>
      </dgm:t>
    </dgm:pt>
    <dgm:pt modelId="{CEFEE29D-DF3B-4F71-AA15-016C869B6148}">
      <dgm:prSet phldrT="[Texto]"/>
      <dgm:spPr/>
      <dgm:t>
        <a:bodyPr/>
        <a:lstStyle/>
        <a:p>
          <a:r>
            <a:rPr lang="pt-BR" dirty="0" err="1"/>
            <a:t>Summary</a:t>
          </a:r>
          <a:r>
            <a:rPr lang="pt-BR" dirty="0"/>
            <a:t> </a:t>
          </a:r>
          <a:r>
            <a:rPr lang="pt-BR" dirty="0" err="1"/>
            <a:t>Statistics</a:t>
          </a:r>
          <a:endParaRPr lang="pt-BR" dirty="0"/>
        </a:p>
      </dgm:t>
    </dgm:pt>
    <dgm:pt modelId="{1C2B401B-5245-43F9-A22D-2EE886BFD2C8}" type="parTrans" cxnId="{DDD0DB1A-4EBB-4D22-8705-C40A26449B83}">
      <dgm:prSet/>
      <dgm:spPr/>
      <dgm:t>
        <a:bodyPr/>
        <a:lstStyle/>
        <a:p>
          <a:endParaRPr lang="pt-BR"/>
        </a:p>
      </dgm:t>
    </dgm:pt>
    <dgm:pt modelId="{67117081-D29D-4B64-BD90-47242D2307B7}" type="sibTrans" cxnId="{DDD0DB1A-4EBB-4D22-8705-C40A26449B83}">
      <dgm:prSet/>
      <dgm:spPr/>
      <dgm:t>
        <a:bodyPr/>
        <a:lstStyle/>
        <a:p>
          <a:endParaRPr lang="pt-BR"/>
        </a:p>
      </dgm:t>
    </dgm:pt>
    <dgm:pt modelId="{DF09226E-D89E-4F31-A23F-C89779F1E3D1}">
      <dgm:prSet phldrT="[Texto]"/>
      <dgm:spPr/>
      <dgm:t>
        <a:bodyPr/>
        <a:lstStyle/>
        <a:p>
          <a:r>
            <a:rPr lang="pt-BR" dirty="0" err="1"/>
            <a:t>Preliminary</a:t>
          </a:r>
          <a:r>
            <a:rPr lang="pt-BR" dirty="0"/>
            <a:t> </a:t>
          </a:r>
          <a:r>
            <a:rPr lang="pt-BR" dirty="0" err="1"/>
            <a:t>Results</a:t>
          </a:r>
          <a:endParaRPr lang="pt-BR" dirty="0"/>
        </a:p>
      </dgm:t>
    </dgm:pt>
    <dgm:pt modelId="{A2952B96-62AD-4955-9C81-FC8CB4001FB8}" type="parTrans" cxnId="{B0D8BEED-BA67-4F0B-BFBB-06F1639824A4}">
      <dgm:prSet/>
      <dgm:spPr/>
      <dgm:t>
        <a:bodyPr/>
        <a:lstStyle/>
        <a:p>
          <a:endParaRPr lang="pt-BR"/>
        </a:p>
      </dgm:t>
    </dgm:pt>
    <dgm:pt modelId="{7A19E09D-D6B4-45E9-B740-7376410D34A0}" type="sibTrans" cxnId="{B0D8BEED-BA67-4F0B-BFBB-06F1639824A4}">
      <dgm:prSet/>
      <dgm:spPr/>
      <dgm:t>
        <a:bodyPr/>
        <a:lstStyle/>
        <a:p>
          <a:endParaRPr lang="pt-BR"/>
        </a:p>
      </dgm:t>
    </dgm:pt>
    <dgm:pt modelId="{10B3DA12-D6B2-4B1E-B404-2C16CDE0E5B5}">
      <dgm:prSet phldrT="[Texto]"/>
      <dgm:spPr/>
      <dgm:t>
        <a:bodyPr/>
        <a:lstStyle/>
        <a:p>
          <a:r>
            <a:rPr lang="pt-BR" dirty="0" err="1"/>
            <a:t>Literature</a:t>
          </a:r>
          <a:endParaRPr lang="pt-BR" dirty="0"/>
        </a:p>
      </dgm:t>
    </dgm:pt>
    <dgm:pt modelId="{3C49E023-24F3-4513-94E0-35B54BA73840}" type="sibTrans" cxnId="{1182100E-0F9E-4791-9700-608F706F53F1}">
      <dgm:prSet/>
      <dgm:spPr/>
      <dgm:t>
        <a:bodyPr/>
        <a:lstStyle/>
        <a:p>
          <a:endParaRPr lang="pt-BR"/>
        </a:p>
      </dgm:t>
    </dgm:pt>
    <dgm:pt modelId="{9BDB0084-51F7-4153-A8EE-07AEAF0205DC}" type="parTrans" cxnId="{1182100E-0F9E-4791-9700-608F706F53F1}">
      <dgm:prSet/>
      <dgm:spPr/>
      <dgm:t>
        <a:bodyPr/>
        <a:lstStyle/>
        <a:p>
          <a:endParaRPr lang="pt-BR"/>
        </a:p>
      </dgm:t>
    </dgm:pt>
    <dgm:pt modelId="{3AA12265-D585-4E90-995E-31A47FC7B162}">
      <dgm:prSet phldrT="[Texto]"/>
      <dgm:spPr>
        <a:solidFill>
          <a:schemeClr val="accent2"/>
        </a:solidFill>
      </dgm:spPr>
      <dgm:t>
        <a:bodyPr/>
        <a:lstStyle/>
        <a:p>
          <a:r>
            <a:rPr lang="pt-BR" dirty="0" err="1"/>
            <a:t>Institutional</a:t>
          </a:r>
          <a:r>
            <a:rPr lang="pt-BR" dirty="0"/>
            <a:t> Setting</a:t>
          </a:r>
        </a:p>
      </dgm:t>
    </dgm:pt>
    <dgm:pt modelId="{3CC4F8CE-2AFC-48B9-8ECE-DF9ACB6B3D1C}" type="parTrans" cxnId="{487478C1-A8B0-4D8D-9C52-5F3401332B0A}">
      <dgm:prSet/>
      <dgm:spPr/>
      <dgm:t>
        <a:bodyPr/>
        <a:lstStyle/>
        <a:p>
          <a:endParaRPr lang="pt-BR"/>
        </a:p>
      </dgm:t>
    </dgm:pt>
    <dgm:pt modelId="{718EF23D-2B92-4347-A959-F0A784513AA2}" type="sibTrans" cxnId="{487478C1-A8B0-4D8D-9C52-5F3401332B0A}">
      <dgm:prSet/>
      <dgm:spPr/>
      <dgm:t>
        <a:bodyPr/>
        <a:lstStyle/>
        <a:p>
          <a:endParaRPr lang="pt-BR"/>
        </a:p>
      </dgm:t>
    </dgm:pt>
    <dgm:pt modelId="{11D7264E-02A9-4352-BF69-BE7C9787F792}" type="pres">
      <dgm:prSet presAssocID="{4AB69CCB-4F4E-4290-9A54-C56AF959C2B5}" presName="Name0" presStyleCnt="0">
        <dgm:presLayoutVars>
          <dgm:dir/>
          <dgm:resizeHandles val="exact"/>
        </dgm:presLayoutVars>
      </dgm:prSet>
      <dgm:spPr/>
    </dgm:pt>
    <dgm:pt modelId="{57D94C8F-8FC2-4A3B-B74B-DB0F9B15CA92}" type="pres">
      <dgm:prSet presAssocID="{943C87C5-EB10-43E7-B225-74EDE0646DBF}" presName="parTxOnly" presStyleLbl="node1" presStyleIdx="0" presStyleCnt="6">
        <dgm:presLayoutVars>
          <dgm:bulletEnabled val="1"/>
        </dgm:presLayoutVars>
      </dgm:prSet>
      <dgm:spPr/>
    </dgm:pt>
    <dgm:pt modelId="{D9E612E6-0C8B-48E6-AEA2-4FB0CEA85CB3}" type="pres">
      <dgm:prSet presAssocID="{9DDBFA28-FCDC-4B3C-AD17-86E3A7D3C411}" presName="parSpace" presStyleCnt="0"/>
      <dgm:spPr/>
    </dgm:pt>
    <dgm:pt modelId="{9D89FEAB-51AA-4CCD-9821-C6E4E5B1044E}" type="pres">
      <dgm:prSet presAssocID="{3AA12265-D585-4E90-995E-31A47FC7B162}" presName="parTxOnly" presStyleLbl="node1" presStyleIdx="1" presStyleCnt="6">
        <dgm:presLayoutVars>
          <dgm:bulletEnabled val="1"/>
        </dgm:presLayoutVars>
      </dgm:prSet>
      <dgm:spPr/>
    </dgm:pt>
    <dgm:pt modelId="{47F2D569-C2FA-4BB0-985A-906FBB667E82}" type="pres">
      <dgm:prSet presAssocID="{718EF23D-2B92-4347-A959-F0A784513AA2}" presName="parSpace" presStyleCnt="0"/>
      <dgm:spPr/>
    </dgm:pt>
    <dgm:pt modelId="{D94404D7-C3B1-4ECF-8421-8519A4FCC695}" type="pres">
      <dgm:prSet presAssocID="{10B3DA12-D6B2-4B1E-B404-2C16CDE0E5B5}" presName="parTxOnly" presStyleLbl="node1" presStyleIdx="2" presStyleCnt="6">
        <dgm:presLayoutVars>
          <dgm:bulletEnabled val="1"/>
        </dgm:presLayoutVars>
      </dgm:prSet>
      <dgm:spPr/>
    </dgm:pt>
    <dgm:pt modelId="{63ADE4E4-A8AE-463A-8EDC-EAF1784678AF}" type="pres">
      <dgm:prSet presAssocID="{3C49E023-24F3-4513-94E0-35B54BA73840}" presName="parSpace" presStyleCnt="0"/>
      <dgm:spPr/>
    </dgm:pt>
    <dgm:pt modelId="{14549B5C-BCBE-4AE0-B39C-BD50DAD94F15}" type="pres">
      <dgm:prSet presAssocID="{E7494252-E623-4BD7-95CD-142A678B9CEC}" presName="parTxOnly" presStyleLbl="node1" presStyleIdx="3" presStyleCnt="6">
        <dgm:presLayoutVars>
          <dgm:bulletEnabled val="1"/>
        </dgm:presLayoutVars>
      </dgm:prSet>
      <dgm:spPr/>
    </dgm:pt>
    <dgm:pt modelId="{5D9DA56E-38C1-4D48-ADF7-890A151EBBB7}" type="pres">
      <dgm:prSet presAssocID="{76FB902E-387D-4588-9893-5EEFA769F765}" presName="parSpace" presStyleCnt="0"/>
      <dgm:spPr/>
    </dgm:pt>
    <dgm:pt modelId="{148F970B-A2C8-4A0E-B243-34881D5CC43A}" type="pres">
      <dgm:prSet presAssocID="{CEFEE29D-DF3B-4F71-AA15-016C869B6148}" presName="parTxOnly" presStyleLbl="node1" presStyleIdx="4" presStyleCnt="6">
        <dgm:presLayoutVars>
          <dgm:bulletEnabled val="1"/>
        </dgm:presLayoutVars>
      </dgm:prSet>
      <dgm:spPr/>
    </dgm:pt>
    <dgm:pt modelId="{61AA5754-A893-426C-9FAA-27D7053AD2EA}" type="pres">
      <dgm:prSet presAssocID="{67117081-D29D-4B64-BD90-47242D2307B7}" presName="parSpace" presStyleCnt="0"/>
      <dgm:spPr/>
    </dgm:pt>
    <dgm:pt modelId="{57033870-FEAC-4ED5-998E-0C4F45258632}" type="pres">
      <dgm:prSet presAssocID="{DF09226E-D89E-4F31-A23F-C89779F1E3D1}" presName="parTxOnly" presStyleLbl="node1" presStyleIdx="5" presStyleCnt="6">
        <dgm:presLayoutVars>
          <dgm:bulletEnabled val="1"/>
        </dgm:presLayoutVars>
      </dgm:prSet>
      <dgm:spPr/>
    </dgm:pt>
  </dgm:ptLst>
  <dgm:cxnLst>
    <dgm:cxn modelId="{410AC102-905C-4846-9285-6AF0D924B6B0}" type="presOf" srcId="{CEFEE29D-DF3B-4F71-AA15-016C869B6148}" destId="{148F970B-A2C8-4A0E-B243-34881D5CC43A}" srcOrd="0" destOrd="0" presId="urn:microsoft.com/office/officeart/2005/8/layout/hChevron3"/>
    <dgm:cxn modelId="{1182100E-0F9E-4791-9700-608F706F53F1}" srcId="{4AB69CCB-4F4E-4290-9A54-C56AF959C2B5}" destId="{10B3DA12-D6B2-4B1E-B404-2C16CDE0E5B5}" srcOrd="2" destOrd="0" parTransId="{9BDB0084-51F7-4153-A8EE-07AEAF0205DC}" sibTransId="{3C49E023-24F3-4513-94E0-35B54BA73840}"/>
    <dgm:cxn modelId="{DDD0DB1A-4EBB-4D22-8705-C40A26449B83}" srcId="{4AB69CCB-4F4E-4290-9A54-C56AF959C2B5}" destId="{CEFEE29D-DF3B-4F71-AA15-016C869B6148}" srcOrd="4" destOrd="0" parTransId="{1C2B401B-5245-43F9-A22D-2EE886BFD2C8}" sibTransId="{67117081-D29D-4B64-BD90-47242D2307B7}"/>
    <dgm:cxn modelId="{EDCC0430-610A-480F-8F9A-75E17AFD4270}" type="presOf" srcId="{10B3DA12-D6B2-4B1E-B404-2C16CDE0E5B5}" destId="{D94404D7-C3B1-4ECF-8421-8519A4FCC695}" srcOrd="0" destOrd="0" presId="urn:microsoft.com/office/officeart/2005/8/layout/hChevron3"/>
    <dgm:cxn modelId="{AE7C0137-F3BE-4341-A6BD-448090605BD0}" type="presOf" srcId="{943C87C5-EB10-43E7-B225-74EDE0646DBF}" destId="{57D94C8F-8FC2-4A3B-B74B-DB0F9B15CA92}" srcOrd="0" destOrd="0" presId="urn:microsoft.com/office/officeart/2005/8/layout/hChevron3"/>
    <dgm:cxn modelId="{CCFE4064-C912-48E6-9184-1DFD59B63FBA}" srcId="{4AB69CCB-4F4E-4290-9A54-C56AF959C2B5}" destId="{943C87C5-EB10-43E7-B225-74EDE0646DBF}" srcOrd="0" destOrd="0" parTransId="{B0C25B4F-D36C-4239-A459-F23B792080B0}" sibTransId="{9DDBFA28-FCDC-4B3C-AD17-86E3A7D3C411}"/>
    <dgm:cxn modelId="{15F8A269-8BD2-44A7-B8A2-9DEFDBDA0D26}" type="presOf" srcId="{E7494252-E623-4BD7-95CD-142A678B9CEC}" destId="{14549B5C-BCBE-4AE0-B39C-BD50DAD94F15}" srcOrd="0" destOrd="0" presId="urn:microsoft.com/office/officeart/2005/8/layout/hChevron3"/>
    <dgm:cxn modelId="{52FBAC50-3F3D-4E95-888B-AB6315730F33}" type="presOf" srcId="{DF09226E-D89E-4F31-A23F-C89779F1E3D1}" destId="{57033870-FEAC-4ED5-998E-0C4F45258632}" srcOrd="0" destOrd="0" presId="urn:microsoft.com/office/officeart/2005/8/layout/hChevron3"/>
    <dgm:cxn modelId="{4A6BF895-1F0C-4D6D-8404-DCBD72662B5B}" srcId="{4AB69CCB-4F4E-4290-9A54-C56AF959C2B5}" destId="{E7494252-E623-4BD7-95CD-142A678B9CEC}" srcOrd="3" destOrd="0" parTransId="{85DD87A3-0981-409C-BE10-B7F195FB364B}" sibTransId="{76FB902E-387D-4588-9893-5EEFA769F765}"/>
    <dgm:cxn modelId="{6571DFA2-7629-4063-85B7-0081E76D87D6}" type="presOf" srcId="{4AB69CCB-4F4E-4290-9A54-C56AF959C2B5}" destId="{11D7264E-02A9-4352-BF69-BE7C9787F792}" srcOrd="0" destOrd="0" presId="urn:microsoft.com/office/officeart/2005/8/layout/hChevron3"/>
    <dgm:cxn modelId="{F8C051A7-73FB-45D7-8499-F46A1104F750}" type="presOf" srcId="{3AA12265-D585-4E90-995E-31A47FC7B162}" destId="{9D89FEAB-51AA-4CCD-9821-C6E4E5B1044E}" srcOrd="0" destOrd="0" presId="urn:microsoft.com/office/officeart/2005/8/layout/hChevron3"/>
    <dgm:cxn modelId="{487478C1-A8B0-4D8D-9C52-5F3401332B0A}" srcId="{4AB69CCB-4F4E-4290-9A54-C56AF959C2B5}" destId="{3AA12265-D585-4E90-995E-31A47FC7B162}" srcOrd="1" destOrd="0" parTransId="{3CC4F8CE-2AFC-48B9-8ECE-DF9ACB6B3D1C}" sibTransId="{718EF23D-2B92-4347-A959-F0A784513AA2}"/>
    <dgm:cxn modelId="{B0D8BEED-BA67-4F0B-BFBB-06F1639824A4}" srcId="{4AB69CCB-4F4E-4290-9A54-C56AF959C2B5}" destId="{DF09226E-D89E-4F31-A23F-C89779F1E3D1}" srcOrd="5" destOrd="0" parTransId="{A2952B96-62AD-4955-9C81-FC8CB4001FB8}" sibTransId="{7A19E09D-D6B4-45E9-B740-7376410D34A0}"/>
    <dgm:cxn modelId="{281383DC-97F1-453E-AC14-3EBF636FBE7C}" type="presParOf" srcId="{11D7264E-02A9-4352-BF69-BE7C9787F792}" destId="{57D94C8F-8FC2-4A3B-B74B-DB0F9B15CA92}" srcOrd="0" destOrd="0" presId="urn:microsoft.com/office/officeart/2005/8/layout/hChevron3"/>
    <dgm:cxn modelId="{5EF6B0AE-67B8-478D-AC34-488EBCDAC021}" type="presParOf" srcId="{11D7264E-02A9-4352-BF69-BE7C9787F792}" destId="{D9E612E6-0C8B-48E6-AEA2-4FB0CEA85CB3}" srcOrd="1" destOrd="0" presId="urn:microsoft.com/office/officeart/2005/8/layout/hChevron3"/>
    <dgm:cxn modelId="{861505B5-6E13-447E-A492-E17E8E79F362}" type="presParOf" srcId="{11D7264E-02A9-4352-BF69-BE7C9787F792}" destId="{9D89FEAB-51AA-4CCD-9821-C6E4E5B1044E}" srcOrd="2" destOrd="0" presId="urn:microsoft.com/office/officeart/2005/8/layout/hChevron3"/>
    <dgm:cxn modelId="{D532B28C-9BBE-4C41-8B67-E40C010135BD}" type="presParOf" srcId="{11D7264E-02A9-4352-BF69-BE7C9787F792}" destId="{47F2D569-C2FA-4BB0-985A-906FBB667E82}" srcOrd="3" destOrd="0" presId="urn:microsoft.com/office/officeart/2005/8/layout/hChevron3"/>
    <dgm:cxn modelId="{45C69634-F495-46F7-A3ED-B61963EAD35B}" type="presParOf" srcId="{11D7264E-02A9-4352-BF69-BE7C9787F792}" destId="{D94404D7-C3B1-4ECF-8421-8519A4FCC695}" srcOrd="4" destOrd="0" presId="urn:microsoft.com/office/officeart/2005/8/layout/hChevron3"/>
    <dgm:cxn modelId="{6A85CFF6-C81C-4DEB-BADC-B3EC41FDC625}" type="presParOf" srcId="{11D7264E-02A9-4352-BF69-BE7C9787F792}" destId="{63ADE4E4-A8AE-463A-8EDC-EAF1784678AF}" srcOrd="5" destOrd="0" presId="urn:microsoft.com/office/officeart/2005/8/layout/hChevron3"/>
    <dgm:cxn modelId="{B961D43D-F7A9-4585-8AB9-F860766446EA}" type="presParOf" srcId="{11D7264E-02A9-4352-BF69-BE7C9787F792}" destId="{14549B5C-BCBE-4AE0-B39C-BD50DAD94F15}" srcOrd="6" destOrd="0" presId="urn:microsoft.com/office/officeart/2005/8/layout/hChevron3"/>
    <dgm:cxn modelId="{851AF98F-C553-430D-9594-60CDCE9BA9B3}" type="presParOf" srcId="{11D7264E-02A9-4352-BF69-BE7C9787F792}" destId="{5D9DA56E-38C1-4D48-ADF7-890A151EBBB7}" srcOrd="7" destOrd="0" presId="urn:microsoft.com/office/officeart/2005/8/layout/hChevron3"/>
    <dgm:cxn modelId="{6DA72519-D4D7-4690-B0E3-B8222622AF16}" type="presParOf" srcId="{11D7264E-02A9-4352-BF69-BE7C9787F792}" destId="{148F970B-A2C8-4A0E-B243-34881D5CC43A}" srcOrd="8" destOrd="0" presId="urn:microsoft.com/office/officeart/2005/8/layout/hChevron3"/>
    <dgm:cxn modelId="{84F478B0-F30B-4DC0-908A-D283492864BA}" type="presParOf" srcId="{11D7264E-02A9-4352-BF69-BE7C9787F792}" destId="{61AA5754-A893-426C-9FAA-27D7053AD2EA}" srcOrd="9" destOrd="0" presId="urn:microsoft.com/office/officeart/2005/8/layout/hChevron3"/>
    <dgm:cxn modelId="{C51FCA9F-761E-47C7-BB35-DD8446A67A92}" type="presParOf" srcId="{11D7264E-02A9-4352-BF69-BE7C9787F792}" destId="{57033870-FEAC-4ED5-998E-0C4F45258632}" srcOrd="1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AB69CCB-4F4E-4290-9A54-C56AF959C2B5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943C87C5-EB10-43E7-B225-74EDE0646DBF}">
      <dgm:prSet phldrT="[Texto]"/>
      <dgm:spPr>
        <a:solidFill>
          <a:schemeClr val="accent1"/>
        </a:solidFill>
      </dgm:spPr>
      <dgm:t>
        <a:bodyPr/>
        <a:lstStyle/>
        <a:p>
          <a:r>
            <a:rPr lang="pt-BR" dirty="0" err="1"/>
            <a:t>Introduction</a:t>
          </a:r>
          <a:endParaRPr lang="pt-BR" dirty="0"/>
        </a:p>
      </dgm:t>
    </dgm:pt>
    <dgm:pt modelId="{B0C25B4F-D36C-4239-A459-F23B792080B0}" type="parTrans" cxnId="{CCFE4064-C912-48E6-9184-1DFD59B63FBA}">
      <dgm:prSet/>
      <dgm:spPr/>
      <dgm:t>
        <a:bodyPr/>
        <a:lstStyle/>
        <a:p>
          <a:endParaRPr lang="pt-BR"/>
        </a:p>
      </dgm:t>
    </dgm:pt>
    <dgm:pt modelId="{9DDBFA28-FCDC-4B3C-AD17-86E3A7D3C411}" type="sibTrans" cxnId="{CCFE4064-C912-48E6-9184-1DFD59B63FBA}">
      <dgm:prSet/>
      <dgm:spPr/>
      <dgm:t>
        <a:bodyPr/>
        <a:lstStyle/>
        <a:p>
          <a:endParaRPr lang="pt-BR"/>
        </a:p>
      </dgm:t>
    </dgm:pt>
    <dgm:pt modelId="{E7494252-E623-4BD7-95CD-142A678B9CEC}">
      <dgm:prSet phldrT="[Texto]"/>
      <dgm:spPr/>
      <dgm:t>
        <a:bodyPr/>
        <a:lstStyle/>
        <a:p>
          <a:r>
            <a:rPr lang="pt-BR" dirty="0" err="1"/>
            <a:t>Database</a:t>
          </a:r>
          <a:endParaRPr lang="pt-BR" dirty="0"/>
        </a:p>
      </dgm:t>
    </dgm:pt>
    <dgm:pt modelId="{85DD87A3-0981-409C-BE10-B7F195FB364B}" type="parTrans" cxnId="{4A6BF895-1F0C-4D6D-8404-DCBD72662B5B}">
      <dgm:prSet/>
      <dgm:spPr/>
      <dgm:t>
        <a:bodyPr/>
        <a:lstStyle/>
        <a:p>
          <a:endParaRPr lang="pt-BR"/>
        </a:p>
      </dgm:t>
    </dgm:pt>
    <dgm:pt modelId="{76FB902E-387D-4588-9893-5EEFA769F765}" type="sibTrans" cxnId="{4A6BF895-1F0C-4D6D-8404-DCBD72662B5B}">
      <dgm:prSet/>
      <dgm:spPr/>
      <dgm:t>
        <a:bodyPr/>
        <a:lstStyle/>
        <a:p>
          <a:endParaRPr lang="pt-BR"/>
        </a:p>
      </dgm:t>
    </dgm:pt>
    <dgm:pt modelId="{CEFEE29D-DF3B-4F71-AA15-016C869B6148}">
      <dgm:prSet phldrT="[Texto]"/>
      <dgm:spPr/>
      <dgm:t>
        <a:bodyPr/>
        <a:lstStyle/>
        <a:p>
          <a:r>
            <a:rPr lang="pt-BR" dirty="0" err="1"/>
            <a:t>Summary</a:t>
          </a:r>
          <a:r>
            <a:rPr lang="pt-BR" dirty="0"/>
            <a:t> </a:t>
          </a:r>
          <a:r>
            <a:rPr lang="pt-BR" dirty="0" err="1"/>
            <a:t>Statistics</a:t>
          </a:r>
          <a:endParaRPr lang="pt-BR" dirty="0"/>
        </a:p>
      </dgm:t>
    </dgm:pt>
    <dgm:pt modelId="{1C2B401B-5245-43F9-A22D-2EE886BFD2C8}" type="parTrans" cxnId="{DDD0DB1A-4EBB-4D22-8705-C40A26449B83}">
      <dgm:prSet/>
      <dgm:spPr/>
      <dgm:t>
        <a:bodyPr/>
        <a:lstStyle/>
        <a:p>
          <a:endParaRPr lang="pt-BR"/>
        </a:p>
      </dgm:t>
    </dgm:pt>
    <dgm:pt modelId="{67117081-D29D-4B64-BD90-47242D2307B7}" type="sibTrans" cxnId="{DDD0DB1A-4EBB-4D22-8705-C40A26449B83}">
      <dgm:prSet/>
      <dgm:spPr/>
      <dgm:t>
        <a:bodyPr/>
        <a:lstStyle/>
        <a:p>
          <a:endParaRPr lang="pt-BR"/>
        </a:p>
      </dgm:t>
    </dgm:pt>
    <dgm:pt modelId="{DF09226E-D89E-4F31-A23F-C89779F1E3D1}">
      <dgm:prSet phldrT="[Texto]"/>
      <dgm:spPr/>
      <dgm:t>
        <a:bodyPr/>
        <a:lstStyle/>
        <a:p>
          <a:r>
            <a:rPr lang="pt-BR" dirty="0" err="1"/>
            <a:t>Preliminary</a:t>
          </a:r>
          <a:r>
            <a:rPr lang="pt-BR" dirty="0"/>
            <a:t> </a:t>
          </a:r>
          <a:r>
            <a:rPr lang="pt-BR" dirty="0" err="1"/>
            <a:t>Results</a:t>
          </a:r>
          <a:endParaRPr lang="pt-BR" dirty="0"/>
        </a:p>
      </dgm:t>
    </dgm:pt>
    <dgm:pt modelId="{A2952B96-62AD-4955-9C81-FC8CB4001FB8}" type="parTrans" cxnId="{B0D8BEED-BA67-4F0B-BFBB-06F1639824A4}">
      <dgm:prSet/>
      <dgm:spPr/>
      <dgm:t>
        <a:bodyPr/>
        <a:lstStyle/>
        <a:p>
          <a:endParaRPr lang="pt-BR"/>
        </a:p>
      </dgm:t>
    </dgm:pt>
    <dgm:pt modelId="{7A19E09D-D6B4-45E9-B740-7376410D34A0}" type="sibTrans" cxnId="{B0D8BEED-BA67-4F0B-BFBB-06F1639824A4}">
      <dgm:prSet/>
      <dgm:spPr/>
      <dgm:t>
        <a:bodyPr/>
        <a:lstStyle/>
        <a:p>
          <a:endParaRPr lang="pt-BR"/>
        </a:p>
      </dgm:t>
    </dgm:pt>
    <dgm:pt modelId="{10B3DA12-D6B2-4B1E-B404-2C16CDE0E5B5}">
      <dgm:prSet phldrT="[Texto]"/>
      <dgm:spPr>
        <a:solidFill>
          <a:schemeClr val="accent2"/>
        </a:solidFill>
      </dgm:spPr>
      <dgm:t>
        <a:bodyPr/>
        <a:lstStyle/>
        <a:p>
          <a:r>
            <a:rPr lang="pt-BR" dirty="0" err="1"/>
            <a:t>Literature</a:t>
          </a:r>
          <a:endParaRPr lang="pt-BR" dirty="0"/>
        </a:p>
      </dgm:t>
    </dgm:pt>
    <dgm:pt modelId="{3C49E023-24F3-4513-94E0-35B54BA73840}" type="sibTrans" cxnId="{1182100E-0F9E-4791-9700-608F706F53F1}">
      <dgm:prSet/>
      <dgm:spPr/>
      <dgm:t>
        <a:bodyPr/>
        <a:lstStyle/>
        <a:p>
          <a:endParaRPr lang="pt-BR"/>
        </a:p>
      </dgm:t>
    </dgm:pt>
    <dgm:pt modelId="{9BDB0084-51F7-4153-A8EE-07AEAF0205DC}" type="parTrans" cxnId="{1182100E-0F9E-4791-9700-608F706F53F1}">
      <dgm:prSet/>
      <dgm:spPr/>
      <dgm:t>
        <a:bodyPr/>
        <a:lstStyle/>
        <a:p>
          <a:endParaRPr lang="pt-BR"/>
        </a:p>
      </dgm:t>
    </dgm:pt>
    <dgm:pt modelId="{3AA12265-D585-4E90-995E-31A47FC7B162}">
      <dgm:prSet phldrT="[Texto]"/>
      <dgm:spPr>
        <a:solidFill>
          <a:schemeClr val="accent1"/>
        </a:solidFill>
      </dgm:spPr>
      <dgm:t>
        <a:bodyPr/>
        <a:lstStyle/>
        <a:p>
          <a:r>
            <a:rPr lang="pt-BR" dirty="0" err="1"/>
            <a:t>Institutional</a:t>
          </a:r>
          <a:r>
            <a:rPr lang="pt-BR" dirty="0"/>
            <a:t> Setting</a:t>
          </a:r>
        </a:p>
      </dgm:t>
    </dgm:pt>
    <dgm:pt modelId="{3CC4F8CE-2AFC-48B9-8ECE-DF9ACB6B3D1C}" type="parTrans" cxnId="{487478C1-A8B0-4D8D-9C52-5F3401332B0A}">
      <dgm:prSet/>
      <dgm:spPr/>
      <dgm:t>
        <a:bodyPr/>
        <a:lstStyle/>
        <a:p>
          <a:endParaRPr lang="pt-BR"/>
        </a:p>
      </dgm:t>
    </dgm:pt>
    <dgm:pt modelId="{718EF23D-2B92-4347-A959-F0A784513AA2}" type="sibTrans" cxnId="{487478C1-A8B0-4D8D-9C52-5F3401332B0A}">
      <dgm:prSet/>
      <dgm:spPr/>
      <dgm:t>
        <a:bodyPr/>
        <a:lstStyle/>
        <a:p>
          <a:endParaRPr lang="pt-BR"/>
        </a:p>
      </dgm:t>
    </dgm:pt>
    <dgm:pt modelId="{11D7264E-02A9-4352-BF69-BE7C9787F792}" type="pres">
      <dgm:prSet presAssocID="{4AB69CCB-4F4E-4290-9A54-C56AF959C2B5}" presName="Name0" presStyleCnt="0">
        <dgm:presLayoutVars>
          <dgm:dir/>
          <dgm:resizeHandles val="exact"/>
        </dgm:presLayoutVars>
      </dgm:prSet>
      <dgm:spPr/>
    </dgm:pt>
    <dgm:pt modelId="{57D94C8F-8FC2-4A3B-B74B-DB0F9B15CA92}" type="pres">
      <dgm:prSet presAssocID="{943C87C5-EB10-43E7-B225-74EDE0646DBF}" presName="parTxOnly" presStyleLbl="node1" presStyleIdx="0" presStyleCnt="6">
        <dgm:presLayoutVars>
          <dgm:bulletEnabled val="1"/>
        </dgm:presLayoutVars>
      </dgm:prSet>
      <dgm:spPr/>
    </dgm:pt>
    <dgm:pt modelId="{D9E612E6-0C8B-48E6-AEA2-4FB0CEA85CB3}" type="pres">
      <dgm:prSet presAssocID="{9DDBFA28-FCDC-4B3C-AD17-86E3A7D3C411}" presName="parSpace" presStyleCnt="0"/>
      <dgm:spPr/>
    </dgm:pt>
    <dgm:pt modelId="{9D89FEAB-51AA-4CCD-9821-C6E4E5B1044E}" type="pres">
      <dgm:prSet presAssocID="{3AA12265-D585-4E90-995E-31A47FC7B162}" presName="parTxOnly" presStyleLbl="node1" presStyleIdx="1" presStyleCnt="6">
        <dgm:presLayoutVars>
          <dgm:bulletEnabled val="1"/>
        </dgm:presLayoutVars>
      </dgm:prSet>
      <dgm:spPr/>
    </dgm:pt>
    <dgm:pt modelId="{47F2D569-C2FA-4BB0-985A-906FBB667E82}" type="pres">
      <dgm:prSet presAssocID="{718EF23D-2B92-4347-A959-F0A784513AA2}" presName="parSpace" presStyleCnt="0"/>
      <dgm:spPr/>
    </dgm:pt>
    <dgm:pt modelId="{D94404D7-C3B1-4ECF-8421-8519A4FCC695}" type="pres">
      <dgm:prSet presAssocID="{10B3DA12-D6B2-4B1E-B404-2C16CDE0E5B5}" presName="parTxOnly" presStyleLbl="node1" presStyleIdx="2" presStyleCnt="6">
        <dgm:presLayoutVars>
          <dgm:bulletEnabled val="1"/>
        </dgm:presLayoutVars>
      </dgm:prSet>
      <dgm:spPr/>
    </dgm:pt>
    <dgm:pt modelId="{63ADE4E4-A8AE-463A-8EDC-EAF1784678AF}" type="pres">
      <dgm:prSet presAssocID="{3C49E023-24F3-4513-94E0-35B54BA73840}" presName="parSpace" presStyleCnt="0"/>
      <dgm:spPr/>
    </dgm:pt>
    <dgm:pt modelId="{14549B5C-BCBE-4AE0-B39C-BD50DAD94F15}" type="pres">
      <dgm:prSet presAssocID="{E7494252-E623-4BD7-95CD-142A678B9CEC}" presName="parTxOnly" presStyleLbl="node1" presStyleIdx="3" presStyleCnt="6">
        <dgm:presLayoutVars>
          <dgm:bulletEnabled val="1"/>
        </dgm:presLayoutVars>
      </dgm:prSet>
      <dgm:spPr/>
    </dgm:pt>
    <dgm:pt modelId="{5D9DA56E-38C1-4D48-ADF7-890A151EBBB7}" type="pres">
      <dgm:prSet presAssocID="{76FB902E-387D-4588-9893-5EEFA769F765}" presName="parSpace" presStyleCnt="0"/>
      <dgm:spPr/>
    </dgm:pt>
    <dgm:pt modelId="{148F970B-A2C8-4A0E-B243-34881D5CC43A}" type="pres">
      <dgm:prSet presAssocID="{CEFEE29D-DF3B-4F71-AA15-016C869B6148}" presName="parTxOnly" presStyleLbl="node1" presStyleIdx="4" presStyleCnt="6">
        <dgm:presLayoutVars>
          <dgm:bulletEnabled val="1"/>
        </dgm:presLayoutVars>
      </dgm:prSet>
      <dgm:spPr/>
    </dgm:pt>
    <dgm:pt modelId="{61AA5754-A893-426C-9FAA-27D7053AD2EA}" type="pres">
      <dgm:prSet presAssocID="{67117081-D29D-4B64-BD90-47242D2307B7}" presName="parSpace" presStyleCnt="0"/>
      <dgm:spPr/>
    </dgm:pt>
    <dgm:pt modelId="{57033870-FEAC-4ED5-998E-0C4F45258632}" type="pres">
      <dgm:prSet presAssocID="{DF09226E-D89E-4F31-A23F-C89779F1E3D1}" presName="parTxOnly" presStyleLbl="node1" presStyleIdx="5" presStyleCnt="6">
        <dgm:presLayoutVars>
          <dgm:bulletEnabled val="1"/>
        </dgm:presLayoutVars>
      </dgm:prSet>
      <dgm:spPr/>
    </dgm:pt>
  </dgm:ptLst>
  <dgm:cxnLst>
    <dgm:cxn modelId="{410AC102-905C-4846-9285-6AF0D924B6B0}" type="presOf" srcId="{CEFEE29D-DF3B-4F71-AA15-016C869B6148}" destId="{148F970B-A2C8-4A0E-B243-34881D5CC43A}" srcOrd="0" destOrd="0" presId="urn:microsoft.com/office/officeart/2005/8/layout/hChevron3"/>
    <dgm:cxn modelId="{1182100E-0F9E-4791-9700-608F706F53F1}" srcId="{4AB69CCB-4F4E-4290-9A54-C56AF959C2B5}" destId="{10B3DA12-D6B2-4B1E-B404-2C16CDE0E5B5}" srcOrd="2" destOrd="0" parTransId="{9BDB0084-51F7-4153-A8EE-07AEAF0205DC}" sibTransId="{3C49E023-24F3-4513-94E0-35B54BA73840}"/>
    <dgm:cxn modelId="{DDD0DB1A-4EBB-4D22-8705-C40A26449B83}" srcId="{4AB69CCB-4F4E-4290-9A54-C56AF959C2B5}" destId="{CEFEE29D-DF3B-4F71-AA15-016C869B6148}" srcOrd="4" destOrd="0" parTransId="{1C2B401B-5245-43F9-A22D-2EE886BFD2C8}" sibTransId="{67117081-D29D-4B64-BD90-47242D2307B7}"/>
    <dgm:cxn modelId="{EDCC0430-610A-480F-8F9A-75E17AFD4270}" type="presOf" srcId="{10B3DA12-D6B2-4B1E-B404-2C16CDE0E5B5}" destId="{D94404D7-C3B1-4ECF-8421-8519A4FCC695}" srcOrd="0" destOrd="0" presId="urn:microsoft.com/office/officeart/2005/8/layout/hChevron3"/>
    <dgm:cxn modelId="{AE7C0137-F3BE-4341-A6BD-448090605BD0}" type="presOf" srcId="{943C87C5-EB10-43E7-B225-74EDE0646DBF}" destId="{57D94C8F-8FC2-4A3B-B74B-DB0F9B15CA92}" srcOrd="0" destOrd="0" presId="urn:microsoft.com/office/officeart/2005/8/layout/hChevron3"/>
    <dgm:cxn modelId="{CCFE4064-C912-48E6-9184-1DFD59B63FBA}" srcId="{4AB69CCB-4F4E-4290-9A54-C56AF959C2B5}" destId="{943C87C5-EB10-43E7-B225-74EDE0646DBF}" srcOrd="0" destOrd="0" parTransId="{B0C25B4F-D36C-4239-A459-F23B792080B0}" sibTransId="{9DDBFA28-FCDC-4B3C-AD17-86E3A7D3C411}"/>
    <dgm:cxn modelId="{15F8A269-8BD2-44A7-B8A2-9DEFDBDA0D26}" type="presOf" srcId="{E7494252-E623-4BD7-95CD-142A678B9CEC}" destId="{14549B5C-BCBE-4AE0-B39C-BD50DAD94F15}" srcOrd="0" destOrd="0" presId="urn:microsoft.com/office/officeart/2005/8/layout/hChevron3"/>
    <dgm:cxn modelId="{52FBAC50-3F3D-4E95-888B-AB6315730F33}" type="presOf" srcId="{DF09226E-D89E-4F31-A23F-C89779F1E3D1}" destId="{57033870-FEAC-4ED5-998E-0C4F45258632}" srcOrd="0" destOrd="0" presId="urn:microsoft.com/office/officeart/2005/8/layout/hChevron3"/>
    <dgm:cxn modelId="{4A6BF895-1F0C-4D6D-8404-DCBD72662B5B}" srcId="{4AB69CCB-4F4E-4290-9A54-C56AF959C2B5}" destId="{E7494252-E623-4BD7-95CD-142A678B9CEC}" srcOrd="3" destOrd="0" parTransId="{85DD87A3-0981-409C-BE10-B7F195FB364B}" sibTransId="{76FB902E-387D-4588-9893-5EEFA769F765}"/>
    <dgm:cxn modelId="{6571DFA2-7629-4063-85B7-0081E76D87D6}" type="presOf" srcId="{4AB69CCB-4F4E-4290-9A54-C56AF959C2B5}" destId="{11D7264E-02A9-4352-BF69-BE7C9787F792}" srcOrd="0" destOrd="0" presId="urn:microsoft.com/office/officeart/2005/8/layout/hChevron3"/>
    <dgm:cxn modelId="{F8C051A7-73FB-45D7-8499-F46A1104F750}" type="presOf" srcId="{3AA12265-D585-4E90-995E-31A47FC7B162}" destId="{9D89FEAB-51AA-4CCD-9821-C6E4E5B1044E}" srcOrd="0" destOrd="0" presId="urn:microsoft.com/office/officeart/2005/8/layout/hChevron3"/>
    <dgm:cxn modelId="{487478C1-A8B0-4D8D-9C52-5F3401332B0A}" srcId="{4AB69CCB-4F4E-4290-9A54-C56AF959C2B5}" destId="{3AA12265-D585-4E90-995E-31A47FC7B162}" srcOrd="1" destOrd="0" parTransId="{3CC4F8CE-2AFC-48B9-8ECE-DF9ACB6B3D1C}" sibTransId="{718EF23D-2B92-4347-A959-F0A784513AA2}"/>
    <dgm:cxn modelId="{B0D8BEED-BA67-4F0B-BFBB-06F1639824A4}" srcId="{4AB69CCB-4F4E-4290-9A54-C56AF959C2B5}" destId="{DF09226E-D89E-4F31-A23F-C89779F1E3D1}" srcOrd="5" destOrd="0" parTransId="{A2952B96-62AD-4955-9C81-FC8CB4001FB8}" sibTransId="{7A19E09D-D6B4-45E9-B740-7376410D34A0}"/>
    <dgm:cxn modelId="{281383DC-97F1-453E-AC14-3EBF636FBE7C}" type="presParOf" srcId="{11D7264E-02A9-4352-BF69-BE7C9787F792}" destId="{57D94C8F-8FC2-4A3B-B74B-DB0F9B15CA92}" srcOrd="0" destOrd="0" presId="urn:microsoft.com/office/officeart/2005/8/layout/hChevron3"/>
    <dgm:cxn modelId="{5EF6B0AE-67B8-478D-AC34-488EBCDAC021}" type="presParOf" srcId="{11D7264E-02A9-4352-BF69-BE7C9787F792}" destId="{D9E612E6-0C8B-48E6-AEA2-4FB0CEA85CB3}" srcOrd="1" destOrd="0" presId="urn:microsoft.com/office/officeart/2005/8/layout/hChevron3"/>
    <dgm:cxn modelId="{861505B5-6E13-447E-A492-E17E8E79F362}" type="presParOf" srcId="{11D7264E-02A9-4352-BF69-BE7C9787F792}" destId="{9D89FEAB-51AA-4CCD-9821-C6E4E5B1044E}" srcOrd="2" destOrd="0" presId="urn:microsoft.com/office/officeart/2005/8/layout/hChevron3"/>
    <dgm:cxn modelId="{D532B28C-9BBE-4C41-8B67-E40C010135BD}" type="presParOf" srcId="{11D7264E-02A9-4352-BF69-BE7C9787F792}" destId="{47F2D569-C2FA-4BB0-985A-906FBB667E82}" srcOrd="3" destOrd="0" presId="urn:microsoft.com/office/officeart/2005/8/layout/hChevron3"/>
    <dgm:cxn modelId="{45C69634-F495-46F7-A3ED-B61963EAD35B}" type="presParOf" srcId="{11D7264E-02A9-4352-BF69-BE7C9787F792}" destId="{D94404D7-C3B1-4ECF-8421-8519A4FCC695}" srcOrd="4" destOrd="0" presId="urn:microsoft.com/office/officeart/2005/8/layout/hChevron3"/>
    <dgm:cxn modelId="{6A85CFF6-C81C-4DEB-BADC-B3EC41FDC625}" type="presParOf" srcId="{11D7264E-02A9-4352-BF69-BE7C9787F792}" destId="{63ADE4E4-A8AE-463A-8EDC-EAF1784678AF}" srcOrd="5" destOrd="0" presId="urn:microsoft.com/office/officeart/2005/8/layout/hChevron3"/>
    <dgm:cxn modelId="{B961D43D-F7A9-4585-8AB9-F860766446EA}" type="presParOf" srcId="{11D7264E-02A9-4352-BF69-BE7C9787F792}" destId="{14549B5C-BCBE-4AE0-B39C-BD50DAD94F15}" srcOrd="6" destOrd="0" presId="urn:microsoft.com/office/officeart/2005/8/layout/hChevron3"/>
    <dgm:cxn modelId="{851AF98F-C553-430D-9594-60CDCE9BA9B3}" type="presParOf" srcId="{11D7264E-02A9-4352-BF69-BE7C9787F792}" destId="{5D9DA56E-38C1-4D48-ADF7-890A151EBBB7}" srcOrd="7" destOrd="0" presId="urn:microsoft.com/office/officeart/2005/8/layout/hChevron3"/>
    <dgm:cxn modelId="{6DA72519-D4D7-4690-B0E3-B8222622AF16}" type="presParOf" srcId="{11D7264E-02A9-4352-BF69-BE7C9787F792}" destId="{148F970B-A2C8-4A0E-B243-34881D5CC43A}" srcOrd="8" destOrd="0" presId="urn:microsoft.com/office/officeart/2005/8/layout/hChevron3"/>
    <dgm:cxn modelId="{84F478B0-F30B-4DC0-908A-D283492864BA}" type="presParOf" srcId="{11D7264E-02A9-4352-BF69-BE7C9787F792}" destId="{61AA5754-A893-426C-9FAA-27D7053AD2EA}" srcOrd="9" destOrd="0" presId="urn:microsoft.com/office/officeart/2005/8/layout/hChevron3"/>
    <dgm:cxn modelId="{C51FCA9F-761E-47C7-BB35-DD8446A67A92}" type="presParOf" srcId="{11D7264E-02A9-4352-BF69-BE7C9787F792}" destId="{57033870-FEAC-4ED5-998E-0C4F45258632}" srcOrd="1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AB69CCB-4F4E-4290-9A54-C56AF959C2B5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943C87C5-EB10-43E7-B225-74EDE0646DBF}">
      <dgm:prSet phldrT="[Texto]"/>
      <dgm:spPr>
        <a:solidFill>
          <a:schemeClr val="accent1"/>
        </a:solidFill>
      </dgm:spPr>
      <dgm:t>
        <a:bodyPr/>
        <a:lstStyle/>
        <a:p>
          <a:r>
            <a:rPr lang="pt-BR" dirty="0" err="1"/>
            <a:t>Introduction</a:t>
          </a:r>
          <a:endParaRPr lang="pt-BR" dirty="0"/>
        </a:p>
      </dgm:t>
    </dgm:pt>
    <dgm:pt modelId="{B0C25B4F-D36C-4239-A459-F23B792080B0}" type="parTrans" cxnId="{CCFE4064-C912-48E6-9184-1DFD59B63FBA}">
      <dgm:prSet/>
      <dgm:spPr/>
      <dgm:t>
        <a:bodyPr/>
        <a:lstStyle/>
        <a:p>
          <a:endParaRPr lang="pt-BR"/>
        </a:p>
      </dgm:t>
    </dgm:pt>
    <dgm:pt modelId="{9DDBFA28-FCDC-4B3C-AD17-86E3A7D3C411}" type="sibTrans" cxnId="{CCFE4064-C912-48E6-9184-1DFD59B63FBA}">
      <dgm:prSet/>
      <dgm:spPr/>
      <dgm:t>
        <a:bodyPr/>
        <a:lstStyle/>
        <a:p>
          <a:endParaRPr lang="pt-BR"/>
        </a:p>
      </dgm:t>
    </dgm:pt>
    <dgm:pt modelId="{E7494252-E623-4BD7-95CD-142A678B9CEC}">
      <dgm:prSet phldrT="[Texto]"/>
      <dgm:spPr/>
      <dgm:t>
        <a:bodyPr/>
        <a:lstStyle/>
        <a:p>
          <a:r>
            <a:rPr lang="pt-BR" dirty="0" err="1"/>
            <a:t>Database</a:t>
          </a:r>
          <a:endParaRPr lang="pt-BR" dirty="0"/>
        </a:p>
      </dgm:t>
    </dgm:pt>
    <dgm:pt modelId="{85DD87A3-0981-409C-BE10-B7F195FB364B}" type="parTrans" cxnId="{4A6BF895-1F0C-4D6D-8404-DCBD72662B5B}">
      <dgm:prSet/>
      <dgm:spPr/>
      <dgm:t>
        <a:bodyPr/>
        <a:lstStyle/>
        <a:p>
          <a:endParaRPr lang="pt-BR"/>
        </a:p>
      </dgm:t>
    </dgm:pt>
    <dgm:pt modelId="{76FB902E-387D-4588-9893-5EEFA769F765}" type="sibTrans" cxnId="{4A6BF895-1F0C-4D6D-8404-DCBD72662B5B}">
      <dgm:prSet/>
      <dgm:spPr/>
      <dgm:t>
        <a:bodyPr/>
        <a:lstStyle/>
        <a:p>
          <a:endParaRPr lang="pt-BR"/>
        </a:p>
      </dgm:t>
    </dgm:pt>
    <dgm:pt modelId="{CEFEE29D-DF3B-4F71-AA15-016C869B6148}">
      <dgm:prSet phldrT="[Texto]"/>
      <dgm:spPr/>
      <dgm:t>
        <a:bodyPr/>
        <a:lstStyle/>
        <a:p>
          <a:r>
            <a:rPr lang="pt-BR" dirty="0" err="1"/>
            <a:t>Summary</a:t>
          </a:r>
          <a:r>
            <a:rPr lang="pt-BR" dirty="0"/>
            <a:t> </a:t>
          </a:r>
          <a:r>
            <a:rPr lang="pt-BR" dirty="0" err="1"/>
            <a:t>Statistics</a:t>
          </a:r>
          <a:endParaRPr lang="pt-BR" dirty="0"/>
        </a:p>
      </dgm:t>
    </dgm:pt>
    <dgm:pt modelId="{1C2B401B-5245-43F9-A22D-2EE886BFD2C8}" type="parTrans" cxnId="{DDD0DB1A-4EBB-4D22-8705-C40A26449B83}">
      <dgm:prSet/>
      <dgm:spPr/>
      <dgm:t>
        <a:bodyPr/>
        <a:lstStyle/>
        <a:p>
          <a:endParaRPr lang="pt-BR"/>
        </a:p>
      </dgm:t>
    </dgm:pt>
    <dgm:pt modelId="{67117081-D29D-4B64-BD90-47242D2307B7}" type="sibTrans" cxnId="{DDD0DB1A-4EBB-4D22-8705-C40A26449B83}">
      <dgm:prSet/>
      <dgm:spPr/>
      <dgm:t>
        <a:bodyPr/>
        <a:lstStyle/>
        <a:p>
          <a:endParaRPr lang="pt-BR"/>
        </a:p>
      </dgm:t>
    </dgm:pt>
    <dgm:pt modelId="{DF09226E-D89E-4F31-A23F-C89779F1E3D1}">
      <dgm:prSet phldrT="[Texto]"/>
      <dgm:spPr/>
      <dgm:t>
        <a:bodyPr/>
        <a:lstStyle/>
        <a:p>
          <a:r>
            <a:rPr lang="pt-BR" dirty="0" err="1"/>
            <a:t>Preliminary</a:t>
          </a:r>
          <a:r>
            <a:rPr lang="pt-BR" dirty="0"/>
            <a:t> </a:t>
          </a:r>
          <a:r>
            <a:rPr lang="pt-BR" dirty="0" err="1"/>
            <a:t>Results</a:t>
          </a:r>
          <a:endParaRPr lang="pt-BR" dirty="0"/>
        </a:p>
      </dgm:t>
    </dgm:pt>
    <dgm:pt modelId="{A2952B96-62AD-4955-9C81-FC8CB4001FB8}" type="parTrans" cxnId="{B0D8BEED-BA67-4F0B-BFBB-06F1639824A4}">
      <dgm:prSet/>
      <dgm:spPr/>
      <dgm:t>
        <a:bodyPr/>
        <a:lstStyle/>
        <a:p>
          <a:endParaRPr lang="pt-BR"/>
        </a:p>
      </dgm:t>
    </dgm:pt>
    <dgm:pt modelId="{7A19E09D-D6B4-45E9-B740-7376410D34A0}" type="sibTrans" cxnId="{B0D8BEED-BA67-4F0B-BFBB-06F1639824A4}">
      <dgm:prSet/>
      <dgm:spPr/>
      <dgm:t>
        <a:bodyPr/>
        <a:lstStyle/>
        <a:p>
          <a:endParaRPr lang="pt-BR"/>
        </a:p>
      </dgm:t>
    </dgm:pt>
    <dgm:pt modelId="{10B3DA12-D6B2-4B1E-B404-2C16CDE0E5B5}">
      <dgm:prSet phldrT="[Texto]"/>
      <dgm:spPr>
        <a:solidFill>
          <a:schemeClr val="accent2"/>
        </a:solidFill>
      </dgm:spPr>
      <dgm:t>
        <a:bodyPr/>
        <a:lstStyle/>
        <a:p>
          <a:r>
            <a:rPr lang="pt-BR" dirty="0" err="1"/>
            <a:t>Literature</a:t>
          </a:r>
          <a:endParaRPr lang="pt-BR" dirty="0"/>
        </a:p>
      </dgm:t>
    </dgm:pt>
    <dgm:pt modelId="{3C49E023-24F3-4513-94E0-35B54BA73840}" type="sibTrans" cxnId="{1182100E-0F9E-4791-9700-608F706F53F1}">
      <dgm:prSet/>
      <dgm:spPr/>
      <dgm:t>
        <a:bodyPr/>
        <a:lstStyle/>
        <a:p>
          <a:endParaRPr lang="pt-BR"/>
        </a:p>
      </dgm:t>
    </dgm:pt>
    <dgm:pt modelId="{9BDB0084-51F7-4153-A8EE-07AEAF0205DC}" type="parTrans" cxnId="{1182100E-0F9E-4791-9700-608F706F53F1}">
      <dgm:prSet/>
      <dgm:spPr/>
      <dgm:t>
        <a:bodyPr/>
        <a:lstStyle/>
        <a:p>
          <a:endParaRPr lang="pt-BR"/>
        </a:p>
      </dgm:t>
    </dgm:pt>
    <dgm:pt modelId="{3AA12265-D585-4E90-995E-31A47FC7B162}">
      <dgm:prSet phldrT="[Texto]"/>
      <dgm:spPr>
        <a:solidFill>
          <a:schemeClr val="accent1"/>
        </a:solidFill>
      </dgm:spPr>
      <dgm:t>
        <a:bodyPr/>
        <a:lstStyle/>
        <a:p>
          <a:r>
            <a:rPr lang="pt-BR" dirty="0" err="1"/>
            <a:t>Institutional</a:t>
          </a:r>
          <a:r>
            <a:rPr lang="pt-BR" dirty="0"/>
            <a:t> Setting</a:t>
          </a:r>
        </a:p>
      </dgm:t>
    </dgm:pt>
    <dgm:pt modelId="{3CC4F8CE-2AFC-48B9-8ECE-DF9ACB6B3D1C}" type="parTrans" cxnId="{487478C1-A8B0-4D8D-9C52-5F3401332B0A}">
      <dgm:prSet/>
      <dgm:spPr/>
      <dgm:t>
        <a:bodyPr/>
        <a:lstStyle/>
        <a:p>
          <a:endParaRPr lang="pt-BR"/>
        </a:p>
      </dgm:t>
    </dgm:pt>
    <dgm:pt modelId="{718EF23D-2B92-4347-A959-F0A784513AA2}" type="sibTrans" cxnId="{487478C1-A8B0-4D8D-9C52-5F3401332B0A}">
      <dgm:prSet/>
      <dgm:spPr/>
      <dgm:t>
        <a:bodyPr/>
        <a:lstStyle/>
        <a:p>
          <a:endParaRPr lang="pt-BR"/>
        </a:p>
      </dgm:t>
    </dgm:pt>
    <dgm:pt modelId="{11D7264E-02A9-4352-BF69-BE7C9787F792}" type="pres">
      <dgm:prSet presAssocID="{4AB69CCB-4F4E-4290-9A54-C56AF959C2B5}" presName="Name0" presStyleCnt="0">
        <dgm:presLayoutVars>
          <dgm:dir/>
          <dgm:resizeHandles val="exact"/>
        </dgm:presLayoutVars>
      </dgm:prSet>
      <dgm:spPr/>
    </dgm:pt>
    <dgm:pt modelId="{57D94C8F-8FC2-4A3B-B74B-DB0F9B15CA92}" type="pres">
      <dgm:prSet presAssocID="{943C87C5-EB10-43E7-B225-74EDE0646DBF}" presName="parTxOnly" presStyleLbl="node1" presStyleIdx="0" presStyleCnt="6">
        <dgm:presLayoutVars>
          <dgm:bulletEnabled val="1"/>
        </dgm:presLayoutVars>
      </dgm:prSet>
      <dgm:spPr/>
    </dgm:pt>
    <dgm:pt modelId="{D9E612E6-0C8B-48E6-AEA2-4FB0CEA85CB3}" type="pres">
      <dgm:prSet presAssocID="{9DDBFA28-FCDC-4B3C-AD17-86E3A7D3C411}" presName="parSpace" presStyleCnt="0"/>
      <dgm:spPr/>
    </dgm:pt>
    <dgm:pt modelId="{9D89FEAB-51AA-4CCD-9821-C6E4E5B1044E}" type="pres">
      <dgm:prSet presAssocID="{3AA12265-D585-4E90-995E-31A47FC7B162}" presName="parTxOnly" presStyleLbl="node1" presStyleIdx="1" presStyleCnt="6">
        <dgm:presLayoutVars>
          <dgm:bulletEnabled val="1"/>
        </dgm:presLayoutVars>
      </dgm:prSet>
      <dgm:spPr/>
    </dgm:pt>
    <dgm:pt modelId="{47F2D569-C2FA-4BB0-985A-906FBB667E82}" type="pres">
      <dgm:prSet presAssocID="{718EF23D-2B92-4347-A959-F0A784513AA2}" presName="parSpace" presStyleCnt="0"/>
      <dgm:spPr/>
    </dgm:pt>
    <dgm:pt modelId="{D94404D7-C3B1-4ECF-8421-8519A4FCC695}" type="pres">
      <dgm:prSet presAssocID="{10B3DA12-D6B2-4B1E-B404-2C16CDE0E5B5}" presName="parTxOnly" presStyleLbl="node1" presStyleIdx="2" presStyleCnt="6">
        <dgm:presLayoutVars>
          <dgm:bulletEnabled val="1"/>
        </dgm:presLayoutVars>
      </dgm:prSet>
      <dgm:spPr/>
    </dgm:pt>
    <dgm:pt modelId="{63ADE4E4-A8AE-463A-8EDC-EAF1784678AF}" type="pres">
      <dgm:prSet presAssocID="{3C49E023-24F3-4513-94E0-35B54BA73840}" presName="parSpace" presStyleCnt="0"/>
      <dgm:spPr/>
    </dgm:pt>
    <dgm:pt modelId="{14549B5C-BCBE-4AE0-B39C-BD50DAD94F15}" type="pres">
      <dgm:prSet presAssocID="{E7494252-E623-4BD7-95CD-142A678B9CEC}" presName="parTxOnly" presStyleLbl="node1" presStyleIdx="3" presStyleCnt="6">
        <dgm:presLayoutVars>
          <dgm:bulletEnabled val="1"/>
        </dgm:presLayoutVars>
      </dgm:prSet>
      <dgm:spPr/>
    </dgm:pt>
    <dgm:pt modelId="{5D9DA56E-38C1-4D48-ADF7-890A151EBBB7}" type="pres">
      <dgm:prSet presAssocID="{76FB902E-387D-4588-9893-5EEFA769F765}" presName="parSpace" presStyleCnt="0"/>
      <dgm:spPr/>
    </dgm:pt>
    <dgm:pt modelId="{148F970B-A2C8-4A0E-B243-34881D5CC43A}" type="pres">
      <dgm:prSet presAssocID="{CEFEE29D-DF3B-4F71-AA15-016C869B6148}" presName="parTxOnly" presStyleLbl="node1" presStyleIdx="4" presStyleCnt="6">
        <dgm:presLayoutVars>
          <dgm:bulletEnabled val="1"/>
        </dgm:presLayoutVars>
      </dgm:prSet>
      <dgm:spPr/>
    </dgm:pt>
    <dgm:pt modelId="{61AA5754-A893-426C-9FAA-27D7053AD2EA}" type="pres">
      <dgm:prSet presAssocID="{67117081-D29D-4B64-BD90-47242D2307B7}" presName="parSpace" presStyleCnt="0"/>
      <dgm:spPr/>
    </dgm:pt>
    <dgm:pt modelId="{57033870-FEAC-4ED5-998E-0C4F45258632}" type="pres">
      <dgm:prSet presAssocID="{DF09226E-D89E-4F31-A23F-C89779F1E3D1}" presName="parTxOnly" presStyleLbl="node1" presStyleIdx="5" presStyleCnt="6">
        <dgm:presLayoutVars>
          <dgm:bulletEnabled val="1"/>
        </dgm:presLayoutVars>
      </dgm:prSet>
      <dgm:spPr/>
    </dgm:pt>
  </dgm:ptLst>
  <dgm:cxnLst>
    <dgm:cxn modelId="{410AC102-905C-4846-9285-6AF0D924B6B0}" type="presOf" srcId="{CEFEE29D-DF3B-4F71-AA15-016C869B6148}" destId="{148F970B-A2C8-4A0E-B243-34881D5CC43A}" srcOrd="0" destOrd="0" presId="urn:microsoft.com/office/officeart/2005/8/layout/hChevron3"/>
    <dgm:cxn modelId="{1182100E-0F9E-4791-9700-608F706F53F1}" srcId="{4AB69CCB-4F4E-4290-9A54-C56AF959C2B5}" destId="{10B3DA12-D6B2-4B1E-B404-2C16CDE0E5B5}" srcOrd="2" destOrd="0" parTransId="{9BDB0084-51F7-4153-A8EE-07AEAF0205DC}" sibTransId="{3C49E023-24F3-4513-94E0-35B54BA73840}"/>
    <dgm:cxn modelId="{DDD0DB1A-4EBB-4D22-8705-C40A26449B83}" srcId="{4AB69CCB-4F4E-4290-9A54-C56AF959C2B5}" destId="{CEFEE29D-DF3B-4F71-AA15-016C869B6148}" srcOrd="4" destOrd="0" parTransId="{1C2B401B-5245-43F9-A22D-2EE886BFD2C8}" sibTransId="{67117081-D29D-4B64-BD90-47242D2307B7}"/>
    <dgm:cxn modelId="{EDCC0430-610A-480F-8F9A-75E17AFD4270}" type="presOf" srcId="{10B3DA12-D6B2-4B1E-B404-2C16CDE0E5B5}" destId="{D94404D7-C3B1-4ECF-8421-8519A4FCC695}" srcOrd="0" destOrd="0" presId="urn:microsoft.com/office/officeart/2005/8/layout/hChevron3"/>
    <dgm:cxn modelId="{AE7C0137-F3BE-4341-A6BD-448090605BD0}" type="presOf" srcId="{943C87C5-EB10-43E7-B225-74EDE0646DBF}" destId="{57D94C8F-8FC2-4A3B-B74B-DB0F9B15CA92}" srcOrd="0" destOrd="0" presId="urn:microsoft.com/office/officeart/2005/8/layout/hChevron3"/>
    <dgm:cxn modelId="{CCFE4064-C912-48E6-9184-1DFD59B63FBA}" srcId="{4AB69CCB-4F4E-4290-9A54-C56AF959C2B5}" destId="{943C87C5-EB10-43E7-B225-74EDE0646DBF}" srcOrd="0" destOrd="0" parTransId="{B0C25B4F-D36C-4239-A459-F23B792080B0}" sibTransId="{9DDBFA28-FCDC-4B3C-AD17-86E3A7D3C411}"/>
    <dgm:cxn modelId="{15F8A269-8BD2-44A7-B8A2-9DEFDBDA0D26}" type="presOf" srcId="{E7494252-E623-4BD7-95CD-142A678B9CEC}" destId="{14549B5C-BCBE-4AE0-B39C-BD50DAD94F15}" srcOrd="0" destOrd="0" presId="urn:microsoft.com/office/officeart/2005/8/layout/hChevron3"/>
    <dgm:cxn modelId="{52FBAC50-3F3D-4E95-888B-AB6315730F33}" type="presOf" srcId="{DF09226E-D89E-4F31-A23F-C89779F1E3D1}" destId="{57033870-FEAC-4ED5-998E-0C4F45258632}" srcOrd="0" destOrd="0" presId="urn:microsoft.com/office/officeart/2005/8/layout/hChevron3"/>
    <dgm:cxn modelId="{4A6BF895-1F0C-4D6D-8404-DCBD72662B5B}" srcId="{4AB69CCB-4F4E-4290-9A54-C56AF959C2B5}" destId="{E7494252-E623-4BD7-95CD-142A678B9CEC}" srcOrd="3" destOrd="0" parTransId="{85DD87A3-0981-409C-BE10-B7F195FB364B}" sibTransId="{76FB902E-387D-4588-9893-5EEFA769F765}"/>
    <dgm:cxn modelId="{6571DFA2-7629-4063-85B7-0081E76D87D6}" type="presOf" srcId="{4AB69CCB-4F4E-4290-9A54-C56AF959C2B5}" destId="{11D7264E-02A9-4352-BF69-BE7C9787F792}" srcOrd="0" destOrd="0" presId="urn:microsoft.com/office/officeart/2005/8/layout/hChevron3"/>
    <dgm:cxn modelId="{F8C051A7-73FB-45D7-8499-F46A1104F750}" type="presOf" srcId="{3AA12265-D585-4E90-995E-31A47FC7B162}" destId="{9D89FEAB-51AA-4CCD-9821-C6E4E5B1044E}" srcOrd="0" destOrd="0" presId="urn:microsoft.com/office/officeart/2005/8/layout/hChevron3"/>
    <dgm:cxn modelId="{487478C1-A8B0-4D8D-9C52-5F3401332B0A}" srcId="{4AB69CCB-4F4E-4290-9A54-C56AF959C2B5}" destId="{3AA12265-D585-4E90-995E-31A47FC7B162}" srcOrd="1" destOrd="0" parTransId="{3CC4F8CE-2AFC-48B9-8ECE-DF9ACB6B3D1C}" sibTransId="{718EF23D-2B92-4347-A959-F0A784513AA2}"/>
    <dgm:cxn modelId="{B0D8BEED-BA67-4F0B-BFBB-06F1639824A4}" srcId="{4AB69CCB-4F4E-4290-9A54-C56AF959C2B5}" destId="{DF09226E-D89E-4F31-A23F-C89779F1E3D1}" srcOrd="5" destOrd="0" parTransId="{A2952B96-62AD-4955-9C81-FC8CB4001FB8}" sibTransId="{7A19E09D-D6B4-45E9-B740-7376410D34A0}"/>
    <dgm:cxn modelId="{281383DC-97F1-453E-AC14-3EBF636FBE7C}" type="presParOf" srcId="{11D7264E-02A9-4352-BF69-BE7C9787F792}" destId="{57D94C8F-8FC2-4A3B-B74B-DB0F9B15CA92}" srcOrd="0" destOrd="0" presId="urn:microsoft.com/office/officeart/2005/8/layout/hChevron3"/>
    <dgm:cxn modelId="{5EF6B0AE-67B8-478D-AC34-488EBCDAC021}" type="presParOf" srcId="{11D7264E-02A9-4352-BF69-BE7C9787F792}" destId="{D9E612E6-0C8B-48E6-AEA2-4FB0CEA85CB3}" srcOrd="1" destOrd="0" presId="urn:microsoft.com/office/officeart/2005/8/layout/hChevron3"/>
    <dgm:cxn modelId="{861505B5-6E13-447E-A492-E17E8E79F362}" type="presParOf" srcId="{11D7264E-02A9-4352-BF69-BE7C9787F792}" destId="{9D89FEAB-51AA-4CCD-9821-C6E4E5B1044E}" srcOrd="2" destOrd="0" presId="urn:microsoft.com/office/officeart/2005/8/layout/hChevron3"/>
    <dgm:cxn modelId="{D532B28C-9BBE-4C41-8B67-E40C010135BD}" type="presParOf" srcId="{11D7264E-02A9-4352-BF69-BE7C9787F792}" destId="{47F2D569-C2FA-4BB0-985A-906FBB667E82}" srcOrd="3" destOrd="0" presId="urn:microsoft.com/office/officeart/2005/8/layout/hChevron3"/>
    <dgm:cxn modelId="{45C69634-F495-46F7-A3ED-B61963EAD35B}" type="presParOf" srcId="{11D7264E-02A9-4352-BF69-BE7C9787F792}" destId="{D94404D7-C3B1-4ECF-8421-8519A4FCC695}" srcOrd="4" destOrd="0" presId="urn:microsoft.com/office/officeart/2005/8/layout/hChevron3"/>
    <dgm:cxn modelId="{6A85CFF6-C81C-4DEB-BADC-B3EC41FDC625}" type="presParOf" srcId="{11D7264E-02A9-4352-BF69-BE7C9787F792}" destId="{63ADE4E4-A8AE-463A-8EDC-EAF1784678AF}" srcOrd="5" destOrd="0" presId="urn:microsoft.com/office/officeart/2005/8/layout/hChevron3"/>
    <dgm:cxn modelId="{B961D43D-F7A9-4585-8AB9-F860766446EA}" type="presParOf" srcId="{11D7264E-02A9-4352-BF69-BE7C9787F792}" destId="{14549B5C-BCBE-4AE0-B39C-BD50DAD94F15}" srcOrd="6" destOrd="0" presId="urn:microsoft.com/office/officeart/2005/8/layout/hChevron3"/>
    <dgm:cxn modelId="{851AF98F-C553-430D-9594-60CDCE9BA9B3}" type="presParOf" srcId="{11D7264E-02A9-4352-BF69-BE7C9787F792}" destId="{5D9DA56E-38C1-4D48-ADF7-890A151EBBB7}" srcOrd="7" destOrd="0" presId="urn:microsoft.com/office/officeart/2005/8/layout/hChevron3"/>
    <dgm:cxn modelId="{6DA72519-D4D7-4690-B0E3-B8222622AF16}" type="presParOf" srcId="{11D7264E-02A9-4352-BF69-BE7C9787F792}" destId="{148F970B-A2C8-4A0E-B243-34881D5CC43A}" srcOrd="8" destOrd="0" presId="urn:microsoft.com/office/officeart/2005/8/layout/hChevron3"/>
    <dgm:cxn modelId="{84F478B0-F30B-4DC0-908A-D283492864BA}" type="presParOf" srcId="{11D7264E-02A9-4352-BF69-BE7C9787F792}" destId="{61AA5754-A893-426C-9FAA-27D7053AD2EA}" srcOrd="9" destOrd="0" presId="urn:microsoft.com/office/officeart/2005/8/layout/hChevron3"/>
    <dgm:cxn modelId="{C51FCA9F-761E-47C7-BB35-DD8446A67A92}" type="presParOf" srcId="{11D7264E-02A9-4352-BF69-BE7C9787F792}" destId="{57033870-FEAC-4ED5-998E-0C4F45258632}" srcOrd="1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A8A43F-CA4E-425C-A1BB-966915314CC9}">
      <dsp:nvSpPr>
        <dsp:cNvPr id="0" name=""/>
        <dsp:cNvSpPr/>
      </dsp:nvSpPr>
      <dsp:spPr>
        <a:xfrm>
          <a:off x="-6432894" y="-983917"/>
          <a:ext cx="7656891" cy="7656891"/>
        </a:xfrm>
        <a:prstGeom prst="blockArc">
          <a:avLst>
            <a:gd name="adj1" fmla="val 18900000"/>
            <a:gd name="adj2" fmla="val 2700000"/>
            <a:gd name="adj3" fmla="val 282"/>
          </a:avLst>
        </a:pr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0EA4D9-9B29-4F96-AEE9-D2DA02D57C7C}">
      <dsp:nvSpPr>
        <dsp:cNvPr id="0" name=""/>
        <dsp:cNvSpPr/>
      </dsp:nvSpPr>
      <dsp:spPr>
        <a:xfrm>
          <a:off x="455625" y="299585"/>
          <a:ext cx="9183784" cy="59894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5412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400" kern="1200" dirty="0" err="1"/>
            <a:t>Introduction</a:t>
          </a:r>
          <a:endParaRPr lang="pt-BR" sz="3400" kern="1200" dirty="0"/>
        </a:p>
      </dsp:txBody>
      <dsp:txXfrm>
        <a:off x="455625" y="299585"/>
        <a:ext cx="9183784" cy="598943"/>
      </dsp:txXfrm>
    </dsp:sp>
    <dsp:sp modelId="{6AFE4304-AB63-4FF6-9826-240418279D8B}">
      <dsp:nvSpPr>
        <dsp:cNvPr id="0" name=""/>
        <dsp:cNvSpPr/>
      </dsp:nvSpPr>
      <dsp:spPr>
        <a:xfrm>
          <a:off x="81285" y="224717"/>
          <a:ext cx="748679" cy="74867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887330-DF9B-403E-ACC4-528169FEE3F2}">
      <dsp:nvSpPr>
        <dsp:cNvPr id="0" name=""/>
        <dsp:cNvSpPr/>
      </dsp:nvSpPr>
      <dsp:spPr>
        <a:xfrm>
          <a:off x="948297" y="1197887"/>
          <a:ext cx="8691111" cy="59894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5412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400" kern="1200" dirty="0" err="1"/>
            <a:t>Institutional</a:t>
          </a:r>
          <a:r>
            <a:rPr lang="pt-BR" sz="3400" kern="1200" dirty="0"/>
            <a:t> Setting</a:t>
          </a:r>
        </a:p>
      </dsp:txBody>
      <dsp:txXfrm>
        <a:off x="948297" y="1197887"/>
        <a:ext cx="8691111" cy="598943"/>
      </dsp:txXfrm>
    </dsp:sp>
    <dsp:sp modelId="{0A341F43-59E2-4243-B38D-CC2D0C94FDFF}">
      <dsp:nvSpPr>
        <dsp:cNvPr id="0" name=""/>
        <dsp:cNvSpPr/>
      </dsp:nvSpPr>
      <dsp:spPr>
        <a:xfrm>
          <a:off x="573957" y="1123019"/>
          <a:ext cx="748679" cy="74867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CCB2F1-755A-48C4-8751-CDA50EF5F346}">
      <dsp:nvSpPr>
        <dsp:cNvPr id="0" name=""/>
        <dsp:cNvSpPr/>
      </dsp:nvSpPr>
      <dsp:spPr>
        <a:xfrm>
          <a:off x="1173584" y="2096189"/>
          <a:ext cx="8465825" cy="59894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5412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400" kern="1200" dirty="0" err="1"/>
            <a:t>Literature</a:t>
          </a:r>
          <a:endParaRPr lang="pt-BR" sz="3400" kern="1200" dirty="0"/>
        </a:p>
      </dsp:txBody>
      <dsp:txXfrm>
        <a:off x="1173584" y="2096189"/>
        <a:ext cx="8465825" cy="598943"/>
      </dsp:txXfrm>
    </dsp:sp>
    <dsp:sp modelId="{1703427E-DC55-4BEF-9A76-F207C6EA8C81}">
      <dsp:nvSpPr>
        <dsp:cNvPr id="0" name=""/>
        <dsp:cNvSpPr/>
      </dsp:nvSpPr>
      <dsp:spPr>
        <a:xfrm>
          <a:off x="799244" y="2021321"/>
          <a:ext cx="748679" cy="74867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EF21C3-D964-425D-A930-6EB098BAD421}">
      <dsp:nvSpPr>
        <dsp:cNvPr id="0" name=""/>
        <dsp:cNvSpPr/>
      </dsp:nvSpPr>
      <dsp:spPr>
        <a:xfrm>
          <a:off x="1173584" y="2993922"/>
          <a:ext cx="8465825" cy="59894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5412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400" kern="1200" dirty="0" err="1"/>
            <a:t>Database</a:t>
          </a:r>
          <a:endParaRPr lang="pt-BR" sz="3400" kern="1200" dirty="0"/>
        </a:p>
      </dsp:txBody>
      <dsp:txXfrm>
        <a:off x="1173584" y="2993922"/>
        <a:ext cx="8465825" cy="598943"/>
      </dsp:txXfrm>
    </dsp:sp>
    <dsp:sp modelId="{567AED83-BE76-491C-B614-D4399D8C1DEC}">
      <dsp:nvSpPr>
        <dsp:cNvPr id="0" name=""/>
        <dsp:cNvSpPr/>
      </dsp:nvSpPr>
      <dsp:spPr>
        <a:xfrm>
          <a:off x="799244" y="2919054"/>
          <a:ext cx="748679" cy="74867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8D3EF7-3B83-4841-9CFE-2FB85739A926}">
      <dsp:nvSpPr>
        <dsp:cNvPr id="0" name=""/>
        <dsp:cNvSpPr/>
      </dsp:nvSpPr>
      <dsp:spPr>
        <a:xfrm>
          <a:off x="948297" y="3892224"/>
          <a:ext cx="8691111" cy="59894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5412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400" kern="1200" dirty="0" err="1"/>
            <a:t>Summary</a:t>
          </a:r>
          <a:r>
            <a:rPr lang="pt-BR" sz="3400" kern="1200" dirty="0"/>
            <a:t> </a:t>
          </a:r>
          <a:r>
            <a:rPr lang="pt-BR" sz="3400" kern="1200" dirty="0" err="1"/>
            <a:t>Statistics</a:t>
          </a:r>
          <a:endParaRPr lang="pt-BR" sz="3400" kern="1200" dirty="0"/>
        </a:p>
      </dsp:txBody>
      <dsp:txXfrm>
        <a:off x="948297" y="3892224"/>
        <a:ext cx="8691111" cy="598943"/>
      </dsp:txXfrm>
    </dsp:sp>
    <dsp:sp modelId="{78B6BAF5-F0FC-472A-BD7F-A1EF6B168960}">
      <dsp:nvSpPr>
        <dsp:cNvPr id="0" name=""/>
        <dsp:cNvSpPr/>
      </dsp:nvSpPr>
      <dsp:spPr>
        <a:xfrm>
          <a:off x="573957" y="3817356"/>
          <a:ext cx="748679" cy="74867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21A6B3-B477-454E-9223-8C733FAC08D1}">
      <dsp:nvSpPr>
        <dsp:cNvPr id="0" name=""/>
        <dsp:cNvSpPr/>
      </dsp:nvSpPr>
      <dsp:spPr>
        <a:xfrm>
          <a:off x="455625" y="4790526"/>
          <a:ext cx="9183784" cy="59894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5412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400" kern="1200" dirty="0" err="1"/>
            <a:t>Preliminary</a:t>
          </a:r>
          <a:r>
            <a:rPr lang="pt-BR" sz="3400" kern="1200" dirty="0"/>
            <a:t> </a:t>
          </a:r>
          <a:r>
            <a:rPr lang="pt-BR" sz="3400" kern="1200" dirty="0" err="1"/>
            <a:t>Results</a:t>
          </a:r>
          <a:endParaRPr lang="pt-BR" sz="3400" kern="1200" dirty="0"/>
        </a:p>
      </dsp:txBody>
      <dsp:txXfrm>
        <a:off x="455625" y="4790526"/>
        <a:ext cx="9183784" cy="598943"/>
      </dsp:txXfrm>
    </dsp:sp>
    <dsp:sp modelId="{D191BC82-DBB0-495D-A0E3-50BCD9FF1C91}">
      <dsp:nvSpPr>
        <dsp:cNvPr id="0" name=""/>
        <dsp:cNvSpPr/>
      </dsp:nvSpPr>
      <dsp:spPr>
        <a:xfrm>
          <a:off x="81285" y="4715658"/>
          <a:ext cx="748679" cy="74867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F17160-B6E2-483B-A30F-D1AB9533A217}">
      <dsp:nvSpPr>
        <dsp:cNvPr id="0" name=""/>
        <dsp:cNvSpPr/>
      </dsp:nvSpPr>
      <dsp:spPr>
        <a:xfrm>
          <a:off x="46" y="191209"/>
          <a:ext cx="4481756" cy="1036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kern="1200" dirty="0"/>
            <a:t>Receita Federal</a:t>
          </a:r>
        </a:p>
      </dsp:txBody>
      <dsp:txXfrm>
        <a:off x="46" y="191209"/>
        <a:ext cx="4481756" cy="1036800"/>
      </dsp:txXfrm>
    </dsp:sp>
    <dsp:sp modelId="{C81F84D7-C5CF-4D20-8BC5-53E257820E87}">
      <dsp:nvSpPr>
        <dsp:cNvPr id="0" name=""/>
        <dsp:cNvSpPr/>
      </dsp:nvSpPr>
      <dsp:spPr>
        <a:xfrm>
          <a:off x="46" y="1228009"/>
          <a:ext cx="4481756" cy="2816369"/>
        </a:xfrm>
        <a:prstGeom prst="rect">
          <a:avLst/>
        </a:prstGeom>
        <a:solidFill>
          <a:srgbClr val="FFEED1"/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256032" bIns="288036" numCol="1" spcCol="1270" anchor="t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3600" kern="1200" dirty="0" err="1"/>
            <a:t>Database</a:t>
          </a:r>
          <a:r>
            <a:rPr lang="pt-BR" sz="3600" kern="1200" dirty="0"/>
            <a:t> </a:t>
          </a:r>
          <a:r>
            <a:rPr lang="pt-BR" sz="3600" kern="1200" dirty="0" err="1"/>
            <a:t>with</a:t>
          </a:r>
          <a:r>
            <a:rPr lang="pt-BR" sz="3600" kern="1200" dirty="0"/>
            <a:t> </a:t>
          </a:r>
          <a:r>
            <a:rPr lang="pt-BR" sz="3600" kern="1200" dirty="0" err="1"/>
            <a:t>firms</a:t>
          </a:r>
          <a:r>
            <a:rPr lang="pt-BR" sz="3600" kern="1200" dirty="0"/>
            <a:t> in ECP, </a:t>
          </a:r>
          <a:r>
            <a:rPr lang="pt-BR" sz="3600" kern="1200" dirty="0" err="1"/>
            <a:t>containing</a:t>
          </a:r>
          <a:r>
            <a:rPr lang="pt-BR" sz="3600" kern="1200" dirty="0"/>
            <a:t> </a:t>
          </a:r>
          <a:r>
            <a:rPr lang="pt-BR" sz="3600" kern="1200" dirty="0" err="1"/>
            <a:t>accession</a:t>
          </a:r>
          <a:r>
            <a:rPr lang="pt-BR" sz="3600" kern="1200" dirty="0"/>
            <a:t> dates</a:t>
          </a: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3600" kern="1200" dirty="0" err="1"/>
            <a:t>Updated</a:t>
          </a:r>
          <a:r>
            <a:rPr lang="pt-BR" sz="3600" kern="1200" dirty="0"/>
            <a:t> in </a:t>
          </a:r>
          <a:r>
            <a:rPr lang="pt-BR" sz="3600" kern="1200" dirty="0" err="1"/>
            <a:t>july</a:t>
          </a:r>
          <a:r>
            <a:rPr lang="pt-BR" sz="3600" kern="1200" dirty="0"/>
            <a:t>/2016</a:t>
          </a:r>
        </a:p>
      </dsp:txBody>
      <dsp:txXfrm>
        <a:off x="46" y="1228009"/>
        <a:ext cx="4481756" cy="2816369"/>
      </dsp:txXfrm>
    </dsp:sp>
    <dsp:sp modelId="{105BD4FB-1784-4F0E-9090-971A73399545}">
      <dsp:nvSpPr>
        <dsp:cNvPr id="0" name=""/>
        <dsp:cNvSpPr/>
      </dsp:nvSpPr>
      <dsp:spPr>
        <a:xfrm>
          <a:off x="5109249" y="191209"/>
          <a:ext cx="4481756" cy="1036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kern="1200" dirty="0"/>
            <a:t>RAIS</a:t>
          </a:r>
        </a:p>
      </dsp:txBody>
      <dsp:txXfrm>
        <a:off x="5109249" y="191209"/>
        <a:ext cx="4481756" cy="1036800"/>
      </dsp:txXfrm>
    </dsp:sp>
    <dsp:sp modelId="{33DB4A2F-5692-4133-B6A8-DDB1956DAF33}">
      <dsp:nvSpPr>
        <dsp:cNvPr id="0" name=""/>
        <dsp:cNvSpPr/>
      </dsp:nvSpPr>
      <dsp:spPr>
        <a:xfrm>
          <a:off x="5109249" y="1228009"/>
          <a:ext cx="4481756" cy="281636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256032" bIns="288036" numCol="1" spcCol="1270" anchor="t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3600" kern="1200" dirty="0" err="1"/>
            <a:t>From</a:t>
          </a:r>
          <a:r>
            <a:rPr lang="pt-BR" sz="3600" kern="1200" dirty="0"/>
            <a:t> 2007 </a:t>
          </a:r>
          <a:r>
            <a:rPr lang="pt-BR" sz="3600" kern="1200" dirty="0" err="1"/>
            <a:t>to</a:t>
          </a:r>
          <a:r>
            <a:rPr lang="pt-BR" sz="3600" kern="1200" dirty="0"/>
            <a:t> 2016</a:t>
          </a: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3600" kern="1200" dirty="0"/>
            <a:t>No </a:t>
          </a:r>
          <a:r>
            <a:rPr lang="pt-BR" sz="3600" kern="1200" dirty="0" err="1"/>
            <a:t>info</a:t>
          </a:r>
          <a:r>
            <a:rPr lang="pt-BR" sz="3600" kern="1200" dirty="0"/>
            <a:t> </a:t>
          </a:r>
          <a:r>
            <a:rPr lang="pt-BR" sz="3600" kern="1200" dirty="0" err="1"/>
            <a:t>available</a:t>
          </a:r>
          <a:r>
            <a:rPr lang="pt-BR" sz="3600" kern="1200" dirty="0"/>
            <a:t> for </a:t>
          </a:r>
          <a:r>
            <a:rPr lang="pt-BR" sz="3600" kern="1200" dirty="0" err="1"/>
            <a:t>leave</a:t>
          </a:r>
          <a:r>
            <a:rPr lang="pt-BR" sz="3600" kern="1200" dirty="0"/>
            <a:t> </a:t>
          </a:r>
          <a:r>
            <a:rPr lang="pt-BR" sz="3600" kern="1200" dirty="0" err="1"/>
            <a:t>taking</a:t>
          </a:r>
          <a:r>
            <a:rPr lang="pt-BR" sz="3600" kern="1200" dirty="0"/>
            <a:t> in 2011</a:t>
          </a:r>
        </a:p>
      </dsp:txBody>
      <dsp:txXfrm>
        <a:off x="5109249" y="1228009"/>
        <a:ext cx="4481756" cy="281636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D94C8F-8FC2-4A3B-B74B-DB0F9B15CA92}">
      <dsp:nvSpPr>
        <dsp:cNvPr id="0" name=""/>
        <dsp:cNvSpPr/>
      </dsp:nvSpPr>
      <dsp:spPr>
        <a:xfrm>
          <a:off x="1473" y="0"/>
          <a:ext cx="2413956" cy="288000"/>
        </a:xfrm>
        <a:prstGeom prst="homePlate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Introduction</a:t>
          </a:r>
          <a:endParaRPr lang="pt-BR" sz="1600" kern="1200" dirty="0"/>
        </a:p>
      </dsp:txBody>
      <dsp:txXfrm>
        <a:off x="1473" y="0"/>
        <a:ext cx="2341956" cy="288000"/>
      </dsp:txXfrm>
    </dsp:sp>
    <dsp:sp modelId="{9D89FEAB-51AA-4CCD-9821-C6E4E5B1044E}">
      <dsp:nvSpPr>
        <dsp:cNvPr id="0" name=""/>
        <dsp:cNvSpPr/>
      </dsp:nvSpPr>
      <dsp:spPr>
        <a:xfrm>
          <a:off x="1932638" y="0"/>
          <a:ext cx="2413956" cy="288000"/>
        </a:xfrm>
        <a:prstGeom prst="chevron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Institutional</a:t>
          </a:r>
          <a:r>
            <a:rPr lang="pt-BR" sz="1600" kern="1200" dirty="0"/>
            <a:t> Setting</a:t>
          </a:r>
        </a:p>
      </dsp:txBody>
      <dsp:txXfrm>
        <a:off x="2076638" y="0"/>
        <a:ext cx="2125956" cy="288000"/>
      </dsp:txXfrm>
    </dsp:sp>
    <dsp:sp modelId="{D94404D7-C3B1-4ECF-8421-8519A4FCC695}">
      <dsp:nvSpPr>
        <dsp:cNvPr id="0" name=""/>
        <dsp:cNvSpPr/>
      </dsp:nvSpPr>
      <dsp:spPr>
        <a:xfrm>
          <a:off x="3863804" y="0"/>
          <a:ext cx="2413956" cy="288000"/>
        </a:xfrm>
        <a:prstGeom prst="chevron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Literature</a:t>
          </a:r>
          <a:endParaRPr lang="pt-BR" sz="1600" kern="1200" dirty="0"/>
        </a:p>
      </dsp:txBody>
      <dsp:txXfrm>
        <a:off x="4007804" y="0"/>
        <a:ext cx="2125956" cy="288000"/>
      </dsp:txXfrm>
    </dsp:sp>
    <dsp:sp modelId="{14549B5C-BCBE-4AE0-B39C-BD50DAD94F15}">
      <dsp:nvSpPr>
        <dsp:cNvPr id="0" name=""/>
        <dsp:cNvSpPr/>
      </dsp:nvSpPr>
      <dsp:spPr>
        <a:xfrm>
          <a:off x="5794969" y="0"/>
          <a:ext cx="2413956" cy="288000"/>
        </a:xfrm>
        <a:prstGeom prst="chevron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Database</a:t>
          </a:r>
          <a:endParaRPr lang="pt-BR" sz="1600" kern="1200" dirty="0"/>
        </a:p>
      </dsp:txBody>
      <dsp:txXfrm>
        <a:off x="5938969" y="0"/>
        <a:ext cx="2125956" cy="288000"/>
      </dsp:txXfrm>
    </dsp:sp>
    <dsp:sp modelId="{148F970B-A2C8-4A0E-B243-34881D5CC43A}">
      <dsp:nvSpPr>
        <dsp:cNvPr id="0" name=""/>
        <dsp:cNvSpPr/>
      </dsp:nvSpPr>
      <dsp:spPr>
        <a:xfrm>
          <a:off x="7726134" y="0"/>
          <a:ext cx="2413956" cy="288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Summary</a:t>
          </a:r>
          <a:r>
            <a:rPr lang="pt-BR" sz="1600" kern="1200" dirty="0"/>
            <a:t> </a:t>
          </a:r>
          <a:r>
            <a:rPr lang="pt-BR" sz="1600" kern="1200" dirty="0" err="1"/>
            <a:t>Statistics</a:t>
          </a:r>
          <a:endParaRPr lang="pt-BR" sz="1600" kern="1200" dirty="0"/>
        </a:p>
      </dsp:txBody>
      <dsp:txXfrm>
        <a:off x="7870134" y="0"/>
        <a:ext cx="2125956" cy="288000"/>
      </dsp:txXfrm>
    </dsp:sp>
    <dsp:sp modelId="{57033870-FEAC-4ED5-998E-0C4F45258632}">
      <dsp:nvSpPr>
        <dsp:cNvPr id="0" name=""/>
        <dsp:cNvSpPr/>
      </dsp:nvSpPr>
      <dsp:spPr>
        <a:xfrm>
          <a:off x="9657299" y="0"/>
          <a:ext cx="2413956" cy="288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Preliminary</a:t>
          </a:r>
          <a:r>
            <a:rPr lang="pt-BR" sz="1600" kern="1200" dirty="0"/>
            <a:t> </a:t>
          </a:r>
          <a:r>
            <a:rPr lang="pt-BR" sz="1600" kern="1200" dirty="0" err="1"/>
            <a:t>Results</a:t>
          </a:r>
          <a:endParaRPr lang="pt-BR" sz="1600" kern="1200" dirty="0"/>
        </a:p>
      </dsp:txBody>
      <dsp:txXfrm>
        <a:off x="9801299" y="0"/>
        <a:ext cx="2125956" cy="28800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D94C8F-8FC2-4A3B-B74B-DB0F9B15CA92}">
      <dsp:nvSpPr>
        <dsp:cNvPr id="0" name=""/>
        <dsp:cNvSpPr/>
      </dsp:nvSpPr>
      <dsp:spPr>
        <a:xfrm>
          <a:off x="1473" y="0"/>
          <a:ext cx="2413956" cy="288000"/>
        </a:xfrm>
        <a:prstGeom prst="homePlate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Introduction</a:t>
          </a:r>
          <a:endParaRPr lang="pt-BR" sz="1600" kern="1200" dirty="0"/>
        </a:p>
      </dsp:txBody>
      <dsp:txXfrm>
        <a:off x="1473" y="0"/>
        <a:ext cx="2341956" cy="288000"/>
      </dsp:txXfrm>
    </dsp:sp>
    <dsp:sp modelId="{9D89FEAB-51AA-4CCD-9821-C6E4E5B1044E}">
      <dsp:nvSpPr>
        <dsp:cNvPr id="0" name=""/>
        <dsp:cNvSpPr/>
      </dsp:nvSpPr>
      <dsp:spPr>
        <a:xfrm>
          <a:off x="1932638" y="0"/>
          <a:ext cx="2413956" cy="288000"/>
        </a:xfrm>
        <a:prstGeom prst="chevron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Institutional</a:t>
          </a:r>
          <a:r>
            <a:rPr lang="pt-BR" sz="1600" kern="1200" dirty="0"/>
            <a:t> Setting</a:t>
          </a:r>
        </a:p>
      </dsp:txBody>
      <dsp:txXfrm>
        <a:off x="2076638" y="0"/>
        <a:ext cx="2125956" cy="288000"/>
      </dsp:txXfrm>
    </dsp:sp>
    <dsp:sp modelId="{D94404D7-C3B1-4ECF-8421-8519A4FCC695}">
      <dsp:nvSpPr>
        <dsp:cNvPr id="0" name=""/>
        <dsp:cNvSpPr/>
      </dsp:nvSpPr>
      <dsp:spPr>
        <a:xfrm>
          <a:off x="3863804" y="0"/>
          <a:ext cx="2413956" cy="288000"/>
        </a:xfrm>
        <a:prstGeom prst="chevron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Literature</a:t>
          </a:r>
          <a:endParaRPr lang="pt-BR" sz="1600" kern="1200" dirty="0"/>
        </a:p>
      </dsp:txBody>
      <dsp:txXfrm>
        <a:off x="4007804" y="0"/>
        <a:ext cx="2125956" cy="288000"/>
      </dsp:txXfrm>
    </dsp:sp>
    <dsp:sp modelId="{14549B5C-BCBE-4AE0-B39C-BD50DAD94F15}">
      <dsp:nvSpPr>
        <dsp:cNvPr id="0" name=""/>
        <dsp:cNvSpPr/>
      </dsp:nvSpPr>
      <dsp:spPr>
        <a:xfrm>
          <a:off x="5794969" y="0"/>
          <a:ext cx="2413956" cy="288000"/>
        </a:xfrm>
        <a:prstGeom prst="chevron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Database</a:t>
          </a:r>
          <a:endParaRPr lang="pt-BR" sz="1600" kern="1200" dirty="0"/>
        </a:p>
      </dsp:txBody>
      <dsp:txXfrm>
        <a:off x="5938969" y="0"/>
        <a:ext cx="2125956" cy="288000"/>
      </dsp:txXfrm>
    </dsp:sp>
    <dsp:sp modelId="{148F970B-A2C8-4A0E-B243-34881D5CC43A}">
      <dsp:nvSpPr>
        <dsp:cNvPr id="0" name=""/>
        <dsp:cNvSpPr/>
      </dsp:nvSpPr>
      <dsp:spPr>
        <a:xfrm>
          <a:off x="7726134" y="0"/>
          <a:ext cx="2413956" cy="288000"/>
        </a:xfrm>
        <a:prstGeom prst="chevron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Summary</a:t>
          </a:r>
          <a:r>
            <a:rPr lang="pt-BR" sz="1600" kern="1200" dirty="0"/>
            <a:t> </a:t>
          </a:r>
          <a:r>
            <a:rPr lang="pt-BR" sz="1600" kern="1200" dirty="0" err="1"/>
            <a:t>Statistics</a:t>
          </a:r>
          <a:endParaRPr lang="pt-BR" sz="1600" kern="1200" dirty="0"/>
        </a:p>
      </dsp:txBody>
      <dsp:txXfrm>
        <a:off x="7870134" y="0"/>
        <a:ext cx="2125956" cy="288000"/>
      </dsp:txXfrm>
    </dsp:sp>
    <dsp:sp modelId="{57033870-FEAC-4ED5-998E-0C4F45258632}">
      <dsp:nvSpPr>
        <dsp:cNvPr id="0" name=""/>
        <dsp:cNvSpPr/>
      </dsp:nvSpPr>
      <dsp:spPr>
        <a:xfrm>
          <a:off x="9657299" y="0"/>
          <a:ext cx="2413956" cy="288000"/>
        </a:xfrm>
        <a:prstGeom prst="chevron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Preliminary</a:t>
          </a:r>
          <a:r>
            <a:rPr lang="pt-BR" sz="1600" kern="1200" dirty="0"/>
            <a:t> </a:t>
          </a:r>
          <a:r>
            <a:rPr lang="pt-BR" sz="1600" kern="1200" dirty="0" err="1"/>
            <a:t>Results</a:t>
          </a:r>
          <a:endParaRPr lang="pt-BR" sz="1600" kern="1200" dirty="0"/>
        </a:p>
      </dsp:txBody>
      <dsp:txXfrm>
        <a:off x="9801299" y="0"/>
        <a:ext cx="2125956" cy="28800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D94C8F-8FC2-4A3B-B74B-DB0F9B15CA92}">
      <dsp:nvSpPr>
        <dsp:cNvPr id="0" name=""/>
        <dsp:cNvSpPr/>
      </dsp:nvSpPr>
      <dsp:spPr>
        <a:xfrm>
          <a:off x="1473" y="0"/>
          <a:ext cx="2413956" cy="288000"/>
        </a:xfrm>
        <a:prstGeom prst="homePlate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Introduction</a:t>
          </a:r>
          <a:endParaRPr lang="pt-BR" sz="1600" kern="1200" dirty="0"/>
        </a:p>
      </dsp:txBody>
      <dsp:txXfrm>
        <a:off x="1473" y="0"/>
        <a:ext cx="2341956" cy="288000"/>
      </dsp:txXfrm>
    </dsp:sp>
    <dsp:sp modelId="{9D89FEAB-51AA-4CCD-9821-C6E4E5B1044E}">
      <dsp:nvSpPr>
        <dsp:cNvPr id="0" name=""/>
        <dsp:cNvSpPr/>
      </dsp:nvSpPr>
      <dsp:spPr>
        <a:xfrm>
          <a:off x="1932638" y="0"/>
          <a:ext cx="2413956" cy="288000"/>
        </a:xfrm>
        <a:prstGeom prst="chevron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Institutional</a:t>
          </a:r>
          <a:r>
            <a:rPr lang="pt-BR" sz="1600" kern="1200" dirty="0"/>
            <a:t> Setting</a:t>
          </a:r>
        </a:p>
      </dsp:txBody>
      <dsp:txXfrm>
        <a:off x="2076638" y="0"/>
        <a:ext cx="2125956" cy="288000"/>
      </dsp:txXfrm>
    </dsp:sp>
    <dsp:sp modelId="{D94404D7-C3B1-4ECF-8421-8519A4FCC695}">
      <dsp:nvSpPr>
        <dsp:cNvPr id="0" name=""/>
        <dsp:cNvSpPr/>
      </dsp:nvSpPr>
      <dsp:spPr>
        <a:xfrm>
          <a:off x="3863804" y="0"/>
          <a:ext cx="2413956" cy="288000"/>
        </a:xfrm>
        <a:prstGeom prst="chevron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Literature</a:t>
          </a:r>
          <a:endParaRPr lang="pt-BR" sz="1600" kern="1200" dirty="0"/>
        </a:p>
      </dsp:txBody>
      <dsp:txXfrm>
        <a:off x="4007804" y="0"/>
        <a:ext cx="2125956" cy="288000"/>
      </dsp:txXfrm>
    </dsp:sp>
    <dsp:sp modelId="{14549B5C-BCBE-4AE0-B39C-BD50DAD94F15}">
      <dsp:nvSpPr>
        <dsp:cNvPr id="0" name=""/>
        <dsp:cNvSpPr/>
      </dsp:nvSpPr>
      <dsp:spPr>
        <a:xfrm>
          <a:off x="5794969" y="0"/>
          <a:ext cx="2413956" cy="288000"/>
        </a:xfrm>
        <a:prstGeom prst="chevron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Database</a:t>
          </a:r>
          <a:endParaRPr lang="pt-BR" sz="1600" kern="1200" dirty="0"/>
        </a:p>
      </dsp:txBody>
      <dsp:txXfrm>
        <a:off x="5938969" y="0"/>
        <a:ext cx="2125956" cy="288000"/>
      </dsp:txXfrm>
    </dsp:sp>
    <dsp:sp modelId="{148F970B-A2C8-4A0E-B243-34881D5CC43A}">
      <dsp:nvSpPr>
        <dsp:cNvPr id="0" name=""/>
        <dsp:cNvSpPr/>
      </dsp:nvSpPr>
      <dsp:spPr>
        <a:xfrm>
          <a:off x="7726134" y="0"/>
          <a:ext cx="2413956" cy="288000"/>
        </a:xfrm>
        <a:prstGeom prst="chevron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Summary</a:t>
          </a:r>
          <a:r>
            <a:rPr lang="pt-BR" sz="1600" kern="1200" dirty="0"/>
            <a:t> </a:t>
          </a:r>
          <a:r>
            <a:rPr lang="pt-BR" sz="1600" kern="1200" dirty="0" err="1"/>
            <a:t>Statistics</a:t>
          </a:r>
          <a:endParaRPr lang="pt-BR" sz="1600" kern="1200" dirty="0"/>
        </a:p>
      </dsp:txBody>
      <dsp:txXfrm>
        <a:off x="7870134" y="0"/>
        <a:ext cx="2125956" cy="288000"/>
      </dsp:txXfrm>
    </dsp:sp>
    <dsp:sp modelId="{57033870-FEAC-4ED5-998E-0C4F45258632}">
      <dsp:nvSpPr>
        <dsp:cNvPr id="0" name=""/>
        <dsp:cNvSpPr/>
      </dsp:nvSpPr>
      <dsp:spPr>
        <a:xfrm>
          <a:off x="9657299" y="0"/>
          <a:ext cx="2413956" cy="288000"/>
        </a:xfrm>
        <a:prstGeom prst="chevron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Preliminary</a:t>
          </a:r>
          <a:r>
            <a:rPr lang="pt-BR" sz="1600" kern="1200" dirty="0"/>
            <a:t> </a:t>
          </a:r>
          <a:r>
            <a:rPr lang="pt-BR" sz="1600" kern="1200" dirty="0" err="1"/>
            <a:t>Results</a:t>
          </a:r>
          <a:endParaRPr lang="pt-BR" sz="1600" kern="1200" dirty="0"/>
        </a:p>
      </dsp:txBody>
      <dsp:txXfrm>
        <a:off x="9801299" y="0"/>
        <a:ext cx="2125956" cy="28800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D94C8F-8FC2-4A3B-B74B-DB0F9B15CA92}">
      <dsp:nvSpPr>
        <dsp:cNvPr id="0" name=""/>
        <dsp:cNvSpPr/>
      </dsp:nvSpPr>
      <dsp:spPr>
        <a:xfrm>
          <a:off x="1473" y="0"/>
          <a:ext cx="2413956" cy="288000"/>
        </a:xfrm>
        <a:prstGeom prst="homePlate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Introduction</a:t>
          </a:r>
          <a:endParaRPr lang="pt-BR" sz="1600" kern="1200" dirty="0"/>
        </a:p>
      </dsp:txBody>
      <dsp:txXfrm>
        <a:off x="1473" y="0"/>
        <a:ext cx="2341956" cy="288000"/>
      </dsp:txXfrm>
    </dsp:sp>
    <dsp:sp modelId="{9D89FEAB-51AA-4CCD-9821-C6E4E5B1044E}">
      <dsp:nvSpPr>
        <dsp:cNvPr id="0" name=""/>
        <dsp:cNvSpPr/>
      </dsp:nvSpPr>
      <dsp:spPr>
        <a:xfrm>
          <a:off x="1932638" y="0"/>
          <a:ext cx="2413956" cy="288000"/>
        </a:xfrm>
        <a:prstGeom prst="chevron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Institutional</a:t>
          </a:r>
          <a:r>
            <a:rPr lang="pt-BR" sz="1600" kern="1200" dirty="0"/>
            <a:t> Setting</a:t>
          </a:r>
        </a:p>
      </dsp:txBody>
      <dsp:txXfrm>
        <a:off x="2076638" y="0"/>
        <a:ext cx="2125956" cy="288000"/>
      </dsp:txXfrm>
    </dsp:sp>
    <dsp:sp modelId="{D94404D7-C3B1-4ECF-8421-8519A4FCC695}">
      <dsp:nvSpPr>
        <dsp:cNvPr id="0" name=""/>
        <dsp:cNvSpPr/>
      </dsp:nvSpPr>
      <dsp:spPr>
        <a:xfrm>
          <a:off x="3863804" y="0"/>
          <a:ext cx="2413956" cy="288000"/>
        </a:xfrm>
        <a:prstGeom prst="chevron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Literature</a:t>
          </a:r>
          <a:endParaRPr lang="pt-BR" sz="1600" kern="1200" dirty="0"/>
        </a:p>
      </dsp:txBody>
      <dsp:txXfrm>
        <a:off x="4007804" y="0"/>
        <a:ext cx="2125956" cy="288000"/>
      </dsp:txXfrm>
    </dsp:sp>
    <dsp:sp modelId="{14549B5C-BCBE-4AE0-B39C-BD50DAD94F15}">
      <dsp:nvSpPr>
        <dsp:cNvPr id="0" name=""/>
        <dsp:cNvSpPr/>
      </dsp:nvSpPr>
      <dsp:spPr>
        <a:xfrm>
          <a:off x="5794969" y="0"/>
          <a:ext cx="2413956" cy="288000"/>
        </a:xfrm>
        <a:prstGeom prst="chevron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Database</a:t>
          </a:r>
          <a:endParaRPr lang="pt-BR" sz="1600" kern="1200" dirty="0"/>
        </a:p>
      </dsp:txBody>
      <dsp:txXfrm>
        <a:off x="5938969" y="0"/>
        <a:ext cx="2125956" cy="288000"/>
      </dsp:txXfrm>
    </dsp:sp>
    <dsp:sp modelId="{148F970B-A2C8-4A0E-B243-34881D5CC43A}">
      <dsp:nvSpPr>
        <dsp:cNvPr id="0" name=""/>
        <dsp:cNvSpPr/>
      </dsp:nvSpPr>
      <dsp:spPr>
        <a:xfrm>
          <a:off x="7726134" y="0"/>
          <a:ext cx="2413956" cy="288000"/>
        </a:xfrm>
        <a:prstGeom prst="chevron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Summary</a:t>
          </a:r>
          <a:r>
            <a:rPr lang="pt-BR" sz="1600" kern="1200" dirty="0"/>
            <a:t> </a:t>
          </a:r>
          <a:r>
            <a:rPr lang="pt-BR" sz="1600" kern="1200" dirty="0" err="1"/>
            <a:t>Statistics</a:t>
          </a:r>
          <a:endParaRPr lang="pt-BR" sz="1600" kern="1200" dirty="0"/>
        </a:p>
      </dsp:txBody>
      <dsp:txXfrm>
        <a:off x="7870134" y="0"/>
        <a:ext cx="2125956" cy="288000"/>
      </dsp:txXfrm>
    </dsp:sp>
    <dsp:sp modelId="{57033870-FEAC-4ED5-998E-0C4F45258632}">
      <dsp:nvSpPr>
        <dsp:cNvPr id="0" name=""/>
        <dsp:cNvSpPr/>
      </dsp:nvSpPr>
      <dsp:spPr>
        <a:xfrm>
          <a:off x="9657299" y="0"/>
          <a:ext cx="2413956" cy="288000"/>
        </a:xfrm>
        <a:prstGeom prst="chevron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Preliminary</a:t>
          </a:r>
          <a:r>
            <a:rPr lang="pt-BR" sz="1600" kern="1200" dirty="0"/>
            <a:t> </a:t>
          </a:r>
          <a:r>
            <a:rPr lang="pt-BR" sz="1600" kern="1200" dirty="0" err="1"/>
            <a:t>Results</a:t>
          </a:r>
          <a:endParaRPr lang="pt-BR" sz="1600" kern="1200" dirty="0"/>
        </a:p>
      </dsp:txBody>
      <dsp:txXfrm>
        <a:off x="9801299" y="0"/>
        <a:ext cx="2125956" cy="28800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D94C8F-8FC2-4A3B-B74B-DB0F9B15CA92}">
      <dsp:nvSpPr>
        <dsp:cNvPr id="0" name=""/>
        <dsp:cNvSpPr/>
      </dsp:nvSpPr>
      <dsp:spPr>
        <a:xfrm>
          <a:off x="1473" y="0"/>
          <a:ext cx="2413956" cy="288000"/>
        </a:xfrm>
        <a:prstGeom prst="homePlate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Introduction</a:t>
          </a:r>
          <a:endParaRPr lang="pt-BR" sz="1600" kern="1200" dirty="0"/>
        </a:p>
      </dsp:txBody>
      <dsp:txXfrm>
        <a:off x="1473" y="0"/>
        <a:ext cx="2341956" cy="288000"/>
      </dsp:txXfrm>
    </dsp:sp>
    <dsp:sp modelId="{9D89FEAB-51AA-4CCD-9821-C6E4E5B1044E}">
      <dsp:nvSpPr>
        <dsp:cNvPr id="0" name=""/>
        <dsp:cNvSpPr/>
      </dsp:nvSpPr>
      <dsp:spPr>
        <a:xfrm>
          <a:off x="1932638" y="0"/>
          <a:ext cx="2413956" cy="288000"/>
        </a:xfrm>
        <a:prstGeom prst="chevron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Institutional</a:t>
          </a:r>
          <a:r>
            <a:rPr lang="pt-BR" sz="1600" kern="1200" dirty="0"/>
            <a:t> Setting</a:t>
          </a:r>
        </a:p>
      </dsp:txBody>
      <dsp:txXfrm>
        <a:off x="2076638" y="0"/>
        <a:ext cx="2125956" cy="288000"/>
      </dsp:txXfrm>
    </dsp:sp>
    <dsp:sp modelId="{D94404D7-C3B1-4ECF-8421-8519A4FCC695}">
      <dsp:nvSpPr>
        <dsp:cNvPr id="0" name=""/>
        <dsp:cNvSpPr/>
      </dsp:nvSpPr>
      <dsp:spPr>
        <a:xfrm>
          <a:off x="3863804" y="0"/>
          <a:ext cx="2413956" cy="288000"/>
        </a:xfrm>
        <a:prstGeom prst="chevron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Literature</a:t>
          </a:r>
          <a:endParaRPr lang="pt-BR" sz="1600" kern="1200" dirty="0"/>
        </a:p>
      </dsp:txBody>
      <dsp:txXfrm>
        <a:off x="4007804" y="0"/>
        <a:ext cx="2125956" cy="288000"/>
      </dsp:txXfrm>
    </dsp:sp>
    <dsp:sp modelId="{14549B5C-BCBE-4AE0-B39C-BD50DAD94F15}">
      <dsp:nvSpPr>
        <dsp:cNvPr id="0" name=""/>
        <dsp:cNvSpPr/>
      </dsp:nvSpPr>
      <dsp:spPr>
        <a:xfrm>
          <a:off x="5794969" y="0"/>
          <a:ext cx="2413956" cy="288000"/>
        </a:xfrm>
        <a:prstGeom prst="chevron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Database</a:t>
          </a:r>
          <a:endParaRPr lang="pt-BR" sz="1600" kern="1200" dirty="0"/>
        </a:p>
      </dsp:txBody>
      <dsp:txXfrm>
        <a:off x="5938969" y="0"/>
        <a:ext cx="2125956" cy="288000"/>
      </dsp:txXfrm>
    </dsp:sp>
    <dsp:sp modelId="{148F970B-A2C8-4A0E-B243-34881D5CC43A}">
      <dsp:nvSpPr>
        <dsp:cNvPr id="0" name=""/>
        <dsp:cNvSpPr/>
      </dsp:nvSpPr>
      <dsp:spPr>
        <a:xfrm>
          <a:off x="7726134" y="0"/>
          <a:ext cx="2413956" cy="288000"/>
        </a:xfrm>
        <a:prstGeom prst="chevron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Summary</a:t>
          </a:r>
          <a:r>
            <a:rPr lang="pt-BR" sz="1600" kern="1200" dirty="0"/>
            <a:t> </a:t>
          </a:r>
          <a:r>
            <a:rPr lang="pt-BR" sz="1600" kern="1200" dirty="0" err="1"/>
            <a:t>Statistics</a:t>
          </a:r>
          <a:endParaRPr lang="pt-BR" sz="1600" kern="1200" dirty="0"/>
        </a:p>
      </dsp:txBody>
      <dsp:txXfrm>
        <a:off x="7870134" y="0"/>
        <a:ext cx="2125956" cy="288000"/>
      </dsp:txXfrm>
    </dsp:sp>
    <dsp:sp modelId="{57033870-FEAC-4ED5-998E-0C4F45258632}">
      <dsp:nvSpPr>
        <dsp:cNvPr id="0" name=""/>
        <dsp:cNvSpPr/>
      </dsp:nvSpPr>
      <dsp:spPr>
        <a:xfrm>
          <a:off x="9657299" y="0"/>
          <a:ext cx="2413956" cy="288000"/>
        </a:xfrm>
        <a:prstGeom prst="chevron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Preliminary</a:t>
          </a:r>
          <a:r>
            <a:rPr lang="pt-BR" sz="1600" kern="1200" dirty="0"/>
            <a:t> </a:t>
          </a:r>
          <a:r>
            <a:rPr lang="pt-BR" sz="1600" kern="1200" dirty="0" err="1"/>
            <a:t>Results</a:t>
          </a:r>
          <a:endParaRPr lang="pt-BR" sz="1600" kern="1200" dirty="0"/>
        </a:p>
      </dsp:txBody>
      <dsp:txXfrm>
        <a:off x="9801299" y="0"/>
        <a:ext cx="2125956" cy="28800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D94C8F-8FC2-4A3B-B74B-DB0F9B15CA92}">
      <dsp:nvSpPr>
        <dsp:cNvPr id="0" name=""/>
        <dsp:cNvSpPr/>
      </dsp:nvSpPr>
      <dsp:spPr>
        <a:xfrm>
          <a:off x="1473" y="0"/>
          <a:ext cx="2413956" cy="288000"/>
        </a:xfrm>
        <a:prstGeom prst="homePlate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Introduction</a:t>
          </a:r>
          <a:endParaRPr lang="pt-BR" sz="1600" kern="1200" dirty="0"/>
        </a:p>
      </dsp:txBody>
      <dsp:txXfrm>
        <a:off x="1473" y="0"/>
        <a:ext cx="2341956" cy="288000"/>
      </dsp:txXfrm>
    </dsp:sp>
    <dsp:sp modelId="{9D89FEAB-51AA-4CCD-9821-C6E4E5B1044E}">
      <dsp:nvSpPr>
        <dsp:cNvPr id="0" name=""/>
        <dsp:cNvSpPr/>
      </dsp:nvSpPr>
      <dsp:spPr>
        <a:xfrm>
          <a:off x="1932638" y="0"/>
          <a:ext cx="2413956" cy="288000"/>
        </a:xfrm>
        <a:prstGeom prst="chevron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Institutional</a:t>
          </a:r>
          <a:r>
            <a:rPr lang="pt-BR" sz="1600" kern="1200" dirty="0"/>
            <a:t> Setting</a:t>
          </a:r>
        </a:p>
      </dsp:txBody>
      <dsp:txXfrm>
        <a:off x="2076638" y="0"/>
        <a:ext cx="2125956" cy="288000"/>
      </dsp:txXfrm>
    </dsp:sp>
    <dsp:sp modelId="{D94404D7-C3B1-4ECF-8421-8519A4FCC695}">
      <dsp:nvSpPr>
        <dsp:cNvPr id="0" name=""/>
        <dsp:cNvSpPr/>
      </dsp:nvSpPr>
      <dsp:spPr>
        <a:xfrm>
          <a:off x="3863804" y="0"/>
          <a:ext cx="2413956" cy="288000"/>
        </a:xfrm>
        <a:prstGeom prst="chevron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Literature</a:t>
          </a:r>
          <a:endParaRPr lang="pt-BR" sz="1600" kern="1200" dirty="0"/>
        </a:p>
      </dsp:txBody>
      <dsp:txXfrm>
        <a:off x="4007804" y="0"/>
        <a:ext cx="2125956" cy="288000"/>
      </dsp:txXfrm>
    </dsp:sp>
    <dsp:sp modelId="{14549B5C-BCBE-4AE0-B39C-BD50DAD94F15}">
      <dsp:nvSpPr>
        <dsp:cNvPr id="0" name=""/>
        <dsp:cNvSpPr/>
      </dsp:nvSpPr>
      <dsp:spPr>
        <a:xfrm>
          <a:off x="5794969" y="0"/>
          <a:ext cx="2413956" cy="288000"/>
        </a:xfrm>
        <a:prstGeom prst="chevron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Database</a:t>
          </a:r>
          <a:endParaRPr lang="pt-BR" sz="1600" kern="1200" dirty="0"/>
        </a:p>
      </dsp:txBody>
      <dsp:txXfrm>
        <a:off x="5938969" y="0"/>
        <a:ext cx="2125956" cy="288000"/>
      </dsp:txXfrm>
    </dsp:sp>
    <dsp:sp modelId="{148F970B-A2C8-4A0E-B243-34881D5CC43A}">
      <dsp:nvSpPr>
        <dsp:cNvPr id="0" name=""/>
        <dsp:cNvSpPr/>
      </dsp:nvSpPr>
      <dsp:spPr>
        <a:xfrm>
          <a:off x="7726134" y="0"/>
          <a:ext cx="2413956" cy="288000"/>
        </a:xfrm>
        <a:prstGeom prst="chevron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Summary</a:t>
          </a:r>
          <a:r>
            <a:rPr lang="pt-BR" sz="1600" kern="1200" dirty="0"/>
            <a:t> </a:t>
          </a:r>
          <a:r>
            <a:rPr lang="pt-BR" sz="1600" kern="1200" dirty="0" err="1"/>
            <a:t>Statistics</a:t>
          </a:r>
          <a:endParaRPr lang="pt-BR" sz="1600" kern="1200" dirty="0"/>
        </a:p>
      </dsp:txBody>
      <dsp:txXfrm>
        <a:off x="7870134" y="0"/>
        <a:ext cx="2125956" cy="288000"/>
      </dsp:txXfrm>
    </dsp:sp>
    <dsp:sp modelId="{57033870-FEAC-4ED5-998E-0C4F45258632}">
      <dsp:nvSpPr>
        <dsp:cNvPr id="0" name=""/>
        <dsp:cNvSpPr/>
      </dsp:nvSpPr>
      <dsp:spPr>
        <a:xfrm>
          <a:off x="9657299" y="0"/>
          <a:ext cx="2413956" cy="288000"/>
        </a:xfrm>
        <a:prstGeom prst="chevron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Preliminary</a:t>
          </a:r>
          <a:r>
            <a:rPr lang="pt-BR" sz="1600" kern="1200" dirty="0"/>
            <a:t> </a:t>
          </a:r>
          <a:r>
            <a:rPr lang="pt-BR" sz="1600" kern="1200" dirty="0" err="1"/>
            <a:t>Results</a:t>
          </a:r>
          <a:endParaRPr lang="pt-BR" sz="1600" kern="1200" dirty="0"/>
        </a:p>
      </dsp:txBody>
      <dsp:txXfrm>
        <a:off x="9801299" y="0"/>
        <a:ext cx="2125956" cy="288000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D94C8F-8FC2-4A3B-B74B-DB0F9B15CA92}">
      <dsp:nvSpPr>
        <dsp:cNvPr id="0" name=""/>
        <dsp:cNvSpPr/>
      </dsp:nvSpPr>
      <dsp:spPr>
        <a:xfrm>
          <a:off x="1473" y="0"/>
          <a:ext cx="2413956" cy="288000"/>
        </a:xfrm>
        <a:prstGeom prst="homePlate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Introduction</a:t>
          </a:r>
          <a:endParaRPr lang="pt-BR" sz="1600" kern="1200" dirty="0"/>
        </a:p>
      </dsp:txBody>
      <dsp:txXfrm>
        <a:off x="1473" y="0"/>
        <a:ext cx="2341956" cy="288000"/>
      </dsp:txXfrm>
    </dsp:sp>
    <dsp:sp modelId="{9D89FEAB-51AA-4CCD-9821-C6E4E5B1044E}">
      <dsp:nvSpPr>
        <dsp:cNvPr id="0" name=""/>
        <dsp:cNvSpPr/>
      </dsp:nvSpPr>
      <dsp:spPr>
        <a:xfrm>
          <a:off x="1932638" y="0"/>
          <a:ext cx="2413956" cy="288000"/>
        </a:xfrm>
        <a:prstGeom prst="chevron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Institutional</a:t>
          </a:r>
          <a:r>
            <a:rPr lang="pt-BR" sz="1600" kern="1200" dirty="0"/>
            <a:t> Setting</a:t>
          </a:r>
        </a:p>
      </dsp:txBody>
      <dsp:txXfrm>
        <a:off x="2076638" y="0"/>
        <a:ext cx="2125956" cy="288000"/>
      </dsp:txXfrm>
    </dsp:sp>
    <dsp:sp modelId="{D94404D7-C3B1-4ECF-8421-8519A4FCC695}">
      <dsp:nvSpPr>
        <dsp:cNvPr id="0" name=""/>
        <dsp:cNvSpPr/>
      </dsp:nvSpPr>
      <dsp:spPr>
        <a:xfrm>
          <a:off x="3863804" y="0"/>
          <a:ext cx="2413956" cy="288000"/>
        </a:xfrm>
        <a:prstGeom prst="chevron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Literature</a:t>
          </a:r>
          <a:endParaRPr lang="pt-BR" sz="1600" kern="1200" dirty="0"/>
        </a:p>
      </dsp:txBody>
      <dsp:txXfrm>
        <a:off x="4007804" y="0"/>
        <a:ext cx="2125956" cy="288000"/>
      </dsp:txXfrm>
    </dsp:sp>
    <dsp:sp modelId="{14549B5C-BCBE-4AE0-B39C-BD50DAD94F15}">
      <dsp:nvSpPr>
        <dsp:cNvPr id="0" name=""/>
        <dsp:cNvSpPr/>
      </dsp:nvSpPr>
      <dsp:spPr>
        <a:xfrm>
          <a:off x="5794969" y="0"/>
          <a:ext cx="2413956" cy="288000"/>
        </a:xfrm>
        <a:prstGeom prst="chevron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Database</a:t>
          </a:r>
          <a:endParaRPr lang="pt-BR" sz="1600" kern="1200" dirty="0"/>
        </a:p>
      </dsp:txBody>
      <dsp:txXfrm>
        <a:off x="5938969" y="0"/>
        <a:ext cx="2125956" cy="288000"/>
      </dsp:txXfrm>
    </dsp:sp>
    <dsp:sp modelId="{148F970B-A2C8-4A0E-B243-34881D5CC43A}">
      <dsp:nvSpPr>
        <dsp:cNvPr id="0" name=""/>
        <dsp:cNvSpPr/>
      </dsp:nvSpPr>
      <dsp:spPr>
        <a:xfrm>
          <a:off x="7726134" y="0"/>
          <a:ext cx="2413956" cy="288000"/>
        </a:xfrm>
        <a:prstGeom prst="chevron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Summary</a:t>
          </a:r>
          <a:r>
            <a:rPr lang="pt-BR" sz="1600" kern="1200" dirty="0"/>
            <a:t> </a:t>
          </a:r>
          <a:r>
            <a:rPr lang="pt-BR" sz="1600" kern="1200" dirty="0" err="1"/>
            <a:t>Statistics</a:t>
          </a:r>
          <a:endParaRPr lang="pt-BR" sz="1600" kern="1200" dirty="0"/>
        </a:p>
      </dsp:txBody>
      <dsp:txXfrm>
        <a:off x="7870134" y="0"/>
        <a:ext cx="2125956" cy="288000"/>
      </dsp:txXfrm>
    </dsp:sp>
    <dsp:sp modelId="{57033870-FEAC-4ED5-998E-0C4F45258632}">
      <dsp:nvSpPr>
        <dsp:cNvPr id="0" name=""/>
        <dsp:cNvSpPr/>
      </dsp:nvSpPr>
      <dsp:spPr>
        <a:xfrm>
          <a:off x="9657299" y="0"/>
          <a:ext cx="2413956" cy="288000"/>
        </a:xfrm>
        <a:prstGeom prst="chevron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Preliminary</a:t>
          </a:r>
          <a:r>
            <a:rPr lang="pt-BR" sz="1600" kern="1200" dirty="0"/>
            <a:t> </a:t>
          </a:r>
          <a:r>
            <a:rPr lang="pt-BR" sz="1600" kern="1200" dirty="0" err="1"/>
            <a:t>Results</a:t>
          </a:r>
          <a:endParaRPr lang="pt-BR" sz="1600" kern="1200" dirty="0"/>
        </a:p>
      </dsp:txBody>
      <dsp:txXfrm>
        <a:off x="9801299" y="0"/>
        <a:ext cx="2125956" cy="288000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D94C8F-8FC2-4A3B-B74B-DB0F9B15CA92}">
      <dsp:nvSpPr>
        <dsp:cNvPr id="0" name=""/>
        <dsp:cNvSpPr/>
      </dsp:nvSpPr>
      <dsp:spPr>
        <a:xfrm>
          <a:off x="1768" y="0"/>
          <a:ext cx="2080895" cy="288000"/>
        </a:xfrm>
        <a:prstGeom prst="homePlate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Introduction</a:t>
          </a:r>
          <a:endParaRPr lang="pt-BR" sz="1600" kern="1200" dirty="0"/>
        </a:p>
      </dsp:txBody>
      <dsp:txXfrm>
        <a:off x="1768" y="0"/>
        <a:ext cx="2008895" cy="288000"/>
      </dsp:txXfrm>
    </dsp:sp>
    <dsp:sp modelId="{9D89FEAB-51AA-4CCD-9821-C6E4E5B1044E}">
      <dsp:nvSpPr>
        <dsp:cNvPr id="0" name=""/>
        <dsp:cNvSpPr/>
      </dsp:nvSpPr>
      <dsp:spPr>
        <a:xfrm>
          <a:off x="1666484" y="0"/>
          <a:ext cx="2080895" cy="288000"/>
        </a:xfrm>
        <a:prstGeom prst="chevron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Institutional</a:t>
          </a:r>
          <a:r>
            <a:rPr lang="pt-BR" sz="1600" kern="1200" dirty="0"/>
            <a:t> Setting</a:t>
          </a:r>
        </a:p>
      </dsp:txBody>
      <dsp:txXfrm>
        <a:off x="1810484" y="0"/>
        <a:ext cx="1792895" cy="288000"/>
      </dsp:txXfrm>
    </dsp:sp>
    <dsp:sp modelId="{D94404D7-C3B1-4ECF-8421-8519A4FCC695}">
      <dsp:nvSpPr>
        <dsp:cNvPr id="0" name=""/>
        <dsp:cNvSpPr/>
      </dsp:nvSpPr>
      <dsp:spPr>
        <a:xfrm>
          <a:off x="3331201" y="0"/>
          <a:ext cx="2080895" cy="288000"/>
        </a:xfrm>
        <a:prstGeom prst="chevron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Literature</a:t>
          </a:r>
          <a:endParaRPr lang="pt-BR" sz="1600" kern="1200" dirty="0"/>
        </a:p>
      </dsp:txBody>
      <dsp:txXfrm>
        <a:off x="3475201" y="0"/>
        <a:ext cx="1792895" cy="288000"/>
      </dsp:txXfrm>
    </dsp:sp>
    <dsp:sp modelId="{14549B5C-BCBE-4AE0-B39C-BD50DAD94F15}">
      <dsp:nvSpPr>
        <dsp:cNvPr id="0" name=""/>
        <dsp:cNvSpPr/>
      </dsp:nvSpPr>
      <dsp:spPr>
        <a:xfrm>
          <a:off x="4995917" y="0"/>
          <a:ext cx="2080895" cy="288000"/>
        </a:xfrm>
        <a:prstGeom prst="chevron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Database</a:t>
          </a:r>
          <a:endParaRPr lang="pt-BR" sz="1600" kern="1200" dirty="0"/>
        </a:p>
      </dsp:txBody>
      <dsp:txXfrm>
        <a:off x="5139917" y="0"/>
        <a:ext cx="1792895" cy="288000"/>
      </dsp:txXfrm>
    </dsp:sp>
    <dsp:sp modelId="{9FE39DCD-A9FF-47DD-9D1E-03BC8A5EEDCE}">
      <dsp:nvSpPr>
        <dsp:cNvPr id="0" name=""/>
        <dsp:cNvSpPr/>
      </dsp:nvSpPr>
      <dsp:spPr>
        <a:xfrm>
          <a:off x="6660633" y="0"/>
          <a:ext cx="2080895" cy="288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Empirical</a:t>
          </a:r>
          <a:r>
            <a:rPr lang="pt-BR" sz="1600" kern="1200" dirty="0"/>
            <a:t> </a:t>
          </a:r>
          <a:r>
            <a:rPr lang="pt-BR" sz="1600" kern="1200" dirty="0" err="1"/>
            <a:t>Strategy</a:t>
          </a:r>
          <a:endParaRPr lang="pt-BR" sz="1600" kern="1200" dirty="0"/>
        </a:p>
      </dsp:txBody>
      <dsp:txXfrm>
        <a:off x="6804633" y="0"/>
        <a:ext cx="1792895" cy="288000"/>
      </dsp:txXfrm>
    </dsp:sp>
    <dsp:sp modelId="{148F970B-A2C8-4A0E-B243-34881D5CC43A}">
      <dsp:nvSpPr>
        <dsp:cNvPr id="0" name=""/>
        <dsp:cNvSpPr/>
      </dsp:nvSpPr>
      <dsp:spPr>
        <a:xfrm>
          <a:off x="8325349" y="0"/>
          <a:ext cx="2080895" cy="288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Summary</a:t>
          </a:r>
          <a:r>
            <a:rPr lang="pt-BR" sz="1600" kern="1200" dirty="0"/>
            <a:t> </a:t>
          </a:r>
          <a:r>
            <a:rPr lang="pt-BR" sz="1600" kern="1200" dirty="0" err="1"/>
            <a:t>Statistics</a:t>
          </a:r>
          <a:endParaRPr lang="pt-BR" sz="1600" kern="1200" dirty="0"/>
        </a:p>
      </dsp:txBody>
      <dsp:txXfrm>
        <a:off x="8469349" y="0"/>
        <a:ext cx="1792895" cy="288000"/>
      </dsp:txXfrm>
    </dsp:sp>
    <dsp:sp modelId="{57033870-FEAC-4ED5-998E-0C4F45258632}">
      <dsp:nvSpPr>
        <dsp:cNvPr id="0" name=""/>
        <dsp:cNvSpPr/>
      </dsp:nvSpPr>
      <dsp:spPr>
        <a:xfrm>
          <a:off x="9990066" y="0"/>
          <a:ext cx="2080895" cy="288000"/>
        </a:xfrm>
        <a:prstGeom prst="chevron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Preliminary</a:t>
          </a:r>
          <a:r>
            <a:rPr lang="pt-BR" sz="1600" kern="1200" dirty="0"/>
            <a:t> </a:t>
          </a:r>
          <a:r>
            <a:rPr lang="pt-BR" sz="1600" kern="1200" dirty="0" err="1"/>
            <a:t>Results</a:t>
          </a:r>
          <a:endParaRPr lang="pt-BR" sz="1600" kern="1200" dirty="0"/>
        </a:p>
      </dsp:txBody>
      <dsp:txXfrm>
        <a:off x="10134066" y="0"/>
        <a:ext cx="1792895" cy="288000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D94C8F-8FC2-4A3B-B74B-DB0F9B15CA92}">
      <dsp:nvSpPr>
        <dsp:cNvPr id="0" name=""/>
        <dsp:cNvSpPr/>
      </dsp:nvSpPr>
      <dsp:spPr>
        <a:xfrm>
          <a:off x="1768" y="0"/>
          <a:ext cx="2080895" cy="288000"/>
        </a:xfrm>
        <a:prstGeom prst="homePlate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Introduction</a:t>
          </a:r>
          <a:endParaRPr lang="pt-BR" sz="1600" kern="1200" dirty="0"/>
        </a:p>
      </dsp:txBody>
      <dsp:txXfrm>
        <a:off x="1768" y="0"/>
        <a:ext cx="2008895" cy="288000"/>
      </dsp:txXfrm>
    </dsp:sp>
    <dsp:sp modelId="{9D89FEAB-51AA-4CCD-9821-C6E4E5B1044E}">
      <dsp:nvSpPr>
        <dsp:cNvPr id="0" name=""/>
        <dsp:cNvSpPr/>
      </dsp:nvSpPr>
      <dsp:spPr>
        <a:xfrm>
          <a:off x="1666484" y="0"/>
          <a:ext cx="2080895" cy="288000"/>
        </a:xfrm>
        <a:prstGeom prst="chevron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Institutional</a:t>
          </a:r>
          <a:r>
            <a:rPr lang="pt-BR" sz="1600" kern="1200" dirty="0"/>
            <a:t> Setting</a:t>
          </a:r>
        </a:p>
      </dsp:txBody>
      <dsp:txXfrm>
        <a:off x="1810484" y="0"/>
        <a:ext cx="1792895" cy="288000"/>
      </dsp:txXfrm>
    </dsp:sp>
    <dsp:sp modelId="{D94404D7-C3B1-4ECF-8421-8519A4FCC695}">
      <dsp:nvSpPr>
        <dsp:cNvPr id="0" name=""/>
        <dsp:cNvSpPr/>
      </dsp:nvSpPr>
      <dsp:spPr>
        <a:xfrm>
          <a:off x="3331201" y="0"/>
          <a:ext cx="2080895" cy="288000"/>
        </a:xfrm>
        <a:prstGeom prst="chevron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Literature</a:t>
          </a:r>
          <a:endParaRPr lang="pt-BR" sz="1600" kern="1200" dirty="0"/>
        </a:p>
      </dsp:txBody>
      <dsp:txXfrm>
        <a:off x="3475201" y="0"/>
        <a:ext cx="1792895" cy="288000"/>
      </dsp:txXfrm>
    </dsp:sp>
    <dsp:sp modelId="{14549B5C-BCBE-4AE0-B39C-BD50DAD94F15}">
      <dsp:nvSpPr>
        <dsp:cNvPr id="0" name=""/>
        <dsp:cNvSpPr/>
      </dsp:nvSpPr>
      <dsp:spPr>
        <a:xfrm>
          <a:off x="4995917" y="0"/>
          <a:ext cx="2080895" cy="288000"/>
        </a:xfrm>
        <a:prstGeom prst="chevron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Database</a:t>
          </a:r>
          <a:endParaRPr lang="pt-BR" sz="1600" kern="1200" dirty="0"/>
        </a:p>
      </dsp:txBody>
      <dsp:txXfrm>
        <a:off x="5139917" y="0"/>
        <a:ext cx="1792895" cy="288000"/>
      </dsp:txXfrm>
    </dsp:sp>
    <dsp:sp modelId="{9FE39DCD-A9FF-47DD-9D1E-03BC8A5EEDCE}">
      <dsp:nvSpPr>
        <dsp:cNvPr id="0" name=""/>
        <dsp:cNvSpPr/>
      </dsp:nvSpPr>
      <dsp:spPr>
        <a:xfrm>
          <a:off x="6660633" y="0"/>
          <a:ext cx="2080895" cy="288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Empirical</a:t>
          </a:r>
          <a:r>
            <a:rPr lang="pt-BR" sz="1600" kern="1200" dirty="0"/>
            <a:t> </a:t>
          </a:r>
          <a:r>
            <a:rPr lang="pt-BR" sz="1600" kern="1200" dirty="0" err="1"/>
            <a:t>Strategy</a:t>
          </a:r>
          <a:endParaRPr lang="pt-BR" sz="1600" kern="1200" dirty="0"/>
        </a:p>
      </dsp:txBody>
      <dsp:txXfrm>
        <a:off x="6804633" y="0"/>
        <a:ext cx="1792895" cy="288000"/>
      </dsp:txXfrm>
    </dsp:sp>
    <dsp:sp modelId="{148F970B-A2C8-4A0E-B243-34881D5CC43A}">
      <dsp:nvSpPr>
        <dsp:cNvPr id="0" name=""/>
        <dsp:cNvSpPr/>
      </dsp:nvSpPr>
      <dsp:spPr>
        <a:xfrm>
          <a:off x="8325349" y="0"/>
          <a:ext cx="2080895" cy="288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Summary</a:t>
          </a:r>
          <a:r>
            <a:rPr lang="pt-BR" sz="1600" kern="1200" dirty="0"/>
            <a:t> </a:t>
          </a:r>
          <a:r>
            <a:rPr lang="pt-BR" sz="1600" kern="1200" dirty="0" err="1"/>
            <a:t>Statistics</a:t>
          </a:r>
          <a:endParaRPr lang="pt-BR" sz="1600" kern="1200" dirty="0"/>
        </a:p>
      </dsp:txBody>
      <dsp:txXfrm>
        <a:off x="8469349" y="0"/>
        <a:ext cx="1792895" cy="288000"/>
      </dsp:txXfrm>
    </dsp:sp>
    <dsp:sp modelId="{57033870-FEAC-4ED5-998E-0C4F45258632}">
      <dsp:nvSpPr>
        <dsp:cNvPr id="0" name=""/>
        <dsp:cNvSpPr/>
      </dsp:nvSpPr>
      <dsp:spPr>
        <a:xfrm>
          <a:off x="9990066" y="0"/>
          <a:ext cx="2080895" cy="288000"/>
        </a:xfrm>
        <a:prstGeom prst="chevron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Preliminary</a:t>
          </a:r>
          <a:r>
            <a:rPr lang="pt-BR" sz="1600" kern="1200" dirty="0"/>
            <a:t> </a:t>
          </a:r>
          <a:r>
            <a:rPr lang="pt-BR" sz="1600" kern="1200" dirty="0" err="1"/>
            <a:t>Results</a:t>
          </a:r>
          <a:endParaRPr lang="pt-BR" sz="1600" kern="1200" dirty="0"/>
        </a:p>
      </dsp:txBody>
      <dsp:txXfrm>
        <a:off x="10134066" y="0"/>
        <a:ext cx="1792895" cy="288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D94C8F-8FC2-4A3B-B74B-DB0F9B15CA92}">
      <dsp:nvSpPr>
        <dsp:cNvPr id="0" name=""/>
        <dsp:cNvSpPr/>
      </dsp:nvSpPr>
      <dsp:spPr>
        <a:xfrm>
          <a:off x="1473" y="0"/>
          <a:ext cx="2413956" cy="288000"/>
        </a:xfrm>
        <a:prstGeom prst="homePlate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Introduction</a:t>
          </a:r>
          <a:endParaRPr lang="pt-BR" sz="1600" kern="1200" dirty="0"/>
        </a:p>
      </dsp:txBody>
      <dsp:txXfrm>
        <a:off x="1473" y="0"/>
        <a:ext cx="2341956" cy="288000"/>
      </dsp:txXfrm>
    </dsp:sp>
    <dsp:sp modelId="{9D89FEAB-51AA-4CCD-9821-C6E4E5B1044E}">
      <dsp:nvSpPr>
        <dsp:cNvPr id="0" name=""/>
        <dsp:cNvSpPr/>
      </dsp:nvSpPr>
      <dsp:spPr>
        <a:xfrm>
          <a:off x="1932638" y="0"/>
          <a:ext cx="2413956" cy="288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Institutional</a:t>
          </a:r>
          <a:r>
            <a:rPr lang="pt-BR" sz="1600" kern="1200" dirty="0"/>
            <a:t> Setting</a:t>
          </a:r>
        </a:p>
      </dsp:txBody>
      <dsp:txXfrm>
        <a:off x="2076638" y="0"/>
        <a:ext cx="2125956" cy="288000"/>
      </dsp:txXfrm>
    </dsp:sp>
    <dsp:sp modelId="{D94404D7-C3B1-4ECF-8421-8519A4FCC695}">
      <dsp:nvSpPr>
        <dsp:cNvPr id="0" name=""/>
        <dsp:cNvSpPr/>
      </dsp:nvSpPr>
      <dsp:spPr>
        <a:xfrm>
          <a:off x="3863804" y="0"/>
          <a:ext cx="2413956" cy="288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Literature</a:t>
          </a:r>
          <a:endParaRPr lang="pt-BR" sz="1600" kern="1200" dirty="0"/>
        </a:p>
      </dsp:txBody>
      <dsp:txXfrm>
        <a:off x="4007804" y="0"/>
        <a:ext cx="2125956" cy="288000"/>
      </dsp:txXfrm>
    </dsp:sp>
    <dsp:sp modelId="{14549B5C-BCBE-4AE0-B39C-BD50DAD94F15}">
      <dsp:nvSpPr>
        <dsp:cNvPr id="0" name=""/>
        <dsp:cNvSpPr/>
      </dsp:nvSpPr>
      <dsp:spPr>
        <a:xfrm>
          <a:off x="5794969" y="0"/>
          <a:ext cx="2413956" cy="288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Database</a:t>
          </a:r>
          <a:endParaRPr lang="pt-BR" sz="1600" kern="1200" dirty="0"/>
        </a:p>
      </dsp:txBody>
      <dsp:txXfrm>
        <a:off x="5938969" y="0"/>
        <a:ext cx="2125956" cy="288000"/>
      </dsp:txXfrm>
    </dsp:sp>
    <dsp:sp modelId="{148F970B-A2C8-4A0E-B243-34881D5CC43A}">
      <dsp:nvSpPr>
        <dsp:cNvPr id="0" name=""/>
        <dsp:cNvSpPr/>
      </dsp:nvSpPr>
      <dsp:spPr>
        <a:xfrm>
          <a:off x="7726134" y="0"/>
          <a:ext cx="2413956" cy="288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Summary</a:t>
          </a:r>
          <a:r>
            <a:rPr lang="pt-BR" sz="1600" kern="1200" dirty="0"/>
            <a:t> </a:t>
          </a:r>
          <a:r>
            <a:rPr lang="pt-BR" sz="1600" kern="1200" dirty="0" err="1"/>
            <a:t>Statistics</a:t>
          </a:r>
          <a:endParaRPr lang="pt-BR" sz="1600" kern="1200" dirty="0"/>
        </a:p>
      </dsp:txBody>
      <dsp:txXfrm>
        <a:off x="7870134" y="0"/>
        <a:ext cx="2125956" cy="288000"/>
      </dsp:txXfrm>
    </dsp:sp>
    <dsp:sp modelId="{57033870-FEAC-4ED5-998E-0C4F45258632}">
      <dsp:nvSpPr>
        <dsp:cNvPr id="0" name=""/>
        <dsp:cNvSpPr/>
      </dsp:nvSpPr>
      <dsp:spPr>
        <a:xfrm>
          <a:off x="9657299" y="0"/>
          <a:ext cx="2413956" cy="288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Preliminary</a:t>
          </a:r>
          <a:r>
            <a:rPr lang="pt-BR" sz="1600" kern="1200" dirty="0"/>
            <a:t> </a:t>
          </a:r>
          <a:r>
            <a:rPr lang="pt-BR" sz="1600" kern="1200" dirty="0" err="1"/>
            <a:t>Results</a:t>
          </a:r>
          <a:endParaRPr lang="pt-BR" sz="1600" kern="1200" dirty="0"/>
        </a:p>
      </dsp:txBody>
      <dsp:txXfrm>
        <a:off x="9801299" y="0"/>
        <a:ext cx="2125956" cy="288000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D94C8F-8FC2-4A3B-B74B-DB0F9B15CA92}">
      <dsp:nvSpPr>
        <dsp:cNvPr id="0" name=""/>
        <dsp:cNvSpPr/>
      </dsp:nvSpPr>
      <dsp:spPr>
        <a:xfrm>
          <a:off x="1768" y="0"/>
          <a:ext cx="2080895" cy="288000"/>
        </a:xfrm>
        <a:prstGeom prst="homePlate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Introduction</a:t>
          </a:r>
          <a:endParaRPr lang="pt-BR" sz="1600" kern="1200" dirty="0"/>
        </a:p>
      </dsp:txBody>
      <dsp:txXfrm>
        <a:off x="1768" y="0"/>
        <a:ext cx="2008895" cy="288000"/>
      </dsp:txXfrm>
    </dsp:sp>
    <dsp:sp modelId="{9D89FEAB-51AA-4CCD-9821-C6E4E5B1044E}">
      <dsp:nvSpPr>
        <dsp:cNvPr id="0" name=""/>
        <dsp:cNvSpPr/>
      </dsp:nvSpPr>
      <dsp:spPr>
        <a:xfrm>
          <a:off x="1666484" y="0"/>
          <a:ext cx="2080895" cy="288000"/>
        </a:xfrm>
        <a:prstGeom prst="chevron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Institutional</a:t>
          </a:r>
          <a:r>
            <a:rPr lang="pt-BR" sz="1600" kern="1200" dirty="0"/>
            <a:t> Setting</a:t>
          </a:r>
        </a:p>
      </dsp:txBody>
      <dsp:txXfrm>
        <a:off x="1810484" y="0"/>
        <a:ext cx="1792895" cy="288000"/>
      </dsp:txXfrm>
    </dsp:sp>
    <dsp:sp modelId="{D94404D7-C3B1-4ECF-8421-8519A4FCC695}">
      <dsp:nvSpPr>
        <dsp:cNvPr id="0" name=""/>
        <dsp:cNvSpPr/>
      </dsp:nvSpPr>
      <dsp:spPr>
        <a:xfrm>
          <a:off x="3331201" y="0"/>
          <a:ext cx="2080895" cy="288000"/>
        </a:xfrm>
        <a:prstGeom prst="chevron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Literature</a:t>
          </a:r>
          <a:endParaRPr lang="pt-BR" sz="1600" kern="1200" dirty="0"/>
        </a:p>
      </dsp:txBody>
      <dsp:txXfrm>
        <a:off x="3475201" y="0"/>
        <a:ext cx="1792895" cy="288000"/>
      </dsp:txXfrm>
    </dsp:sp>
    <dsp:sp modelId="{14549B5C-BCBE-4AE0-B39C-BD50DAD94F15}">
      <dsp:nvSpPr>
        <dsp:cNvPr id="0" name=""/>
        <dsp:cNvSpPr/>
      </dsp:nvSpPr>
      <dsp:spPr>
        <a:xfrm>
          <a:off x="4995917" y="0"/>
          <a:ext cx="2080895" cy="288000"/>
        </a:xfrm>
        <a:prstGeom prst="chevron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Database</a:t>
          </a:r>
          <a:endParaRPr lang="pt-BR" sz="1600" kern="1200" dirty="0"/>
        </a:p>
      </dsp:txBody>
      <dsp:txXfrm>
        <a:off x="5139917" y="0"/>
        <a:ext cx="1792895" cy="288000"/>
      </dsp:txXfrm>
    </dsp:sp>
    <dsp:sp modelId="{9FE39DCD-A9FF-47DD-9D1E-03BC8A5EEDCE}">
      <dsp:nvSpPr>
        <dsp:cNvPr id="0" name=""/>
        <dsp:cNvSpPr/>
      </dsp:nvSpPr>
      <dsp:spPr>
        <a:xfrm>
          <a:off x="6660633" y="0"/>
          <a:ext cx="2080895" cy="288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Empirical</a:t>
          </a:r>
          <a:r>
            <a:rPr lang="pt-BR" sz="1600" kern="1200" dirty="0"/>
            <a:t> </a:t>
          </a:r>
          <a:r>
            <a:rPr lang="pt-BR" sz="1600" kern="1200" dirty="0" err="1"/>
            <a:t>Strategy</a:t>
          </a:r>
          <a:endParaRPr lang="pt-BR" sz="1600" kern="1200" dirty="0"/>
        </a:p>
      </dsp:txBody>
      <dsp:txXfrm>
        <a:off x="6804633" y="0"/>
        <a:ext cx="1792895" cy="288000"/>
      </dsp:txXfrm>
    </dsp:sp>
    <dsp:sp modelId="{148F970B-A2C8-4A0E-B243-34881D5CC43A}">
      <dsp:nvSpPr>
        <dsp:cNvPr id="0" name=""/>
        <dsp:cNvSpPr/>
      </dsp:nvSpPr>
      <dsp:spPr>
        <a:xfrm>
          <a:off x="8325349" y="0"/>
          <a:ext cx="2080895" cy="288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Summary</a:t>
          </a:r>
          <a:r>
            <a:rPr lang="pt-BR" sz="1600" kern="1200" dirty="0"/>
            <a:t> </a:t>
          </a:r>
          <a:r>
            <a:rPr lang="pt-BR" sz="1600" kern="1200" dirty="0" err="1"/>
            <a:t>Statistics</a:t>
          </a:r>
          <a:endParaRPr lang="pt-BR" sz="1600" kern="1200" dirty="0"/>
        </a:p>
      </dsp:txBody>
      <dsp:txXfrm>
        <a:off x="8469349" y="0"/>
        <a:ext cx="1792895" cy="288000"/>
      </dsp:txXfrm>
    </dsp:sp>
    <dsp:sp modelId="{57033870-FEAC-4ED5-998E-0C4F45258632}">
      <dsp:nvSpPr>
        <dsp:cNvPr id="0" name=""/>
        <dsp:cNvSpPr/>
      </dsp:nvSpPr>
      <dsp:spPr>
        <a:xfrm>
          <a:off x="9990066" y="0"/>
          <a:ext cx="2080895" cy="288000"/>
        </a:xfrm>
        <a:prstGeom prst="chevron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Preliminary</a:t>
          </a:r>
          <a:r>
            <a:rPr lang="pt-BR" sz="1600" kern="1200" dirty="0"/>
            <a:t> </a:t>
          </a:r>
          <a:r>
            <a:rPr lang="pt-BR" sz="1600" kern="1200" dirty="0" err="1"/>
            <a:t>Results</a:t>
          </a:r>
          <a:endParaRPr lang="pt-BR" sz="1600" kern="1200" dirty="0"/>
        </a:p>
      </dsp:txBody>
      <dsp:txXfrm>
        <a:off x="10134066" y="0"/>
        <a:ext cx="1792895" cy="288000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D94C8F-8FC2-4A3B-B74B-DB0F9B15CA92}">
      <dsp:nvSpPr>
        <dsp:cNvPr id="0" name=""/>
        <dsp:cNvSpPr/>
      </dsp:nvSpPr>
      <dsp:spPr>
        <a:xfrm>
          <a:off x="1768" y="0"/>
          <a:ext cx="2080895" cy="288000"/>
        </a:xfrm>
        <a:prstGeom prst="homePlate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Introduction</a:t>
          </a:r>
          <a:endParaRPr lang="pt-BR" sz="1600" kern="1200" dirty="0"/>
        </a:p>
      </dsp:txBody>
      <dsp:txXfrm>
        <a:off x="1768" y="0"/>
        <a:ext cx="2008895" cy="288000"/>
      </dsp:txXfrm>
    </dsp:sp>
    <dsp:sp modelId="{9D89FEAB-51AA-4CCD-9821-C6E4E5B1044E}">
      <dsp:nvSpPr>
        <dsp:cNvPr id="0" name=""/>
        <dsp:cNvSpPr/>
      </dsp:nvSpPr>
      <dsp:spPr>
        <a:xfrm>
          <a:off x="1666484" y="0"/>
          <a:ext cx="2080895" cy="288000"/>
        </a:xfrm>
        <a:prstGeom prst="chevron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Institutional</a:t>
          </a:r>
          <a:r>
            <a:rPr lang="pt-BR" sz="1600" kern="1200" dirty="0"/>
            <a:t> Setting</a:t>
          </a:r>
        </a:p>
      </dsp:txBody>
      <dsp:txXfrm>
        <a:off x="1810484" y="0"/>
        <a:ext cx="1792895" cy="288000"/>
      </dsp:txXfrm>
    </dsp:sp>
    <dsp:sp modelId="{D94404D7-C3B1-4ECF-8421-8519A4FCC695}">
      <dsp:nvSpPr>
        <dsp:cNvPr id="0" name=""/>
        <dsp:cNvSpPr/>
      </dsp:nvSpPr>
      <dsp:spPr>
        <a:xfrm>
          <a:off x="3331201" y="0"/>
          <a:ext cx="2080895" cy="288000"/>
        </a:xfrm>
        <a:prstGeom prst="chevron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Literature</a:t>
          </a:r>
          <a:endParaRPr lang="pt-BR" sz="1600" kern="1200" dirty="0"/>
        </a:p>
      </dsp:txBody>
      <dsp:txXfrm>
        <a:off x="3475201" y="0"/>
        <a:ext cx="1792895" cy="288000"/>
      </dsp:txXfrm>
    </dsp:sp>
    <dsp:sp modelId="{14549B5C-BCBE-4AE0-B39C-BD50DAD94F15}">
      <dsp:nvSpPr>
        <dsp:cNvPr id="0" name=""/>
        <dsp:cNvSpPr/>
      </dsp:nvSpPr>
      <dsp:spPr>
        <a:xfrm>
          <a:off x="4995917" y="0"/>
          <a:ext cx="2080895" cy="288000"/>
        </a:xfrm>
        <a:prstGeom prst="chevron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Database</a:t>
          </a:r>
          <a:endParaRPr lang="pt-BR" sz="1600" kern="1200" dirty="0"/>
        </a:p>
      </dsp:txBody>
      <dsp:txXfrm>
        <a:off x="5139917" y="0"/>
        <a:ext cx="1792895" cy="288000"/>
      </dsp:txXfrm>
    </dsp:sp>
    <dsp:sp modelId="{9FE39DCD-A9FF-47DD-9D1E-03BC8A5EEDCE}">
      <dsp:nvSpPr>
        <dsp:cNvPr id="0" name=""/>
        <dsp:cNvSpPr/>
      </dsp:nvSpPr>
      <dsp:spPr>
        <a:xfrm>
          <a:off x="6660633" y="0"/>
          <a:ext cx="2080895" cy="288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Empirical</a:t>
          </a:r>
          <a:r>
            <a:rPr lang="pt-BR" sz="1600" kern="1200" dirty="0"/>
            <a:t> </a:t>
          </a:r>
          <a:r>
            <a:rPr lang="pt-BR" sz="1600" kern="1200" dirty="0" err="1"/>
            <a:t>Strategy</a:t>
          </a:r>
          <a:endParaRPr lang="pt-BR" sz="1600" kern="1200" dirty="0"/>
        </a:p>
      </dsp:txBody>
      <dsp:txXfrm>
        <a:off x="6804633" y="0"/>
        <a:ext cx="1792895" cy="288000"/>
      </dsp:txXfrm>
    </dsp:sp>
    <dsp:sp modelId="{148F970B-A2C8-4A0E-B243-34881D5CC43A}">
      <dsp:nvSpPr>
        <dsp:cNvPr id="0" name=""/>
        <dsp:cNvSpPr/>
      </dsp:nvSpPr>
      <dsp:spPr>
        <a:xfrm>
          <a:off x="8325349" y="0"/>
          <a:ext cx="2080895" cy="288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Summary</a:t>
          </a:r>
          <a:r>
            <a:rPr lang="pt-BR" sz="1600" kern="1200" dirty="0"/>
            <a:t> </a:t>
          </a:r>
          <a:r>
            <a:rPr lang="pt-BR" sz="1600" kern="1200" dirty="0" err="1"/>
            <a:t>Statistics</a:t>
          </a:r>
          <a:endParaRPr lang="pt-BR" sz="1600" kern="1200" dirty="0"/>
        </a:p>
      </dsp:txBody>
      <dsp:txXfrm>
        <a:off x="8469349" y="0"/>
        <a:ext cx="1792895" cy="288000"/>
      </dsp:txXfrm>
    </dsp:sp>
    <dsp:sp modelId="{57033870-FEAC-4ED5-998E-0C4F45258632}">
      <dsp:nvSpPr>
        <dsp:cNvPr id="0" name=""/>
        <dsp:cNvSpPr/>
      </dsp:nvSpPr>
      <dsp:spPr>
        <a:xfrm>
          <a:off x="9990066" y="0"/>
          <a:ext cx="2080895" cy="288000"/>
        </a:xfrm>
        <a:prstGeom prst="chevron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Preliminary</a:t>
          </a:r>
          <a:r>
            <a:rPr lang="pt-BR" sz="1600" kern="1200" dirty="0"/>
            <a:t> </a:t>
          </a:r>
          <a:r>
            <a:rPr lang="pt-BR" sz="1600" kern="1200" dirty="0" err="1"/>
            <a:t>Results</a:t>
          </a:r>
          <a:endParaRPr lang="pt-BR" sz="1600" kern="1200" dirty="0"/>
        </a:p>
      </dsp:txBody>
      <dsp:txXfrm>
        <a:off x="10134066" y="0"/>
        <a:ext cx="1792895" cy="288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E4E59C-97A7-4496-9789-DA5D03497778}">
      <dsp:nvSpPr>
        <dsp:cNvPr id="0" name=""/>
        <dsp:cNvSpPr/>
      </dsp:nvSpPr>
      <dsp:spPr>
        <a:xfrm>
          <a:off x="47" y="21097"/>
          <a:ext cx="4542134" cy="777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noProof="0" dirty="0"/>
            <a:t>Positive Effects</a:t>
          </a:r>
        </a:p>
      </dsp:txBody>
      <dsp:txXfrm>
        <a:off x="47" y="21097"/>
        <a:ext cx="4542134" cy="777600"/>
      </dsp:txXfrm>
    </dsp:sp>
    <dsp:sp modelId="{5203588F-6506-41A4-8989-6BAB746A7E94}">
      <dsp:nvSpPr>
        <dsp:cNvPr id="0" name=""/>
        <dsp:cNvSpPr/>
      </dsp:nvSpPr>
      <dsp:spPr>
        <a:xfrm>
          <a:off x="47" y="798697"/>
          <a:ext cx="4542134" cy="333517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700" b="0" i="0" kern="1200" noProof="0" dirty="0"/>
            <a:t>Attract women to labor market</a:t>
          </a:r>
          <a:endParaRPr lang="en-US" sz="2700" kern="1200" noProof="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noProof="0" dirty="0"/>
            <a:t>Increase in birth rate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noProof="0" dirty="0"/>
            <a:t>Reduction of </a:t>
          </a:r>
          <a:r>
            <a:rPr lang="en-US" sz="2700" kern="1200" noProof="0" dirty="0" err="1"/>
            <a:t>ppd</a:t>
          </a:r>
          <a:endParaRPr lang="en-US" sz="2700" kern="1200" noProof="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noProof="0" dirty="0"/>
            <a:t>Increase in breastfeeding time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noProof="0" dirty="0"/>
            <a:t>Higher development of child’s abilities</a:t>
          </a:r>
        </a:p>
      </dsp:txBody>
      <dsp:txXfrm>
        <a:off x="47" y="798697"/>
        <a:ext cx="4542134" cy="3335174"/>
      </dsp:txXfrm>
    </dsp:sp>
    <dsp:sp modelId="{F409139F-6B38-491C-AF62-EA88CC597E2E}">
      <dsp:nvSpPr>
        <dsp:cNvPr id="0" name=""/>
        <dsp:cNvSpPr/>
      </dsp:nvSpPr>
      <dsp:spPr>
        <a:xfrm>
          <a:off x="5178080" y="21097"/>
          <a:ext cx="4542134" cy="777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noProof="0" dirty="0"/>
            <a:t>Negative Effects</a:t>
          </a:r>
        </a:p>
      </dsp:txBody>
      <dsp:txXfrm>
        <a:off x="5178080" y="21097"/>
        <a:ext cx="4542134" cy="777600"/>
      </dsp:txXfrm>
    </dsp:sp>
    <dsp:sp modelId="{57C62ED3-F307-48FC-9F9F-D53B90BCF621}">
      <dsp:nvSpPr>
        <dsp:cNvPr id="0" name=""/>
        <dsp:cNvSpPr/>
      </dsp:nvSpPr>
      <dsp:spPr>
        <a:xfrm>
          <a:off x="5178080" y="798697"/>
          <a:ext cx="4542134" cy="333517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noProof="0" dirty="0"/>
            <a:t>Women become more onerous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noProof="0" dirty="0"/>
            <a:t>Reduction of flexibility in the labor market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noProof="0" dirty="0"/>
            <a:t>Decrease women's participation in formal work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noProof="0" dirty="0"/>
            <a:t>Increase inequity (only formal workers have access)</a:t>
          </a:r>
        </a:p>
      </dsp:txBody>
      <dsp:txXfrm>
        <a:off x="5178080" y="798697"/>
        <a:ext cx="4542134" cy="333517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D94C8F-8FC2-4A3B-B74B-DB0F9B15CA92}">
      <dsp:nvSpPr>
        <dsp:cNvPr id="0" name=""/>
        <dsp:cNvSpPr/>
      </dsp:nvSpPr>
      <dsp:spPr>
        <a:xfrm>
          <a:off x="1473" y="0"/>
          <a:ext cx="2413956" cy="288000"/>
        </a:xfrm>
        <a:prstGeom prst="homePlate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Introduction</a:t>
          </a:r>
          <a:endParaRPr lang="pt-BR" sz="1600" kern="1200" dirty="0"/>
        </a:p>
      </dsp:txBody>
      <dsp:txXfrm>
        <a:off x="1473" y="0"/>
        <a:ext cx="2341956" cy="288000"/>
      </dsp:txXfrm>
    </dsp:sp>
    <dsp:sp modelId="{9D89FEAB-51AA-4CCD-9821-C6E4E5B1044E}">
      <dsp:nvSpPr>
        <dsp:cNvPr id="0" name=""/>
        <dsp:cNvSpPr/>
      </dsp:nvSpPr>
      <dsp:spPr>
        <a:xfrm>
          <a:off x="1932638" y="0"/>
          <a:ext cx="2413956" cy="288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/>
            <a:t>Institutional Setting</a:t>
          </a:r>
          <a:endParaRPr lang="pt-BR" sz="1600" kern="1200" dirty="0"/>
        </a:p>
      </dsp:txBody>
      <dsp:txXfrm>
        <a:off x="2076638" y="0"/>
        <a:ext cx="2125956" cy="288000"/>
      </dsp:txXfrm>
    </dsp:sp>
    <dsp:sp modelId="{D94404D7-C3B1-4ECF-8421-8519A4FCC695}">
      <dsp:nvSpPr>
        <dsp:cNvPr id="0" name=""/>
        <dsp:cNvSpPr/>
      </dsp:nvSpPr>
      <dsp:spPr>
        <a:xfrm>
          <a:off x="3863804" y="0"/>
          <a:ext cx="2413956" cy="288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Literature</a:t>
          </a:r>
          <a:endParaRPr lang="pt-BR" sz="1600" kern="1200" dirty="0"/>
        </a:p>
      </dsp:txBody>
      <dsp:txXfrm>
        <a:off x="4007804" y="0"/>
        <a:ext cx="2125956" cy="288000"/>
      </dsp:txXfrm>
    </dsp:sp>
    <dsp:sp modelId="{14549B5C-BCBE-4AE0-B39C-BD50DAD94F15}">
      <dsp:nvSpPr>
        <dsp:cNvPr id="0" name=""/>
        <dsp:cNvSpPr/>
      </dsp:nvSpPr>
      <dsp:spPr>
        <a:xfrm>
          <a:off x="5794969" y="0"/>
          <a:ext cx="2413956" cy="288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Database</a:t>
          </a:r>
          <a:endParaRPr lang="pt-BR" sz="1600" kern="1200" dirty="0"/>
        </a:p>
      </dsp:txBody>
      <dsp:txXfrm>
        <a:off x="5938969" y="0"/>
        <a:ext cx="2125956" cy="288000"/>
      </dsp:txXfrm>
    </dsp:sp>
    <dsp:sp modelId="{148F970B-A2C8-4A0E-B243-34881D5CC43A}">
      <dsp:nvSpPr>
        <dsp:cNvPr id="0" name=""/>
        <dsp:cNvSpPr/>
      </dsp:nvSpPr>
      <dsp:spPr>
        <a:xfrm>
          <a:off x="7726134" y="0"/>
          <a:ext cx="2413956" cy="288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Summary</a:t>
          </a:r>
          <a:r>
            <a:rPr lang="pt-BR" sz="1600" kern="1200" dirty="0"/>
            <a:t> </a:t>
          </a:r>
          <a:r>
            <a:rPr lang="pt-BR" sz="1600" kern="1200" dirty="0" err="1"/>
            <a:t>Statistics</a:t>
          </a:r>
          <a:endParaRPr lang="pt-BR" sz="1600" kern="1200" dirty="0"/>
        </a:p>
      </dsp:txBody>
      <dsp:txXfrm>
        <a:off x="7870134" y="0"/>
        <a:ext cx="2125956" cy="288000"/>
      </dsp:txXfrm>
    </dsp:sp>
    <dsp:sp modelId="{57033870-FEAC-4ED5-998E-0C4F45258632}">
      <dsp:nvSpPr>
        <dsp:cNvPr id="0" name=""/>
        <dsp:cNvSpPr/>
      </dsp:nvSpPr>
      <dsp:spPr>
        <a:xfrm>
          <a:off x="9657299" y="0"/>
          <a:ext cx="2413956" cy="288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Preliminary</a:t>
          </a:r>
          <a:r>
            <a:rPr lang="pt-BR" sz="1600" kern="1200" dirty="0"/>
            <a:t> </a:t>
          </a:r>
          <a:r>
            <a:rPr lang="pt-BR" sz="1600" kern="1200" dirty="0" err="1"/>
            <a:t>Results</a:t>
          </a:r>
          <a:endParaRPr lang="pt-BR" sz="1600" kern="1200" dirty="0"/>
        </a:p>
      </dsp:txBody>
      <dsp:txXfrm>
        <a:off x="9801299" y="0"/>
        <a:ext cx="2125956" cy="2880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D94C8F-8FC2-4A3B-B74B-DB0F9B15CA92}">
      <dsp:nvSpPr>
        <dsp:cNvPr id="0" name=""/>
        <dsp:cNvSpPr/>
      </dsp:nvSpPr>
      <dsp:spPr>
        <a:xfrm>
          <a:off x="1473" y="0"/>
          <a:ext cx="2413956" cy="288000"/>
        </a:xfrm>
        <a:prstGeom prst="homePlate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Introduction</a:t>
          </a:r>
          <a:endParaRPr lang="pt-BR" sz="1600" kern="1200" dirty="0"/>
        </a:p>
      </dsp:txBody>
      <dsp:txXfrm>
        <a:off x="1473" y="0"/>
        <a:ext cx="2341956" cy="288000"/>
      </dsp:txXfrm>
    </dsp:sp>
    <dsp:sp modelId="{9D89FEAB-51AA-4CCD-9821-C6E4E5B1044E}">
      <dsp:nvSpPr>
        <dsp:cNvPr id="0" name=""/>
        <dsp:cNvSpPr/>
      </dsp:nvSpPr>
      <dsp:spPr>
        <a:xfrm>
          <a:off x="1932638" y="0"/>
          <a:ext cx="2413956" cy="288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/>
            <a:t>Institutional Setting</a:t>
          </a:r>
          <a:endParaRPr lang="pt-BR" sz="1600" kern="1200" dirty="0"/>
        </a:p>
      </dsp:txBody>
      <dsp:txXfrm>
        <a:off x="2076638" y="0"/>
        <a:ext cx="2125956" cy="288000"/>
      </dsp:txXfrm>
    </dsp:sp>
    <dsp:sp modelId="{D94404D7-C3B1-4ECF-8421-8519A4FCC695}">
      <dsp:nvSpPr>
        <dsp:cNvPr id="0" name=""/>
        <dsp:cNvSpPr/>
      </dsp:nvSpPr>
      <dsp:spPr>
        <a:xfrm>
          <a:off x="3863804" y="0"/>
          <a:ext cx="2413956" cy="288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Literature</a:t>
          </a:r>
          <a:endParaRPr lang="pt-BR" sz="1600" kern="1200" dirty="0"/>
        </a:p>
      </dsp:txBody>
      <dsp:txXfrm>
        <a:off x="4007804" y="0"/>
        <a:ext cx="2125956" cy="288000"/>
      </dsp:txXfrm>
    </dsp:sp>
    <dsp:sp modelId="{14549B5C-BCBE-4AE0-B39C-BD50DAD94F15}">
      <dsp:nvSpPr>
        <dsp:cNvPr id="0" name=""/>
        <dsp:cNvSpPr/>
      </dsp:nvSpPr>
      <dsp:spPr>
        <a:xfrm>
          <a:off x="5794969" y="0"/>
          <a:ext cx="2413956" cy="288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Database</a:t>
          </a:r>
          <a:endParaRPr lang="pt-BR" sz="1600" kern="1200" dirty="0"/>
        </a:p>
      </dsp:txBody>
      <dsp:txXfrm>
        <a:off x="5938969" y="0"/>
        <a:ext cx="2125956" cy="288000"/>
      </dsp:txXfrm>
    </dsp:sp>
    <dsp:sp modelId="{148F970B-A2C8-4A0E-B243-34881D5CC43A}">
      <dsp:nvSpPr>
        <dsp:cNvPr id="0" name=""/>
        <dsp:cNvSpPr/>
      </dsp:nvSpPr>
      <dsp:spPr>
        <a:xfrm>
          <a:off x="7726134" y="0"/>
          <a:ext cx="2413956" cy="288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Summary</a:t>
          </a:r>
          <a:r>
            <a:rPr lang="pt-BR" sz="1600" kern="1200" dirty="0"/>
            <a:t> </a:t>
          </a:r>
          <a:r>
            <a:rPr lang="pt-BR" sz="1600" kern="1200" dirty="0" err="1"/>
            <a:t>Statistics</a:t>
          </a:r>
          <a:endParaRPr lang="pt-BR" sz="1600" kern="1200" dirty="0"/>
        </a:p>
      </dsp:txBody>
      <dsp:txXfrm>
        <a:off x="7870134" y="0"/>
        <a:ext cx="2125956" cy="288000"/>
      </dsp:txXfrm>
    </dsp:sp>
    <dsp:sp modelId="{57033870-FEAC-4ED5-998E-0C4F45258632}">
      <dsp:nvSpPr>
        <dsp:cNvPr id="0" name=""/>
        <dsp:cNvSpPr/>
      </dsp:nvSpPr>
      <dsp:spPr>
        <a:xfrm>
          <a:off x="9657299" y="0"/>
          <a:ext cx="2413956" cy="288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Preliminary</a:t>
          </a:r>
          <a:r>
            <a:rPr lang="pt-BR" sz="1600" kern="1200" dirty="0"/>
            <a:t> </a:t>
          </a:r>
          <a:r>
            <a:rPr lang="pt-BR" sz="1600" kern="1200" dirty="0" err="1"/>
            <a:t>Results</a:t>
          </a:r>
          <a:endParaRPr lang="pt-BR" sz="1600" kern="1200" dirty="0"/>
        </a:p>
      </dsp:txBody>
      <dsp:txXfrm>
        <a:off x="9801299" y="0"/>
        <a:ext cx="2125956" cy="2880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D94C8F-8FC2-4A3B-B74B-DB0F9B15CA92}">
      <dsp:nvSpPr>
        <dsp:cNvPr id="0" name=""/>
        <dsp:cNvSpPr/>
      </dsp:nvSpPr>
      <dsp:spPr>
        <a:xfrm>
          <a:off x="1473" y="0"/>
          <a:ext cx="2413956" cy="288000"/>
        </a:xfrm>
        <a:prstGeom prst="homePlate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Introduction</a:t>
          </a:r>
          <a:endParaRPr lang="pt-BR" sz="1600" kern="1200" dirty="0"/>
        </a:p>
      </dsp:txBody>
      <dsp:txXfrm>
        <a:off x="1473" y="0"/>
        <a:ext cx="2341956" cy="288000"/>
      </dsp:txXfrm>
    </dsp:sp>
    <dsp:sp modelId="{9D89FEAB-51AA-4CCD-9821-C6E4E5B1044E}">
      <dsp:nvSpPr>
        <dsp:cNvPr id="0" name=""/>
        <dsp:cNvSpPr/>
      </dsp:nvSpPr>
      <dsp:spPr>
        <a:xfrm>
          <a:off x="1932638" y="0"/>
          <a:ext cx="2413956" cy="288000"/>
        </a:xfrm>
        <a:prstGeom prst="chevron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Institutional</a:t>
          </a:r>
          <a:r>
            <a:rPr lang="pt-BR" sz="1600" kern="1200" dirty="0"/>
            <a:t> Setting</a:t>
          </a:r>
        </a:p>
      </dsp:txBody>
      <dsp:txXfrm>
        <a:off x="2076638" y="0"/>
        <a:ext cx="2125956" cy="288000"/>
      </dsp:txXfrm>
    </dsp:sp>
    <dsp:sp modelId="{D94404D7-C3B1-4ECF-8421-8519A4FCC695}">
      <dsp:nvSpPr>
        <dsp:cNvPr id="0" name=""/>
        <dsp:cNvSpPr/>
      </dsp:nvSpPr>
      <dsp:spPr>
        <a:xfrm>
          <a:off x="3863804" y="0"/>
          <a:ext cx="2413956" cy="288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Literature</a:t>
          </a:r>
          <a:endParaRPr lang="pt-BR" sz="1600" kern="1200" dirty="0"/>
        </a:p>
      </dsp:txBody>
      <dsp:txXfrm>
        <a:off x="4007804" y="0"/>
        <a:ext cx="2125956" cy="288000"/>
      </dsp:txXfrm>
    </dsp:sp>
    <dsp:sp modelId="{14549B5C-BCBE-4AE0-B39C-BD50DAD94F15}">
      <dsp:nvSpPr>
        <dsp:cNvPr id="0" name=""/>
        <dsp:cNvSpPr/>
      </dsp:nvSpPr>
      <dsp:spPr>
        <a:xfrm>
          <a:off x="5794969" y="0"/>
          <a:ext cx="2413956" cy="288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Database</a:t>
          </a:r>
          <a:endParaRPr lang="pt-BR" sz="1600" kern="1200" dirty="0"/>
        </a:p>
      </dsp:txBody>
      <dsp:txXfrm>
        <a:off x="5938969" y="0"/>
        <a:ext cx="2125956" cy="288000"/>
      </dsp:txXfrm>
    </dsp:sp>
    <dsp:sp modelId="{148F970B-A2C8-4A0E-B243-34881D5CC43A}">
      <dsp:nvSpPr>
        <dsp:cNvPr id="0" name=""/>
        <dsp:cNvSpPr/>
      </dsp:nvSpPr>
      <dsp:spPr>
        <a:xfrm>
          <a:off x="7726134" y="0"/>
          <a:ext cx="2413956" cy="288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Summary</a:t>
          </a:r>
          <a:r>
            <a:rPr lang="pt-BR" sz="1600" kern="1200" dirty="0"/>
            <a:t> </a:t>
          </a:r>
          <a:r>
            <a:rPr lang="pt-BR" sz="1600" kern="1200" dirty="0" err="1"/>
            <a:t>Statistics</a:t>
          </a:r>
          <a:endParaRPr lang="pt-BR" sz="1600" kern="1200" dirty="0"/>
        </a:p>
      </dsp:txBody>
      <dsp:txXfrm>
        <a:off x="7870134" y="0"/>
        <a:ext cx="2125956" cy="288000"/>
      </dsp:txXfrm>
    </dsp:sp>
    <dsp:sp modelId="{57033870-FEAC-4ED5-998E-0C4F45258632}">
      <dsp:nvSpPr>
        <dsp:cNvPr id="0" name=""/>
        <dsp:cNvSpPr/>
      </dsp:nvSpPr>
      <dsp:spPr>
        <a:xfrm>
          <a:off x="9657299" y="0"/>
          <a:ext cx="2413956" cy="288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Preliminary</a:t>
          </a:r>
          <a:r>
            <a:rPr lang="pt-BR" sz="1600" kern="1200" dirty="0"/>
            <a:t> </a:t>
          </a:r>
          <a:r>
            <a:rPr lang="pt-BR" sz="1600" kern="1200" dirty="0" err="1"/>
            <a:t>Results</a:t>
          </a:r>
          <a:endParaRPr lang="pt-BR" sz="1600" kern="1200" dirty="0"/>
        </a:p>
      </dsp:txBody>
      <dsp:txXfrm>
        <a:off x="9801299" y="0"/>
        <a:ext cx="2125956" cy="2880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D94C8F-8FC2-4A3B-B74B-DB0F9B15CA92}">
      <dsp:nvSpPr>
        <dsp:cNvPr id="0" name=""/>
        <dsp:cNvSpPr/>
      </dsp:nvSpPr>
      <dsp:spPr>
        <a:xfrm>
          <a:off x="1473" y="0"/>
          <a:ext cx="2413956" cy="288000"/>
        </a:xfrm>
        <a:prstGeom prst="homePlate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Introduction</a:t>
          </a:r>
          <a:endParaRPr lang="pt-BR" sz="1600" kern="1200" dirty="0"/>
        </a:p>
      </dsp:txBody>
      <dsp:txXfrm>
        <a:off x="1473" y="0"/>
        <a:ext cx="2341956" cy="288000"/>
      </dsp:txXfrm>
    </dsp:sp>
    <dsp:sp modelId="{9D89FEAB-51AA-4CCD-9821-C6E4E5B1044E}">
      <dsp:nvSpPr>
        <dsp:cNvPr id="0" name=""/>
        <dsp:cNvSpPr/>
      </dsp:nvSpPr>
      <dsp:spPr>
        <a:xfrm>
          <a:off x="1932638" y="0"/>
          <a:ext cx="2413956" cy="288000"/>
        </a:xfrm>
        <a:prstGeom prst="chevron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Institutional</a:t>
          </a:r>
          <a:r>
            <a:rPr lang="pt-BR" sz="1600" kern="1200" dirty="0"/>
            <a:t> Setting</a:t>
          </a:r>
        </a:p>
      </dsp:txBody>
      <dsp:txXfrm>
        <a:off x="2076638" y="0"/>
        <a:ext cx="2125956" cy="288000"/>
      </dsp:txXfrm>
    </dsp:sp>
    <dsp:sp modelId="{D94404D7-C3B1-4ECF-8421-8519A4FCC695}">
      <dsp:nvSpPr>
        <dsp:cNvPr id="0" name=""/>
        <dsp:cNvSpPr/>
      </dsp:nvSpPr>
      <dsp:spPr>
        <a:xfrm>
          <a:off x="3863804" y="0"/>
          <a:ext cx="2413956" cy="288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Literature</a:t>
          </a:r>
          <a:endParaRPr lang="pt-BR" sz="1600" kern="1200" dirty="0"/>
        </a:p>
      </dsp:txBody>
      <dsp:txXfrm>
        <a:off x="4007804" y="0"/>
        <a:ext cx="2125956" cy="288000"/>
      </dsp:txXfrm>
    </dsp:sp>
    <dsp:sp modelId="{14549B5C-BCBE-4AE0-B39C-BD50DAD94F15}">
      <dsp:nvSpPr>
        <dsp:cNvPr id="0" name=""/>
        <dsp:cNvSpPr/>
      </dsp:nvSpPr>
      <dsp:spPr>
        <a:xfrm>
          <a:off x="5794969" y="0"/>
          <a:ext cx="2413956" cy="288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Database</a:t>
          </a:r>
          <a:endParaRPr lang="pt-BR" sz="1600" kern="1200" dirty="0"/>
        </a:p>
      </dsp:txBody>
      <dsp:txXfrm>
        <a:off x="5938969" y="0"/>
        <a:ext cx="2125956" cy="288000"/>
      </dsp:txXfrm>
    </dsp:sp>
    <dsp:sp modelId="{148F970B-A2C8-4A0E-B243-34881D5CC43A}">
      <dsp:nvSpPr>
        <dsp:cNvPr id="0" name=""/>
        <dsp:cNvSpPr/>
      </dsp:nvSpPr>
      <dsp:spPr>
        <a:xfrm>
          <a:off x="7726134" y="0"/>
          <a:ext cx="2413956" cy="288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Summary</a:t>
          </a:r>
          <a:r>
            <a:rPr lang="pt-BR" sz="1600" kern="1200" dirty="0"/>
            <a:t> </a:t>
          </a:r>
          <a:r>
            <a:rPr lang="pt-BR" sz="1600" kern="1200" dirty="0" err="1"/>
            <a:t>Statistics</a:t>
          </a:r>
          <a:endParaRPr lang="pt-BR" sz="1600" kern="1200" dirty="0"/>
        </a:p>
      </dsp:txBody>
      <dsp:txXfrm>
        <a:off x="7870134" y="0"/>
        <a:ext cx="2125956" cy="288000"/>
      </dsp:txXfrm>
    </dsp:sp>
    <dsp:sp modelId="{57033870-FEAC-4ED5-998E-0C4F45258632}">
      <dsp:nvSpPr>
        <dsp:cNvPr id="0" name=""/>
        <dsp:cNvSpPr/>
      </dsp:nvSpPr>
      <dsp:spPr>
        <a:xfrm>
          <a:off x="9657299" y="0"/>
          <a:ext cx="2413956" cy="288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Preliminary</a:t>
          </a:r>
          <a:r>
            <a:rPr lang="pt-BR" sz="1600" kern="1200" dirty="0"/>
            <a:t> </a:t>
          </a:r>
          <a:r>
            <a:rPr lang="pt-BR" sz="1600" kern="1200" dirty="0" err="1"/>
            <a:t>Results</a:t>
          </a:r>
          <a:endParaRPr lang="pt-BR" sz="1600" kern="1200" dirty="0"/>
        </a:p>
      </dsp:txBody>
      <dsp:txXfrm>
        <a:off x="9801299" y="0"/>
        <a:ext cx="2125956" cy="28800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D94C8F-8FC2-4A3B-B74B-DB0F9B15CA92}">
      <dsp:nvSpPr>
        <dsp:cNvPr id="0" name=""/>
        <dsp:cNvSpPr/>
      </dsp:nvSpPr>
      <dsp:spPr>
        <a:xfrm>
          <a:off x="1473" y="0"/>
          <a:ext cx="2413956" cy="288000"/>
        </a:xfrm>
        <a:prstGeom prst="homePlate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Introduction</a:t>
          </a:r>
          <a:endParaRPr lang="pt-BR" sz="1600" kern="1200" dirty="0"/>
        </a:p>
      </dsp:txBody>
      <dsp:txXfrm>
        <a:off x="1473" y="0"/>
        <a:ext cx="2341956" cy="288000"/>
      </dsp:txXfrm>
    </dsp:sp>
    <dsp:sp modelId="{9D89FEAB-51AA-4CCD-9821-C6E4E5B1044E}">
      <dsp:nvSpPr>
        <dsp:cNvPr id="0" name=""/>
        <dsp:cNvSpPr/>
      </dsp:nvSpPr>
      <dsp:spPr>
        <a:xfrm>
          <a:off x="1932638" y="0"/>
          <a:ext cx="2413956" cy="288000"/>
        </a:xfrm>
        <a:prstGeom prst="chevron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Institutional</a:t>
          </a:r>
          <a:r>
            <a:rPr lang="pt-BR" sz="1600" kern="1200" dirty="0"/>
            <a:t> Setting</a:t>
          </a:r>
        </a:p>
      </dsp:txBody>
      <dsp:txXfrm>
        <a:off x="2076638" y="0"/>
        <a:ext cx="2125956" cy="288000"/>
      </dsp:txXfrm>
    </dsp:sp>
    <dsp:sp modelId="{D94404D7-C3B1-4ECF-8421-8519A4FCC695}">
      <dsp:nvSpPr>
        <dsp:cNvPr id="0" name=""/>
        <dsp:cNvSpPr/>
      </dsp:nvSpPr>
      <dsp:spPr>
        <a:xfrm>
          <a:off x="3863804" y="0"/>
          <a:ext cx="2413956" cy="288000"/>
        </a:xfrm>
        <a:prstGeom prst="chevron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Literature</a:t>
          </a:r>
          <a:endParaRPr lang="pt-BR" sz="1600" kern="1200" dirty="0"/>
        </a:p>
      </dsp:txBody>
      <dsp:txXfrm>
        <a:off x="4007804" y="0"/>
        <a:ext cx="2125956" cy="288000"/>
      </dsp:txXfrm>
    </dsp:sp>
    <dsp:sp modelId="{14549B5C-BCBE-4AE0-B39C-BD50DAD94F15}">
      <dsp:nvSpPr>
        <dsp:cNvPr id="0" name=""/>
        <dsp:cNvSpPr/>
      </dsp:nvSpPr>
      <dsp:spPr>
        <a:xfrm>
          <a:off x="5794969" y="0"/>
          <a:ext cx="2413956" cy="288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Database</a:t>
          </a:r>
          <a:endParaRPr lang="pt-BR" sz="1600" kern="1200" dirty="0"/>
        </a:p>
      </dsp:txBody>
      <dsp:txXfrm>
        <a:off x="5938969" y="0"/>
        <a:ext cx="2125956" cy="288000"/>
      </dsp:txXfrm>
    </dsp:sp>
    <dsp:sp modelId="{148F970B-A2C8-4A0E-B243-34881D5CC43A}">
      <dsp:nvSpPr>
        <dsp:cNvPr id="0" name=""/>
        <dsp:cNvSpPr/>
      </dsp:nvSpPr>
      <dsp:spPr>
        <a:xfrm>
          <a:off x="7726134" y="0"/>
          <a:ext cx="2413956" cy="288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Summary</a:t>
          </a:r>
          <a:r>
            <a:rPr lang="pt-BR" sz="1600" kern="1200" dirty="0"/>
            <a:t> </a:t>
          </a:r>
          <a:r>
            <a:rPr lang="pt-BR" sz="1600" kern="1200" dirty="0" err="1"/>
            <a:t>Statistics</a:t>
          </a:r>
          <a:endParaRPr lang="pt-BR" sz="1600" kern="1200" dirty="0"/>
        </a:p>
      </dsp:txBody>
      <dsp:txXfrm>
        <a:off x="7870134" y="0"/>
        <a:ext cx="2125956" cy="288000"/>
      </dsp:txXfrm>
    </dsp:sp>
    <dsp:sp modelId="{57033870-FEAC-4ED5-998E-0C4F45258632}">
      <dsp:nvSpPr>
        <dsp:cNvPr id="0" name=""/>
        <dsp:cNvSpPr/>
      </dsp:nvSpPr>
      <dsp:spPr>
        <a:xfrm>
          <a:off x="9657299" y="0"/>
          <a:ext cx="2413956" cy="288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Preliminary</a:t>
          </a:r>
          <a:r>
            <a:rPr lang="pt-BR" sz="1600" kern="1200" dirty="0"/>
            <a:t> </a:t>
          </a:r>
          <a:r>
            <a:rPr lang="pt-BR" sz="1600" kern="1200" dirty="0" err="1"/>
            <a:t>Results</a:t>
          </a:r>
          <a:endParaRPr lang="pt-BR" sz="1600" kern="1200" dirty="0"/>
        </a:p>
      </dsp:txBody>
      <dsp:txXfrm>
        <a:off x="9801299" y="0"/>
        <a:ext cx="2125956" cy="28800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D94C8F-8FC2-4A3B-B74B-DB0F9B15CA92}">
      <dsp:nvSpPr>
        <dsp:cNvPr id="0" name=""/>
        <dsp:cNvSpPr/>
      </dsp:nvSpPr>
      <dsp:spPr>
        <a:xfrm>
          <a:off x="1473" y="0"/>
          <a:ext cx="2413956" cy="288000"/>
        </a:xfrm>
        <a:prstGeom prst="homePlate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Introduction</a:t>
          </a:r>
          <a:endParaRPr lang="pt-BR" sz="1600" kern="1200" dirty="0"/>
        </a:p>
      </dsp:txBody>
      <dsp:txXfrm>
        <a:off x="1473" y="0"/>
        <a:ext cx="2341956" cy="288000"/>
      </dsp:txXfrm>
    </dsp:sp>
    <dsp:sp modelId="{9D89FEAB-51AA-4CCD-9821-C6E4E5B1044E}">
      <dsp:nvSpPr>
        <dsp:cNvPr id="0" name=""/>
        <dsp:cNvSpPr/>
      </dsp:nvSpPr>
      <dsp:spPr>
        <a:xfrm>
          <a:off x="1932638" y="0"/>
          <a:ext cx="2413956" cy="288000"/>
        </a:xfrm>
        <a:prstGeom prst="chevron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Institutional</a:t>
          </a:r>
          <a:r>
            <a:rPr lang="pt-BR" sz="1600" kern="1200" dirty="0"/>
            <a:t> Setting</a:t>
          </a:r>
        </a:p>
      </dsp:txBody>
      <dsp:txXfrm>
        <a:off x="2076638" y="0"/>
        <a:ext cx="2125956" cy="288000"/>
      </dsp:txXfrm>
    </dsp:sp>
    <dsp:sp modelId="{D94404D7-C3B1-4ECF-8421-8519A4FCC695}">
      <dsp:nvSpPr>
        <dsp:cNvPr id="0" name=""/>
        <dsp:cNvSpPr/>
      </dsp:nvSpPr>
      <dsp:spPr>
        <a:xfrm>
          <a:off x="3863804" y="0"/>
          <a:ext cx="2413956" cy="288000"/>
        </a:xfrm>
        <a:prstGeom prst="chevron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Literature</a:t>
          </a:r>
          <a:endParaRPr lang="pt-BR" sz="1600" kern="1200" dirty="0"/>
        </a:p>
      </dsp:txBody>
      <dsp:txXfrm>
        <a:off x="4007804" y="0"/>
        <a:ext cx="2125956" cy="288000"/>
      </dsp:txXfrm>
    </dsp:sp>
    <dsp:sp modelId="{14549B5C-BCBE-4AE0-B39C-BD50DAD94F15}">
      <dsp:nvSpPr>
        <dsp:cNvPr id="0" name=""/>
        <dsp:cNvSpPr/>
      </dsp:nvSpPr>
      <dsp:spPr>
        <a:xfrm>
          <a:off x="5794969" y="0"/>
          <a:ext cx="2413956" cy="288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Database</a:t>
          </a:r>
          <a:endParaRPr lang="pt-BR" sz="1600" kern="1200" dirty="0"/>
        </a:p>
      </dsp:txBody>
      <dsp:txXfrm>
        <a:off x="5938969" y="0"/>
        <a:ext cx="2125956" cy="288000"/>
      </dsp:txXfrm>
    </dsp:sp>
    <dsp:sp modelId="{148F970B-A2C8-4A0E-B243-34881D5CC43A}">
      <dsp:nvSpPr>
        <dsp:cNvPr id="0" name=""/>
        <dsp:cNvSpPr/>
      </dsp:nvSpPr>
      <dsp:spPr>
        <a:xfrm>
          <a:off x="7726134" y="0"/>
          <a:ext cx="2413956" cy="288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Summary</a:t>
          </a:r>
          <a:r>
            <a:rPr lang="pt-BR" sz="1600" kern="1200" dirty="0"/>
            <a:t> </a:t>
          </a:r>
          <a:r>
            <a:rPr lang="pt-BR" sz="1600" kern="1200" dirty="0" err="1"/>
            <a:t>Statistics</a:t>
          </a:r>
          <a:endParaRPr lang="pt-BR" sz="1600" kern="1200" dirty="0"/>
        </a:p>
      </dsp:txBody>
      <dsp:txXfrm>
        <a:off x="7870134" y="0"/>
        <a:ext cx="2125956" cy="288000"/>
      </dsp:txXfrm>
    </dsp:sp>
    <dsp:sp modelId="{57033870-FEAC-4ED5-998E-0C4F45258632}">
      <dsp:nvSpPr>
        <dsp:cNvPr id="0" name=""/>
        <dsp:cNvSpPr/>
      </dsp:nvSpPr>
      <dsp:spPr>
        <a:xfrm>
          <a:off x="9657299" y="0"/>
          <a:ext cx="2413956" cy="288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/>
            <a:t>Preliminary</a:t>
          </a:r>
          <a:r>
            <a:rPr lang="pt-BR" sz="1600" kern="1200" dirty="0"/>
            <a:t> </a:t>
          </a:r>
          <a:r>
            <a:rPr lang="pt-BR" sz="1600" kern="1200" dirty="0" err="1"/>
            <a:t>Results</a:t>
          </a:r>
          <a:endParaRPr lang="pt-BR" sz="1600" kern="1200" dirty="0"/>
        </a:p>
      </dsp:txBody>
      <dsp:txXfrm>
        <a:off x="9801299" y="0"/>
        <a:ext cx="2125956" cy="288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EF16D-F0E9-4938-B1E9-6C26CD1FEFFD}" type="datetimeFigureOut">
              <a:rPr lang="pt-BR" smtClean="0"/>
              <a:t>17/12/2017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5498D6-CB8B-4C85-B6BF-BC9455AF94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7818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4E135BC-E5B6-4735-BB7D-C973D6424BD3}" type="datetimeFigureOut">
              <a:rPr lang="pt-BR" smtClean="0"/>
              <a:t>17/12/2017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D0256-DAE9-4923-AE68-D1984A8D36A5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2961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35BC-E5B6-4735-BB7D-C973D6424BD3}" type="datetimeFigureOut">
              <a:rPr lang="pt-BR" smtClean="0"/>
              <a:t>17/12/2017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D0256-DAE9-4923-AE68-D1984A8D36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3547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35BC-E5B6-4735-BB7D-C973D6424BD3}" type="datetimeFigureOut">
              <a:rPr lang="pt-BR" smtClean="0"/>
              <a:t>17/12/2017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D0256-DAE9-4923-AE68-D1984A8D36A5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1764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5"/>
            <a:ext cx="9720072" cy="813600"/>
          </a:xfrm>
        </p:spPr>
        <p:txBody>
          <a:bodyPr/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634400"/>
            <a:ext cx="9720071" cy="4680000"/>
          </a:xfrm>
        </p:spPr>
        <p:txBody>
          <a:bodyPr/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35BC-E5B6-4735-BB7D-C973D6424BD3}" type="datetimeFigureOut">
              <a:rPr lang="pt-BR" smtClean="0"/>
              <a:t>17/12/2017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D0256-DAE9-4923-AE68-D1984A8D36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200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35BC-E5B6-4735-BB7D-C973D6424BD3}" type="datetimeFigureOut">
              <a:rPr lang="pt-BR" smtClean="0"/>
              <a:t>17/12/2017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D0256-DAE9-4923-AE68-D1984A8D36A5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917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8136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1634400"/>
            <a:ext cx="4754880" cy="468000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1634400"/>
            <a:ext cx="4754880" cy="468000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35BC-E5B6-4735-BB7D-C973D6424BD3}" type="datetimeFigureOut">
              <a:rPr lang="pt-BR" smtClean="0"/>
              <a:t>17/12/2017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D0256-DAE9-4923-AE68-D1984A8D36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2813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813600"/>
          </a:xfrm>
        </p:spPr>
        <p:txBody>
          <a:bodyPr/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1634400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692944"/>
            <a:ext cx="4754880" cy="3616416"/>
          </a:xfrm>
        </p:spPr>
        <p:txBody>
          <a:bodyPr lIns="45720" rIns="4572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1634400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692944"/>
            <a:ext cx="4754880" cy="3616416"/>
          </a:xfrm>
        </p:spPr>
        <p:txBody>
          <a:bodyPr lIns="45720" rIns="4572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35BC-E5B6-4735-BB7D-C973D6424BD3}" type="datetimeFigureOut">
              <a:rPr lang="pt-BR" smtClean="0"/>
              <a:t>17/12/2017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D0256-DAE9-4923-AE68-D1984A8D36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447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35BC-E5B6-4735-BB7D-C973D6424BD3}" type="datetimeFigureOut">
              <a:rPr lang="pt-BR" smtClean="0"/>
              <a:t>17/12/2017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D0256-DAE9-4923-AE68-D1984A8D36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6756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35BC-E5B6-4735-BB7D-C973D6424BD3}" type="datetimeFigureOut">
              <a:rPr lang="pt-BR" smtClean="0"/>
              <a:t>17/12/2017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D0256-DAE9-4923-AE68-D1984A8D36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0401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35BC-E5B6-4735-BB7D-C973D6424BD3}" type="datetimeFigureOut">
              <a:rPr lang="pt-BR" smtClean="0"/>
              <a:t>17/12/2017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D0256-DAE9-4923-AE68-D1984A8D36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2886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35BC-E5B6-4735-BB7D-C973D6424BD3}" type="datetimeFigureOut">
              <a:rPr lang="pt-BR" smtClean="0"/>
              <a:t>17/12/2017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D0256-DAE9-4923-AE68-D1984A8D36A5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5671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8125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1632856"/>
            <a:ext cx="9720071" cy="468000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A4E135BC-E5B6-4735-BB7D-C973D6424BD3}" type="datetimeFigureOut">
              <a:rPr lang="pt-BR" smtClean="0"/>
              <a:t>17/12/2017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B11D0256-DAE9-4923-AE68-D1984A8D36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5768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7" Type="http://schemas.openxmlformats.org/officeDocument/2006/relationships/image" Target="../media/image6.emf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diagramLayout" Target="../diagrams/layout15.xml"/><Relationship Id="rId7" Type="http://schemas.openxmlformats.org/officeDocument/2006/relationships/chart" Target="../charts/chart1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.xml"/><Relationship Id="rId3" Type="http://schemas.openxmlformats.org/officeDocument/2006/relationships/diagramLayout" Target="../diagrams/layout16.xml"/><Relationship Id="rId7" Type="http://schemas.openxmlformats.org/officeDocument/2006/relationships/chart" Target="../charts/chart3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chart" Target="../charts/chart6.xml"/><Relationship Id="rId3" Type="http://schemas.openxmlformats.org/officeDocument/2006/relationships/diagramLayout" Target="../diagrams/layout21.xml"/><Relationship Id="rId7" Type="http://schemas.openxmlformats.org/officeDocument/2006/relationships/chart" Target="../charts/chart5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28ABF4-C0C7-495B-A405-6485D78B33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Consequences of extending paid maternity leave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953B431-B105-4486-AEBC-172396915F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The </a:t>
            </a:r>
            <a:r>
              <a:rPr lang="en-US" sz="3200" dirty="0" err="1"/>
              <a:t>Programa</a:t>
            </a:r>
            <a:r>
              <a:rPr lang="en-US" sz="3200" dirty="0"/>
              <a:t> </a:t>
            </a:r>
            <a:r>
              <a:rPr lang="en-US" sz="3200" dirty="0" err="1"/>
              <a:t>Empresa</a:t>
            </a:r>
            <a:r>
              <a:rPr lang="en-US" sz="3200" dirty="0"/>
              <a:t> </a:t>
            </a:r>
            <a:r>
              <a:rPr lang="en-US" sz="3200" dirty="0" err="1"/>
              <a:t>Cidadã</a:t>
            </a:r>
            <a:r>
              <a:rPr lang="en-US" sz="3200" dirty="0"/>
              <a:t> experience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652696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E94FE0-50CD-4ED5-862B-D14ADCAB5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Database</a:t>
            </a:r>
            <a:endParaRPr lang="pt-BR" dirty="0"/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568D0D37-1A37-4C42-BD5E-D5E23F7597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7855114"/>
              </p:ext>
            </p:extLst>
          </p:nvPr>
        </p:nvGraphicFramePr>
        <p:xfrm>
          <a:off x="1023938" y="1635125"/>
          <a:ext cx="9591053" cy="4235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08AFE6BF-DC47-4B8E-AA1F-EE0D0F98F0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22644294"/>
              </p:ext>
            </p:extLst>
          </p:nvPr>
        </p:nvGraphicFramePr>
        <p:xfrm>
          <a:off x="0" y="-12982"/>
          <a:ext cx="12072730" cy="28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5589384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B8385A-7FC6-4970-9DA3-96E012B7A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Summary</a:t>
            </a:r>
            <a:r>
              <a:rPr lang="pt-BR" dirty="0"/>
              <a:t> </a:t>
            </a:r>
            <a:r>
              <a:rPr lang="pt-BR" dirty="0" err="1"/>
              <a:t>statistics</a:t>
            </a:r>
            <a:r>
              <a:rPr lang="pt-BR" sz="4000" dirty="0">
                <a:solidFill>
                  <a:schemeClr val="bg1">
                    <a:lumMod val="50000"/>
                  </a:schemeClr>
                </a:solidFill>
              </a:rPr>
              <a:t>| Receita Federal</a:t>
            </a:r>
            <a:endParaRPr lang="pt-BR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871804E-B047-4A9B-B2EB-C7869E621F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/>
              <a:t>Most</a:t>
            </a:r>
            <a:r>
              <a:rPr lang="pt-BR" dirty="0"/>
              <a:t> </a:t>
            </a:r>
            <a:r>
              <a:rPr lang="pt-BR" dirty="0" err="1"/>
              <a:t>firms</a:t>
            </a:r>
            <a:r>
              <a:rPr lang="pt-BR" dirty="0"/>
              <a:t> </a:t>
            </a:r>
            <a:r>
              <a:rPr lang="pt-BR" dirty="0" err="1"/>
              <a:t>joined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program</a:t>
            </a:r>
            <a:r>
              <a:rPr lang="pt-BR" dirty="0"/>
              <a:t> in 2010 (</a:t>
            </a:r>
            <a:r>
              <a:rPr lang="pt-BR" dirty="0" err="1"/>
              <a:t>when</a:t>
            </a:r>
            <a:r>
              <a:rPr lang="pt-BR" dirty="0"/>
              <a:t> it </a:t>
            </a:r>
            <a:r>
              <a:rPr lang="pt-BR" dirty="0" err="1"/>
              <a:t>was</a:t>
            </a:r>
            <a:r>
              <a:rPr lang="pt-BR" dirty="0"/>
              <a:t> </a:t>
            </a:r>
            <a:r>
              <a:rPr lang="pt-BR" dirty="0" err="1"/>
              <a:t>launched</a:t>
            </a:r>
            <a:r>
              <a:rPr lang="pt-BR" dirty="0"/>
              <a:t>);</a:t>
            </a:r>
          </a:p>
          <a:p>
            <a:r>
              <a:rPr lang="pt-BR" dirty="0" err="1"/>
              <a:t>Accession</a:t>
            </a:r>
            <a:r>
              <a:rPr lang="pt-BR" dirty="0"/>
              <a:t> </a:t>
            </a:r>
            <a:r>
              <a:rPr lang="pt-BR" dirty="0" err="1"/>
              <a:t>increased</a:t>
            </a:r>
            <a:r>
              <a:rPr lang="pt-BR" dirty="0"/>
              <a:t> in 2016 </a:t>
            </a:r>
            <a:r>
              <a:rPr lang="pt-BR" dirty="0" err="1"/>
              <a:t>due</a:t>
            </a:r>
            <a:r>
              <a:rPr lang="pt-BR" dirty="0"/>
              <a:t>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expansion</a:t>
            </a:r>
            <a:r>
              <a:rPr lang="pt-BR" dirty="0"/>
              <a:t> </a:t>
            </a:r>
            <a:r>
              <a:rPr lang="pt-BR" dirty="0" err="1"/>
              <a:t>on</a:t>
            </a:r>
            <a:r>
              <a:rPr lang="pt-BR" dirty="0"/>
              <a:t> </a:t>
            </a:r>
            <a:r>
              <a:rPr lang="pt-BR" dirty="0" err="1"/>
              <a:t>paternity</a:t>
            </a:r>
            <a:r>
              <a:rPr lang="pt-BR" dirty="0"/>
              <a:t> </a:t>
            </a:r>
            <a:r>
              <a:rPr lang="pt-BR" dirty="0" err="1"/>
              <a:t>leave</a:t>
            </a:r>
            <a:r>
              <a:rPr lang="pt-BR" dirty="0"/>
              <a:t>;</a:t>
            </a:r>
          </a:p>
          <a:p>
            <a:r>
              <a:rPr lang="pt-BR" dirty="0"/>
              <a:t>SP </a:t>
            </a:r>
            <a:r>
              <a:rPr lang="pt-BR" dirty="0" err="1"/>
              <a:t>is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state</a:t>
            </a:r>
            <a:r>
              <a:rPr lang="pt-BR" dirty="0"/>
              <a:t> </a:t>
            </a:r>
            <a:r>
              <a:rPr lang="pt-BR" dirty="0" err="1"/>
              <a:t>with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highest</a:t>
            </a:r>
            <a:r>
              <a:rPr lang="pt-BR" dirty="0"/>
              <a:t> </a:t>
            </a:r>
            <a:r>
              <a:rPr lang="pt-BR" dirty="0" err="1"/>
              <a:t>concentration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firms</a:t>
            </a:r>
            <a:r>
              <a:rPr lang="pt-BR" dirty="0"/>
              <a:t> in ECP (34.1%);</a:t>
            </a:r>
          </a:p>
          <a:p>
            <a:r>
              <a:rPr lang="pt-BR" dirty="0"/>
              <a:t>SP+RJ+MG </a:t>
            </a:r>
            <a:r>
              <a:rPr lang="pt-BR" dirty="0" err="1"/>
              <a:t>concentrate</a:t>
            </a:r>
            <a:r>
              <a:rPr lang="pt-BR" dirty="0"/>
              <a:t> over 50%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firms</a:t>
            </a:r>
            <a:r>
              <a:rPr lang="pt-BR" dirty="0"/>
              <a:t> in ECP.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5288D335-09DC-4BE6-8ACB-53CCAAC7BC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8495" y="4064281"/>
            <a:ext cx="6376043" cy="1971823"/>
          </a:xfrm>
          <a:prstGeom prst="rect">
            <a:avLst/>
          </a:prstGeom>
        </p:spPr>
      </p:pic>
      <p:sp>
        <p:nvSpPr>
          <p:cNvPr id="11" name="Retângulo 10">
            <a:extLst>
              <a:ext uri="{FF2B5EF4-FFF2-40B4-BE49-F238E27FC236}">
                <a16:creationId xmlns:a16="http://schemas.microsoft.com/office/drawing/2014/main" id="{354C3355-B2C6-4076-A0E6-3EFCB82E11CE}"/>
              </a:ext>
            </a:extLst>
          </p:cNvPr>
          <p:cNvSpPr/>
          <p:nvPr/>
        </p:nvSpPr>
        <p:spPr>
          <a:xfrm>
            <a:off x="3764400" y="6036104"/>
            <a:ext cx="318510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0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Evolution</a:t>
            </a:r>
            <a:r>
              <a:rPr lang="pt-BR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pt-BR" sz="20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of</a:t>
            </a:r>
            <a:r>
              <a:rPr lang="pt-BR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pt-BR" sz="20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firms</a:t>
            </a:r>
            <a:r>
              <a:rPr lang="pt-BR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pt-BR" sz="20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joining</a:t>
            </a:r>
            <a:r>
              <a:rPr lang="pt-BR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ECP</a:t>
            </a:r>
            <a:endParaRPr lang="pt-BR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14" name="Diagrama 13">
            <a:extLst>
              <a:ext uri="{FF2B5EF4-FFF2-40B4-BE49-F238E27FC236}">
                <a16:creationId xmlns:a16="http://schemas.microsoft.com/office/drawing/2014/main" id="{233A8205-7F0E-40A4-AB2C-AB0117489C7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96960006"/>
              </p:ext>
            </p:extLst>
          </p:nvPr>
        </p:nvGraphicFramePr>
        <p:xfrm>
          <a:off x="0" y="-12982"/>
          <a:ext cx="12072730" cy="28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871218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AEF0BA51-A6B1-4FD7-AEB8-45D48BE049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342" y="410817"/>
            <a:ext cx="8947201" cy="6456839"/>
          </a:xfrm>
          <a:prstGeom prst="rect">
            <a:avLst/>
          </a:prstGeom>
        </p:spPr>
      </p:pic>
      <p:sp>
        <p:nvSpPr>
          <p:cNvPr id="3" name="Retângulo 2">
            <a:extLst>
              <a:ext uri="{FF2B5EF4-FFF2-40B4-BE49-F238E27FC236}">
                <a16:creationId xmlns:a16="http://schemas.microsoft.com/office/drawing/2014/main" id="{84D23261-178C-49E0-B5C2-232E025C37A1}"/>
              </a:ext>
            </a:extLst>
          </p:cNvPr>
          <p:cNvSpPr/>
          <p:nvPr/>
        </p:nvSpPr>
        <p:spPr>
          <a:xfrm rot="16200000">
            <a:off x="448501" y="3228945"/>
            <a:ext cx="192046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PEC – BY STATES</a:t>
            </a:r>
            <a:endParaRPr lang="pt-BR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5565AE8F-AB0D-48B6-9131-4F01A74CA8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6879893"/>
              </p:ext>
            </p:extLst>
          </p:nvPr>
        </p:nvGraphicFramePr>
        <p:xfrm>
          <a:off x="0" y="-12982"/>
          <a:ext cx="12072730" cy="28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359989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5565AE8F-AB0D-48B6-9131-4F01A74CA88A}"/>
              </a:ext>
            </a:extLst>
          </p:cNvPr>
          <p:cNvGraphicFramePr/>
          <p:nvPr>
            <p:extLst/>
          </p:nvPr>
        </p:nvGraphicFramePr>
        <p:xfrm>
          <a:off x="0" y="-12982"/>
          <a:ext cx="12072730" cy="28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191B6BAF-ED03-4BCE-8C56-8671A1E609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713285"/>
              </p:ext>
            </p:extLst>
          </p:nvPr>
        </p:nvGraphicFramePr>
        <p:xfrm>
          <a:off x="6228522" y="2834480"/>
          <a:ext cx="5202480" cy="3199224"/>
        </p:xfrm>
        <a:graphic>
          <a:graphicData uri="http://schemas.openxmlformats.org/drawingml/2006/table">
            <a:tbl>
              <a:tblPr/>
              <a:tblGrid>
                <a:gridCol w="810776">
                  <a:extLst>
                    <a:ext uri="{9D8B030D-6E8A-4147-A177-3AD203B41FA5}">
                      <a16:colId xmlns:a16="http://schemas.microsoft.com/office/drawing/2014/main" val="4108142768"/>
                    </a:ext>
                  </a:extLst>
                </a:gridCol>
                <a:gridCol w="1097926">
                  <a:extLst>
                    <a:ext uri="{9D8B030D-6E8A-4147-A177-3AD203B41FA5}">
                      <a16:colId xmlns:a16="http://schemas.microsoft.com/office/drawing/2014/main" val="4178161826"/>
                    </a:ext>
                  </a:extLst>
                </a:gridCol>
                <a:gridCol w="1097926">
                  <a:extLst>
                    <a:ext uri="{9D8B030D-6E8A-4147-A177-3AD203B41FA5}">
                      <a16:colId xmlns:a16="http://schemas.microsoft.com/office/drawing/2014/main" val="1256631387"/>
                    </a:ext>
                  </a:extLst>
                </a:gridCol>
                <a:gridCol w="1097926">
                  <a:extLst>
                    <a:ext uri="{9D8B030D-6E8A-4147-A177-3AD203B41FA5}">
                      <a16:colId xmlns:a16="http://schemas.microsoft.com/office/drawing/2014/main" val="1430774099"/>
                    </a:ext>
                  </a:extLst>
                </a:gridCol>
                <a:gridCol w="1097926">
                  <a:extLst>
                    <a:ext uri="{9D8B030D-6E8A-4147-A177-3AD203B41FA5}">
                      <a16:colId xmlns:a16="http://schemas.microsoft.com/office/drawing/2014/main" val="2474403077"/>
                    </a:ext>
                  </a:extLst>
                </a:gridCol>
              </a:tblGrid>
              <a:tr h="26660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Percentiles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Smallest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578056"/>
                  </a:ext>
                </a:extLst>
              </a:tr>
              <a:tr h="266602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25-jan-10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25-jan-10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547730"/>
                  </a:ext>
                </a:extLst>
              </a:tr>
              <a:tr h="266602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27-jan-10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25-jan-10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0388893"/>
                  </a:ext>
                </a:extLst>
              </a:tr>
              <a:tr h="266602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1-fev-10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25-jan-10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680353"/>
                  </a:ext>
                </a:extLst>
              </a:tr>
              <a:tr h="266602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15-mar-10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25-jan-10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Sum of Wgt.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4176937"/>
                  </a:ext>
                </a:extLst>
              </a:tr>
              <a:tr h="26660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4678786"/>
                  </a:ext>
                </a:extLst>
              </a:tr>
              <a:tr h="266602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18-out-10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19-mai-11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0525353"/>
                  </a:ext>
                </a:extLst>
              </a:tr>
              <a:tr h="26660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Largest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Std. Dev.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598.9367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4580758"/>
                  </a:ext>
                </a:extLst>
              </a:tr>
              <a:tr h="266602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9-ago-11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1-jul-16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4628650"/>
                  </a:ext>
                </a:extLst>
              </a:tr>
              <a:tr h="266602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9-abr-14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1-jul-16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Variance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358725.2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8844541"/>
                  </a:ext>
                </a:extLst>
              </a:tr>
              <a:tr h="266602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14-jul-15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1-jul-16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Skewness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1.685156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5868281"/>
                  </a:ext>
                </a:extLst>
              </a:tr>
              <a:tr h="266602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29-abr-16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1-jul-16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Kurtosis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4.916582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2197028"/>
                  </a:ext>
                </a:extLst>
              </a:tr>
            </a:tbl>
          </a:graphicData>
        </a:graphic>
      </p:graphicFrame>
      <p:pic>
        <p:nvPicPr>
          <p:cNvPr id="7" name="Picture 1">
            <a:extLst>
              <a:ext uri="{FF2B5EF4-FFF2-40B4-BE49-F238E27FC236}">
                <a16:creationId xmlns:a16="http://schemas.microsoft.com/office/drawing/2014/main" id="{A3E4559B-2B88-4452-A59D-A43FF4C00A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240" y="2109122"/>
            <a:ext cx="5966282" cy="4366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313D67EE-60FA-467E-8DED-9DD7BA16A162}"/>
              </a:ext>
            </a:extLst>
          </p:cNvPr>
          <p:cNvSpPr/>
          <p:nvPr/>
        </p:nvSpPr>
        <p:spPr>
          <a:xfrm>
            <a:off x="1148924" y="1709012"/>
            <a:ext cx="402450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0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Histogram</a:t>
            </a:r>
            <a:r>
              <a:rPr lang="pt-BR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pt-BR" sz="20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of</a:t>
            </a:r>
            <a:r>
              <a:rPr lang="pt-BR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pt-BR" sz="20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elegibility</a:t>
            </a:r>
            <a:r>
              <a:rPr lang="pt-BR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dates in </a:t>
            </a:r>
            <a:r>
              <a:rPr lang="pt-BR" sz="20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firms</a:t>
            </a:r>
            <a:endParaRPr lang="pt-BR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6E346139-13A5-4ADA-A453-ED7A7909D6C3}"/>
              </a:ext>
            </a:extLst>
          </p:cNvPr>
          <p:cNvSpPr/>
          <p:nvPr/>
        </p:nvSpPr>
        <p:spPr>
          <a:xfrm>
            <a:off x="6570560" y="2271746"/>
            <a:ext cx="268304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0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Distribution</a:t>
            </a:r>
            <a:r>
              <a:rPr lang="pt-BR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pt-BR" sz="20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of</a:t>
            </a:r>
            <a:r>
              <a:rPr lang="pt-BR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pt-BR" sz="20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elebigility</a:t>
            </a:r>
            <a:endParaRPr lang="pt-BR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6BF85097-4674-451E-9536-E0296B9744D7}"/>
              </a:ext>
            </a:extLst>
          </p:cNvPr>
          <p:cNvSpPr txBox="1">
            <a:spLocks/>
          </p:cNvSpPr>
          <p:nvPr/>
        </p:nvSpPr>
        <p:spPr>
          <a:xfrm>
            <a:off x="1024128" y="585215"/>
            <a:ext cx="9720072" cy="813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err="1"/>
              <a:t>Summary</a:t>
            </a:r>
            <a:r>
              <a:rPr lang="pt-BR" dirty="0"/>
              <a:t> </a:t>
            </a:r>
            <a:r>
              <a:rPr lang="pt-BR" dirty="0" err="1"/>
              <a:t>statistics</a:t>
            </a:r>
            <a:endParaRPr lang="pt-BR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9382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5565AE8F-AB0D-48B6-9131-4F01A74CA88A}"/>
              </a:ext>
            </a:extLst>
          </p:cNvPr>
          <p:cNvGraphicFramePr/>
          <p:nvPr>
            <p:extLst/>
          </p:nvPr>
        </p:nvGraphicFramePr>
        <p:xfrm>
          <a:off x="0" y="-12982"/>
          <a:ext cx="12072730" cy="28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ítulo 1">
            <a:extLst>
              <a:ext uri="{FF2B5EF4-FFF2-40B4-BE49-F238E27FC236}">
                <a16:creationId xmlns:a16="http://schemas.microsoft.com/office/drawing/2014/main" id="{65638A4C-5F2F-4CFC-84C0-94D4A8C3F864}"/>
              </a:ext>
            </a:extLst>
          </p:cNvPr>
          <p:cNvSpPr txBox="1">
            <a:spLocks/>
          </p:cNvSpPr>
          <p:nvPr/>
        </p:nvSpPr>
        <p:spPr>
          <a:xfrm>
            <a:off x="1024128" y="585215"/>
            <a:ext cx="9720072" cy="813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err="1"/>
              <a:t>Summary</a:t>
            </a:r>
            <a:r>
              <a:rPr lang="pt-BR" dirty="0"/>
              <a:t> </a:t>
            </a:r>
            <a:r>
              <a:rPr lang="pt-BR" dirty="0" err="1"/>
              <a:t>statistics</a:t>
            </a:r>
            <a:r>
              <a:rPr lang="pt-BR" sz="5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pt-BR" sz="4000" dirty="0">
                <a:solidFill>
                  <a:schemeClr val="bg1">
                    <a:lumMod val="50000"/>
                  </a:schemeClr>
                </a:solidFill>
              </a:rPr>
              <a:t>| PEC Vs. </a:t>
            </a:r>
            <a:r>
              <a:rPr lang="pt-BR" sz="4000" dirty="0" err="1">
                <a:solidFill>
                  <a:schemeClr val="bg1">
                    <a:lumMod val="50000"/>
                  </a:schemeClr>
                </a:solidFill>
              </a:rPr>
              <a:t>Others</a:t>
            </a:r>
            <a:endParaRPr lang="pt-BR" sz="4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3ED4515-EAD9-4679-96B6-3A6F4DB27A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average, ECP firms are very different from firms that are not in the program, except for percentage of black and illiterate employees.</a:t>
            </a:r>
          </a:p>
          <a:p>
            <a:endParaRPr lang="en-US" dirty="0"/>
          </a:p>
        </p:txBody>
      </p:sp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6E526504-922B-4983-94EE-945767CF24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7436778"/>
              </p:ext>
            </p:extLst>
          </p:nvPr>
        </p:nvGraphicFramePr>
        <p:xfrm>
          <a:off x="414590" y="3142187"/>
          <a:ext cx="4874862" cy="3172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2360F38C-32D7-456B-94B4-A2E095A1A8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1146823"/>
              </p:ext>
            </p:extLst>
          </p:nvPr>
        </p:nvGraphicFramePr>
        <p:xfrm>
          <a:off x="5898989" y="3142186"/>
          <a:ext cx="4874861" cy="3172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1565318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5565AE8F-AB0D-48B6-9131-4F01A74CA88A}"/>
              </a:ext>
            </a:extLst>
          </p:cNvPr>
          <p:cNvGraphicFramePr/>
          <p:nvPr>
            <p:extLst/>
          </p:nvPr>
        </p:nvGraphicFramePr>
        <p:xfrm>
          <a:off x="0" y="-12982"/>
          <a:ext cx="12072730" cy="28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ítulo 1">
            <a:extLst>
              <a:ext uri="{FF2B5EF4-FFF2-40B4-BE49-F238E27FC236}">
                <a16:creationId xmlns:a16="http://schemas.microsoft.com/office/drawing/2014/main" id="{65638A4C-5F2F-4CFC-84C0-94D4A8C3F864}"/>
              </a:ext>
            </a:extLst>
          </p:cNvPr>
          <p:cNvSpPr txBox="1">
            <a:spLocks/>
          </p:cNvSpPr>
          <p:nvPr/>
        </p:nvSpPr>
        <p:spPr>
          <a:xfrm>
            <a:off x="1024128" y="585215"/>
            <a:ext cx="9720072" cy="813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err="1"/>
              <a:t>Summary</a:t>
            </a:r>
            <a:r>
              <a:rPr lang="pt-BR" dirty="0"/>
              <a:t> </a:t>
            </a:r>
            <a:r>
              <a:rPr lang="pt-BR" dirty="0" err="1"/>
              <a:t>statistics</a:t>
            </a:r>
            <a:r>
              <a:rPr lang="pt-BR" dirty="0"/>
              <a:t> </a:t>
            </a:r>
            <a:r>
              <a:rPr lang="pt-BR" sz="4000" dirty="0">
                <a:solidFill>
                  <a:schemeClr val="bg1">
                    <a:lumMod val="50000"/>
                  </a:schemeClr>
                </a:solidFill>
              </a:rPr>
              <a:t>| PEC Vs. </a:t>
            </a:r>
            <a:r>
              <a:rPr lang="pt-BR" sz="4000" dirty="0" err="1">
                <a:solidFill>
                  <a:schemeClr val="bg1">
                    <a:lumMod val="50000"/>
                  </a:schemeClr>
                </a:solidFill>
              </a:rPr>
              <a:t>Others</a:t>
            </a:r>
            <a:endParaRPr lang="pt-BR" sz="5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3ED4515-EAD9-4679-96B6-3A6F4DB27A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/>
              <a:t>On</a:t>
            </a:r>
            <a:r>
              <a:rPr lang="pt-BR" dirty="0"/>
              <a:t> </a:t>
            </a:r>
            <a:r>
              <a:rPr lang="pt-BR" dirty="0" err="1"/>
              <a:t>average</a:t>
            </a:r>
            <a:r>
              <a:rPr lang="pt-BR" dirty="0"/>
              <a:t>, ECP </a:t>
            </a:r>
            <a:r>
              <a:rPr lang="pt-BR" dirty="0" err="1"/>
              <a:t>firms</a:t>
            </a:r>
            <a:r>
              <a:rPr lang="pt-BR" dirty="0"/>
              <a:t> are </a:t>
            </a:r>
            <a:r>
              <a:rPr lang="pt-BR" dirty="0" err="1"/>
              <a:t>larger</a:t>
            </a:r>
            <a:r>
              <a:rPr lang="pt-BR" dirty="0"/>
              <a:t>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have</a:t>
            </a:r>
            <a:r>
              <a:rPr lang="pt-BR" dirty="0"/>
              <a:t> </a:t>
            </a:r>
            <a:r>
              <a:rPr lang="pt-BR" dirty="0" err="1"/>
              <a:t>higher</a:t>
            </a:r>
            <a:r>
              <a:rPr lang="pt-BR" dirty="0"/>
              <a:t> </a:t>
            </a:r>
            <a:r>
              <a:rPr lang="pt-BR" dirty="0" err="1"/>
              <a:t>wages</a:t>
            </a:r>
            <a:r>
              <a:rPr lang="pt-BR" dirty="0"/>
              <a:t> </a:t>
            </a:r>
            <a:r>
              <a:rPr lang="pt-BR" dirty="0" err="1"/>
              <a:t>than</a:t>
            </a:r>
            <a:r>
              <a:rPr lang="pt-BR" dirty="0"/>
              <a:t> </a:t>
            </a:r>
            <a:r>
              <a:rPr lang="pt-BR" dirty="0" err="1"/>
              <a:t>other</a:t>
            </a:r>
            <a:r>
              <a:rPr lang="pt-BR" dirty="0"/>
              <a:t> </a:t>
            </a:r>
            <a:r>
              <a:rPr lang="pt-BR" dirty="0" err="1"/>
              <a:t>firms</a:t>
            </a:r>
            <a:r>
              <a:rPr lang="pt-BR" dirty="0"/>
              <a:t>.</a:t>
            </a:r>
          </a:p>
          <a:p>
            <a:endParaRPr lang="en-US" dirty="0"/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BE923DA8-F40B-48B2-A004-83BA879E06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9129480"/>
              </p:ext>
            </p:extLst>
          </p:nvPr>
        </p:nvGraphicFramePr>
        <p:xfrm>
          <a:off x="600222" y="2558281"/>
          <a:ext cx="5227200" cy="338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80949A1B-ACA6-416E-AFB2-EBDDC38E74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2830548"/>
              </p:ext>
            </p:extLst>
          </p:nvPr>
        </p:nvGraphicFramePr>
        <p:xfrm>
          <a:off x="6251328" y="2556242"/>
          <a:ext cx="5228492" cy="3603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42431785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5565AE8F-AB0D-48B6-9131-4F01A74CA88A}"/>
              </a:ext>
            </a:extLst>
          </p:cNvPr>
          <p:cNvGraphicFramePr/>
          <p:nvPr>
            <p:extLst/>
          </p:nvPr>
        </p:nvGraphicFramePr>
        <p:xfrm>
          <a:off x="0" y="-12982"/>
          <a:ext cx="12072730" cy="28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ítulo 1">
            <a:extLst>
              <a:ext uri="{FF2B5EF4-FFF2-40B4-BE49-F238E27FC236}">
                <a16:creationId xmlns:a16="http://schemas.microsoft.com/office/drawing/2014/main" id="{65638A4C-5F2F-4CFC-84C0-94D4A8C3F864}"/>
              </a:ext>
            </a:extLst>
          </p:cNvPr>
          <p:cNvSpPr txBox="1">
            <a:spLocks/>
          </p:cNvSpPr>
          <p:nvPr/>
        </p:nvSpPr>
        <p:spPr>
          <a:xfrm>
            <a:off x="1024128" y="585215"/>
            <a:ext cx="9720072" cy="813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err="1"/>
              <a:t>Summary</a:t>
            </a:r>
            <a:r>
              <a:rPr lang="pt-BR" dirty="0"/>
              <a:t> </a:t>
            </a:r>
            <a:r>
              <a:rPr lang="pt-BR" dirty="0" err="1"/>
              <a:t>statistics</a:t>
            </a:r>
            <a:r>
              <a:rPr lang="pt-BR" dirty="0"/>
              <a:t> </a:t>
            </a:r>
            <a:r>
              <a:rPr lang="pt-BR" sz="4000" dirty="0">
                <a:solidFill>
                  <a:schemeClr val="bg1">
                    <a:lumMod val="50000"/>
                  </a:schemeClr>
                </a:solidFill>
              </a:rPr>
              <a:t>| </a:t>
            </a:r>
            <a:r>
              <a:rPr lang="pt-BR" sz="4000" dirty="0" err="1">
                <a:solidFill>
                  <a:schemeClr val="bg1">
                    <a:lumMod val="50000"/>
                  </a:schemeClr>
                </a:solidFill>
              </a:rPr>
              <a:t>Early</a:t>
            </a:r>
            <a:r>
              <a:rPr lang="pt-BR" sz="4000" dirty="0">
                <a:solidFill>
                  <a:schemeClr val="bg1">
                    <a:lumMod val="50000"/>
                  </a:schemeClr>
                </a:solidFill>
              </a:rPr>
              <a:t> Vs. Late </a:t>
            </a:r>
            <a:r>
              <a:rPr lang="pt-BR" sz="4000" dirty="0" err="1">
                <a:solidFill>
                  <a:schemeClr val="bg1">
                    <a:lumMod val="50000"/>
                  </a:schemeClr>
                </a:solidFill>
              </a:rPr>
              <a:t>adopters</a:t>
            </a:r>
            <a:endParaRPr lang="pt-BR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BA1D22BB-F12C-4FA9-BE40-BEA8809042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1603170"/>
              </p:ext>
            </p:extLst>
          </p:nvPr>
        </p:nvGraphicFramePr>
        <p:xfrm>
          <a:off x="2670335" y="1398815"/>
          <a:ext cx="6427658" cy="5317200"/>
        </p:xfrm>
        <a:graphic>
          <a:graphicData uri="http://schemas.openxmlformats.org/drawingml/2006/table">
            <a:tbl>
              <a:tblPr/>
              <a:tblGrid>
                <a:gridCol w="3721274">
                  <a:extLst>
                    <a:ext uri="{9D8B030D-6E8A-4147-A177-3AD203B41FA5}">
                      <a16:colId xmlns:a16="http://schemas.microsoft.com/office/drawing/2014/main" val="1310871676"/>
                    </a:ext>
                  </a:extLst>
                </a:gridCol>
                <a:gridCol w="902128">
                  <a:extLst>
                    <a:ext uri="{9D8B030D-6E8A-4147-A177-3AD203B41FA5}">
                      <a16:colId xmlns:a16="http://schemas.microsoft.com/office/drawing/2014/main" val="848589969"/>
                    </a:ext>
                  </a:extLst>
                </a:gridCol>
                <a:gridCol w="902128">
                  <a:extLst>
                    <a:ext uri="{9D8B030D-6E8A-4147-A177-3AD203B41FA5}">
                      <a16:colId xmlns:a16="http://schemas.microsoft.com/office/drawing/2014/main" val="1710562601"/>
                    </a:ext>
                  </a:extLst>
                </a:gridCol>
                <a:gridCol w="902128">
                  <a:extLst>
                    <a:ext uri="{9D8B030D-6E8A-4147-A177-3AD203B41FA5}">
                      <a16:colId xmlns:a16="http://schemas.microsoft.com/office/drawing/2014/main" val="3664095539"/>
                    </a:ext>
                  </a:extLst>
                </a:gridCol>
              </a:tblGrid>
              <a:tr h="1995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Variable</a:t>
                      </a:r>
                    </a:p>
                  </a:txBody>
                  <a:tcPr marL="9360" marR="9360" marT="93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Late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Early 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p-value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2063744"/>
                  </a:ext>
                </a:extLst>
              </a:tr>
              <a:tr h="1995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employees</a:t>
                      </a:r>
                    </a:p>
                  </a:txBody>
                  <a:tcPr marL="9360" marR="9360" marT="93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248.5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239.2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0.79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977402"/>
                  </a:ext>
                </a:extLst>
              </a:tr>
              <a:tr h="1995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Women</a:t>
                      </a:r>
                    </a:p>
                  </a:txBody>
                  <a:tcPr marL="9360" marR="9360" marT="93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39.7%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40.6%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0.41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939755"/>
                  </a:ext>
                </a:extLst>
              </a:tr>
              <a:tr h="1995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Maternity leave</a:t>
                      </a:r>
                    </a:p>
                  </a:txBody>
                  <a:tcPr marL="9360" marR="9360" marT="93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5.3%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4.3%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2607469"/>
                  </a:ext>
                </a:extLst>
              </a:tr>
              <a:tr h="1995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Avg. age</a:t>
                      </a:r>
                    </a:p>
                  </a:txBody>
                  <a:tcPr marL="9360" marR="9360" marT="93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0615159"/>
                  </a:ext>
                </a:extLst>
              </a:tr>
              <a:tr h="1995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Avg. age - women</a:t>
                      </a:r>
                    </a:p>
                  </a:txBody>
                  <a:tcPr marL="9360" marR="9360" marT="93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5669983"/>
                  </a:ext>
                </a:extLst>
              </a:tr>
              <a:tr h="1995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Avg. wage</a:t>
                      </a:r>
                    </a:p>
                  </a:txBody>
                  <a:tcPr marL="9360" marR="9360" marT="93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5203.5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4354.7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7355696"/>
                  </a:ext>
                </a:extLst>
              </a:tr>
              <a:tr h="1995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Avg. wage - women</a:t>
                      </a:r>
                    </a:p>
                  </a:txBody>
                  <a:tcPr marL="9360" marR="9360" marT="93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4459.9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3922.3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722766"/>
                  </a:ext>
                </a:extLst>
              </a:tr>
              <a:tr h="1995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Women secretary</a:t>
                      </a:r>
                    </a:p>
                  </a:txBody>
                  <a:tcPr marL="9360" marR="9360" marT="93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12.7%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12.5%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0.82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276384"/>
                  </a:ext>
                </a:extLst>
              </a:tr>
              <a:tr h="1995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Women VP</a:t>
                      </a:r>
                    </a:p>
                  </a:txBody>
                  <a:tcPr marL="9360" marR="9360" marT="93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0.7%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1.1%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0.09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906564"/>
                  </a:ext>
                </a:extLst>
              </a:tr>
              <a:tr h="1995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Black employees</a:t>
                      </a:r>
                    </a:p>
                  </a:txBody>
                  <a:tcPr marL="9360" marR="9360" marT="93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4.0%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4.0%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0.88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1092986"/>
                  </a:ext>
                </a:extLst>
              </a:tr>
              <a:tr h="1995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Black employees – women</a:t>
                      </a:r>
                    </a:p>
                  </a:txBody>
                  <a:tcPr marL="9360" marR="9360" marT="93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3.2%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3.2%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0.80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0497697"/>
                  </a:ext>
                </a:extLst>
              </a:tr>
              <a:tr h="1995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Illiterate</a:t>
                      </a:r>
                    </a:p>
                  </a:txBody>
                  <a:tcPr marL="9360" marR="9360" marT="93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0.1%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0.2%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0723123"/>
                  </a:ext>
                </a:extLst>
              </a:tr>
              <a:tr h="1995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Illiterate - women</a:t>
                      </a:r>
                    </a:p>
                  </a:txBody>
                  <a:tcPr marL="9360" marR="9360" marT="93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0.1%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0.61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653771"/>
                  </a:ext>
                </a:extLst>
              </a:tr>
              <a:tr h="1995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Complete basic education</a:t>
                      </a:r>
                    </a:p>
                  </a:txBody>
                  <a:tcPr marL="9360" marR="9360" marT="93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40.0%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43.1%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9541639"/>
                  </a:ext>
                </a:extLst>
              </a:tr>
              <a:tr h="1995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Complete basic education – women</a:t>
                      </a:r>
                    </a:p>
                  </a:txBody>
                  <a:tcPr marL="9360" marR="9360" marT="93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36.1%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40.2%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1575946"/>
                  </a:ext>
                </a:extLst>
              </a:tr>
              <a:tr h="1995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Incomplete higher education</a:t>
                      </a:r>
                    </a:p>
                  </a:txBody>
                  <a:tcPr marL="9360" marR="9360" marT="93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7.1%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5.6%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370993"/>
                  </a:ext>
                </a:extLst>
              </a:tr>
              <a:tr h="1995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Incomplete higher education – women </a:t>
                      </a:r>
                    </a:p>
                  </a:txBody>
                  <a:tcPr marL="9360" marR="9360" marT="93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8.6%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7.1%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5453120"/>
                  </a:ext>
                </a:extLst>
              </a:tr>
              <a:tr h="1995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Complete higher education</a:t>
                      </a:r>
                    </a:p>
                  </a:txBody>
                  <a:tcPr marL="9360" marR="9360" marT="93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37.5%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29.2%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0262708"/>
                  </a:ext>
                </a:extLst>
              </a:tr>
              <a:tr h="1995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Complete higher education – women </a:t>
                      </a:r>
                    </a:p>
                  </a:txBody>
                  <a:tcPr marL="9360" marR="9360" marT="93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45.1%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37.4%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0021705"/>
                  </a:ext>
                </a:extLst>
              </a:tr>
              <a:tr h="1995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9360" marR="9360" marT="93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1679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1217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60" marR="9360" marT="93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50304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79718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E94FE0-50CD-4ED5-862B-D14ADCAB5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Preliminary</a:t>
            </a:r>
            <a:r>
              <a:rPr lang="pt-BR" dirty="0"/>
              <a:t> </a:t>
            </a:r>
            <a:r>
              <a:rPr lang="pt-BR" dirty="0" err="1"/>
              <a:t>Results</a:t>
            </a:r>
            <a:endParaRPr lang="pt-BR" dirty="0"/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08AFE6BF-DC47-4B8E-AA1F-EE0D0F98F044}"/>
              </a:ext>
            </a:extLst>
          </p:cNvPr>
          <p:cNvGraphicFramePr/>
          <p:nvPr>
            <p:extLst/>
          </p:nvPr>
        </p:nvGraphicFramePr>
        <p:xfrm>
          <a:off x="0" y="-12982"/>
          <a:ext cx="12072730" cy="28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EF4980-6DD8-400A-9541-2306E6A69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PSM, comparing early adopters and late adopters:</a:t>
            </a:r>
          </a:p>
          <a:p>
            <a:pPr marL="0" indent="0">
              <a:buNone/>
            </a:pPr>
            <a:r>
              <a:rPr lang="pt-BR" dirty="0" err="1"/>
              <a:t>Level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analysis:firm</a:t>
            </a:r>
            <a:endParaRPr lang="pt-BR" dirty="0"/>
          </a:p>
          <a:p>
            <a:pPr marL="0" indent="0">
              <a:buNone/>
            </a:pPr>
            <a:r>
              <a:rPr lang="pt-BR" dirty="0" err="1"/>
              <a:t>Follow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same</a:t>
            </a:r>
            <a:r>
              <a:rPr lang="pt-BR" dirty="0"/>
              <a:t> </a:t>
            </a:r>
            <a:r>
              <a:rPr lang="pt-BR" dirty="0" err="1"/>
              <a:t>cohort</a:t>
            </a:r>
            <a:r>
              <a:rPr lang="pt-BR" dirty="0"/>
              <a:t>: </a:t>
            </a:r>
            <a:r>
              <a:rPr lang="pt-BR" dirty="0" err="1"/>
              <a:t>fertile</a:t>
            </a:r>
            <a:r>
              <a:rPr lang="pt-BR" dirty="0"/>
              <a:t> age in 2007</a:t>
            </a:r>
          </a:p>
          <a:p>
            <a:pPr marL="0" indent="0">
              <a:buNone/>
            </a:pPr>
            <a:r>
              <a:rPr lang="pt-BR" dirty="0"/>
              <a:t>	2007: </a:t>
            </a:r>
            <a:r>
              <a:rPr lang="pt-BR" dirty="0" err="1"/>
              <a:t>from</a:t>
            </a:r>
            <a:r>
              <a:rPr lang="pt-BR" dirty="0"/>
              <a:t> 15 </a:t>
            </a:r>
            <a:r>
              <a:rPr lang="pt-BR" dirty="0" err="1"/>
              <a:t>to</a:t>
            </a:r>
            <a:r>
              <a:rPr lang="pt-BR" dirty="0"/>
              <a:t> 49</a:t>
            </a:r>
          </a:p>
          <a:p>
            <a:pPr marL="0" indent="0">
              <a:buNone/>
            </a:pPr>
            <a:r>
              <a:rPr lang="pt-BR" dirty="0"/>
              <a:t>	2008: </a:t>
            </a:r>
            <a:r>
              <a:rPr lang="pt-BR" dirty="0" err="1"/>
              <a:t>from</a:t>
            </a:r>
            <a:r>
              <a:rPr lang="pt-BR" dirty="0"/>
              <a:t> 16 </a:t>
            </a:r>
            <a:r>
              <a:rPr lang="pt-BR" dirty="0" err="1"/>
              <a:t>to</a:t>
            </a:r>
            <a:r>
              <a:rPr lang="pt-BR" dirty="0"/>
              <a:t> 50</a:t>
            </a:r>
          </a:p>
          <a:p>
            <a:pPr marL="0" indent="0">
              <a:buNone/>
            </a:pPr>
            <a:r>
              <a:rPr lang="pt-BR" dirty="0"/>
              <a:t>	2009: </a:t>
            </a:r>
            <a:r>
              <a:rPr lang="pt-BR" dirty="0" err="1"/>
              <a:t>from</a:t>
            </a:r>
            <a:r>
              <a:rPr lang="pt-BR" dirty="0"/>
              <a:t> 17 </a:t>
            </a:r>
            <a:r>
              <a:rPr lang="pt-BR" dirty="0" err="1"/>
              <a:t>to</a:t>
            </a:r>
            <a:r>
              <a:rPr lang="pt-BR" dirty="0"/>
              <a:t> 51</a:t>
            </a:r>
          </a:p>
          <a:p>
            <a:pPr marL="0" indent="0">
              <a:buNone/>
            </a:pPr>
            <a:r>
              <a:rPr lang="pt-BR" dirty="0"/>
              <a:t>	...</a:t>
            </a:r>
          </a:p>
          <a:p>
            <a:pPr marL="0" indent="0">
              <a:buNone/>
            </a:pPr>
            <a:r>
              <a:rPr lang="pt-BR" dirty="0" err="1"/>
              <a:t>Variables</a:t>
            </a:r>
            <a:r>
              <a:rPr lang="pt-BR" dirty="0"/>
              <a:t>: </a:t>
            </a:r>
            <a:r>
              <a:rPr lang="pt-BR" dirty="0" err="1"/>
              <a:t>ln</a:t>
            </a:r>
            <a:r>
              <a:rPr lang="pt-BR" dirty="0"/>
              <a:t>(</a:t>
            </a:r>
            <a:r>
              <a:rPr lang="pt-BR" dirty="0" err="1"/>
              <a:t>avg_wage</a:t>
            </a:r>
            <a:r>
              <a:rPr lang="pt-BR" dirty="0"/>
              <a:t>)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dismissal_rate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women</a:t>
            </a:r>
            <a:r>
              <a:rPr lang="pt-BR" dirty="0"/>
              <a:t> in </a:t>
            </a:r>
            <a:r>
              <a:rPr lang="pt-BR" dirty="0" err="1"/>
              <a:t>fertile</a:t>
            </a:r>
            <a:r>
              <a:rPr lang="pt-BR" dirty="0"/>
              <a:t> age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firm</a:t>
            </a:r>
            <a:endParaRPr lang="pt-BR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9232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E94FE0-50CD-4ED5-862B-D14ADCAB5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Preliminary</a:t>
            </a:r>
            <a:r>
              <a:rPr lang="pt-BR" dirty="0"/>
              <a:t> </a:t>
            </a:r>
            <a:r>
              <a:rPr lang="pt-BR" dirty="0" err="1"/>
              <a:t>Results</a:t>
            </a:r>
            <a:endParaRPr lang="pt-BR" dirty="0"/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08AFE6BF-DC47-4B8E-AA1F-EE0D0F98F0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82247439"/>
              </p:ext>
            </p:extLst>
          </p:nvPr>
        </p:nvGraphicFramePr>
        <p:xfrm>
          <a:off x="0" y="-12982"/>
          <a:ext cx="12072730" cy="28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EF4980-6DD8-400A-9541-2306E6A69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PSM, comparing early adopters and late adopters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FDDDD70A-905A-46C0-B3A2-66FA2BA3CE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882046"/>
              </p:ext>
            </p:extLst>
          </p:nvPr>
        </p:nvGraphicFramePr>
        <p:xfrm>
          <a:off x="1024128" y="2242780"/>
          <a:ext cx="8146377" cy="4307205"/>
        </p:xfrm>
        <a:graphic>
          <a:graphicData uri="http://schemas.openxmlformats.org/drawingml/2006/table">
            <a:tbl>
              <a:tblPr/>
              <a:tblGrid>
                <a:gridCol w="1224740">
                  <a:extLst>
                    <a:ext uri="{9D8B030D-6E8A-4147-A177-3AD203B41FA5}">
                      <a16:colId xmlns:a16="http://schemas.microsoft.com/office/drawing/2014/main" val="357254121"/>
                    </a:ext>
                  </a:extLst>
                </a:gridCol>
                <a:gridCol w="1094843">
                  <a:extLst>
                    <a:ext uri="{9D8B030D-6E8A-4147-A177-3AD203B41FA5}">
                      <a16:colId xmlns:a16="http://schemas.microsoft.com/office/drawing/2014/main" val="2634731620"/>
                    </a:ext>
                  </a:extLst>
                </a:gridCol>
                <a:gridCol w="1187627">
                  <a:extLst>
                    <a:ext uri="{9D8B030D-6E8A-4147-A177-3AD203B41FA5}">
                      <a16:colId xmlns:a16="http://schemas.microsoft.com/office/drawing/2014/main" val="3272824498"/>
                    </a:ext>
                  </a:extLst>
                </a:gridCol>
                <a:gridCol w="1187627">
                  <a:extLst>
                    <a:ext uri="{9D8B030D-6E8A-4147-A177-3AD203B41FA5}">
                      <a16:colId xmlns:a16="http://schemas.microsoft.com/office/drawing/2014/main" val="529101764"/>
                    </a:ext>
                  </a:extLst>
                </a:gridCol>
                <a:gridCol w="1261853">
                  <a:extLst>
                    <a:ext uri="{9D8B030D-6E8A-4147-A177-3AD203B41FA5}">
                      <a16:colId xmlns:a16="http://schemas.microsoft.com/office/drawing/2014/main" val="3142611452"/>
                    </a:ext>
                  </a:extLst>
                </a:gridCol>
                <a:gridCol w="1187627">
                  <a:extLst>
                    <a:ext uri="{9D8B030D-6E8A-4147-A177-3AD203B41FA5}">
                      <a16:colId xmlns:a16="http://schemas.microsoft.com/office/drawing/2014/main" val="23637324"/>
                    </a:ext>
                  </a:extLst>
                </a:gridCol>
                <a:gridCol w="1002060">
                  <a:extLst>
                    <a:ext uri="{9D8B030D-6E8A-4147-A177-3AD203B41FA5}">
                      <a16:colId xmlns:a16="http://schemas.microsoft.com/office/drawing/2014/main" val="3260479229"/>
                    </a:ext>
                  </a:extLst>
                </a:gridCol>
              </a:tblGrid>
              <a:tr h="232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Variable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Sample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Treated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Controls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Difference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S.E.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T-stat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6103912"/>
                  </a:ext>
                </a:extLst>
              </a:tr>
              <a:tr h="232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lwage12m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Unmatched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-0.133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2522303"/>
                  </a:ext>
                </a:extLst>
              </a:tr>
              <a:tr h="232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7.351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-0.014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-0.290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1656951"/>
                  </a:ext>
                </a:extLst>
              </a:tr>
              <a:tr h="232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dismiss12m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Unmatched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0.239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0.570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4409459"/>
                  </a:ext>
                </a:extLst>
              </a:tr>
              <a:tr h="232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6542150"/>
                  </a:ext>
                </a:extLst>
              </a:tr>
              <a:tr h="232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lwage24m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Unmatched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7.670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-0.247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7.370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1153723"/>
                  </a:ext>
                </a:extLst>
              </a:tr>
              <a:tr h="232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7.460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-0.036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2806659"/>
                  </a:ext>
                </a:extLst>
              </a:tr>
              <a:tr h="232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dismiss24m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Unmatched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5241899"/>
                  </a:ext>
                </a:extLst>
              </a:tr>
              <a:tr h="232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0.245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6180816"/>
                  </a:ext>
                </a:extLst>
              </a:tr>
              <a:tr h="232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lwage36m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Unmatched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-0.268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7.390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2736841"/>
                  </a:ext>
                </a:extLst>
              </a:tr>
              <a:tr h="232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-0.075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8020021"/>
                  </a:ext>
                </a:extLst>
              </a:tr>
              <a:tr h="232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dismiss36m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Unmatched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0.266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8398752"/>
                  </a:ext>
                </a:extLst>
              </a:tr>
              <a:tr h="232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0.266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6279386"/>
                  </a:ext>
                </a:extLst>
              </a:tr>
              <a:tr h="232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lwage48m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Unmatched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7.886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-0.189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4581331"/>
                  </a:ext>
                </a:extLst>
              </a:tr>
              <a:tr h="232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-0.044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0.860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0817601"/>
                  </a:ext>
                </a:extLst>
              </a:tr>
              <a:tr h="232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dismiss48m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Unmatched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0.252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2693113"/>
                  </a:ext>
                </a:extLst>
              </a:tr>
              <a:tr h="232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0.252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0.245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0.490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1565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00279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E94FE0-50CD-4ED5-862B-D14ADCAB5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Preliminary</a:t>
            </a:r>
            <a:r>
              <a:rPr lang="pt-BR" dirty="0"/>
              <a:t> </a:t>
            </a:r>
            <a:r>
              <a:rPr lang="pt-BR" dirty="0" err="1"/>
              <a:t>Results</a:t>
            </a:r>
            <a:endParaRPr lang="pt-BR" dirty="0"/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08AFE6BF-DC47-4B8E-AA1F-EE0D0F98F044}"/>
              </a:ext>
            </a:extLst>
          </p:cNvPr>
          <p:cNvGraphicFramePr/>
          <p:nvPr>
            <p:extLst/>
          </p:nvPr>
        </p:nvGraphicFramePr>
        <p:xfrm>
          <a:off x="0" y="-12982"/>
          <a:ext cx="12072730" cy="28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4E703F85-366E-43BA-A448-24B0F0BAF4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2608943"/>
              </p:ext>
            </p:extLst>
          </p:nvPr>
        </p:nvGraphicFramePr>
        <p:xfrm>
          <a:off x="2957289" y="2292630"/>
          <a:ext cx="5853750" cy="3595842"/>
        </p:xfrm>
        <a:graphic>
          <a:graphicData uri="http://schemas.openxmlformats.org/drawingml/2006/table">
            <a:tbl>
              <a:tblPr/>
              <a:tblGrid>
                <a:gridCol w="1060302">
                  <a:extLst>
                    <a:ext uri="{9D8B030D-6E8A-4147-A177-3AD203B41FA5}">
                      <a16:colId xmlns:a16="http://schemas.microsoft.com/office/drawing/2014/main" val="3027688459"/>
                    </a:ext>
                  </a:extLst>
                </a:gridCol>
                <a:gridCol w="1170750">
                  <a:extLst>
                    <a:ext uri="{9D8B030D-6E8A-4147-A177-3AD203B41FA5}">
                      <a16:colId xmlns:a16="http://schemas.microsoft.com/office/drawing/2014/main" val="449030358"/>
                    </a:ext>
                  </a:extLst>
                </a:gridCol>
                <a:gridCol w="1303288">
                  <a:extLst>
                    <a:ext uri="{9D8B030D-6E8A-4147-A177-3AD203B41FA5}">
                      <a16:colId xmlns:a16="http://schemas.microsoft.com/office/drawing/2014/main" val="1060070577"/>
                    </a:ext>
                  </a:extLst>
                </a:gridCol>
                <a:gridCol w="1259108">
                  <a:extLst>
                    <a:ext uri="{9D8B030D-6E8A-4147-A177-3AD203B41FA5}">
                      <a16:colId xmlns:a16="http://schemas.microsoft.com/office/drawing/2014/main" val="3774248483"/>
                    </a:ext>
                  </a:extLst>
                </a:gridCol>
                <a:gridCol w="1060302">
                  <a:extLst>
                    <a:ext uri="{9D8B030D-6E8A-4147-A177-3AD203B41FA5}">
                      <a16:colId xmlns:a16="http://schemas.microsoft.com/office/drawing/2014/main" val="1521649702"/>
                    </a:ext>
                  </a:extLst>
                </a:gridCol>
              </a:tblGrid>
              <a:tr h="399538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 support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 support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4068549"/>
                  </a:ext>
                </a:extLst>
              </a:tr>
              <a:tr h="39953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Untreated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0180881"/>
                  </a:ext>
                </a:extLst>
              </a:tr>
              <a:tr h="39953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Treated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6409499"/>
                  </a:ext>
                </a:extLst>
              </a:tr>
              <a:tr h="39953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Untreated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7762925"/>
                  </a:ext>
                </a:extLst>
              </a:tr>
              <a:tr h="39953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Treated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2623590"/>
                  </a:ext>
                </a:extLst>
              </a:tr>
              <a:tr h="39953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Untreated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4095302"/>
                  </a:ext>
                </a:extLst>
              </a:tr>
              <a:tr h="39953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Treated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7483372"/>
                  </a:ext>
                </a:extLst>
              </a:tr>
              <a:tr h="39953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Untreated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4005665"/>
                  </a:ext>
                </a:extLst>
              </a:tr>
              <a:tr h="39953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Treated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6067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410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6E8FF3E7-FBAA-438D-83A1-6A0929127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360128"/>
            <a:ext cx="9720072" cy="421949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5"/>
                </a:solidFill>
              </a:rPr>
              <a:t>Sumário</a:t>
            </a:r>
          </a:p>
        </p:txBody>
      </p:sp>
      <p:graphicFrame>
        <p:nvGraphicFramePr>
          <p:cNvPr id="6" name="Espaço Reservado para Conteúdo 5">
            <a:extLst>
              <a:ext uri="{FF2B5EF4-FFF2-40B4-BE49-F238E27FC236}">
                <a16:creationId xmlns:a16="http://schemas.microsoft.com/office/drawing/2014/main" id="{9CC43E9A-2E09-47D3-9D62-30F0DA50F9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1588234"/>
              </p:ext>
            </p:extLst>
          </p:nvPr>
        </p:nvGraphicFramePr>
        <p:xfrm>
          <a:off x="1023938" y="1007166"/>
          <a:ext cx="9720262" cy="5689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12392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E94FE0-50CD-4ED5-862B-D14ADCAB5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Preliminary</a:t>
            </a:r>
            <a:r>
              <a:rPr lang="pt-BR" dirty="0"/>
              <a:t> </a:t>
            </a:r>
            <a:r>
              <a:rPr lang="pt-BR" dirty="0" err="1"/>
              <a:t>Results</a:t>
            </a:r>
            <a:endParaRPr lang="pt-BR" dirty="0"/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08AFE6BF-DC47-4B8E-AA1F-EE0D0F98F044}"/>
              </a:ext>
            </a:extLst>
          </p:cNvPr>
          <p:cNvGraphicFramePr/>
          <p:nvPr>
            <p:extLst/>
          </p:nvPr>
        </p:nvGraphicFramePr>
        <p:xfrm>
          <a:off x="0" y="-12982"/>
          <a:ext cx="12072730" cy="28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4CE896E1-DEF3-4EC7-81A8-2E0289825A2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0022518"/>
              </p:ext>
            </p:extLst>
          </p:nvPr>
        </p:nvGraphicFramePr>
        <p:xfrm>
          <a:off x="381561" y="1875131"/>
          <a:ext cx="5526870" cy="375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F570B327-9EA5-4E1C-B20D-FD55C2BAA0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4031021"/>
              </p:ext>
            </p:extLst>
          </p:nvPr>
        </p:nvGraphicFramePr>
        <p:xfrm>
          <a:off x="6283571" y="1875876"/>
          <a:ext cx="5526000" cy="375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965419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6F4D24-E190-4077-8F26-95C175133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Introduction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9B65889-E538-49BE-BC28-E0763027C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2000" dirty="0" err="1"/>
              <a:t>Virtually</a:t>
            </a:r>
            <a:r>
              <a:rPr lang="pt-BR" sz="2000" dirty="0"/>
              <a:t>, </a:t>
            </a:r>
            <a:r>
              <a:rPr lang="pt-BR" sz="2000" dirty="0" err="1"/>
              <a:t>all</a:t>
            </a:r>
            <a:r>
              <a:rPr lang="pt-BR" sz="2000" dirty="0"/>
              <a:t> countries </a:t>
            </a:r>
            <a:r>
              <a:rPr lang="pt-BR" sz="2000" dirty="0" err="1"/>
              <a:t>provide</a:t>
            </a:r>
            <a:r>
              <a:rPr lang="pt-BR" sz="2000" dirty="0"/>
              <a:t> </a:t>
            </a:r>
            <a:r>
              <a:rPr lang="pt-BR" sz="2000" dirty="0" err="1"/>
              <a:t>maternity</a:t>
            </a:r>
            <a:r>
              <a:rPr lang="pt-BR" sz="2000" dirty="0"/>
              <a:t> </a:t>
            </a:r>
            <a:r>
              <a:rPr lang="pt-BR" sz="2000" dirty="0" err="1"/>
              <a:t>leave</a:t>
            </a:r>
            <a:r>
              <a:rPr lang="pt-BR" sz="2000" dirty="0"/>
              <a:t>. </a:t>
            </a:r>
            <a:r>
              <a:rPr lang="pt-BR" sz="2000" dirty="0" err="1"/>
              <a:t>However</a:t>
            </a:r>
            <a:r>
              <a:rPr lang="pt-BR" sz="2000" dirty="0"/>
              <a:t>, </a:t>
            </a:r>
            <a:r>
              <a:rPr lang="pt-BR" sz="2000" dirty="0" err="1"/>
              <a:t>only</a:t>
            </a:r>
            <a:r>
              <a:rPr lang="pt-BR" sz="2000" dirty="0"/>
              <a:t> 40% </a:t>
            </a:r>
            <a:r>
              <a:rPr lang="pt-BR" sz="2000" dirty="0" err="1"/>
              <a:t>of</a:t>
            </a:r>
            <a:r>
              <a:rPr lang="pt-BR" sz="2000" dirty="0"/>
              <a:t> </a:t>
            </a:r>
            <a:r>
              <a:rPr lang="pt-BR" sz="2000" dirty="0" err="1"/>
              <a:t>women</a:t>
            </a:r>
            <a:r>
              <a:rPr lang="pt-BR" sz="2000" dirty="0"/>
              <a:t> in </a:t>
            </a:r>
            <a:r>
              <a:rPr lang="pt-BR" sz="2000" dirty="0" err="1"/>
              <a:t>the</a:t>
            </a:r>
            <a:r>
              <a:rPr lang="pt-BR" sz="2000" dirty="0"/>
              <a:t> </a:t>
            </a:r>
            <a:r>
              <a:rPr lang="pt-BR" sz="2000" dirty="0" err="1"/>
              <a:t>workforce</a:t>
            </a:r>
            <a:r>
              <a:rPr lang="pt-BR" sz="2000" dirty="0"/>
              <a:t> </a:t>
            </a:r>
            <a:r>
              <a:rPr lang="pt-BR" sz="2000" dirty="0" err="1"/>
              <a:t>have</a:t>
            </a:r>
            <a:r>
              <a:rPr lang="pt-BR" sz="2000" dirty="0"/>
              <a:t> </a:t>
            </a:r>
            <a:r>
              <a:rPr lang="pt-BR" sz="2000" dirty="0" err="1"/>
              <a:t>access</a:t>
            </a:r>
            <a:r>
              <a:rPr lang="pt-BR" sz="2000" dirty="0"/>
              <a:t> </a:t>
            </a:r>
            <a:r>
              <a:rPr lang="pt-BR" sz="2000" dirty="0" err="1"/>
              <a:t>to</a:t>
            </a:r>
            <a:r>
              <a:rPr lang="pt-BR" sz="2000" dirty="0"/>
              <a:t> </a:t>
            </a:r>
            <a:r>
              <a:rPr lang="pt-BR" sz="2000" dirty="0" err="1"/>
              <a:t>this</a:t>
            </a:r>
            <a:r>
              <a:rPr lang="pt-BR" sz="2000" dirty="0"/>
              <a:t> </a:t>
            </a:r>
            <a:r>
              <a:rPr lang="pt-BR" sz="2000" dirty="0" err="1"/>
              <a:t>benefit</a:t>
            </a:r>
            <a:r>
              <a:rPr lang="pt-BR" sz="2000" dirty="0"/>
              <a:t>.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D4CC4730-C093-466F-A9B0-CCA81057B5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28" y="2229268"/>
            <a:ext cx="9779978" cy="4161692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CC258CDF-B1CC-4E8D-8FD9-ECCD5D03B79B}"/>
              </a:ext>
            </a:extLst>
          </p:cNvPr>
          <p:cNvSpPr txBox="1"/>
          <p:nvPr/>
        </p:nvSpPr>
        <p:spPr>
          <a:xfrm>
            <a:off x="591775" y="6540144"/>
            <a:ext cx="106446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Source: ILO Working Conditions Laws Database - Maternity Protection. Available at: &lt;http:</a:t>
            </a:r>
            <a:r>
              <a:rPr lang="pt-BR" sz="1200" dirty="0"/>
              <a:t>//www.ilo.org/</a:t>
            </a:r>
            <a:r>
              <a:rPr lang="pt-BR" sz="1200" dirty="0" err="1"/>
              <a:t>dyn</a:t>
            </a:r>
            <a:r>
              <a:rPr lang="pt-BR" sz="1200" dirty="0"/>
              <a:t>/</a:t>
            </a:r>
            <a:r>
              <a:rPr lang="pt-BR" sz="1200" dirty="0" err="1"/>
              <a:t>travail</a:t>
            </a:r>
            <a:r>
              <a:rPr lang="pt-BR" sz="1200" dirty="0"/>
              <a:t>/</a:t>
            </a:r>
            <a:r>
              <a:rPr lang="pt-BR" sz="1200" dirty="0" err="1"/>
              <a:t>travmain.home</a:t>
            </a:r>
            <a:r>
              <a:rPr lang="pt-BR" sz="1200" dirty="0"/>
              <a:t>&gt;. </a:t>
            </a:r>
          </a:p>
        </p:txBody>
      </p:sp>
      <p:graphicFrame>
        <p:nvGraphicFramePr>
          <p:cNvPr id="7" name="Diagrama 6">
            <a:extLst>
              <a:ext uri="{FF2B5EF4-FFF2-40B4-BE49-F238E27FC236}">
                <a16:creationId xmlns:a16="http://schemas.microsoft.com/office/drawing/2014/main" id="{8DDF1D65-A2F3-4BFA-BE39-48C60DA6D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17375606"/>
              </p:ext>
            </p:extLst>
          </p:nvPr>
        </p:nvGraphicFramePr>
        <p:xfrm>
          <a:off x="0" y="-12982"/>
          <a:ext cx="12072730" cy="28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00732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7AC4AC4-61AD-4B89-B29B-9E2E2F168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Introduction</a:t>
            </a:r>
            <a:endParaRPr lang="pt-BR" dirty="0"/>
          </a:p>
        </p:txBody>
      </p:sp>
      <p:graphicFrame>
        <p:nvGraphicFramePr>
          <p:cNvPr id="6" name="Espaço Reservado para Conteúdo 5">
            <a:extLst>
              <a:ext uri="{FF2B5EF4-FFF2-40B4-BE49-F238E27FC236}">
                <a16:creationId xmlns:a16="http://schemas.microsoft.com/office/drawing/2014/main" id="{535506ED-6B96-4339-9438-11F645CB2E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7478957"/>
              </p:ext>
            </p:extLst>
          </p:nvPr>
        </p:nvGraphicFramePr>
        <p:xfrm>
          <a:off x="1023938" y="2160104"/>
          <a:ext cx="9720262" cy="41549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tângulo 6">
            <a:extLst>
              <a:ext uri="{FF2B5EF4-FFF2-40B4-BE49-F238E27FC236}">
                <a16:creationId xmlns:a16="http://schemas.microsoft.com/office/drawing/2014/main" id="{BE897277-7EC5-4654-8B8F-D3B5D2BEC43C}"/>
              </a:ext>
            </a:extLst>
          </p:cNvPr>
          <p:cNvSpPr/>
          <p:nvPr/>
        </p:nvSpPr>
        <p:spPr>
          <a:xfrm>
            <a:off x="987496" y="1540932"/>
            <a:ext cx="9793195" cy="4770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5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Literature</a:t>
            </a:r>
            <a:r>
              <a:rPr lang="pt-BR" sz="25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pt-BR" sz="25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demonstrates</a:t>
            </a:r>
            <a:r>
              <a:rPr lang="pt-BR" sz="25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pt-BR" sz="25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that</a:t>
            </a:r>
            <a:r>
              <a:rPr lang="pt-BR" sz="25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pt-BR" sz="25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maternity</a:t>
            </a:r>
            <a:r>
              <a:rPr lang="pt-BR" sz="25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pt-BR" sz="25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leave</a:t>
            </a:r>
            <a:r>
              <a:rPr lang="pt-BR" sz="25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policies </a:t>
            </a:r>
            <a:r>
              <a:rPr lang="pt-BR" sz="25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produce</a:t>
            </a:r>
            <a:r>
              <a:rPr lang="pt-BR" sz="25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pt-BR" sz="25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mixed</a:t>
            </a:r>
            <a:r>
              <a:rPr lang="pt-BR" sz="25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pt-BR" sz="25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effects</a:t>
            </a:r>
            <a:endParaRPr lang="pt-BR" sz="25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12" name="Diagrama 11">
            <a:extLst>
              <a:ext uri="{FF2B5EF4-FFF2-40B4-BE49-F238E27FC236}">
                <a16:creationId xmlns:a16="http://schemas.microsoft.com/office/drawing/2014/main" id="{B5F8066B-ACBD-4EBA-AB2B-1BC8987F4D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27724277"/>
              </p:ext>
            </p:extLst>
          </p:nvPr>
        </p:nvGraphicFramePr>
        <p:xfrm>
          <a:off x="0" y="-12982"/>
          <a:ext cx="12072730" cy="28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584243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1F3E80-F2F5-4B5D-90E8-CEEC501DE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Introduction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D8F2176-B34C-4719-B6D2-54761AD731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research aims to investigate the effects on women’s careers of paid maternity leave extension from 120 to 180 days on firms that have joined the </a:t>
            </a:r>
            <a:r>
              <a:rPr lang="en-US" dirty="0" err="1"/>
              <a:t>Empresa</a:t>
            </a:r>
            <a:r>
              <a:rPr lang="en-US" dirty="0"/>
              <a:t> </a:t>
            </a:r>
            <a:r>
              <a:rPr lang="en-US" dirty="0" err="1"/>
              <a:t>Cidadã</a:t>
            </a:r>
            <a:r>
              <a:rPr lang="en-US" dirty="0"/>
              <a:t> Program.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Specifically, effects on extended leave take-up, wage and employment of women in participant firms are explored.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Motivations: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are few papers on this subject in developing countries;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is lack of consensus on the effects of maternity leave extensions;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/>
              <a:t>Bill </a:t>
            </a:r>
            <a:r>
              <a:rPr lang="pt-BR" dirty="0" err="1"/>
              <a:t>from</a:t>
            </a:r>
            <a:r>
              <a:rPr lang="pt-BR" dirty="0"/>
              <a:t> 2017 in </a:t>
            </a:r>
            <a:r>
              <a:rPr lang="pt-BR" dirty="0" err="1"/>
              <a:t>Congress</a:t>
            </a:r>
            <a:r>
              <a:rPr lang="pt-BR" dirty="0"/>
              <a:t>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extend</a:t>
            </a:r>
            <a:r>
              <a:rPr lang="pt-BR" dirty="0"/>
              <a:t> </a:t>
            </a:r>
            <a:r>
              <a:rPr lang="pt-BR" dirty="0" err="1"/>
              <a:t>maternity</a:t>
            </a:r>
            <a:r>
              <a:rPr lang="pt-BR" dirty="0"/>
              <a:t> </a:t>
            </a:r>
            <a:r>
              <a:rPr lang="pt-BR" dirty="0" err="1"/>
              <a:t>leave</a:t>
            </a:r>
            <a:r>
              <a:rPr lang="pt-BR" dirty="0"/>
              <a:t> </a:t>
            </a:r>
            <a:r>
              <a:rPr lang="pt-BR" dirty="0" err="1"/>
              <a:t>to</a:t>
            </a:r>
            <a:r>
              <a:rPr lang="pt-BR" dirty="0"/>
              <a:t> 6 </a:t>
            </a:r>
            <a:r>
              <a:rPr lang="pt-BR" dirty="0" err="1"/>
              <a:t>months</a:t>
            </a:r>
            <a:r>
              <a:rPr lang="pt-BR" dirty="0"/>
              <a:t> in </a:t>
            </a:r>
            <a:r>
              <a:rPr lang="pt-BR" dirty="0" err="1"/>
              <a:t>all</a:t>
            </a:r>
            <a:r>
              <a:rPr lang="pt-BR" dirty="0"/>
              <a:t> formal </a:t>
            </a:r>
            <a:r>
              <a:rPr lang="pt-BR" dirty="0" err="1"/>
              <a:t>work</a:t>
            </a:r>
            <a:r>
              <a:rPr lang="pt-BR" dirty="0"/>
              <a:t>, </a:t>
            </a:r>
            <a:r>
              <a:rPr lang="pt-BR" dirty="0" err="1"/>
              <a:t>with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possibility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sharing</a:t>
            </a:r>
            <a:r>
              <a:rPr lang="pt-BR" dirty="0"/>
              <a:t> </a:t>
            </a:r>
            <a:r>
              <a:rPr lang="pt-BR" dirty="0" err="1"/>
              <a:t>up</a:t>
            </a:r>
            <a:r>
              <a:rPr lang="pt-BR" dirty="0"/>
              <a:t> </a:t>
            </a:r>
            <a:r>
              <a:rPr lang="pt-BR" dirty="0" err="1"/>
              <a:t>to</a:t>
            </a:r>
            <a:r>
              <a:rPr lang="pt-BR" dirty="0"/>
              <a:t> 60 </a:t>
            </a:r>
            <a:r>
              <a:rPr lang="pt-BR" dirty="0" err="1"/>
              <a:t>days</a:t>
            </a:r>
            <a:r>
              <a:rPr lang="pt-BR" dirty="0"/>
              <a:t> </a:t>
            </a:r>
            <a:r>
              <a:rPr lang="pt-BR" dirty="0" err="1"/>
              <a:t>with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father</a:t>
            </a:r>
            <a:r>
              <a:rPr lang="pt-BR" dirty="0"/>
              <a:t>.</a:t>
            </a:r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FAA9F0FF-A79E-44FC-BAD0-694ABA1852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29681916"/>
              </p:ext>
            </p:extLst>
          </p:nvPr>
        </p:nvGraphicFramePr>
        <p:xfrm>
          <a:off x="0" y="-12982"/>
          <a:ext cx="12072730" cy="28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97473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11046F-8579-4A01-B7AF-E4B06094D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/>
              <a:t>Institutional</a:t>
            </a:r>
            <a:r>
              <a:rPr lang="pt-BR" dirty="0"/>
              <a:t> Setting </a:t>
            </a:r>
            <a:r>
              <a:rPr lang="pt-BR" sz="4400" dirty="0">
                <a:solidFill>
                  <a:schemeClr val="bg1">
                    <a:lumMod val="50000"/>
                  </a:schemeClr>
                </a:solidFill>
              </a:rPr>
              <a:t>| </a:t>
            </a:r>
            <a:r>
              <a:rPr lang="pt-BR" sz="4400" dirty="0" err="1">
                <a:solidFill>
                  <a:schemeClr val="bg1">
                    <a:lumMod val="50000"/>
                  </a:schemeClr>
                </a:solidFill>
              </a:rPr>
              <a:t>pEC</a:t>
            </a:r>
            <a:endParaRPr lang="pt-BR" sz="4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Espaço Reservado para Conteúdo 8">
            <a:extLst>
              <a:ext uri="{FF2B5EF4-FFF2-40B4-BE49-F238E27FC236}">
                <a16:creationId xmlns:a16="http://schemas.microsoft.com/office/drawing/2014/main" id="{B5ABD826-151C-416F-B5A6-4C61540D52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6000" y="1634400"/>
            <a:ext cx="9614916" cy="446598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t-BR" dirty="0"/>
              <a:t>PEC </a:t>
            </a:r>
            <a:r>
              <a:rPr lang="pt-BR" dirty="0" err="1"/>
              <a:t>was</a:t>
            </a:r>
            <a:r>
              <a:rPr lang="pt-BR" dirty="0"/>
              <a:t> </a:t>
            </a:r>
            <a:r>
              <a:rPr lang="pt-BR" dirty="0" err="1"/>
              <a:t>approved</a:t>
            </a:r>
            <a:r>
              <a:rPr lang="pt-BR" dirty="0"/>
              <a:t> in 2010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extends</a:t>
            </a:r>
            <a:r>
              <a:rPr lang="pt-BR" dirty="0"/>
              <a:t> </a:t>
            </a:r>
            <a:r>
              <a:rPr lang="pt-BR" dirty="0" err="1"/>
              <a:t>maternity</a:t>
            </a:r>
            <a:r>
              <a:rPr lang="pt-BR" dirty="0"/>
              <a:t> </a:t>
            </a:r>
            <a:r>
              <a:rPr lang="pt-BR" dirty="0" err="1"/>
              <a:t>leave</a:t>
            </a:r>
            <a:r>
              <a:rPr lang="pt-BR" dirty="0"/>
              <a:t> </a:t>
            </a:r>
            <a:r>
              <a:rPr lang="pt-BR" dirty="0" err="1"/>
              <a:t>period</a:t>
            </a:r>
            <a:r>
              <a:rPr lang="pt-BR" dirty="0"/>
              <a:t> </a:t>
            </a:r>
            <a:r>
              <a:rPr lang="pt-BR" dirty="0" err="1"/>
              <a:t>to</a:t>
            </a:r>
            <a:r>
              <a:rPr lang="pt-BR" dirty="0"/>
              <a:t> 180 </a:t>
            </a:r>
            <a:r>
              <a:rPr lang="pt-BR" dirty="0" err="1"/>
              <a:t>days</a:t>
            </a:r>
            <a:r>
              <a:rPr lang="pt-BR" dirty="0"/>
              <a:t> in </a:t>
            </a:r>
            <a:r>
              <a:rPr lang="pt-BR" dirty="0" err="1"/>
              <a:t>participant</a:t>
            </a:r>
            <a:r>
              <a:rPr lang="pt-BR" dirty="0"/>
              <a:t> </a:t>
            </a:r>
            <a:r>
              <a:rPr lang="pt-BR" dirty="0" err="1"/>
              <a:t>firms</a:t>
            </a:r>
            <a:r>
              <a:rPr lang="pt-BR" dirty="0"/>
              <a:t> (</a:t>
            </a:r>
            <a:r>
              <a:rPr lang="pt-BR" dirty="0" err="1"/>
              <a:t>mothers</a:t>
            </a:r>
            <a:r>
              <a:rPr lang="pt-BR" dirty="0"/>
              <a:t> </a:t>
            </a:r>
            <a:r>
              <a:rPr lang="pt-BR" dirty="0" err="1"/>
              <a:t>who</a:t>
            </a:r>
            <a:r>
              <a:rPr lang="pt-BR" dirty="0"/>
              <a:t> </a:t>
            </a:r>
            <a:r>
              <a:rPr lang="pt-BR" dirty="0" err="1"/>
              <a:t>were</a:t>
            </a:r>
            <a:r>
              <a:rPr lang="pt-BR" dirty="0"/>
              <a:t> </a:t>
            </a:r>
            <a:r>
              <a:rPr lang="pt-BR" dirty="0" err="1"/>
              <a:t>already</a:t>
            </a:r>
            <a:r>
              <a:rPr lang="pt-BR" dirty="0"/>
              <a:t> </a:t>
            </a:r>
            <a:r>
              <a:rPr lang="pt-BR" dirty="0" err="1"/>
              <a:t>on</a:t>
            </a:r>
            <a:r>
              <a:rPr lang="pt-BR" dirty="0"/>
              <a:t> </a:t>
            </a:r>
            <a:r>
              <a:rPr lang="pt-BR" dirty="0" err="1"/>
              <a:t>leave</a:t>
            </a:r>
            <a:r>
              <a:rPr lang="pt-BR" dirty="0"/>
              <a:t> </a:t>
            </a:r>
            <a:r>
              <a:rPr lang="pt-BR" dirty="0" err="1"/>
              <a:t>were</a:t>
            </a:r>
            <a:r>
              <a:rPr lang="pt-BR" dirty="0"/>
              <a:t> </a:t>
            </a:r>
            <a:r>
              <a:rPr lang="pt-BR" dirty="0" err="1"/>
              <a:t>elegible</a:t>
            </a:r>
            <a:r>
              <a:rPr lang="pt-BR" dirty="0"/>
              <a:t>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/>
              <a:t>The </a:t>
            </a:r>
            <a:r>
              <a:rPr lang="pt-BR" dirty="0" err="1"/>
              <a:t>take-up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extended</a:t>
            </a:r>
            <a:r>
              <a:rPr lang="pt-BR" dirty="0"/>
              <a:t> </a:t>
            </a:r>
            <a:r>
              <a:rPr lang="pt-BR" dirty="0" err="1"/>
              <a:t>leave</a:t>
            </a:r>
            <a:r>
              <a:rPr lang="pt-BR" dirty="0"/>
              <a:t> </a:t>
            </a:r>
            <a:r>
              <a:rPr lang="pt-BR" dirty="0" err="1"/>
              <a:t>is</a:t>
            </a:r>
            <a:r>
              <a:rPr lang="pt-BR" dirty="0"/>
              <a:t> </a:t>
            </a:r>
            <a:r>
              <a:rPr lang="pt-BR" dirty="0" err="1"/>
              <a:t>optional</a:t>
            </a:r>
            <a:r>
              <a:rPr lang="pt-BR" dirty="0"/>
              <a:t>. </a:t>
            </a:r>
            <a:r>
              <a:rPr lang="pt-BR" dirty="0" err="1"/>
              <a:t>Very</a:t>
            </a:r>
            <a:r>
              <a:rPr lang="pt-BR" dirty="0"/>
              <a:t> </a:t>
            </a:r>
            <a:r>
              <a:rPr lang="pt-BR" dirty="0" err="1"/>
              <a:t>few</a:t>
            </a:r>
            <a:r>
              <a:rPr lang="pt-BR" dirty="0"/>
              <a:t> </a:t>
            </a:r>
            <a:r>
              <a:rPr lang="pt-BR" dirty="0" err="1"/>
              <a:t>companies</a:t>
            </a:r>
            <a:r>
              <a:rPr lang="pt-BR" dirty="0"/>
              <a:t> </a:t>
            </a:r>
            <a:r>
              <a:rPr lang="pt-BR" dirty="0" err="1"/>
              <a:t>already</a:t>
            </a:r>
            <a:r>
              <a:rPr lang="pt-BR" dirty="0"/>
              <a:t> </a:t>
            </a:r>
            <a:r>
              <a:rPr lang="pt-BR" dirty="0" err="1"/>
              <a:t>had</a:t>
            </a:r>
            <a:r>
              <a:rPr lang="pt-BR" dirty="0"/>
              <a:t> </a:t>
            </a:r>
            <a:r>
              <a:rPr lang="pt-BR" dirty="0" err="1"/>
              <a:t>this</a:t>
            </a:r>
            <a:r>
              <a:rPr lang="pt-BR" dirty="0"/>
              <a:t> </a:t>
            </a:r>
            <a:r>
              <a:rPr lang="pt-BR" dirty="0" err="1"/>
              <a:t>benefit</a:t>
            </a:r>
            <a:r>
              <a:rPr lang="pt-BR" dirty="0"/>
              <a:t> </a:t>
            </a:r>
            <a:r>
              <a:rPr lang="pt-BR" dirty="0" err="1"/>
              <a:t>before</a:t>
            </a:r>
            <a:r>
              <a:rPr lang="pt-BR" dirty="0"/>
              <a:t> </a:t>
            </a:r>
            <a:r>
              <a:rPr lang="pt-BR" dirty="0" err="1"/>
              <a:t>joining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PEC.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/>
              <a:t>The </a:t>
            </a:r>
            <a:r>
              <a:rPr lang="pt-BR" dirty="0" err="1"/>
              <a:t>leave</a:t>
            </a:r>
            <a:r>
              <a:rPr lang="pt-BR" dirty="0"/>
              <a:t> </a:t>
            </a:r>
            <a:r>
              <a:rPr lang="pt-BR" dirty="0" err="1"/>
              <a:t>is</a:t>
            </a:r>
            <a:r>
              <a:rPr lang="pt-BR" dirty="0"/>
              <a:t> </a:t>
            </a:r>
            <a:r>
              <a:rPr lang="pt-BR" dirty="0" err="1"/>
              <a:t>paid</a:t>
            </a:r>
            <a:r>
              <a:rPr lang="pt-BR" dirty="0"/>
              <a:t> </a:t>
            </a:r>
            <a:r>
              <a:rPr lang="pt-BR" dirty="0" err="1"/>
              <a:t>by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employer</a:t>
            </a:r>
            <a:r>
              <a:rPr lang="pt-BR" dirty="0"/>
              <a:t>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can</a:t>
            </a:r>
            <a:r>
              <a:rPr lang="pt-BR" dirty="0"/>
              <a:t> </a:t>
            </a:r>
            <a:r>
              <a:rPr lang="pt-BR" dirty="0" err="1"/>
              <a:t>be</a:t>
            </a:r>
            <a:r>
              <a:rPr lang="pt-BR" dirty="0"/>
              <a:t> </a:t>
            </a:r>
            <a:r>
              <a:rPr lang="pt-BR" dirty="0" err="1"/>
              <a:t>deducted</a:t>
            </a:r>
            <a:r>
              <a:rPr lang="pt-BR" dirty="0"/>
              <a:t> </a:t>
            </a:r>
            <a:r>
              <a:rPr lang="pt-BR" dirty="0" err="1"/>
              <a:t>from</a:t>
            </a:r>
            <a:r>
              <a:rPr lang="pt-BR" dirty="0"/>
              <a:t> </a:t>
            </a:r>
            <a:r>
              <a:rPr lang="pt-BR" dirty="0" err="1"/>
              <a:t>tax</a:t>
            </a:r>
            <a:r>
              <a:rPr lang="pt-BR" dirty="0"/>
              <a:t> </a:t>
            </a:r>
            <a:r>
              <a:rPr lang="pt-BR" dirty="0" err="1"/>
              <a:t>payment</a:t>
            </a:r>
            <a:r>
              <a:rPr lang="pt-BR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 err="1"/>
              <a:t>Only</a:t>
            </a:r>
            <a:r>
              <a:rPr lang="pt-BR" dirty="0"/>
              <a:t> </a:t>
            </a:r>
            <a:r>
              <a:rPr lang="pt-BR" dirty="0" err="1"/>
              <a:t>firms</a:t>
            </a:r>
            <a:r>
              <a:rPr lang="pt-BR" dirty="0"/>
              <a:t> </a:t>
            </a:r>
            <a:r>
              <a:rPr lang="pt-BR" dirty="0" err="1"/>
              <a:t>taxed</a:t>
            </a:r>
            <a:r>
              <a:rPr lang="pt-BR" dirty="0"/>
              <a:t> over Lucro Real are </a:t>
            </a:r>
            <a:r>
              <a:rPr lang="pt-BR" dirty="0" err="1"/>
              <a:t>eligible</a:t>
            </a:r>
            <a:r>
              <a:rPr lang="pt-BR" dirty="0"/>
              <a:t> for </a:t>
            </a:r>
            <a:r>
              <a:rPr lang="pt-BR" dirty="0" err="1"/>
              <a:t>tax</a:t>
            </a:r>
            <a:r>
              <a:rPr lang="pt-BR" dirty="0"/>
              <a:t> </a:t>
            </a:r>
            <a:r>
              <a:rPr lang="pt-BR" dirty="0" err="1"/>
              <a:t>deduction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leave</a:t>
            </a:r>
            <a:r>
              <a:rPr lang="pt-BR" dirty="0"/>
              <a:t> </a:t>
            </a:r>
            <a:r>
              <a:rPr lang="pt-BR" dirty="0" err="1"/>
              <a:t>payment</a:t>
            </a:r>
            <a:r>
              <a:rPr lang="pt-BR" dirty="0"/>
              <a:t>.</a:t>
            </a: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7783CD2A-C004-4C48-B403-69C0385A64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01381802"/>
              </p:ext>
            </p:extLst>
          </p:nvPr>
        </p:nvGraphicFramePr>
        <p:xfrm>
          <a:off x="0" y="-12982"/>
          <a:ext cx="12072730" cy="28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99768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11046F-8579-4A01-B7AF-E4B06094D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/>
              <a:t>Institutional</a:t>
            </a:r>
            <a:r>
              <a:rPr lang="pt-BR" dirty="0"/>
              <a:t> Setting </a:t>
            </a:r>
            <a:r>
              <a:rPr lang="pt-BR" sz="4400" dirty="0">
                <a:solidFill>
                  <a:schemeClr val="bg1">
                    <a:lumMod val="50000"/>
                  </a:schemeClr>
                </a:solidFill>
              </a:rPr>
              <a:t>| </a:t>
            </a:r>
            <a:r>
              <a:rPr lang="pt-BR" sz="4400" dirty="0" err="1">
                <a:solidFill>
                  <a:schemeClr val="bg1">
                    <a:lumMod val="50000"/>
                  </a:schemeClr>
                </a:solidFill>
              </a:rPr>
              <a:t>pEC</a:t>
            </a:r>
            <a:endParaRPr lang="pt-BR" sz="440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7783CD2A-C004-4C48-B403-69C0385A64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94330944"/>
              </p:ext>
            </p:extLst>
          </p:nvPr>
        </p:nvGraphicFramePr>
        <p:xfrm>
          <a:off x="0" y="-12982"/>
          <a:ext cx="12072730" cy="28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Espaço Reservado para Conteúdo 7">
            <a:extLst>
              <a:ext uri="{FF2B5EF4-FFF2-40B4-BE49-F238E27FC236}">
                <a16:creationId xmlns:a16="http://schemas.microsoft.com/office/drawing/2014/main" id="{876825E9-F898-40BA-AA34-1A04EB6CC63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44183728"/>
              </p:ext>
            </p:extLst>
          </p:nvPr>
        </p:nvGraphicFramePr>
        <p:xfrm>
          <a:off x="1024128" y="2116550"/>
          <a:ext cx="10041438" cy="2886737"/>
        </p:xfrm>
        <a:graphic>
          <a:graphicData uri="http://schemas.openxmlformats.org/drawingml/2006/table">
            <a:tbl>
              <a:tblPr/>
              <a:tblGrid>
                <a:gridCol w="3155881">
                  <a:extLst>
                    <a:ext uri="{9D8B030D-6E8A-4147-A177-3AD203B41FA5}">
                      <a16:colId xmlns:a16="http://schemas.microsoft.com/office/drawing/2014/main" val="686732057"/>
                    </a:ext>
                  </a:extLst>
                </a:gridCol>
                <a:gridCol w="1434490">
                  <a:extLst>
                    <a:ext uri="{9D8B030D-6E8A-4147-A177-3AD203B41FA5}">
                      <a16:colId xmlns:a16="http://schemas.microsoft.com/office/drawing/2014/main" val="3008753250"/>
                    </a:ext>
                  </a:extLst>
                </a:gridCol>
                <a:gridCol w="1434490">
                  <a:extLst>
                    <a:ext uri="{9D8B030D-6E8A-4147-A177-3AD203B41FA5}">
                      <a16:colId xmlns:a16="http://schemas.microsoft.com/office/drawing/2014/main" val="1510104049"/>
                    </a:ext>
                  </a:extLst>
                </a:gridCol>
                <a:gridCol w="1338859">
                  <a:extLst>
                    <a:ext uri="{9D8B030D-6E8A-4147-A177-3AD203B41FA5}">
                      <a16:colId xmlns:a16="http://schemas.microsoft.com/office/drawing/2014/main" val="3470117556"/>
                    </a:ext>
                  </a:extLst>
                </a:gridCol>
                <a:gridCol w="1338859">
                  <a:extLst>
                    <a:ext uri="{9D8B030D-6E8A-4147-A177-3AD203B41FA5}">
                      <a16:colId xmlns:a16="http://schemas.microsoft.com/office/drawing/2014/main" val="1750918981"/>
                    </a:ext>
                  </a:extLst>
                </a:gridCol>
                <a:gridCol w="1338859">
                  <a:extLst>
                    <a:ext uri="{9D8B030D-6E8A-4147-A177-3AD203B41FA5}">
                      <a16:colId xmlns:a16="http://schemas.microsoft.com/office/drawing/2014/main" val="1050048759"/>
                    </a:ext>
                  </a:extLst>
                </a:gridCol>
              </a:tblGrid>
              <a:tr h="32637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92" marR="6792" marT="6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Cenário 1</a:t>
                      </a:r>
                    </a:p>
                  </a:txBody>
                  <a:tcPr marL="6792" marR="6792" marT="6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Cenário 2</a:t>
                      </a:r>
                    </a:p>
                  </a:txBody>
                  <a:tcPr marL="6792" marR="6792" marT="6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Cenário 3</a:t>
                      </a:r>
                    </a:p>
                  </a:txBody>
                  <a:tcPr marL="6792" marR="6792" marT="6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Cenário 4</a:t>
                      </a:r>
                    </a:p>
                  </a:txBody>
                  <a:tcPr marL="6792" marR="6792" marT="6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Cenário 5</a:t>
                      </a:r>
                    </a:p>
                  </a:txBody>
                  <a:tcPr marL="6792" marR="6792" marT="6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2268806"/>
                  </a:ext>
                </a:extLst>
              </a:tr>
              <a:tr h="32637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Lucro Contábil no ano</a:t>
                      </a:r>
                    </a:p>
                  </a:txBody>
                  <a:tcPr marL="6792" marR="6792" marT="6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200,000.00 </a:t>
                      </a:r>
                    </a:p>
                  </a:txBody>
                  <a:tcPr marL="6792" marR="6792" marT="6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100,000.00 </a:t>
                      </a:r>
                    </a:p>
                  </a:txBody>
                  <a:tcPr marL="6792" marR="6792" marT="6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10,000.00 </a:t>
                      </a:r>
                    </a:p>
                  </a:txBody>
                  <a:tcPr marL="6792" marR="6792" marT="6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         -   </a:t>
                      </a:r>
                    </a:p>
                  </a:txBody>
                  <a:tcPr marL="6792" marR="6792" marT="6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-R$     5,000.00 </a:t>
                      </a:r>
                    </a:p>
                  </a:txBody>
                  <a:tcPr marL="6792" marR="6792" marT="6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9115062"/>
                  </a:ext>
                </a:extLst>
              </a:tr>
              <a:tr h="32637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(+) Gastos relativos ao PEC</a:t>
                      </a:r>
                    </a:p>
                  </a:txBody>
                  <a:tcPr marL="6792" marR="6792" marT="6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15,000.00 </a:t>
                      </a:r>
                    </a:p>
                  </a:txBody>
                  <a:tcPr marL="6792" marR="6792" marT="6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10,000.00 </a:t>
                      </a:r>
                    </a:p>
                  </a:txBody>
                  <a:tcPr marL="6792" marR="6792" marT="6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10,000.00 </a:t>
                      </a:r>
                    </a:p>
                  </a:txBody>
                  <a:tcPr marL="6792" marR="6792" marT="6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10,000.00 </a:t>
                      </a:r>
                    </a:p>
                  </a:txBody>
                  <a:tcPr marL="6792" marR="6792" marT="6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10,000.00 </a:t>
                      </a:r>
                    </a:p>
                  </a:txBody>
                  <a:tcPr marL="6792" marR="6792" marT="6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9805643"/>
                  </a:ext>
                </a:extLst>
              </a:tr>
              <a:tr h="32637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(=) Lucro Real para Cálculo do IRPJ</a:t>
                      </a:r>
                    </a:p>
                  </a:txBody>
                  <a:tcPr marL="6792" marR="6792" marT="6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215,000.00 </a:t>
                      </a:r>
                    </a:p>
                  </a:txBody>
                  <a:tcPr marL="6792" marR="6792" marT="6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110,000.00 </a:t>
                      </a:r>
                    </a:p>
                  </a:txBody>
                  <a:tcPr marL="6792" marR="6792" marT="6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20,000.00 </a:t>
                      </a:r>
                    </a:p>
                  </a:txBody>
                  <a:tcPr marL="6792" marR="6792" marT="6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10,000.00 </a:t>
                      </a:r>
                    </a:p>
                  </a:txBody>
                  <a:tcPr marL="6792" marR="6792" marT="6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5,000.00 </a:t>
                      </a:r>
                    </a:p>
                  </a:txBody>
                  <a:tcPr marL="6792" marR="6792" marT="6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6129399"/>
                  </a:ext>
                </a:extLst>
              </a:tr>
              <a:tr h="32637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(x) Alíquota imposto de renda</a:t>
                      </a:r>
                    </a:p>
                  </a:txBody>
                  <a:tcPr marL="6792" marR="6792" marT="6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6792" marR="6792" marT="6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6792" marR="6792" marT="6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6792" marR="6792" marT="6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6792" marR="6792" marT="6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6792" marR="6792" marT="6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1252609"/>
                  </a:ext>
                </a:extLst>
              </a:tr>
              <a:tr h="32637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(=) IRPJ Calculado</a:t>
                      </a:r>
                    </a:p>
                  </a:txBody>
                  <a:tcPr marL="6792" marR="6792" marT="6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32,250.00 </a:t>
                      </a:r>
                    </a:p>
                  </a:txBody>
                  <a:tcPr marL="6792" marR="6792" marT="6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16,500.00 </a:t>
                      </a:r>
                    </a:p>
                  </a:txBody>
                  <a:tcPr marL="6792" marR="6792" marT="6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3,000.00 </a:t>
                      </a:r>
                    </a:p>
                  </a:txBody>
                  <a:tcPr marL="6792" marR="6792" marT="6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1,500.00 </a:t>
                      </a:r>
                    </a:p>
                  </a:txBody>
                  <a:tcPr marL="6792" marR="6792" marT="6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750.00 </a:t>
                      </a:r>
                    </a:p>
                  </a:txBody>
                  <a:tcPr marL="6792" marR="6792" marT="6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7798013"/>
                  </a:ext>
                </a:extLst>
              </a:tr>
              <a:tr h="32637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(-) Gastos relativos ao PEC</a:t>
                      </a:r>
                    </a:p>
                  </a:txBody>
                  <a:tcPr marL="6792" marR="6792" marT="6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15,000.00 </a:t>
                      </a:r>
                    </a:p>
                  </a:txBody>
                  <a:tcPr marL="6792" marR="6792" marT="6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10,000.00 </a:t>
                      </a:r>
                    </a:p>
                  </a:txBody>
                  <a:tcPr marL="6792" marR="6792" marT="6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10,000.00 </a:t>
                      </a:r>
                    </a:p>
                  </a:txBody>
                  <a:tcPr marL="6792" marR="6792" marT="6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10,000.00 </a:t>
                      </a:r>
                    </a:p>
                  </a:txBody>
                  <a:tcPr marL="6792" marR="6792" marT="6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10,000.00 </a:t>
                      </a:r>
                    </a:p>
                  </a:txBody>
                  <a:tcPr marL="6792" marR="6792" marT="6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7236136"/>
                  </a:ext>
                </a:extLst>
              </a:tr>
              <a:tr h="602147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(=) IRPJ Devido</a:t>
                      </a:r>
                    </a:p>
                  </a:txBody>
                  <a:tcPr marL="6792" marR="6792" marT="6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17,250.00 </a:t>
                      </a:r>
                    </a:p>
                  </a:txBody>
                  <a:tcPr marL="6792" marR="6792" marT="6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6,500.00 </a:t>
                      </a:r>
                    </a:p>
                  </a:txBody>
                  <a:tcPr marL="6792" marR="6792" marT="6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-R$     7,000.00 </a:t>
                      </a:r>
                    </a:p>
                  </a:txBody>
                  <a:tcPr marL="6792" marR="6792" marT="6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-R$     8,500.00 </a:t>
                      </a:r>
                    </a:p>
                  </a:txBody>
                  <a:tcPr marL="6792" marR="6792" marT="6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-R$     9,250.00 </a:t>
                      </a:r>
                    </a:p>
                  </a:txBody>
                  <a:tcPr marL="6792" marR="6792" marT="6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5560833"/>
                  </a:ext>
                </a:extLst>
              </a:tr>
            </a:tbl>
          </a:graphicData>
        </a:graphic>
      </p:graphicFrame>
      <p:sp>
        <p:nvSpPr>
          <p:cNvPr id="10" name="Retângulo 9">
            <a:extLst>
              <a:ext uri="{FF2B5EF4-FFF2-40B4-BE49-F238E27FC236}">
                <a16:creationId xmlns:a16="http://schemas.microsoft.com/office/drawing/2014/main" id="{800BFA36-EE06-4488-AF25-B902DD884701}"/>
              </a:ext>
            </a:extLst>
          </p:cNvPr>
          <p:cNvSpPr/>
          <p:nvPr/>
        </p:nvSpPr>
        <p:spPr>
          <a:xfrm>
            <a:off x="3508785" y="1709014"/>
            <a:ext cx="517443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000" b="0" i="0" u="none" strike="noStrike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Simulation</a:t>
            </a:r>
            <a:r>
              <a:rPr lang="pt-BR" sz="2000" b="0" i="0" u="none" strike="noStrike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pt-BR" sz="2000" b="0" i="0" u="none" strike="noStrike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of</a:t>
            </a:r>
            <a:r>
              <a:rPr lang="pt-BR" sz="2000" b="0" i="0" u="none" strike="noStrike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  </a:t>
            </a:r>
            <a:r>
              <a:rPr lang="pt-BR" sz="2000" b="0" i="0" u="none" strike="noStrike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tax</a:t>
            </a:r>
            <a:r>
              <a:rPr lang="pt-BR" sz="2000" b="0" i="0" u="none" strike="noStrike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pt-BR" sz="2000" b="0" i="0" u="none" strike="noStrike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deductions</a:t>
            </a:r>
            <a:r>
              <a:rPr lang="pt-BR" sz="2000" b="0" i="0" u="none" strike="noStrike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pt-BR" sz="2000" b="0" i="0" u="none" strike="noStrike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of</a:t>
            </a:r>
            <a:r>
              <a:rPr lang="pt-BR" sz="2000" b="0" i="0" u="none" strike="noStrike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pt-BR" sz="2000" b="0" i="0" u="none" strike="noStrike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maternity</a:t>
            </a:r>
            <a:r>
              <a:rPr lang="pt-BR" sz="2000" b="0" i="0" u="none" strike="noStrike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pt-BR" sz="2000" b="0" i="0" u="none" strike="noStrike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wage</a:t>
            </a:r>
            <a:endParaRPr lang="pt-BR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0BA7B8D6-6871-4A55-9071-F45BEDC23F7E}"/>
              </a:ext>
            </a:extLst>
          </p:cNvPr>
          <p:cNvSpPr txBox="1"/>
          <p:nvPr/>
        </p:nvSpPr>
        <p:spPr>
          <a:xfrm>
            <a:off x="1024128" y="5721021"/>
            <a:ext cx="72754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err="1"/>
              <a:t>If</a:t>
            </a:r>
            <a:r>
              <a:rPr lang="pt-BR" sz="2400" dirty="0"/>
              <a:t> </a:t>
            </a:r>
            <a:r>
              <a:rPr lang="pt-BR" sz="2400" dirty="0" err="1"/>
              <a:t>profit</a:t>
            </a:r>
            <a:r>
              <a:rPr lang="pt-BR" sz="2400" dirty="0"/>
              <a:t> </a:t>
            </a:r>
            <a:r>
              <a:rPr lang="pt-BR" sz="2400" dirty="0" err="1"/>
              <a:t>is</a:t>
            </a:r>
            <a:r>
              <a:rPr lang="pt-BR" sz="2400" dirty="0"/>
              <a:t> </a:t>
            </a:r>
            <a:r>
              <a:rPr lang="pt-BR" sz="2400" dirty="0" err="1"/>
              <a:t>low</a:t>
            </a:r>
            <a:r>
              <a:rPr lang="pt-BR" sz="2400" dirty="0"/>
              <a:t>, </a:t>
            </a:r>
            <a:r>
              <a:rPr lang="pt-BR" sz="2400" dirty="0" err="1"/>
              <a:t>firms</a:t>
            </a:r>
            <a:r>
              <a:rPr lang="pt-BR" sz="2400" dirty="0"/>
              <a:t> </a:t>
            </a:r>
            <a:r>
              <a:rPr lang="pt-BR" sz="2400" dirty="0" err="1"/>
              <a:t>will</a:t>
            </a:r>
            <a:r>
              <a:rPr lang="pt-BR" sz="2400" dirty="0"/>
              <a:t> </a:t>
            </a:r>
            <a:r>
              <a:rPr lang="pt-BR" sz="2400" dirty="0" err="1"/>
              <a:t>not</a:t>
            </a:r>
            <a:r>
              <a:rPr lang="pt-BR" sz="2400" dirty="0"/>
              <a:t> </a:t>
            </a:r>
            <a:r>
              <a:rPr lang="pt-BR" sz="2400" dirty="0" err="1"/>
              <a:t>have</a:t>
            </a:r>
            <a:r>
              <a:rPr lang="pt-BR" sz="2400" dirty="0"/>
              <a:t> </a:t>
            </a:r>
            <a:r>
              <a:rPr lang="pt-BR" sz="2400" dirty="0" err="1"/>
              <a:t>acesss</a:t>
            </a:r>
            <a:r>
              <a:rPr lang="pt-BR" sz="2400" dirty="0"/>
              <a:t> </a:t>
            </a:r>
            <a:r>
              <a:rPr lang="pt-BR" sz="2400" dirty="0" err="1"/>
              <a:t>to</a:t>
            </a:r>
            <a:r>
              <a:rPr lang="pt-BR" sz="2400" dirty="0"/>
              <a:t> </a:t>
            </a:r>
            <a:r>
              <a:rPr lang="pt-BR" sz="2400" dirty="0" err="1"/>
              <a:t>tax</a:t>
            </a:r>
            <a:r>
              <a:rPr lang="pt-BR" sz="2400" dirty="0"/>
              <a:t> </a:t>
            </a:r>
            <a:r>
              <a:rPr lang="pt-BR" sz="2400" dirty="0" err="1"/>
              <a:t>deduction</a:t>
            </a:r>
            <a:r>
              <a:rPr lang="pt-BR" sz="2400" dirty="0"/>
              <a:t>. </a:t>
            </a:r>
          </a:p>
          <a:p>
            <a:r>
              <a:rPr lang="pt-BR" sz="2400" dirty="0" err="1"/>
              <a:t>This</a:t>
            </a:r>
            <a:r>
              <a:rPr lang="pt-BR" sz="2400" dirty="0"/>
              <a:t> </a:t>
            </a:r>
            <a:r>
              <a:rPr lang="pt-BR" sz="2400" dirty="0" err="1"/>
              <a:t>is</a:t>
            </a:r>
            <a:r>
              <a:rPr lang="pt-BR" sz="2400" dirty="0"/>
              <a:t> </a:t>
            </a:r>
            <a:r>
              <a:rPr lang="pt-BR" sz="2400" dirty="0" err="1"/>
              <a:t>why</a:t>
            </a:r>
            <a:r>
              <a:rPr lang="pt-BR" sz="2400" dirty="0"/>
              <a:t> </a:t>
            </a:r>
            <a:r>
              <a:rPr lang="pt-BR" sz="2400" dirty="0" err="1"/>
              <a:t>most</a:t>
            </a:r>
            <a:r>
              <a:rPr lang="pt-BR" sz="2400" dirty="0"/>
              <a:t> </a:t>
            </a:r>
            <a:r>
              <a:rPr lang="pt-BR" sz="2400" dirty="0" err="1"/>
              <a:t>of</a:t>
            </a:r>
            <a:r>
              <a:rPr lang="pt-BR" sz="2400" dirty="0"/>
              <a:t> </a:t>
            </a:r>
            <a:r>
              <a:rPr lang="pt-BR" sz="2400" dirty="0" err="1"/>
              <a:t>the</a:t>
            </a:r>
            <a:r>
              <a:rPr lang="pt-BR" sz="2400" dirty="0"/>
              <a:t> </a:t>
            </a:r>
            <a:r>
              <a:rPr lang="pt-BR" sz="2400" dirty="0" err="1"/>
              <a:t>firms</a:t>
            </a:r>
            <a:r>
              <a:rPr lang="pt-BR" sz="2400" dirty="0"/>
              <a:t> in PEC are big </a:t>
            </a:r>
          </a:p>
        </p:txBody>
      </p:sp>
    </p:spTree>
    <p:extLst>
      <p:ext uri="{BB962C8B-B14F-4D97-AF65-F5344CB8AC3E}">
        <p14:creationId xmlns:p14="http://schemas.microsoft.com/office/powerpoint/2010/main" val="1648838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8E8A89-AE53-40D6-A860-9D4568E88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Literature</a:t>
            </a:r>
            <a:endParaRPr lang="pt-BR" dirty="0"/>
          </a:p>
        </p:txBody>
      </p:sp>
      <p:graphicFrame>
        <p:nvGraphicFramePr>
          <p:cNvPr id="3" name="Espaço Reservado para Conteúdo 2">
            <a:extLst>
              <a:ext uri="{FF2B5EF4-FFF2-40B4-BE49-F238E27FC236}">
                <a16:creationId xmlns:a16="http://schemas.microsoft.com/office/drawing/2014/main" id="{A7418901-EDAE-4E36-A3CE-8E60A72E98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5368587"/>
              </p:ext>
            </p:extLst>
          </p:nvPr>
        </p:nvGraphicFramePr>
        <p:xfrm>
          <a:off x="1024128" y="1741487"/>
          <a:ext cx="10028185" cy="4434149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3971942">
                  <a:extLst>
                    <a:ext uri="{9D8B030D-6E8A-4147-A177-3AD203B41FA5}">
                      <a16:colId xmlns:a16="http://schemas.microsoft.com/office/drawing/2014/main" val="611392322"/>
                    </a:ext>
                  </a:extLst>
                </a:gridCol>
                <a:gridCol w="6056243">
                  <a:extLst>
                    <a:ext uri="{9D8B030D-6E8A-4147-A177-3AD203B41FA5}">
                      <a16:colId xmlns:a16="http://schemas.microsoft.com/office/drawing/2014/main" val="1968328796"/>
                    </a:ext>
                  </a:extLst>
                </a:gridCol>
              </a:tblGrid>
              <a:tr h="433519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 err="1">
                          <a:effectLst/>
                        </a:rPr>
                        <a:t>Effects</a:t>
                      </a:r>
                      <a:r>
                        <a:rPr lang="pt-BR" sz="1800" u="none" strike="noStrike" dirty="0">
                          <a:effectLst/>
                        </a:rPr>
                        <a:t> </a:t>
                      </a:r>
                      <a:r>
                        <a:rPr lang="pt-BR" sz="1800" u="none" strike="noStrike" dirty="0" err="1">
                          <a:effectLst/>
                        </a:rPr>
                        <a:t>of</a:t>
                      </a:r>
                      <a:r>
                        <a:rPr lang="pt-BR" sz="1800" u="none" strike="noStrike" dirty="0">
                          <a:effectLst/>
                        </a:rPr>
                        <a:t> </a:t>
                      </a:r>
                      <a:r>
                        <a:rPr lang="pt-BR" sz="1800" u="none" strike="noStrike" dirty="0" err="1">
                          <a:effectLst/>
                        </a:rPr>
                        <a:t>maternity</a:t>
                      </a:r>
                      <a:r>
                        <a:rPr lang="pt-BR" sz="1800" u="none" strike="noStrike" dirty="0">
                          <a:effectLst/>
                        </a:rPr>
                        <a:t> </a:t>
                      </a:r>
                      <a:r>
                        <a:rPr lang="pt-BR" sz="1800" u="none" strike="noStrike" dirty="0" err="1">
                          <a:effectLst/>
                        </a:rPr>
                        <a:t>leave</a:t>
                      </a:r>
                      <a:r>
                        <a:rPr lang="pt-BR" sz="1800" u="none" strike="noStrike" dirty="0">
                          <a:effectLst/>
                        </a:rPr>
                        <a:t> </a:t>
                      </a:r>
                      <a:r>
                        <a:rPr lang="pt-BR" sz="1800" u="none" strike="noStrike" dirty="0" err="1">
                          <a:effectLst/>
                        </a:rPr>
                        <a:t>expansion</a:t>
                      </a:r>
                      <a:r>
                        <a:rPr lang="pt-BR" sz="1800" u="none" strike="noStrike" dirty="0">
                          <a:effectLst/>
                        </a:rPr>
                        <a:t> </a:t>
                      </a:r>
                      <a:r>
                        <a:rPr lang="pt-BR" sz="1800" u="none" strike="noStrike" dirty="0" err="1">
                          <a:effectLst/>
                        </a:rPr>
                        <a:t>on</a:t>
                      </a:r>
                      <a:r>
                        <a:rPr lang="pt-BR" sz="1800" u="none" strike="noStrike" dirty="0">
                          <a:effectLst/>
                        </a:rPr>
                        <a:t>: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 err="1">
                          <a:effectLst/>
                        </a:rPr>
                        <a:t>Articles</a:t>
                      </a:r>
                      <a:r>
                        <a:rPr lang="pt-BR" sz="1800" u="none" strike="noStrike" dirty="0">
                          <a:effectLst/>
                        </a:rPr>
                        <a:t>: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34347156"/>
                  </a:ext>
                </a:extLst>
              </a:tr>
              <a:tr h="703952">
                <a:tc>
                  <a:txBody>
                    <a:bodyPr/>
                    <a:lstStyle/>
                    <a:p>
                      <a:pPr marL="457200" lvl="1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pt-BR" sz="1800" b="1" u="none" strike="noStrike" dirty="0" err="1">
                          <a:effectLst/>
                        </a:rPr>
                        <a:t>Wage</a:t>
                      </a:r>
                      <a:r>
                        <a:rPr lang="pt-BR" sz="1800" b="1" u="none" strike="noStrike" dirty="0">
                          <a:effectLst/>
                        </a:rPr>
                        <a:t> </a:t>
                      </a:r>
                      <a:r>
                        <a:rPr lang="pt-BR" sz="1800" b="1" u="none" strike="noStrike" dirty="0" err="1">
                          <a:effectLst/>
                        </a:rPr>
                        <a:t>and</a:t>
                      </a:r>
                      <a:r>
                        <a:rPr lang="pt-BR" sz="1800" b="1" u="none" strike="noStrike" dirty="0">
                          <a:effectLst/>
                        </a:rPr>
                        <a:t> </a:t>
                      </a:r>
                      <a:r>
                        <a:rPr lang="pt-BR" sz="1800" b="1" u="none" strike="noStrike" dirty="0" err="1">
                          <a:effectLst/>
                        </a:rPr>
                        <a:t>unemployement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SCHÖNBERG; LUDSTECK, 2014; ROSSIN-SLATER; RUHM; WALDFOGEL, 2013; LALIVE; ZWEIMÜLLER, 2009; SPIESS; WROHLICH, 2008; CARVALHO; FIRPO; GONZAGA, 2006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80657872"/>
                  </a:ext>
                </a:extLst>
              </a:tr>
              <a:tr h="629635">
                <a:tc>
                  <a:txBody>
                    <a:bodyPr/>
                    <a:lstStyle/>
                    <a:p>
                      <a:pPr marL="457200" lvl="1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pt-BR" sz="1800" b="1" u="none" strike="noStrike" dirty="0" err="1">
                          <a:effectLst/>
                        </a:rPr>
                        <a:t>Having</a:t>
                      </a:r>
                      <a:r>
                        <a:rPr lang="pt-BR" sz="1800" b="1" u="none" strike="noStrike" dirty="0">
                          <a:effectLst/>
                        </a:rPr>
                        <a:t> </a:t>
                      </a:r>
                      <a:r>
                        <a:rPr lang="pt-BR" sz="1800" b="1" u="none" strike="noStrike" dirty="0" err="1">
                          <a:effectLst/>
                        </a:rPr>
                        <a:t>another</a:t>
                      </a:r>
                      <a:r>
                        <a:rPr lang="pt-BR" sz="1800" b="1" u="none" strike="noStrike" dirty="0">
                          <a:effectLst/>
                        </a:rPr>
                        <a:t> </a:t>
                      </a:r>
                      <a:r>
                        <a:rPr lang="pt-BR" sz="1800" b="1" u="none" strike="noStrike" dirty="0" err="1">
                          <a:effectLst/>
                        </a:rPr>
                        <a:t>child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LALIVE; ZWEIMÜLLER, 2009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72652448"/>
                  </a:ext>
                </a:extLst>
              </a:tr>
              <a:tr h="629635">
                <a:tc>
                  <a:txBody>
                    <a:bodyPr/>
                    <a:lstStyle/>
                    <a:p>
                      <a:pPr marL="457200" lvl="1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pt-BR" sz="1800" b="1" u="none" strike="noStrike" dirty="0" err="1">
                          <a:effectLst/>
                        </a:rPr>
                        <a:t>Child’s</a:t>
                      </a:r>
                      <a:r>
                        <a:rPr lang="pt-BR" sz="1800" b="1" u="none" strike="noStrike" dirty="0">
                          <a:effectLst/>
                        </a:rPr>
                        <a:t> </a:t>
                      </a:r>
                      <a:r>
                        <a:rPr lang="pt-BR" sz="1800" b="1" u="none" strike="noStrike" dirty="0" err="1">
                          <a:effectLst/>
                        </a:rPr>
                        <a:t>health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TANAKA, 2005; BERGER; HILL; WALDFOGEL, 2005; RUHM, 2000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24697709"/>
                  </a:ext>
                </a:extLst>
              </a:tr>
              <a:tr h="629635">
                <a:tc>
                  <a:txBody>
                    <a:bodyPr/>
                    <a:lstStyle/>
                    <a:p>
                      <a:pPr marL="457200" lvl="1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pt-BR" sz="1800" b="1" u="none" strike="noStrike" dirty="0" err="1">
                          <a:effectLst/>
                        </a:rPr>
                        <a:t>Mother’s</a:t>
                      </a:r>
                      <a:r>
                        <a:rPr lang="pt-BR" sz="1800" b="1" u="none" strike="noStrike" dirty="0">
                          <a:effectLst/>
                        </a:rPr>
                        <a:t> </a:t>
                      </a:r>
                      <a:r>
                        <a:rPr lang="pt-BR" sz="1800" b="1" u="none" strike="noStrike" dirty="0" err="1">
                          <a:effectLst/>
                        </a:rPr>
                        <a:t>health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u="none" strike="noStrike" dirty="0">
                          <a:effectLst/>
                        </a:rPr>
                        <a:t>BAKER; MILLIGAN, 2008; STAEHELIN; BERTEA; STUTZ, 2007; HYDE et al., 1995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49798314"/>
                  </a:ext>
                </a:extLst>
              </a:tr>
              <a:tr h="703952">
                <a:tc>
                  <a:txBody>
                    <a:bodyPr/>
                    <a:lstStyle/>
                    <a:p>
                      <a:pPr marL="457200" lvl="1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pt-BR" sz="1800" b="1" u="none" strike="noStrike" dirty="0">
                          <a:effectLst/>
                        </a:rPr>
                        <a:t>LT: Performance </a:t>
                      </a:r>
                      <a:r>
                        <a:rPr lang="pt-BR" sz="1800" b="1" u="none" strike="noStrike" dirty="0" err="1">
                          <a:effectLst/>
                        </a:rPr>
                        <a:t>at</a:t>
                      </a:r>
                      <a:r>
                        <a:rPr lang="pt-BR" sz="1800" b="1" u="none" strike="noStrike" dirty="0">
                          <a:effectLst/>
                        </a:rPr>
                        <a:t> </a:t>
                      </a:r>
                      <a:r>
                        <a:rPr lang="pt-BR" sz="1800" b="1" u="none" strike="noStrike" dirty="0" err="1">
                          <a:effectLst/>
                        </a:rPr>
                        <a:t>school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DANZER; LAVY, 2017; DAHL et al., 2016; CARNEIRO; LØKEN; SALVANES, 2015; DUSTMANN; SCHÖNBERG, 2012; RASMUSSEN, 2010; LIU; SKANS, 2010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39238068"/>
                  </a:ext>
                </a:extLst>
              </a:tr>
              <a:tr h="629635">
                <a:tc>
                  <a:txBody>
                    <a:bodyPr/>
                    <a:lstStyle/>
                    <a:p>
                      <a:pPr marL="457200" lvl="1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pt-BR" sz="1800" b="1" u="none" strike="noStrike" dirty="0">
                          <a:effectLst/>
                        </a:rPr>
                        <a:t>LT: </a:t>
                      </a:r>
                      <a:r>
                        <a:rPr lang="pt-BR" sz="1800" b="1" u="none" strike="noStrike" dirty="0" err="1">
                          <a:effectLst/>
                        </a:rPr>
                        <a:t>Wages</a:t>
                      </a:r>
                      <a:r>
                        <a:rPr lang="pt-BR" sz="1800" b="1" u="none" strike="noStrike" dirty="0">
                          <a:effectLst/>
                        </a:rPr>
                        <a:t> in </a:t>
                      </a:r>
                      <a:r>
                        <a:rPr lang="pt-BR" sz="1800" b="1" u="none" strike="noStrike" dirty="0" err="1">
                          <a:effectLst/>
                        </a:rPr>
                        <a:t>adulthood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CARNEIRO; LØKEN; SALVANES, 2015; DUSTMANN; SCHÖNBERG, 2012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24626627"/>
                  </a:ext>
                </a:extLst>
              </a:tr>
            </a:tbl>
          </a:graphicData>
        </a:graphic>
      </p:graphicFrame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981E881B-69CB-4EC5-80AA-10B84DCADA1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20923624"/>
              </p:ext>
            </p:extLst>
          </p:nvPr>
        </p:nvGraphicFramePr>
        <p:xfrm>
          <a:off x="0" y="-12982"/>
          <a:ext cx="12072730" cy="28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50214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9691A5-2CDB-4994-AC5C-50291D2B4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Literature</a:t>
            </a:r>
            <a:r>
              <a:rPr lang="pt-BR" sz="4000" dirty="0">
                <a:solidFill>
                  <a:schemeClr val="bg1">
                    <a:lumMod val="50000"/>
                  </a:schemeClr>
                </a:solidFill>
              </a:rPr>
              <a:t>| In </a:t>
            </a:r>
            <a:r>
              <a:rPr lang="pt-BR" sz="4000" dirty="0" err="1">
                <a:solidFill>
                  <a:schemeClr val="bg1">
                    <a:lumMod val="50000"/>
                  </a:schemeClr>
                </a:solidFill>
              </a:rPr>
              <a:t>brazil</a:t>
            </a:r>
            <a:endParaRPr lang="pt-BR" sz="400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5" name="Espaço Reservado para Conteúdo 4">
            <a:extLst>
              <a:ext uri="{FF2B5EF4-FFF2-40B4-BE49-F238E27FC236}">
                <a16:creationId xmlns:a16="http://schemas.microsoft.com/office/drawing/2014/main" id="{916104BC-6B7F-48D6-B291-122CE461C1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6101906"/>
              </p:ext>
            </p:extLst>
          </p:nvPr>
        </p:nvGraphicFramePr>
        <p:xfrm>
          <a:off x="1024128" y="1624102"/>
          <a:ext cx="10439002" cy="4981741"/>
        </p:xfrm>
        <a:graphic>
          <a:graphicData uri="http://schemas.openxmlformats.org/drawingml/2006/table">
            <a:tbl>
              <a:tblPr firstRow="1">
                <a:tableStyleId>{7DF18680-E054-41AD-8BC1-D1AEF772440D}</a:tableStyleId>
              </a:tblPr>
              <a:tblGrid>
                <a:gridCol w="1744297">
                  <a:extLst>
                    <a:ext uri="{9D8B030D-6E8A-4147-A177-3AD203B41FA5}">
                      <a16:colId xmlns:a16="http://schemas.microsoft.com/office/drawing/2014/main" val="2129330544"/>
                    </a:ext>
                  </a:extLst>
                </a:gridCol>
                <a:gridCol w="1136088">
                  <a:extLst>
                    <a:ext uri="{9D8B030D-6E8A-4147-A177-3AD203B41FA5}">
                      <a16:colId xmlns:a16="http://schemas.microsoft.com/office/drawing/2014/main" val="138009431"/>
                    </a:ext>
                  </a:extLst>
                </a:gridCol>
                <a:gridCol w="2723550">
                  <a:extLst>
                    <a:ext uri="{9D8B030D-6E8A-4147-A177-3AD203B41FA5}">
                      <a16:colId xmlns:a16="http://schemas.microsoft.com/office/drawing/2014/main" val="1153998946"/>
                    </a:ext>
                  </a:extLst>
                </a:gridCol>
                <a:gridCol w="501607">
                  <a:extLst>
                    <a:ext uri="{9D8B030D-6E8A-4147-A177-3AD203B41FA5}">
                      <a16:colId xmlns:a16="http://schemas.microsoft.com/office/drawing/2014/main" val="1304008125"/>
                    </a:ext>
                  </a:extLst>
                </a:gridCol>
                <a:gridCol w="1722782">
                  <a:extLst>
                    <a:ext uri="{9D8B030D-6E8A-4147-A177-3AD203B41FA5}">
                      <a16:colId xmlns:a16="http://schemas.microsoft.com/office/drawing/2014/main" val="18333103"/>
                    </a:ext>
                  </a:extLst>
                </a:gridCol>
                <a:gridCol w="2610678">
                  <a:extLst>
                    <a:ext uri="{9D8B030D-6E8A-4147-A177-3AD203B41FA5}">
                      <a16:colId xmlns:a16="http://schemas.microsoft.com/office/drawing/2014/main" val="2107603478"/>
                    </a:ext>
                  </a:extLst>
                </a:gridCol>
              </a:tblGrid>
              <a:tr h="45894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noProof="0">
                          <a:effectLst/>
                        </a:rPr>
                        <a:t>Authors</a:t>
                      </a:r>
                      <a:endParaRPr lang="en-US" sz="18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noProof="0">
                          <a:effectLst/>
                        </a:rPr>
                        <a:t>Type</a:t>
                      </a:r>
                      <a:endParaRPr lang="en-US" sz="18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noProof="0">
                          <a:effectLst/>
                        </a:rPr>
                        <a:t>Reforma</a:t>
                      </a:r>
                      <a:endParaRPr lang="en-US" sz="18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noProof="0">
                          <a:effectLst/>
                        </a:rPr>
                        <a:t>Mét.</a:t>
                      </a:r>
                      <a:endParaRPr lang="en-US" sz="18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noProof="0">
                          <a:effectLst/>
                        </a:rPr>
                        <a:t>Interesse</a:t>
                      </a:r>
                      <a:endParaRPr lang="en-US" sz="18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noProof="0">
                          <a:effectLst/>
                        </a:rPr>
                        <a:t>Impact</a:t>
                      </a:r>
                      <a:endParaRPr lang="en-US" sz="18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47268427"/>
                  </a:ext>
                </a:extLst>
              </a:tr>
              <a:tr h="4704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CARVALHO; FIRPO; GONZAGA, 2006</a:t>
                      </a:r>
                      <a:endParaRPr lang="en-US" sz="16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Paper</a:t>
                      </a:r>
                      <a:endParaRPr lang="en-US" sz="16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Expansion of 84 to 120 dias (1988)</a:t>
                      </a:r>
                      <a:endParaRPr lang="en-US" sz="16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DID</a:t>
                      </a:r>
                      <a:endParaRPr lang="en-US" sz="16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Income e employment level</a:t>
                      </a:r>
                      <a:endParaRPr lang="en-US" sz="16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Zero</a:t>
                      </a:r>
                      <a:endParaRPr lang="en-US" sz="16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05249288"/>
                  </a:ext>
                </a:extLst>
              </a:tr>
              <a:tr h="70567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MENDES, 2010</a:t>
                      </a:r>
                      <a:endParaRPr lang="en-US" sz="16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Diss.</a:t>
                      </a:r>
                      <a:endParaRPr lang="en-US" sz="16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Expansion of 84 to 120 dias (1988)</a:t>
                      </a:r>
                      <a:endParaRPr lang="en-US" sz="16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DID</a:t>
                      </a:r>
                      <a:endParaRPr lang="en-US" sz="16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Saúde infantil</a:t>
                      </a:r>
                      <a:endParaRPr lang="en-US" sz="16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>
                          <a:effectLst/>
                        </a:rPr>
                        <a:t>Reduction on low birthweight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53154846"/>
                  </a:ext>
                </a:extLst>
              </a:tr>
              <a:tr h="70567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MALAFAIA, 2008</a:t>
                      </a:r>
                      <a:endParaRPr lang="en-US" sz="16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Thesis</a:t>
                      </a:r>
                      <a:endParaRPr lang="en-US" sz="16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Ceiling on maternity wage (1998)</a:t>
                      </a:r>
                      <a:endParaRPr lang="en-US" sz="16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DID</a:t>
                      </a:r>
                      <a:endParaRPr lang="en-US" sz="16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Renda</a:t>
                      </a:r>
                      <a:endParaRPr lang="en-US" sz="16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Negative (even after discontinuation of policy)</a:t>
                      </a:r>
                      <a:endParaRPr lang="en-US" sz="16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19419872"/>
                  </a:ext>
                </a:extLst>
              </a:tr>
              <a:tr h="4704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MELLO, 2013</a:t>
                      </a:r>
                      <a:endParaRPr lang="en-US" sz="16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Thesis</a:t>
                      </a:r>
                      <a:endParaRPr lang="en-US" sz="16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Expansion from 120 to 180 days in public offices (2007)</a:t>
                      </a:r>
                      <a:endParaRPr lang="en-US" sz="16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DID</a:t>
                      </a:r>
                      <a:endParaRPr lang="en-US" sz="16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Salário, renda e fertilidade</a:t>
                      </a:r>
                      <a:endParaRPr lang="en-US" sz="16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Zero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25237678"/>
                  </a:ext>
                </a:extLst>
              </a:tr>
              <a:tr h="9409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SANTOS, 2017</a:t>
                      </a:r>
                      <a:endParaRPr lang="en-US" sz="16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Diss.</a:t>
                      </a:r>
                      <a:endParaRPr lang="en-US" sz="16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Expansion from 120 to 180 days in public offices (2007)</a:t>
                      </a:r>
                      <a:endParaRPr lang="en-US" sz="16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RDD</a:t>
                      </a:r>
                      <a:endParaRPr lang="en-US" sz="16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Salário, emprego e educação infantil</a:t>
                      </a:r>
                      <a:endParaRPr lang="en-US" sz="16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Positive effect on labor market for high income mothers</a:t>
                      </a:r>
                      <a:endParaRPr lang="en-US" sz="16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93858288"/>
                  </a:ext>
                </a:extLst>
              </a:tr>
              <a:tr h="117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MACHADO; NETO, 2016</a:t>
                      </a:r>
                      <a:endParaRPr lang="en-US" sz="16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Working Paper</a:t>
                      </a:r>
                      <a:endParaRPr lang="en-US" sz="16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Expansion from 120 to 180 days in public offices (2007)</a:t>
                      </a:r>
                      <a:endParaRPr lang="en-US" sz="16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DID</a:t>
                      </a:r>
                      <a:endParaRPr lang="en-US" sz="16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Emprego</a:t>
                      </a:r>
                      <a:endParaRPr lang="en-US" sz="16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>
                          <a:effectLst/>
                        </a:rPr>
                        <a:t>Almost 50% of women is not at formal workforce 47 months after childbirth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78777270"/>
                  </a:ext>
                </a:extLst>
              </a:tr>
            </a:tbl>
          </a:graphicData>
        </a:graphic>
      </p:graphicFrame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C9777A60-B1CC-4C27-8B25-55BFC7E422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58637657"/>
              </p:ext>
            </p:extLst>
          </p:nvPr>
        </p:nvGraphicFramePr>
        <p:xfrm>
          <a:off x="0" y="-12982"/>
          <a:ext cx="12072730" cy="28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92585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Amarelo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924</TotalTime>
  <Words>1645</Words>
  <Application>Microsoft Office PowerPoint</Application>
  <PresentationFormat>Widescreen</PresentationFormat>
  <Paragraphs>590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6" baseType="lpstr">
      <vt:lpstr>Arial</vt:lpstr>
      <vt:lpstr>Calibri</vt:lpstr>
      <vt:lpstr>Tw Cen MT</vt:lpstr>
      <vt:lpstr>Tw Cen MT Condensed</vt:lpstr>
      <vt:lpstr>Wingdings 3</vt:lpstr>
      <vt:lpstr>Integral</vt:lpstr>
      <vt:lpstr>Consequences of extending paid maternity leave</vt:lpstr>
      <vt:lpstr>Sumário</vt:lpstr>
      <vt:lpstr>Introduction</vt:lpstr>
      <vt:lpstr>Introduction</vt:lpstr>
      <vt:lpstr>Introduction</vt:lpstr>
      <vt:lpstr>Institutional Setting | pEC</vt:lpstr>
      <vt:lpstr>Institutional Setting | pEC</vt:lpstr>
      <vt:lpstr>Literature</vt:lpstr>
      <vt:lpstr>Literature| In brazil</vt:lpstr>
      <vt:lpstr>Database</vt:lpstr>
      <vt:lpstr>Summary statistics| Receita Federal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Preliminary Results</vt:lpstr>
      <vt:lpstr>Preliminary Results</vt:lpstr>
      <vt:lpstr>Preliminary Results</vt:lpstr>
      <vt:lpstr>Preliminary Results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Consequências da ampliação da licença maternidade</dc:title>
  <dc:creator>Larissa Stolar</dc:creator>
  <cp:lastModifiedBy>Larissa Stolar</cp:lastModifiedBy>
  <cp:revision>17</cp:revision>
  <dcterms:created xsi:type="dcterms:W3CDTF">2017-09-01T16:29:43Z</dcterms:created>
  <dcterms:modified xsi:type="dcterms:W3CDTF">2017-12-17T15:07:18Z</dcterms:modified>
</cp:coreProperties>
</file>