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7" r:id="rId3"/>
    <p:sldId id="257" r:id="rId4"/>
    <p:sldId id="263" r:id="rId5"/>
    <p:sldId id="259" r:id="rId6"/>
    <p:sldId id="326" r:id="rId7"/>
    <p:sldId id="261" r:id="rId8"/>
    <p:sldId id="308" r:id="rId9"/>
    <p:sldId id="309" r:id="rId10"/>
    <p:sldId id="296" r:id="rId11"/>
    <p:sldId id="297" r:id="rId12"/>
    <p:sldId id="306" r:id="rId13"/>
    <p:sldId id="303" r:id="rId14"/>
    <p:sldId id="305" r:id="rId15"/>
    <p:sldId id="280" r:id="rId16"/>
    <p:sldId id="281" r:id="rId17"/>
    <p:sldId id="283" r:id="rId18"/>
    <p:sldId id="288" r:id="rId19"/>
    <p:sldId id="289" r:id="rId20"/>
    <p:sldId id="290" r:id="rId21"/>
    <p:sldId id="291" r:id="rId22"/>
    <p:sldId id="300" r:id="rId23"/>
    <p:sldId id="301" r:id="rId24"/>
    <p:sldId id="327" r:id="rId25"/>
    <p:sldId id="316" r:id="rId26"/>
    <p:sldId id="317" r:id="rId27"/>
    <p:sldId id="318" r:id="rId28"/>
    <p:sldId id="325" r:id="rId29"/>
  </p:sldIdLst>
  <p:sldSz cx="9144000" cy="6858000" type="screen4x3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Sin ponderar</c:v>
                </c:pt>
              </c:strCache>
            </c:strRef>
          </c:tx>
          <c:invertIfNegative val="0"/>
          <c:cat>
            <c:strRef>
              <c:f>Hoja1!$A$3:$A$11</c:f>
              <c:strCache>
                <c:ptCount val="9"/>
                <c:pt idx="0">
                  <c:v>ninguna</c:v>
                </c:pt>
                <c:pt idx="1">
                  <c:v>imss</c:v>
                </c:pt>
                <c:pt idx="2">
                  <c:v>issste</c:v>
                </c:pt>
                <c:pt idx="3">
                  <c:v>pemex</c:v>
                </c:pt>
                <c:pt idx="4">
                  <c:v>defensa/marina</c:v>
                </c:pt>
                <c:pt idx="5">
                  <c:v>Seguro Popular</c:v>
                </c:pt>
                <c:pt idx="6">
                  <c:v>privado</c:v>
                </c:pt>
                <c:pt idx="7">
                  <c:v>otro</c:v>
                </c:pt>
                <c:pt idx="8">
                  <c:v>ns/nr</c:v>
                </c:pt>
              </c:strCache>
            </c:strRef>
          </c:cat>
          <c:val>
            <c:numRef>
              <c:f>Hoja1!$B$3:$B$11</c:f>
              <c:numCache>
                <c:formatCode>General</c:formatCode>
                <c:ptCount val="9"/>
                <c:pt idx="0">
                  <c:v>22.67</c:v>
                </c:pt>
                <c:pt idx="1">
                  <c:v>27.25</c:v>
                </c:pt>
                <c:pt idx="2">
                  <c:v>5.23</c:v>
                </c:pt>
                <c:pt idx="3">
                  <c:v>0.34</c:v>
                </c:pt>
                <c:pt idx="4">
                  <c:v>0.3</c:v>
                </c:pt>
                <c:pt idx="5">
                  <c:v>43.27</c:v>
                </c:pt>
                <c:pt idx="6">
                  <c:v>0.34</c:v>
                </c:pt>
                <c:pt idx="7">
                  <c:v>0.48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F-4442-AB59-13C6D56AFE6F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Ponderado</c:v>
                </c:pt>
              </c:strCache>
            </c:strRef>
          </c:tx>
          <c:invertIfNegative val="0"/>
          <c:cat>
            <c:strRef>
              <c:f>Hoja1!$A$3:$A$11</c:f>
              <c:strCache>
                <c:ptCount val="9"/>
                <c:pt idx="0">
                  <c:v>ninguna</c:v>
                </c:pt>
                <c:pt idx="1">
                  <c:v>imss</c:v>
                </c:pt>
                <c:pt idx="2">
                  <c:v>issste</c:v>
                </c:pt>
                <c:pt idx="3">
                  <c:v>pemex</c:v>
                </c:pt>
                <c:pt idx="4">
                  <c:v>defensa/marina</c:v>
                </c:pt>
                <c:pt idx="5">
                  <c:v>Seguro Popular</c:v>
                </c:pt>
                <c:pt idx="6">
                  <c:v>privado</c:v>
                </c:pt>
                <c:pt idx="7">
                  <c:v>otro</c:v>
                </c:pt>
                <c:pt idx="8">
                  <c:v>ns/nr</c:v>
                </c:pt>
              </c:strCache>
            </c:strRef>
          </c:cat>
          <c:val>
            <c:numRef>
              <c:f>Hoja1!$C$3:$C$11</c:f>
              <c:numCache>
                <c:formatCode>General</c:formatCode>
                <c:ptCount val="9"/>
                <c:pt idx="0">
                  <c:v>25.436019999999999</c:v>
                </c:pt>
                <c:pt idx="1">
                  <c:v>30.411830000000002</c:v>
                </c:pt>
                <c:pt idx="2">
                  <c:v>5.6161200000000004</c:v>
                </c:pt>
                <c:pt idx="3">
                  <c:v>0.40650000000000003</c:v>
                </c:pt>
                <c:pt idx="4">
                  <c:v>0.34561000000000003</c:v>
                </c:pt>
                <c:pt idx="5">
                  <c:v>36.557050000000004</c:v>
                </c:pt>
                <c:pt idx="6">
                  <c:v>0.44142000000000003</c:v>
                </c:pt>
                <c:pt idx="7">
                  <c:v>0.62463000000000002</c:v>
                </c:pt>
                <c:pt idx="8">
                  <c:v>0.16081999999999999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F-4442-AB59-13C6D56AF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29088"/>
        <c:axId val="88730624"/>
      </c:barChart>
      <c:catAx>
        <c:axId val="8872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730624"/>
        <c:crosses val="autoZero"/>
        <c:auto val="1"/>
        <c:lblAlgn val="ctr"/>
        <c:lblOffset val="100"/>
        <c:noMultiLvlLbl val="0"/>
      </c:catAx>
      <c:valAx>
        <c:axId val="8873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8729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109AC-EB5E-45BF-93EB-879F890ECC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4F1AC57-B5CE-41D2-B35C-CB13E85C76DE}">
      <dgm:prSet/>
      <dgm:spPr/>
      <dgm:t>
        <a:bodyPr/>
        <a:lstStyle/>
        <a:p>
          <a:pPr rtl="0"/>
          <a:r>
            <a:rPr lang="es-MX" smtClean="0"/>
            <a:t>Revisar algunas ideas sobre las encuestas de forma general, en particular aquellas con esquemas de muestreo complejos</a:t>
          </a:r>
          <a:endParaRPr lang="es-MX"/>
        </a:p>
      </dgm:t>
    </dgm:pt>
    <dgm:pt modelId="{3DD9B91A-2486-4682-884D-3008F7351386}" type="parTrans" cxnId="{6AD7B45D-91B6-4C93-A506-23245A00A815}">
      <dgm:prSet/>
      <dgm:spPr/>
      <dgm:t>
        <a:bodyPr/>
        <a:lstStyle/>
        <a:p>
          <a:endParaRPr lang="es-MX"/>
        </a:p>
      </dgm:t>
    </dgm:pt>
    <dgm:pt modelId="{B6D581F5-E4BE-4727-B19C-982EF39DEC77}" type="sibTrans" cxnId="{6AD7B45D-91B6-4C93-A506-23245A00A815}">
      <dgm:prSet/>
      <dgm:spPr/>
      <dgm:t>
        <a:bodyPr/>
        <a:lstStyle/>
        <a:p>
          <a:endParaRPr lang="es-MX"/>
        </a:p>
      </dgm:t>
    </dgm:pt>
    <dgm:pt modelId="{815EAE29-7DCE-4F95-B03A-A7A6BCCA94B1}">
      <dgm:prSet/>
      <dgm:spPr/>
      <dgm:t>
        <a:bodyPr/>
        <a:lstStyle/>
        <a:p>
          <a:pPr rtl="0"/>
          <a:r>
            <a:rPr lang="es-MX" smtClean="0"/>
            <a:t>Discutir por qué se usan estos diseños y por qué es necesario considerarlo en el análisis</a:t>
          </a:r>
          <a:endParaRPr lang="es-MX"/>
        </a:p>
      </dgm:t>
    </dgm:pt>
    <dgm:pt modelId="{0FC8BB9E-E45F-47B5-9BA3-15E37CF3BDBA}" type="parTrans" cxnId="{3EA03A5C-21DD-44B2-98D4-08E9BB0080BA}">
      <dgm:prSet/>
      <dgm:spPr/>
      <dgm:t>
        <a:bodyPr/>
        <a:lstStyle/>
        <a:p>
          <a:endParaRPr lang="es-MX"/>
        </a:p>
      </dgm:t>
    </dgm:pt>
    <dgm:pt modelId="{55AF97F1-F0BD-4C79-83ED-F5DE44814365}" type="sibTrans" cxnId="{3EA03A5C-21DD-44B2-98D4-08E9BB0080BA}">
      <dgm:prSet/>
      <dgm:spPr/>
      <dgm:t>
        <a:bodyPr/>
        <a:lstStyle/>
        <a:p>
          <a:endParaRPr lang="es-MX"/>
        </a:p>
      </dgm:t>
    </dgm:pt>
    <dgm:pt modelId="{A1DD21BE-A170-412B-B255-4A0A1EDA094C}">
      <dgm:prSet/>
      <dgm:spPr/>
      <dgm:t>
        <a:bodyPr/>
        <a:lstStyle/>
        <a:p>
          <a:pPr rtl="0"/>
          <a:r>
            <a:rPr lang="es-MX" dirty="0" smtClean="0"/>
            <a:t>Revisar algunos ejemplos de análisis de encuestas en salud usando </a:t>
          </a:r>
          <a:r>
            <a:rPr lang="es-MX" dirty="0" err="1" smtClean="0"/>
            <a:t>Stata</a:t>
          </a:r>
          <a:endParaRPr lang="es-MX" dirty="0"/>
        </a:p>
      </dgm:t>
    </dgm:pt>
    <dgm:pt modelId="{3E75A6FF-B224-4D04-94F5-D10BA68A5DD4}" type="parTrans" cxnId="{C36E6149-0508-4126-8DE9-48A28AC721DC}">
      <dgm:prSet/>
      <dgm:spPr/>
      <dgm:t>
        <a:bodyPr/>
        <a:lstStyle/>
        <a:p>
          <a:endParaRPr lang="es-MX"/>
        </a:p>
      </dgm:t>
    </dgm:pt>
    <dgm:pt modelId="{42F3761E-CA8F-4354-BEA6-BCF2DFDB7677}" type="sibTrans" cxnId="{C36E6149-0508-4126-8DE9-48A28AC721DC}">
      <dgm:prSet/>
      <dgm:spPr/>
      <dgm:t>
        <a:bodyPr/>
        <a:lstStyle/>
        <a:p>
          <a:endParaRPr lang="es-MX"/>
        </a:p>
      </dgm:t>
    </dgm:pt>
    <dgm:pt modelId="{D9F5A039-ECF9-4D15-9E8E-C2BE20B059D5}" type="pres">
      <dgm:prSet presAssocID="{4EE109AC-EB5E-45BF-93EB-879F890ECC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59447A-A1C2-4EA2-857D-AD21828EC47C}" type="pres">
      <dgm:prSet presAssocID="{64F1AC57-B5CE-41D2-B35C-CB13E85C76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784E42-F01A-47D5-8EC6-FAF20DCE15D0}" type="pres">
      <dgm:prSet presAssocID="{B6D581F5-E4BE-4727-B19C-982EF39DEC77}" presName="spacer" presStyleCnt="0"/>
      <dgm:spPr/>
    </dgm:pt>
    <dgm:pt modelId="{14C8B216-5480-4E4B-BF5A-885816DF454C}" type="pres">
      <dgm:prSet presAssocID="{815EAE29-7DCE-4F95-B03A-A7A6BCCA94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2C6E9E-7E79-462E-BEB0-A73AA43AEE9B}" type="pres">
      <dgm:prSet presAssocID="{55AF97F1-F0BD-4C79-83ED-F5DE44814365}" presName="spacer" presStyleCnt="0"/>
      <dgm:spPr/>
    </dgm:pt>
    <dgm:pt modelId="{30D6D01B-B513-42E4-BD3F-8A661D637927}" type="pres">
      <dgm:prSet presAssocID="{A1DD21BE-A170-412B-B255-4A0A1EDA09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36E6149-0508-4126-8DE9-48A28AC721DC}" srcId="{4EE109AC-EB5E-45BF-93EB-879F890ECC54}" destId="{A1DD21BE-A170-412B-B255-4A0A1EDA094C}" srcOrd="2" destOrd="0" parTransId="{3E75A6FF-B224-4D04-94F5-D10BA68A5DD4}" sibTransId="{42F3761E-CA8F-4354-BEA6-BCF2DFDB7677}"/>
    <dgm:cxn modelId="{3F8C9728-C775-481E-9206-ADA1AB608B7F}" type="presOf" srcId="{A1DD21BE-A170-412B-B255-4A0A1EDA094C}" destId="{30D6D01B-B513-42E4-BD3F-8A661D637927}" srcOrd="0" destOrd="0" presId="urn:microsoft.com/office/officeart/2005/8/layout/vList2"/>
    <dgm:cxn modelId="{8C69ED7C-DAA4-4784-A5C1-C98B2997B778}" type="presOf" srcId="{4EE109AC-EB5E-45BF-93EB-879F890ECC54}" destId="{D9F5A039-ECF9-4D15-9E8E-C2BE20B059D5}" srcOrd="0" destOrd="0" presId="urn:microsoft.com/office/officeart/2005/8/layout/vList2"/>
    <dgm:cxn modelId="{66D17645-DAF6-4A87-9F77-EE21EAD5B9CA}" type="presOf" srcId="{64F1AC57-B5CE-41D2-B35C-CB13E85C76DE}" destId="{1F59447A-A1C2-4EA2-857D-AD21828EC47C}" srcOrd="0" destOrd="0" presId="urn:microsoft.com/office/officeart/2005/8/layout/vList2"/>
    <dgm:cxn modelId="{6AD7B45D-91B6-4C93-A506-23245A00A815}" srcId="{4EE109AC-EB5E-45BF-93EB-879F890ECC54}" destId="{64F1AC57-B5CE-41D2-B35C-CB13E85C76DE}" srcOrd="0" destOrd="0" parTransId="{3DD9B91A-2486-4682-884D-3008F7351386}" sibTransId="{B6D581F5-E4BE-4727-B19C-982EF39DEC77}"/>
    <dgm:cxn modelId="{3EA03A5C-21DD-44B2-98D4-08E9BB0080BA}" srcId="{4EE109AC-EB5E-45BF-93EB-879F890ECC54}" destId="{815EAE29-7DCE-4F95-B03A-A7A6BCCA94B1}" srcOrd="1" destOrd="0" parTransId="{0FC8BB9E-E45F-47B5-9BA3-15E37CF3BDBA}" sibTransId="{55AF97F1-F0BD-4C79-83ED-F5DE44814365}"/>
    <dgm:cxn modelId="{DE0B3547-71A3-47BF-AC92-E1557D39600A}" type="presOf" srcId="{815EAE29-7DCE-4F95-B03A-A7A6BCCA94B1}" destId="{14C8B216-5480-4E4B-BF5A-885816DF454C}" srcOrd="0" destOrd="0" presId="urn:microsoft.com/office/officeart/2005/8/layout/vList2"/>
    <dgm:cxn modelId="{5F3DD697-DFC8-43DA-9BF8-F7EA6D6F737B}" type="presParOf" srcId="{D9F5A039-ECF9-4D15-9E8E-C2BE20B059D5}" destId="{1F59447A-A1C2-4EA2-857D-AD21828EC47C}" srcOrd="0" destOrd="0" presId="urn:microsoft.com/office/officeart/2005/8/layout/vList2"/>
    <dgm:cxn modelId="{BF180539-D251-4B26-9C36-7ABCFCD71ADB}" type="presParOf" srcId="{D9F5A039-ECF9-4D15-9E8E-C2BE20B059D5}" destId="{69784E42-F01A-47D5-8EC6-FAF20DCE15D0}" srcOrd="1" destOrd="0" presId="urn:microsoft.com/office/officeart/2005/8/layout/vList2"/>
    <dgm:cxn modelId="{7175A251-7A53-47D8-90DF-CAFFBCB9EBC4}" type="presParOf" srcId="{D9F5A039-ECF9-4D15-9E8E-C2BE20B059D5}" destId="{14C8B216-5480-4E4B-BF5A-885816DF454C}" srcOrd="2" destOrd="0" presId="urn:microsoft.com/office/officeart/2005/8/layout/vList2"/>
    <dgm:cxn modelId="{19F0AD86-5DFB-44BA-8FB7-593370FCFA2C}" type="presParOf" srcId="{D9F5A039-ECF9-4D15-9E8E-C2BE20B059D5}" destId="{012C6E9E-7E79-462E-BEB0-A73AA43AEE9B}" srcOrd="3" destOrd="0" presId="urn:microsoft.com/office/officeart/2005/8/layout/vList2"/>
    <dgm:cxn modelId="{35E05F5C-BADE-4AB6-8EE3-CF66943F0208}" type="presParOf" srcId="{D9F5A039-ECF9-4D15-9E8E-C2BE20B059D5}" destId="{30D6D01B-B513-42E4-BD3F-8A661D6379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FF5BF-EB1D-4B5D-BA16-57E2A7011E1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02A38835-06E9-4BD8-A1FC-2DBCAF859968}">
      <dgm:prSet/>
      <dgm:spPr/>
      <dgm:t>
        <a:bodyPr/>
        <a:lstStyle/>
        <a:p>
          <a:pPr rtl="0"/>
          <a:r>
            <a:rPr lang="es-MX" smtClean="0"/>
            <a:t>Definición de variables</a:t>
          </a:r>
          <a:endParaRPr lang="es-MX"/>
        </a:p>
      </dgm:t>
    </dgm:pt>
    <dgm:pt modelId="{A4DC0ECD-7380-47ED-9E8F-4BC7988580BC}" type="parTrans" cxnId="{915CFA6A-F1F3-4112-814B-C2183E64342B}">
      <dgm:prSet/>
      <dgm:spPr/>
      <dgm:t>
        <a:bodyPr/>
        <a:lstStyle/>
        <a:p>
          <a:endParaRPr lang="es-MX"/>
        </a:p>
      </dgm:t>
    </dgm:pt>
    <dgm:pt modelId="{81D144E4-37B2-4D01-9A52-2C666A8B7DB0}" type="sibTrans" cxnId="{915CFA6A-F1F3-4112-814B-C2183E64342B}">
      <dgm:prSet/>
      <dgm:spPr/>
      <dgm:t>
        <a:bodyPr/>
        <a:lstStyle/>
        <a:p>
          <a:endParaRPr lang="es-MX"/>
        </a:p>
      </dgm:t>
    </dgm:pt>
    <dgm:pt modelId="{E08681E4-35DC-457C-AA9B-1D1239C7EC92}">
      <dgm:prSet/>
      <dgm:spPr/>
      <dgm:t>
        <a:bodyPr/>
        <a:lstStyle/>
        <a:p>
          <a:pPr rtl="0"/>
          <a:r>
            <a:rPr lang="es-MX" smtClean="0"/>
            <a:t>Métodos de medición</a:t>
          </a:r>
          <a:endParaRPr lang="es-MX"/>
        </a:p>
      </dgm:t>
    </dgm:pt>
    <dgm:pt modelId="{5E17F5F6-B0FD-4947-AFCF-9534201E03BF}" type="parTrans" cxnId="{C708CFC9-F8DF-4EC7-B599-B991E0967620}">
      <dgm:prSet/>
      <dgm:spPr/>
      <dgm:t>
        <a:bodyPr/>
        <a:lstStyle/>
        <a:p>
          <a:endParaRPr lang="es-MX"/>
        </a:p>
      </dgm:t>
    </dgm:pt>
    <dgm:pt modelId="{D2F9DFEC-F831-40CC-AEB3-002B83567EA0}" type="sibTrans" cxnId="{C708CFC9-F8DF-4EC7-B599-B991E0967620}">
      <dgm:prSet/>
      <dgm:spPr/>
      <dgm:t>
        <a:bodyPr/>
        <a:lstStyle/>
        <a:p>
          <a:endParaRPr lang="es-MX"/>
        </a:p>
      </dgm:t>
    </dgm:pt>
    <dgm:pt modelId="{E63160F7-5614-46AF-B252-F3879C78214C}">
      <dgm:prSet/>
      <dgm:spPr/>
      <dgm:t>
        <a:bodyPr/>
        <a:lstStyle/>
        <a:p>
          <a:pPr rtl="0"/>
          <a:r>
            <a:rPr lang="es-MX" smtClean="0"/>
            <a:t>Métodos de análisis</a:t>
          </a:r>
          <a:endParaRPr lang="es-MX"/>
        </a:p>
      </dgm:t>
    </dgm:pt>
    <dgm:pt modelId="{9B9851CF-3C43-4AA6-B39B-8E997258F0E8}" type="parTrans" cxnId="{12C38097-BD86-48A0-ACDF-D1DB69FE898E}">
      <dgm:prSet/>
      <dgm:spPr/>
      <dgm:t>
        <a:bodyPr/>
        <a:lstStyle/>
        <a:p>
          <a:endParaRPr lang="es-MX"/>
        </a:p>
      </dgm:t>
    </dgm:pt>
    <dgm:pt modelId="{0D21E3B4-5FFE-4D05-9233-8A9FD03EB377}" type="sibTrans" cxnId="{12C38097-BD86-48A0-ACDF-D1DB69FE898E}">
      <dgm:prSet/>
      <dgm:spPr/>
      <dgm:t>
        <a:bodyPr/>
        <a:lstStyle/>
        <a:p>
          <a:endParaRPr lang="es-MX"/>
        </a:p>
      </dgm:t>
    </dgm:pt>
    <dgm:pt modelId="{3773857F-F533-489C-BD42-F2996E52E859}">
      <dgm:prSet/>
      <dgm:spPr/>
      <dgm:t>
        <a:bodyPr/>
        <a:lstStyle/>
        <a:p>
          <a:pPr rtl="0"/>
          <a:r>
            <a:rPr lang="es-MX" smtClean="0"/>
            <a:t>Utilización de resultados</a:t>
          </a:r>
          <a:endParaRPr lang="es-MX"/>
        </a:p>
      </dgm:t>
    </dgm:pt>
    <dgm:pt modelId="{EC8F9939-50BD-4648-A5E1-A15DB2A59C0F}" type="parTrans" cxnId="{638E8D43-3FA2-4D1B-8AEA-E185D470D26F}">
      <dgm:prSet/>
      <dgm:spPr/>
      <dgm:t>
        <a:bodyPr/>
        <a:lstStyle/>
        <a:p>
          <a:endParaRPr lang="es-MX"/>
        </a:p>
      </dgm:t>
    </dgm:pt>
    <dgm:pt modelId="{022BD8AD-CB82-4BA2-8308-424BB617BA08}" type="sibTrans" cxnId="{638E8D43-3FA2-4D1B-8AEA-E185D470D26F}">
      <dgm:prSet/>
      <dgm:spPr/>
      <dgm:t>
        <a:bodyPr/>
        <a:lstStyle/>
        <a:p>
          <a:endParaRPr lang="es-MX"/>
        </a:p>
      </dgm:t>
    </dgm:pt>
    <dgm:pt modelId="{A95A9644-4823-44CF-93F9-26C0A8C5D785}">
      <dgm:prSet/>
      <dgm:spPr/>
      <dgm:t>
        <a:bodyPr/>
        <a:lstStyle/>
        <a:p>
          <a:pPr rtl="0"/>
          <a:r>
            <a:rPr lang="es-MX" smtClean="0"/>
            <a:t>Precisión deseada</a:t>
          </a:r>
          <a:endParaRPr lang="es-MX"/>
        </a:p>
      </dgm:t>
    </dgm:pt>
    <dgm:pt modelId="{C03BCC71-1EA5-4E45-AEED-C0947BEB4276}" type="parTrans" cxnId="{74BD09FD-ECBD-4920-B8BF-AE186160C8CB}">
      <dgm:prSet/>
      <dgm:spPr/>
      <dgm:t>
        <a:bodyPr/>
        <a:lstStyle/>
        <a:p>
          <a:endParaRPr lang="es-MX"/>
        </a:p>
      </dgm:t>
    </dgm:pt>
    <dgm:pt modelId="{2D1D8451-F4D6-45F2-85F3-767CA7386228}" type="sibTrans" cxnId="{74BD09FD-ECBD-4920-B8BF-AE186160C8CB}">
      <dgm:prSet/>
      <dgm:spPr/>
      <dgm:t>
        <a:bodyPr/>
        <a:lstStyle/>
        <a:p>
          <a:endParaRPr lang="es-MX"/>
        </a:p>
      </dgm:t>
    </dgm:pt>
    <dgm:pt modelId="{16D5346E-5349-4438-94FE-01C9242BE67B}" type="pres">
      <dgm:prSet presAssocID="{98BFF5BF-EB1D-4B5D-BA16-57E2A7011E1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B1C9234-7AF6-4E24-B920-AC3D7FB6C9FF}" type="pres">
      <dgm:prSet presAssocID="{98BFF5BF-EB1D-4B5D-BA16-57E2A7011E19}" presName="arrow" presStyleLbl="bgShp" presStyleIdx="0" presStyleCnt="1"/>
      <dgm:spPr/>
    </dgm:pt>
    <dgm:pt modelId="{9728CFF0-A521-4874-83AC-5AFF03736E65}" type="pres">
      <dgm:prSet presAssocID="{98BFF5BF-EB1D-4B5D-BA16-57E2A7011E19}" presName="linearProcess" presStyleCnt="0"/>
      <dgm:spPr/>
    </dgm:pt>
    <dgm:pt modelId="{5B8E1533-6F6D-4919-B943-A116F2AA8114}" type="pres">
      <dgm:prSet presAssocID="{02A38835-06E9-4BD8-A1FC-2DBCAF85996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6C7254-8D9E-4D10-AD0D-BA7056EEFE0C}" type="pres">
      <dgm:prSet presAssocID="{81D144E4-37B2-4D01-9A52-2C666A8B7DB0}" presName="sibTrans" presStyleCnt="0"/>
      <dgm:spPr/>
    </dgm:pt>
    <dgm:pt modelId="{5427A3C7-90F5-4A6B-B328-D40E17D7B616}" type="pres">
      <dgm:prSet presAssocID="{E08681E4-35DC-457C-AA9B-1D1239C7EC9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936599-3B02-40DD-8C21-02FAA72D1A7D}" type="pres">
      <dgm:prSet presAssocID="{D2F9DFEC-F831-40CC-AEB3-002B83567EA0}" presName="sibTrans" presStyleCnt="0"/>
      <dgm:spPr/>
    </dgm:pt>
    <dgm:pt modelId="{7E21F782-3610-4945-8C83-A6110D51718C}" type="pres">
      <dgm:prSet presAssocID="{E63160F7-5614-46AF-B252-F3879C78214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A07383-E697-428E-A677-D10E058C14FE}" type="pres">
      <dgm:prSet presAssocID="{0D21E3B4-5FFE-4D05-9233-8A9FD03EB377}" presName="sibTrans" presStyleCnt="0"/>
      <dgm:spPr/>
    </dgm:pt>
    <dgm:pt modelId="{60712F2C-C24E-4FC2-B59F-37E6EC494D64}" type="pres">
      <dgm:prSet presAssocID="{3773857F-F533-489C-BD42-F2996E52E85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D9A837-2F19-4D68-BC94-1D359FC8A4C2}" type="pres">
      <dgm:prSet presAssocID="{022BD8AD-CB82-4BA2-8308-424BB617BA08}" presName="sibTrans" presStyleCnt="0"/>
      <dgm:spPr/>
    </dgm:pt>
    <dgm:pt modelId="{9190B1B4-03B7-44FF-9328-4F22BF63F396}" type="pres">
      <dgm:prSet presAssocID="{A95A9644-4823-44CF-93F9-26C0A8C5D78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1A5D3A-8D77-47B9-AD96-806504BD2A3A}" type="presOf" srcId="{A95A9644-4823-44CF-93F9-26C0A8C5D785}" destId="{9190B1B4-03B7-44FF-9328-4F22BF63F396}" srcOrd="0" destOrd="0" presId="urn:microsoft.com/office/officeart/2005/8/layout/hProcess9"/>
    <dgm:cxn modelId="{3FE1FD4D-A179-44F6-AE88-F23FA5123E94}" type="presOf" srcId="{E63160F7-5614-46AF-B252-F3879C78214C}" destId="{7E21F782-3610-4945-8C83-A6110D51718C}" srcOrd="0" destOrd="0" presId="urn:microsoft.com/office/officeart/2005/8/layout/hProcess9"/>
    <dgm:cxn modelId="{12C38097-BD86-48A0-ACDF-D1DB69FE898E}" srcId="{98BFF5BF-EB1D-4B5D-BA16-57E2A7011E19}" destId="{E63160F7-5614-46AF-B252-F3879C78214C}" srcOrd="2" destOrd="0" parTransId="{9B9851CF-3C43-4AA6-B39B-8E997258F0E8}" sibTransId="{0D21E3B4-5FFE-4D05-9233-8A9FD03EB377}"/>
    <dgm:cxn modelId="{915CFA6A-F1F3-4112-814B-C2183E64342B}" srcId="{98BFF5BF-EB1D-4B5D-BA16-57E2A7011E19}" destId="{02A38835-06E9-4BD8-A1FC-2DBCAF859968}" srcOrd="0" destOrd="0" parTransId="{A4DC0ECD-7380-47ED-9E8F-4BC7988580BC}" sibTransId="{81D144E4-37B2-4D01-9A52-2C666A8B7DB0}"/>
    <dgm:cxn modelId="{74BD09FD-ECBD-4920-B8BF-AE186160C8CB}" srcId="{98BFF5BF-EB1D-4B5D-BA16-57E2A7011E19}" destId="{A95A9644-4823-44CF-93F9-26C0A8C5D785}" srcOrd="4" destOrd="0" parTransId="{C03BCC71-1EA5-4E45-AEED-C0947BEB4276}" sibTransId="{2D1D8451-F4D6-45F2-85F3-767CA7386228}"/>
    <dgm:cxn modelId="{D4929238-2399-49D5-B08C-F8F84DF99436}" type="presOf" srcId="{E08681E4-35DC-457C-AA9B-1D1239C7EC92}" destId="{5427A3C7-90F5-4A6B-B328-D40E17D7B616}" srcOrd="0" destOrd="0" presId="urn:microsoft.com/office/officeart/2005/8/layout/hProcess9"/>
    <dgm:cxn modelId="{67A90611-98D7-49BF-BD4D-9DEEE027D3F2}" type="presOf" srcId="{3773857F-F533-489C-BD42-F2996E52E859}" destId="{60712F2C-C24E-4FC2-B59F-37E6EC494D64}" srcOrd="0" destOrd="0" presId="urn:microsoft.com/office/officeart/2005/8/layout/hProcess9"/>
    <dgm:cxn modelId="{6764D66C-C224-451A-A20E-322A71F7FED1}" type="presOf" srcId="{98BFF5BF-EB1D-4B5D-BA16-57E2A7011E19}" destId="{16D5346E-5349-4438-94FE-01C9242BE67B}" srcOrd="0" destOrd="0" presId="urn:microsoft.com/office/officeart/2005/8/layout/hProcess9"/>
    <dgm:cxn modelId="{B734B18A-7E22-4C1E-89F0-E8718A9378C9}" type="presOf" srcId="{02A38835-06E9-4BD8-A1FC-2DBCAF859968}" destId="{5B8E1533-6F6D-4919-B943-A116F2AA8114}" srcOrd="0" destOrd="0" presId="urn:microsoft.com/office/officeart/2005/8/layout/hProcess9"/>
    <dgm:cxn modelId="{C708CFC9-F8DF-4EC7-B599-B991E0967620}" srcId="{98BFF5BF-EB1D-4B5D-BA16-57E2A7011E19}" destId="{E08681E4-35DC-457C-AA9B-1D1239C7EC92}" srcOrd="1" destOrd="0" parTransId="{5E17F5F6-B0FD-4947-AFCF-9534201E03BF}" sibTransId="{D2F9DFEC-F831-40CC-AEB3-002B83567EA0}"/>
    <dgm:cxn modelId="{638E8D43-3FA2-4D1B-8AEA-E185D470D26F}" srcId="{98BFF5BF-EB1D-4B5D-BA16-57E2A7011E19}" destId="{3773857F-F533-489C-BD42-F2996E52E859}" srcOrd="3" destOrd="0" parTransId="{EC8F9939-50BD-4648-A5E1-A15DB2A59C0F}" sibTransId="{022BD8AD-CB82-4BA2-8308-424BB617BA08}"/>
    <dgm:cxn modelId="{4547C5DC-19D2-4805-B989-54673B3289E3}" type="presParOf" srcId="{16D5346E-5349-4438-94FE-01C9242BE67B}" destId="{FB1C9234-7AF6-4E24-B920-AC3D7FB6C9FF}" srcOrd="0" destOrd="0" presId="urn:microsoft.com/office/officeart/2005/8/layout/hProcess9"/>
    <dgm:cxn modelId="{C45B3310-A196-4731-93B6-C6564E3F6FAB}" type="presParOf" srcId="{16D5346E-5349-4438-94FE-01C9242BE67B}" destId="{9728CFF0-A521-4874-83AC-5AFF03736E65}" srcOrd="1" destOrd="0" presId="urn:microsoft.com/office/officeart/2005/8/layout/hProcess9"/>
    <dgm:cxn modelId="{A5DC88AA-EEE6-4A15-AFEB-E26E0337EF6B}" type="presParOf" srcId="{9728CFF0-A521-4874-83AC-5AFF03736E65}" destId="{5B8E1533-6F6D-4919-B943-A116F2AA8114}" srcOrd="0" destOrd="0" presId="urn:microsoft.com/office/officeart/2005/8/layout/hProcess9"/>
    <dgm:cxn modelId="{33D5430F-052C-4F78-8B89-0E006A9414C9}" type="presParOf" srcId="{9728CFF0-A521-4874-83AC-5AFF03736E65}" destId="{EB6C7254-8D9E-4D10-AD0D-BA7056EEFE0C}" srcOrd="1" destOrd="0" presId="urn:microsoft.com/office/officeart/2005/8/layout/hProcess9"/>
    <dgm:cxn modelId="{E0BFCAFC-47CE-47A7-AF2E-5DA74178FD36}" type="presParOf" srcId="{9728CFF0-A521-4874-83AC-5AFF03736E65}" destId="{5427A3C7-90F5-4A6B-B328-D40E17D7B616}" srcOrd="2" destOrd="0" presId="urn:microsoft.com/office/officeart/2005/8/layout/hProcess9"/>
    <dgm:cxn modelId="{E814586F-B396-4707-8135-0052A62A2D60}" type="presParOf" srcId="{9728CFF0-A521-4874-83AC-5AFF03736E65}" destId="{47936599-3B02-40DD-8C21-02FAA72D1A7D}" srcOrd="3" destOrd="0" presId="urn:microsoft.com/office/officeart/2005/8/layout/hProcess9"/>
    <dgm:cxn modelId="{DBC831C0-2FA3-4193-973E-3104D91D453A}" type="presParOf" srcId="{9728CFF0-A521-4874-83AC-5AFF03736E65}" destId="{7E21F782-3610-4945-8C83-A6110D51718C}" srcOrd="4" destOrd="0" presId="urn:microsoft.com/office/officeart/2005/8/layout/hProcess9"/>
    <dgm:cxn modelId="{7223F923-D148-4E24-98E6-B097EC14233D}" type="presParOf" srcId="{9728CFF0-A521-4874-83AC-5AFF03736E65}" destId="{EAA07383-E697-428E-A677-D10E058C14FE}" srcOrd="5" destOrd="0" presId="urn:microsoft.com/office/officeart/2005/8/layout/hProcess9"/>
    <dgm:cxn modelId="{E6B69DCD-62BA-4FCB-8258-12C5D5C33047}" type="presParOf" srcId="{9728CFF0-A521-4874-83AC-5AFF03736E65}" destId="{60712F2C-C24E-4FC2-B59F-37E6EC494D64}" srcOrd="6" destOrd="0" presId="urn:microsoft.com/office/officeart/2005/8/layout/hProcess9"/>
    <dgm:cxn modelId="{18AE8671-9430-4FDE-B51C-BD8D1B242E4B}" type="presParOf" srcId="{9728CFF0-A521-4874-83AC-5AFF03736E65}" destId="{81D9A837-2F19-4D68-BC94-1D359FC8A4C2}" srcOrd="7" destOrd="0" presId="urn:microsoft.com/office/officeart/2005/8/layout/hProcess9"/>
    <dgm:cxn modelId="{16EEB142-5FFC-42A6-AE10-22DB753C204A}" type="presParOf" srcId="{9728CFF0-A521-4874-83AC-5AFF03736E65}" destId="{9190B1B4-03B7-44FF-9328-4F22BF63F39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40C67-435B-4739-8BF8-120A15C58E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4FDFC543-CA7D-48F7-83B6-1DA4A47A44A7}">
      <dgm:prSet/>
      <dgm:spPr/>
      <dgm:t>
        <a:bodyPr/>
        <a:lstStyle/>
        <a:p>
          <a:pPr rtl="0"/>
          <a:r>
            <a:rPr lang="es-MX" smtClean="0"/>
            <a:t>Las encuestas permiten obtener información diversa sobre un determinado grupo o fenómeno</a:t>
          </a:r>
          <a:endParaRPr lang="es-MX"/>
        </a:p>
      </dgm:t>
    </dgm:pt>
    <dgm:pt modelId="{BBB532FD-6FCD-4F6C-B56E-3446EE4A54C7}" type="parTrans" cxnId="{80C01E9A-C2D9-4F71-8B41-BCA68E5EA0FC}">
      <dgm:prSet/>
      <dgm:spPr/>
      <dgm:t>
        <a:bodyPr/>
        <a:lstStyle/>
        <a:p>
          <a:endParaRPr lang="es-MX"/>
        </a:p>
      </dgm:t>
    </dgm:pt>
    <dgm:pt modelId="{97DC1638-9BDE-4FB0-91D4-42218DFBA34D}" type="sibTrans" cxnId="{80C01E9A-C2D9-4F71-8B41-BCA68E5EA0FC}">
      <dgm:prSet/>
      <dgm:spPr/>
      <dgm:t>
        <a:bodyPr/>
        <a:lstStyle/>
        <a:p>
          <a:endParaRPr lang="es-MX"/>
        </a:p>
      </dgm:t>
    </dgm:pt>
    <dgm:pt modelId="{12B022F0-FD06-43B6-AA77-15E15097F29B}">
      <dgm:prSet/>
      <dgm:spPr/>
      <dgm:t>
        <a:bodyPr/>
        <a:lstStyle/>
        <a:p>
          <a:pPr rtl="0"/>
          <a:r>
            <a:rPr lang="es-MX" smtClean="0"/>
            <a:t>Condiciones de salud / bienestar</a:t>
          </a:r>
          <a:endParaRPr lang="es-MX"/>
        </a:p>
      </dgm:t>
    </dgm:pt>
    <dgm:pt modelId="{E04C35F3-0964-4C7E-9D63-75533A844460}" type="parTrans" cxnId="{A2847F49-8198-409A-8AA4-2D78617085A7}">
      <dgm:prSet/>
      <dgm:spPr/>
      <dgm:t>
        <a:bodyPr/>
        <a:lstStyle/>
        <a:p>
          <a:endParaRPr lang="es-MX"/>
        </a:p>
      </dgm:t>
    </dgm:pt>
    <dgm:pt modelId="{F0E2ABA6-73E2-4F62-BD42-12F51F64E252}" type="sibTrans" cxnId="{A2847F49-8198-409A-8AA4-2D78617085A7}">
      <dgm:prSet/>
      <dgm:spPr/>
      <dgm:t>
        <a:bodyPr/>
        <a:lstStyle/>
        <a:p>
          <a:endParaRPr lang="es-MX"/>
        </a:p>
      </dgm:t>
    </dgm:pt>
    <dgm:pt modelId="{7350B0D4-70F8-4DF3-8CF9-BFF4FEEEDE19}">
      <dgm:prSet/>
      <dgm:spPr/>
      <dgm:t>
        <a:bodyPr/>
        <a:lstStyle/>
        <a:p>
          <a:pPr rtl="0"/>
          <a:r>
            <a:rPr lang="es-MX" smtClean="0"/>
            <a:t>Uso de tiempo</a:t>
          </a:r>
          <a:endParaRPr lang="es-MX"/>
        </a:p>
      </dgm:t>
    </dgm:pt>
    <dgm:pt modelId="{DC0A1022-4293-41D1-86AB-34914B78C3E4}" type="parTrans" cxnId="{E8B0A7C9-416B-4216-B451-59548AF7B102}">
      <dgm:prSet/>
      <dgm:spPr/>
      <dgm:t>
        <a:bodyPr/>
        <a:lstStyle/>
        <a:p>
          <a:endParaRPr lang="es-MX"/>
        </a:p>
      </dgm:t>
    </dgm:pt>
    <dgm:pt modelId="{49B0012B-9E49-4F10-96FA-A6746E9EF214}" type="sibTrans" cxnId="{E8B0A7C9-416B-4216-B451-59548AF7B102}">
      <dgm:prSet/>
      <dgm:spPr/>
      <dgm:t>
        <a:bodyPr/>
        <a:lstStyle/>
        <a:p>
          <a:endParaRPr lang="es-MX"/>
        </a:p>
      </dgm:t>
    </dgm:pt>
    <dgm:pt modelId="{337F3A26-AEC5-4F00-A8BE-B758C6DEB6B2}">
      <dgm:prSet/>
      <dgm:spPr/>
      <dgm:t>
        <a:bodyPr/>
        <a:lstStyle/>
        <a:p>
          <a:pPr rtl="0"/>
          <a:r>
            <a:rPr lang="es-MX" smtClean="0"/>
            <a:t>Nivel socioeconómico</a:t>
          </a:r>
          <a:endParaRPr lang="es-MX"/>
        </a:p>
      </dgm:t>
    </dgm:pt>
    <dgm:pt modelId="{713DDD8B-2BDE-4367-9D17-92824B4F6EE1}" type="parTrans" cxnId="{EB3017D6-1081-4628-B37A-76B2FD7F37A0}">
      <dgm:prSet/>
      <dgm:spPr/>
      <dgm:t>
        <a:bodyPr/>
        <a:lstStyle/>
        <a:p>
          <a:endParaRPr lang="es-MX"/>
        </a:p>
      </dgm:t>
    </dgm:pt>
    <dgm:pt modelId="{54258AE6-DAB1-4AB3-9C8B-11D60D5D03EF}" type="sibTrans" cxnId="{EB3017D6-1081-4628-B37A-76B2FD7F37A0}">
      <dgm:prSet/>
      <dgm:spPr/>
      <dgm:t>
        <a:bodyPr/>
        <a:lstStyle/>
        <a:p>
          <a:endParaRPr lang="es-MX"/>
        </a:p>
      </dgm:t>
    </dgm:pt>
    <dgm:pt modelId="{9B78231C-2802-415F-968B-361C725A1048}">
      <dgm:prSet/>
      <dgm:spPr/>
      <dgm:t>
        <a:bodyPr/>
        <a:lstStyle/>
        <a:p>
          <a:pPr rtl="0"/>
          <a:r>
            <a:rPr lang="es-MX" smtClean="0"/>
            <a:t>Comportamientos</a:t>
          </a:r>
          <a:endParaRPr lang="es-MX"/>
        </a:p>
      </dgm:t>
    </dgm:pt>
    <dgm:pt modelId="{9B983F0C-29D2-4B8E-BFA3-8FF7D857CA04}" type="parTrans" cxnId="{716B7352-AF3F-43E9-A55F-F50BC335356E}">
      <dgm:prSet/>
      <dgm:spPr/>
      <dgm:t>
        <a:bodyPr/>
        <a:lstStyle/>
        <a:p>
          <a:endParaRPr lang="es-MX"/>
        </a:p>
      </dgm:t>
    </dgm:pt>
    <dgm:pt modelId="{37AD4BE3-8585-4538-AA7B-ECFEF6F362A8}" type="sibTrans" cxnId="{716B7352-AF3F-43E9-A55F-F50BC335356E}">
      <dgm:prSet/>
      <dgm:spPr/>
      <dgm:t>
        <a:bodyPr/>
        <a:lstStyle/>
        <a:p>
          <a:endParaRPr lang="es-MX"/>
        </a:p>
      </dgm:t>
    </dgm:pt>
    <dgm:pt modelId="{CE2FF41E-3910-4DCD-8B4D-BE6706C8ADFB}">
      <dgm:prSet/>
      <dgm:spPr/>
      <dgm:t>
        <a:bodyPr/>
        <a:lstStyle/>
        <a:p>
          <a:pPr rtl="0"/>
          <a:r>
            <a:rPr lang="es-MX" smtClean="0"/>
            <a:t>Calidad de servicios</a:t>
          </a:r>
          <a:endParaRPr lang="es-MX"/>
        </a:p>
      </dgm:t>
    </dgm:pt>
    <dgm:pt modelId="{5D2D3901-D1C0-475C-B2CD-E7D133100A10}" type="parTrans" cxnId="{48B453E7-7D89-4727-A5E6-0B211E0681E8}">
      <dgm:prSet/>
      <dgm:spPr/>
      <dgm:t>
        <a:bodyPr/>
        <a:lstStyle/>
        <a:p>
          <a:endParaRPr lang="es-MX"/>
        </a:p>
      </dgm:t>
    </dgm:pt>
    <dgm:pt modelId="{F8FE4100-F1BA-45CC-BCA7-73F86C5507F0}" type="sibTrans" cxnId="{48B453E7-7D89-4727-A5E6-0B211E0681E8}">
      <dgm:prSet/>
      <dgm:spPr/>
      <dgm:t>
        <a:bodyPr/>
        <a:lstStyle/>
        <a:p>
          <a:endParaRPr lang="es-MX"/>
        </a:p>
      </dgm:t>
    </dgm:pt>
    <dgm:pt modelId="{8E1AFA09-9BDB-4BD1-A9FF-07359844A3DC}">
      <dgm:prSet/>
      <dgm:spPr/>
      <dgm:t>
        <a:bodyPr/>
        <a:lstStyle/>
        <a:p>
          <a:pPr rtl="0"/>
          <a:r>
            <a:rPr lang="es-MX" smtClean="0"/>
            <a:t>Genera datos de fuentes directas/primarias y de manera oportuna</a:t>
          </a:r>
          <a:endParaRPr lang="es-MX"/>
        </a:p>
      </dgm:t>
    </dgm:pt>
    <dgm:pt modelId="{DE3631D5-B2E8-4D34-B716-AACF4847C288}" type="parTrans" cxnId="{1B82667F-93CB-4F3A-B3CF-39B84C55ECDA}">
      <dgm:prSet/>
      <dgm:spPr/>
      <dgm:t>
        <a:bodyPr/>
        <a:lstStyle/>
        <a:p>
          <a:endParaRPr lang="es-MX"/>
        </a:p>
      </dgm:t>
    </dgm:pt>
    <dgm:pt modelId="{29EC5C9A-5C31-4DD3-A031-54BD8CBBD099}" type="sibTrans" cxnId="{1B82667F-93CB-4F3A-B3CF-39B84C55ECDA}">
      <dgm:prSet/>
      <dgm:spPr/>
      <dgm:t>
        <a:bodyPr/>
        <a:lstStyle/>
        <a:p>
          <a:endParaRPr lang="es-MX"/>
        </a:p>
      </dgm:t>
    </dgm:pt>
    <dgm:pt modelId="{894C9031-8D7C-4750-AA19-25A50351FB68}" type="pres">
      <dgm:prSet presAssocID="{41E40C67-435B-4739-8BF8-120A15C58E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8B11A2F-B4E0-41A2-A61F-96E6E989BD76}" type="pres">
      <dgm:prSet presAssocID="{4FDFC543-CA7D-48F7-83B6-1DA4A47A44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649CD1-5ECD-4480-BF3A-147104C016DC}" type="pres">
      <dgm:prSet presAssocID="{4FDFC543-CA7D-48F7-83B6-1DA4A47A44A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DC0CBE-8A06-43BC-926D-FB5DEFD4D5F3}" type="pres">
      <dgm:prSet presAssocID="{8E1AFA09-9BDB-4BD1-A9FF-07359844A3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01966C7-1E90-4B94-B1B2-89F732191AFF}" type="presOf" srcId="{337F3A26-AEC5-4F00-A8BE-B758C6DEB6B2}" destId="{BF649CD1-5ECD-4480-BF3A-147104C016DC}" srcOrd="0" destOrd="2" presId="urn:microsoft.com/office/officeart/2005/8/layout/vList2"/>
    <dgm:cxn modelId="{CA283C68-D57C-4B9F-A40F-72E67DB07AA5}" type="presOf" srcId="{8E1AFA09-9BDB-4BD1-A9FF-07359844A3DC}" destId="{8ADC0CBE-8A06-43BC-926D-FB5DEFD4D5F3}" srcOrd="0" destOrd="0" presId="urn:microsoft.com/office/officeart/2005/8/layout/vList2"/>
    <dgm:cxn modelId="{8C9199AC-A701-4C0A-A96B-DC9908251E3F}" type="presOf" srcId="{CE2FF41E-3910-4DCD-8B4D-BE6706C8ADFB}" destId="{BF649CD1-5ECD-4480-BF3A-147104C016DC}" srcOrd="0" destOrd="4" presId="urn:microsoft.com/office/officeart/2005/8/layout/vList2"/>
    <dgm:cxn modelId="{A2847F49-8198-409A-8AA4-2D78617085A7}" srcId="{4FDFC543-CA7D-48F7-83B6-1DA4A47A44A7}" destId="{12B022F0-FD06-43B6-AA77-15E15097F29B}" srcOrd="0" destOrd="0" parTransId="{E04C35F3-0964-4C7E-9D63-75533A844460}" sibTransId="{F0E2ABA6-73E2-4F62-BD42-12F51F64E252}"/>
    <dgm:cxn modelId="{716B7352-AF3F-43E9-A55F-F50BC335356E}" srcId="{4FDFC543-CA7D-48F7-83B6-1DA4A47A44A7}" destId="{9B78231C-2802-415F-968B-361C725A1048}" srcOrd="3" destOrd="0" parTransId="{9B983F0C-29D2-4B8E-BFA3-8FF7D857CA04}" sibTransId="{37AD4BE3-8585-4538-AA7B-ECFEF6F362A8}"/>
    <dgm:cxn modelId="{EADC8661-395E-491A-A0AF-2618A10EA698}" type="presOf" srcId="{12B022F0-FD06-43B6-AA77-15E15097F29B}" destId="{BF649CD1-5ECD-4480-BF3A-147104C016DC}" srcOrd="0" destOrd="0" presId="urn:microsoft.com/office/officeart/2005/8/layout/vList2"/>
    <dgm:cxn modelId="{48B453E7-7D89-4727-A5E6-0B211E0681E8}" srcId="{4FDFC543-CA7D-48F7-83B6-1DA4A47A44A7}" destId="{CE2FF41E-3910-4DCD-8B4D-BE6706C8ADFB}" srcOrd="4" destOrd="0" parTransId="{5D2D3901-D1C0-475C-B2CD-E7D133100A10}" sibTransId="{F8FE4100-F1BA-45CC-BCA7-73F86C5507F0}"/>
    <dgm:cxn modelId="{1B82667F-93CB-4F3A-B3CF-39B84C55ECDA}" srcId="{41E40C67-435B-4739-8BF8-120A15C58E71}" destId="{8E1AFA09-9BDB-4BD1-A9FF-07359844A3DC}" srcOrd="1" destOrd="0" parTransId="{DE3631D5-B2E8-4D34-B716-AACF4847C288}" sibTransId="{29EC5C9A-5C31-4DD3-A031-54BD8CBBD099}"/>
    <dgm:cxn modelId="{00C459AB-9F72-4BD8-AFB1-883CA43BB046}" type="presOf" srcId="{41E40C67-435B-4739-8BF8-120A15C58E71}" destId="{894C9031-8D7C-4750-AA19-25A50351FB68}" srcOrd="0" destOrd="0" presId="urn:microsoft.com/office/officeart/2005/8/layout/vList2"/>
    <dgm:cxn modelId="{20B8B84C-0417-46B4-809C-F1AF7E1DDB76}" type="presOf" srcId="{9B78231C-2802-415F-968B-361C725A1048}" destId="{BF649CD1-5ECD-4480-BF3A-147104C016DC}" srcOrd="0" destOrd="3" presId="urn:microsoft.com/office/officeart/2005/8/layout/vList2"/>
    <dgm:cxn modelId="{CF0D4B51-9D35-4D68-B9C4-9F013E5AFD3E}" type="presOf" srcId="{7350B0D4-70F8-4DF3-8CF9-BFF4FEEEDE19}" destId="{BF649CD1-5ECD-4480-BF3A-147104C016DC}" srcOrd="0" destOrd="1" presId="urn:microsoft.com/office/officeart/2005/8/layout/vList2"/>
    <dgm:cxn modelId="{EB3017D6-1081-4628-B37A-76B2FD7F37A0}" srcId="{4FDFC543-CA7D-48F7-83B6-1DA4A47A44A7}" destId="{337F3A26-AEC5-4F00-A8BE-B758C6DEB6B2}" srcOrd="2" destOrd="0" parTransId="{713DDD8B-2BDE-4367-9D17-92824B4F6EE1}" sibTransId="{54258AE6-DAB1-4AB3-9C8B-11D60D5D03EF}"/>
    <dgm:cxn modelId="{E8B0A7C9-416B-4216-B451-59548AF7B102}" srcId="{4FDFC543-CA7D-48F7-83B6-1DA4A47A44A7}" destId="{7350B0D4-70F8-4DF3-8CF9-BFF4FEEEDE19}" srcOrd="1" destOrd="0" parTransId="{DC0A1022-4293-41D1-86AB-34914B78C3E4}" sibTransId="{49B0012B-9E49-4F10-96FA-A6746E9EF214}"/>
    <dgm:cxn modelId="{4BB0D6D5-32EA-4713-B1C5-713EC4A36800}" type="presOf" srcId="{4FDFC543-CA7D-48F7-83B6-1DA4A47A44A7}" destId="{68B11A2F-B4E0-41A2-A61F-96E6E989BD76}" srcOrd="0" destOrd="0" presId="urn:microsoft.com/office/officeart/2005/8/layout/vList2"/>
    <dgm:cxn modelId="{80C01E9A-C2D9-4F71-8B41-BCA68E5EA0FC}" srcId="{41E40C67-435B-4739-8BF8-120A15C58E71}" destId="{4FDFC543-CA7D-48F7-83B6-1DA4A47A44A7}" srcOrd="0" destOrd="0" parTransId="{BBB532FD-6FCD-4F6C-B56E-3446EE4A54C7}" sibTransId="{97DC1638-9BDE-4FB0-91D4-42218DFBA34D}"/>
    <dgm:cxn modelId="{1D631F10-4B0D-4532-B2E4-9F54D0AE0009}" type="presParOf" srcId="{894C9031-8D7C-4750-AA19-25A50351FB68}" destId="{68B11A2F-B4E0-41A2-A61F-96E6E989BD76}" srcOrd="0" destOrd="0" presId="urn:microsoft.com/office/officeart/2005/8/layout/vList2"/>
    <dgm:cxn modelId="{AA524451-CDC4-4CC2-9FF2-BC8DE7CDFF04}" type="presParOf" srcId="{894C9031-8D7C-4750-AA19-25A50351FB68}" destId="{BF649CD1-5ECD-4480-BF3A-147104C016DC}" srcOrd="1" destOrd="0" presId="urn:microsoft.com/office/officeart/2005/8/layout/vList2"/>
    <dgm:cxn modelId="{6DCD6287-B550-4EBD-BFD6-6411C2C6A7E4}" type="presParOf" srcId="{894C9031-8D7C-4750-AA19-25A50351FB68}" destId="{8ADC0CBE-8A06-43BC-926D-FB5DEFD4D5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729B0C-1915-409B-AB93-B1995CBFB274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DE40646C-DEF5-49A0-BBC8-98403C3AA18E}">
      <dgm:prSet/>
      <dgm:spPr/>
      <dgm:t>
        <a:bodyPr/>
        <a:lstStyle/>
        <a:p>
          <a:pPr rtl="0"/>
          <a:r>
            <a:rPr lang="es-MX" smtClean="0"/>
            <a:t>Economía</a:t>
          </a:r>
          <a:endParaRPr lang="es-MX"/>
        </a:p>
      </dgm:t>
    </dgm:pt>
    <dgm:pt modelId="{5EE90C22-F7F0-4D4A-BE56-77B10C8848F0}" type="parTrans" cxnId="{F8B006E1-2590-4904-9141-A132D046EF54}">
      <dgm:prSet/>
      <dgm:spPr/>
      <dgm:t>
        <a:bodyPr/>
        <a:lstStyle/>
        <a:p>
          <a:endParaRPr lang="es-MX"/>
        </a:p>
      </dgm:t>
    </dgm:pt>
    <dgm:pt modelId="{6093A8C7-B266-4333-93B9-C45690F89F4B}" type="sibTrans" cxnId="{F8B006E1-2590-4904-9141-A132D046EF54}">
      <dgm:prSet/>
      <dgm:spPr/>
      <dgm:t>
        <a:bodyPr/>
        <a:lstStyle/>
        <a:p>
          <a:endParaRPr lang="es-MX"/>
        </a:p>
      </dgm:t>
    </dgm:pt>
    <dgm:pt modelId="{F3296948-DE3E-4823-8EEE-997ED8ADE7BF}">
      <dgm:prSet/>
      <dgm:spPr/>
      <dgm:t>
        <a:bodyPr/>
        <a:lstStyle/>
        <a:p>
          <a:pPr rtl="0"/>
          <a:r>
            <a:rPr lang="es-MX" smtClean="0"/>
            <a:t>Rapidez y oportunidad</a:t>
          </a:r>
          <a:endParaRPr lang="es-MX"/>
        </a:p>
      </dgm:t>
    </dgm:pt>
    <dgm:pt modelId="{A190BE8F-D68F-4AF7-8E91-D3D3ACE93CAD}" type="parTrans" cxnId="{1FF5B849-4705-4562-A261-861EB1D52BD4}">
      <dgm:prSet/>
      <dgm:spPr/>
      <dgm:t>
        <a:bodyPr/>
        <a:lstStyle/>
        <a:p>
          <a:endParaRPr lang="es-MX"/>
        </a:p>
      </dgm:t>
    </dgm:pt>
    <dgm:pt modelId="{7A5EF2F0-3B7C-4C05-A2FA-C18F18424D2D}" type="sibTrans" cxnId="{1FF5B849-4705-4562-A261-861EB1D52BD4}">
      <dgm:prSet/>
      <dgm:spPr/>
      <dgm:t>
        <a:bodyPr/>
        <a:lstStyle/>
        <a:p>
          <a:endParaRPr lang="es-MX"/>
        </a:p>
      </dgm:t>
    </dgm:pt>
    <dgm:pt modelId="{6AAEC934-74B1-4DD5-B361-C3A9AD83F309}">
      <dgm:prSet/>
      <dgm:spPr/>
      <dgm:t>
        <a:bodyPr/>
        <a:lstStyle/>
        <a:p>
          <a:pPr rtl="0"/>
          <a:r>
            <a:rPr lang="es-MX" smtClean="0"/>
            <a:t>Posibilidad de hacerse</a:t>
          </a:r>
          <a:endParaRPr lang="es-MX"/>
        </a:p>
      </dgm:t>
    </dgm:pt>
    <dgm:pt modelId="{E502C694-2A9A-4977-A9A9-0D78E577863B}" type="parTrans" cxnId="{B5C9E68A-68A3-4170-A985-E1A893EF5518}">
      <dgm:prSet/>
      <dgm:spPr/>
      <dgm:t>
        <a:bodyPr/>
        <a:lstStyle/>
        <a:p>
          <a:endParaRPr lang="es-MX"/>
        </a:p>
      </dgm:t>
    </dgm:pt>
    <dgm:pt modelId="{7A347D6C-F17A-4B2E-B7EE-0ABE64C1DC95}" type="sibTrans" cxnId="{B5C9E68A-68A3-4170-A985-E1A893EF5518}">
      <dgm:prSet/>
      <dgm:spPr/>
      <dgm:t>
        <a:bodyPr/>
        <a:lstStyle/>
        <a:p>
          <a:endParaRPr lang="es-MX"/>
        </a:p>
      </dgm:t>
    </dgm:pt>
    <dgm:pt modelId="{CCBC8E0C-0C2F-4B4F-AA6B-49514FE91C16}">
      <dgm:prSet/>
      <dgm:spPr/>
      <dgm:t>
        <a:bodyPr/>
        <a:lstStyle/>
        <a:p>
          <a:pPr rtl="0"/>
          <a:r>
            <a:rPr lang="es-MX" smtClean="0"/>
            <a:t>Calidad y precisión</a:t>
          </a:r>
          <a:endParaRPr lang="es-MX"/>
        </a:p>
      </dgm:t>
    </dgm:pt>
    <dgm:pt modelId="{FF4360F7-EE01-4393-AAC2-AA2EE77F6F18}" type="parTrans" cxnId="{DF3C5055-CFE0-4FD8-AE79-30F0A8324FF5}">
      <dgm:prSet/>
      <dgm:spPr/>
      <dgm:t>
        <a:bodyPr/>
        <a:lstStyle/>
        <a:p>
          <a:endParaRPr lang="es-MX"/>
        </a:p>
      </dgm:t>
    </dgm:pt>
    <dgm:pt modelId="{885653B9-0A79-431C-A2EE-879465A803FE}" type="sibTrans" cxnId="{DF3C5055-CFE0-4FD8-AE79-30F0A8324FF5}">
      <dgm:prSet/>
      <dgm:spPr/>
      <dgm:t>
        <a:bodyPr/>
        <a:lstStyle/>
        <a:p>
          <a:endParaRPr lang="es-MX"/>
        </a:p>
      </dgm:t>
    </dgm:pt>
    <dgm:pt modelId="{685CAB64-7560-4CD7-B715-12B5BF834A93}" type="pres">
      <dgm:prSet presAssocID="{30729B0C-1915-409B-AB93-B1995CBFB2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435F10-42E8-40F9-BE8E-50B1BEFD493E}" type="pres">
      <dgm:prSet presAssocID="{DE40646C-DEF5-49A0-BBC8-98403C3AA1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882C9D-A759-4019-B10F-79EF60FBC6A7}" type="pres">
      <dgm:prSet presAssocID="{6093A8C7-B266-4333-93B9-C45690F89F4B}" presName="sibTrans" presStyleLbl="sibTrans2D1" presStyleIdx="0" presStyleCnt="3"/>
      <dgm:spPr/>
      <dgm:t>
        <a:bodyPr/>
        <a:lstStyle/>
        <a:p>
          <a:endParaRPr lang="es-MX"/>
        </a:p>
      </dgm:t>
    </dgm:pt>
    <dgm:pt modelId="{6BFCD254-B9DC-4454-8AA1-ACAEADC58040}" type="pres">
      <dgm:prSet presAssocID="{6093A8C7-B266-4333-93B9-C45690F89F4B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D32616DF-1EE6-4361-8C89-F0108455169C}" type="pres">
      <dgm:prSet presAssocID="{F3296948-DE3E-4823-8EEE-997ED8ADE7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F42DC7-8A15-4ECA-AA50-9867EB8331F4}" type="pres">
      <dgm:prSet presAssocID="{7A5EF2F0-3B7C-4C05-A2FA-C18F18424D2D}" presName="sibTrans" presStyleLbl="sibTrans2D1" presStyleIdx="1" presStyleCnt="3"/>
      <dgm:spPr/>
      <dgm:t>
        <a:bodyPr/>
        <a:lstStyle/>
        <a:p>
          <a:endParaRPr lang="es-MX"/>
        </a:p>
      </dgm:t>
    </dgm:pt>
    <dgm:pt modelId="{50717B62-4E61-4B3F-A189-101CC5DD31BA}" type="pres">
      <dgm:prSet presAssocID="{7A5EF2F0-3B7C-4C05-A2FA-C18F18424D2D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EC99427E-8556-4733-BEB4-2AA6411262AA}" type="pres">
      <dgm:prSet presAssocID="{6AAEC934-74B1-4DD5-B361-C3A9AD83F3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23DA8D-F906-4847-9116-E2AEA2456FF6}" type="pres">
      <dgm:prSet presAssocID="{7A347D6C-F17A-4B2E-B7EE-0ABE64C1DC95}" presName="sibTrans" presStyleLbl="sibTrans2D1" presStyleIdx="2" presStyleCnt="3"/>
      <dgm:spPr/>
      <dgm:t>
        <a:bodyPr/>
        <a:lstStyle/>
        <a:p>
          <a:endParaRPr lang="es-MX"/>
        </a:p>
      </dgm:t>
    </dgm:pt>
    <dgm:pt modelId="{D5CE1006-FBCD-4DD9-8624-628655B30CE5}" type="pres">
      <dgm:prSet presAssocID="{7A347D6C-F17A-4B2E-B7EE-0ABE64C1DC95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4D2C689E-EBA7-44AF-A544-7D7CA5F2C14A}" type="pres">
      <dgm:prSet presAssocID="{CCBC8E0C-0C2F-4B4F-AA6B-49514FE91C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87F0EE3-3DBB-48BE-AE4B-6044111B4EFF}" type="presOf" srcId="{30729B0C-1915-409B-AB93-B1995CBFB274}" destId="{685CAB64-7560-4CD7-B715-12B5BF834A93}" srcOrd="0" destOrd="0" presId="urn:microsoft.com/office/officeart/2005/8/layout/process1"/>
    <dgm:cxn modelId="{1FF5B849-4705-4562-A261-861EB1D52BD4}" srcId="{30729B0C-1915-409B-AB93-B1995CBFB274}" destId="{F3296948-DE3E-4823-8EEE-997ED8ADE7BF}" srcOrd="1" destOrd="0" parTransId="{A190BE8F-D68F-4AF7-8E91-D3D3ACE93CAD}" sibTransId="{7A5EF2F0-3B7C-4C05-A2FA-C18F18424D2D}"/>
    <dgm:cxn modelId="{F8B006E1-2590-4904-9141-A132D046EF54}" srcId="{30729B0C-1915-409B-AB93-B1995CBFB274}" destId="{DE40646C-DEF5-49A0-BBC8-98403C3AA18E}" srcOrd="0" destOrd="0" parTransId="{5EE90C22-F7F0-4D4A-BE56-77B10C8848F0}" sibTransId="{6093A8C7-B266-4333-93B9-C45690F89F4B}"/>
    <dgm:cxn modelId="{072941A5-074B-4A88-A949-A258813EC4C1}" type="presOf" srcId="{7A347D6C-F17A-4B2E-B7EE-0ABE64C1DC95}" destId="{9E23DA8D-F906-4847-9116-E2AEA2456FF6}" srcOrd="0" destOrd="0" presId="urn:microsoft.com/office/officeart/2005/8/layout/process1"/>
    <dgm:cxn modelId="{DF3C5055-CFE0-4FD8-AE79-30F0A8324FF5}" srcId="{30729B0C-1915-409B-AB93-B1995CBFB274}" destId="{CCBC8E0C-0C2F-4B4F-AA6B-49514FE91C16}" srcOrd="3" destOrd="0" parTransId="{FF4360F7-EE01-4393-AAC2-AA2EE77F6F18}" sibTransId="{885653B9-0A79-431C-A2EE-879465A803FE}"/>
    <dgm:cxn modelId="{4AB70363-E330-4351-A523-C23F8FC8D103}" type="presOf" srcId="{7A347D6C-F17A-4B2E-B7EE-0ABE64C1DC95}" destId="{D5CE1006-FBCD-4DD9-8624-628655B30CE5}" srcOrd="1" destOrd="0" presId="urn:microsoft.com/office/officeart/2005/8/layout/process1"/>
    <dgm:cxn modelId="{E5DC5312-2EA8-4697-87B0-19641CC87570}" type="presOf" srcId="{6093A8C7-B266-4333-93B9-C45690F89F4B}" destId="{EF882C9D-A759-4019-B10F-79EF60FBC6A7}" srcOrd="0" destOrd="0" presId="urn:microsoft.com/office/officeart/2005/8/layout/process1"/>
    <dgm:cxn modelId="{B5C9E68A-68A3-4170-A985-E1A893EF5518}" srcId="{30729B0C-1915-409B-AB93-B1995CBFB274}" destId="{6AAEC934-74B1-4DD5-B361-C3A9AD83F309}" srcOrd="2" destOrd="0" parTransId="{E502C694-2A9A-4977-A9A9-0D78E577863B}" sibTransId="{7A347D6C-F17A-4B2E-B7EE-0ABE64C1DC95}"/>
    <dgm:cxn modelId="{5F075394-8C4D-470E-8EC5-538174CD13C9}" type="presOf" srcId="{7A5EF2F0-3B7C-4C05-A2FA-C18F18424D2D}" destId="{13F42DC7-8A15-4ECA-AA50-9867EB8331F4}" srcOrd="0" destOrd="0" presId="urn:microsoft.com/office/officeart/2005/8/layout/process1"/>
    <dgm:cxn modelId="{C35AB2A5-2F04-47E0-8012-27B6F701A334}" type="presOf" srcId="{CCBC8E0C-0C2F-4B4F-AA6B-49514FE91C16}" destId="{4D2C689E-EBA7-44AF-A544-7D7CA5F2C14A}" srcOrd="0" destOrd="0" presId="urn:microsoft.com/office/officeart/2005/8/layout/process1"/>
    <dgm:cxn modelId="{4728C288-6232-4168-957D-814EEDEED466}" type="presOf" srcId="{6AAEC934-74B1-4DD5-B361-C3A9AD83F309}" destId="{EC99427E-8556-4733-BEB4-2AA6411262AA}" srcOrd="0" destOrd="0" presId="urn:microsoft.com/office/officeart/2005/8/layout/process1"/>
    <dgm:cxn modelId="{38B506EE-7668-4A20-B5B9-841DD338D0AE}" type="presOf" srcId="{DE40646C-DEF5-49A0-BBC8-98403C3AA18E}" destId="{B9435F10-42E8-40F9-BE8E-50B1BEFD493E}" srcOrd="0" destOrd="0" presId="urn:microsoft.com/office/officeart/2005/8/layout/process1"/>
    <dgm:cxn modelId="{84735722-5F21-44C7-9964-C80641DA6F94}" type="presOf" srcId="{7A5EF2F0-3B7C-4C05-A2FA-C18F18424D2D}" destId="{50717B62-4E61-4B3F-A189-101CC5DD31BA}" srcOrd="1" destOrd="0" presId="urn:microsoft.com/office/officeart/2005/8/layout/process1"/>
    <dgm:cxn modelId="{C827E357-589B-43DE-977E-B359508D93E8}" type="presOf" srcId="{6093A8C7-B266-4333-93B9-C45690F89F4B}" destId="{6BFCD254-B9DC-4454-8AA1-ACAEADC58040}" srcOrd="1" destOrd="0" presId="urn:microsoft.com/office/officeart/2005/8/layout/process1"/>
    <dgm:cxn modelId="{B3F28D64-46A2-4D32-ABD9-EAA514223170}" type="presOf" srcId="{F3296948-DE3E-4823-8EEE-997ED8ADE7BF}" destId="{D32616DF-1EE6-4361-8C89-F0108455169C}" srcOrd="0" destOrd="0" presId="urn:microsoft.com/office/officeart/2005/8/layout/process1"/>
    <dgm:cxn modelId="{2E9DF021-CC5F-488E-9210-3D566EC35D4B}" type="presParOf" srcId="{685CAB64-7560-4CD7-B715-12B5BF834A93}" destId="{B9435F10-42E8-40F9-BE8E-50B1BEFD493E}" srcOrd="0" destOrd="0" presId="urn:microsoft.com/office/officeart/2005/8/layout/process1"/>
    <dgm:cxn modelId="{40C5C6ED-73BD-4F44-80CD-5E7928E9A752}" type="presParOf" srcId="{685CAB64-7560-4CD7-B715-12B5BF834A93}" destId="{EF882C9D-A759-4019-B10F-79EF60FBC6A7}" srcOrd="1" destOrd="0" presId="urn:microsoft.com/office/officeart/2005/8/layout/process1"/>
    <dgm:cxn modelId="{6CEA18EB-CA9B-4CB5-8D83-09E940A53173}" type="presParOf" srcId="{EF882C9D-A759-4019-B10F-79EF60FBC6A7}" destId="{6BFCD254-B9DC-4454-8AA1-ACAEADC58040}" srcOrd="0" destOrd="0" presId="urn:microsoft.com/office/officeart/2005/8/layout/process1"/>
    <dgm:cxn modelId="{B58116C2-D8A0-41BD-ADC8-851DC7BC6467}" type="presParOf" srcId="{685CAB64-7560-4CD7-B715-12B5BF834A93}" destId="{D32616DF-1EE6-4361-8C89-F0108455169C}" srcOrd="2" destOrd="0" presId="urn:microsoft.com/office/officeart/2005/8/layout/process1"/>
    <dgm:cxn modelId="{CD303299-0F9B-4DB6-A8CC-EC35A4E4DFD8}" type="presParOf" srcId="{685CAB64-7560-4CD7-B715-12B5BF834A93}" destId="{13F42DC7-8A15-4ECA-AA50-9867EB8331F4}" srcOrd="3" destOrd="0" presId="urn:microsoft.com/office/officeart/2005/8/layout/process1"/>
    <dgm:cxn modelId="{9E409137-ACFD-41B0-BFF2-74646A499156}" type="presParOf" srcId="{13F42DC7-8A15-4ECA-AA50-9867EB8331F4}" destId="{50717B62-4E61-4B3F-A189-101CC5DD31BA}" srcOrd="0" destOrd="0" presId="urn:microsoft.com/office/officeart/2005/8/layout/process1"/>
    <dgm:cxn modelId="{51A00864-92F4-44E7-B3E4-99DCE837353B}" type="presParOf" srcId="{685CAB64-7560-4CD7-B715-12B5BF834A93}" destId="{EC99427E-8556-4733-BEB4-2AA6411262AA}" srcOrd="4" destOrd="0" presId="urn:microsoft.com/office/officeart/2005/8/layout/process1"/>
    <dgm:cxn modelId="{C412B4B7-DD72-4226-8CB3-D86CAC3E94BE}" type="presParOf" srcId="{685CAB64-7560-4CD7-B715-12B5BF834A93}" destId="{9E23DA8D-F906-4847-9116-E2AEA2456FF6}" srcOrd="5" destOrd="0" presId="urn:microsoft.com/office/officeart/2005/8/layout/process1"/>
    <dgm:cxn modelId="{0EA189F1-676F-4F39-9F8F-345F833FD06C}" type="presParOf" srcId="{9E23DA8D-F906-4847-9116-E2AEA2456FF6}" destId="{D5CE1006-FBCD-4DD9-8624-628655B30CE5}" srcOrd="0" destOrd="0" presId="urn:microsoft.com/office/officeart/2005/8/layout/process1"/>
    <dgm:cxn modelId="{B0DD4689-8BEC-418E-8D82-B819D5AC853E}" type="presParOf" srcId="{685CAB64-7560-4CD7-B715-12B5BF834A93}" destId="{4D2C689E-EBA7-44AF-A544-7D7CA5F2C14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9118D-59F1-4415-8A4D-F139942D4C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A497AEB6-B6BF-4FF5-B40A-32703A24F70D}">
      <dgm:prSet/>
      <dgm:spPr/>
      <dgm:t>
        <a:bodyPr/>
        <a:lstStyle/>
        <a:p>
          <a:pPr rtl="0"/>
          <a:r>
            <a:rPr lang="es-MX" smtClean="0"/>
            <a:t>Aleatorio simple</a:t>
          </a:r>
          <a:endParaRPr lang="es-MX"/>
        </a:p>
      </dgm:t>
    </dgm:pt>
    <dgm:pt modelId="{74026265-616A-49DE-85A0-A32D40D45B59}" type="parTrans" cxnId="{98F68AB3-1010-445B-83C7-BE38F33AEA17}">
      <dgm:prSet/>
      <dgm:spPr/>
      <dgm:t>
        <a:bodyPr/>
        <a:lstStyle/>
        <a:p>
          <a:endParaRPr lang="es-MX"/>
        </a:p>
      </dgm:t>
    </dgm:pt>
    <dgm:pt modelId="{061C486B-111F-4BF5-86EC-C2CACC6D2BCD}" type="sibTrans" cxnId="{98F68AB3-1010-445B-83C7-BE38F33AEA17}">
      <dgm:prSet/>
      <dgm:spPr/>
      <dgm:t>
        <a:bodyPr/>
        <a:lstStyle/>
        <a:p>
          <a:endParaRPr lang="es-MX"/>
        </a:p>
      </dgm:t>
    </dgm:pt>
    <dgm:pt modelId="{ADF298C8-BBFD-4224-B8ED-C6FCDDB5A888}">
      <dgm:prSet/>
      <dgm:spPr/>
      <dgm:t>
        <a:bodyPr/>
        <a:lstStyle/>
        <a:p>
          <a:pPr rtl="0"/>
          <a:r>
            <a:rPr lang="es-MX" smtClean="0"/>
            <a:t>Sistemático</a:t>
          </a:r>
          <a:endParaRPr lang="es-MX"/>
        </a:p>
      </dgm:t>
    </dgm:pt>
    <dgm:pt modelId="{E28F968F-56AD-474D-AEA4-EA04FC601F08}" type="parTrans" cxnId="{8EC9BEF6-EDC5-4A43-8ED7-441604031678}">
      <dgm:prSet/>
      <dgm:spPr/>
      <dgm:t>
        <a:bodyPr/>
        <a:lstStyle/>
        <a:p>
          <a:endParaRPr lang="es-MX"/>
        </a:p>
      </dgm:t>
    </dgm:pt>
    <dgm:pt modelId="{2F72EA32-5BCB-4E28-82C1-07B4FBBBBC80}" type="sibTrans" cxnId="{8EC9BEF6-EDC5-4A43-8ED7-441604031678}">
      <dgm:prSet/>
      <dgm:spPr/>
      <dgm:t>
        <a:bodyPr/>
        <a:lstStyle/>
        <a:p>
          <a:endParaRPr lang="es-MX"/>
        </a:p>
      </dgm:t>
    </dgm:pt>
    <dgm:pt modelId="{5EC20DB7-BFA4-4EA9-8CBA-296C7A336B43}">
      <dgm:prSet/>
      <dgm:spPr/>
      <dgm:t>
        <a:bodyPr/>
        <a:lstStyle/>
        <a:p>
          <a:pPr rtl="0"/>
          <a:r>
            <a:rPr lang="es-MX" smtClean="0"/>
            <a:t>Estratificado</a:t>
          </a:r>
          <a:endParaRPr lang="es-MX"/>
        </a:p>
      </dgm:t>
    </dgm:pt>
    <dgm:pt modelId="{22162D8F-B1E2-4D88-8D35-E3C12FA61DC5}" type="parTrans" cxnId="{5A3D30E1-ADC3-4FD2-A5CB-89B7ECF4BB34}">
      <dgm:prSet/>
      <dgm:spPr/>
      <dgm:t>
        <a:bodyPr/>
        <a:lstStyle/>
        <a:p>
          <a:endParaRPr lang="es-MX"/>
        </a:p>
      </dgm:t>
    </dgm:pt>
    <dgm:pt modelId="{2195BA1B-F482-4895-A95E-C45BFBF4C9FC}" type="sibTrans" cxnId="{5A3D30E1-ADC3-4FD2-A5CB-89B7ECF4BB34}">
      <dgm:prSet/>
      <dgm:spPr/>
      <dgm:t>
        <a:bodyPr/>
        <a:lstStyle/>
        <a:p>
          <a:endParaRPr lang="es-MX"/>
        </a:p>
      </dgm:t>
    </dgm:pt>
    <dgm:pt modelId="{BE626A70-6822-4E73-AE96-9001DBCFE761}">
      <dgm:prSet/>
      <dgm:spPr/>
      <dgm:t>
        <a:bodyPr/>
        <a:lstStyle/>
        <a:p>
          <a:pPr rtl="0"/>
          <a:r>
            <a:rPr lang="es-MX" smtClean="0"/>
            <a:t>De una etapa o polietápico </a:t>
          </a:r>
          <a:endParaRPr lang="es-MX"/>
        </a:p>
      </dgm:t>
    </dgm:pt>
    <dgm:pt modelId="{6130D02C-F74B-48D0-B712-05D8DBE1BD68}" type="parTrans" cxnId="{AA06D1B7-8066-44B4-96DC-2471FCBCBA2E}">
      <dgm:prSet/>
      <dgm:spPr/>
      <dgm:t>
        <a:bodyPr/>
        <a:lstStyle/>
        <a:p>
          <a:endParaRPr lang="es-MX"/>
        </a:p>
      </dgm:t>
    </dgm:pt>
    <dgm:pt modelId="{5AE77D36-5618-4A53-A74B-F4745C21107E}" type="sibTrans" cxnId="{AA06D1B7-8066-44B4-96DC-2471FCBCBA2E}">
      <dgm:prSet/>
      <dgm:spPr/>
      <dgm:t>
        <a:bodyPr/>
        <a:lstStyle/>
        <a:p>
          <a:endParaRPr lang="es-MX"/>
        </a:p>
      </dgm:t>
    </dgm:pt>
    <dgm:pt modelId="{000DA4B1-9C19-427E-B00C-92916F27D202}">
      <dgm:prSet/>
      <dgm:spPr/>
      <dgm:t>
        <a:bodyPr/>
        <a:lstStyle/>
        <a:p>
          <a:pPr rtl="0"/>
          <a:r>
            <a:rPr lang="es-MX" smtClean="0"/>
            <a:t>Por conglomerados</a:t>
          </a:r>
          <a:endParaRPr lang="es-MX"/>
        </a:p>
      </dgm:t>
    </dgm:pt>
    <dgm:pt modelId="{D5FE6190-39DF-46B0-85F4-758F8D27DA50}" type="parTrans" cxnId="{E6ED5345-DA51-43E8-B330-656A91BADCC3}">
      <dgm:prSet/>
      <dgm:spPr/>
      <dgm:t>
        <a:bodyPr/>
        <a:lstStyle/>
        <a:p>
          <a:endParaRPr lang="es-MX"/>
        </a:p>
      </dgm:t>
    </dgm:pt>
    <dgm:pt modelId="{8326885C-F8F9-4354-B65E-251CABBE6317}" type="sibTrans" cxnId="{E6ED5345-DA51-43E8-B330-656A91BADCC3}">
      <dgm:prSet/>
      <dgm:spPr/>
      <dgm:t>
        <a:bodyPr/>
        <a:lstStyle/>
        <a:p>
          <a:endParaRPr lang="es-MX"/>
        </a:p>
      </dgm:t>
    </dgm:pt>
    <dgm:pt modelId="{8B206574-4AC1-4B91-A616-E928DD68001E}" type="pres">
      <dgm:prSet presAssocID="{F0A9118D-59F1-4415-8A4D-F139942D4C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1911A25-55A9-4D03-AE8E-B04B6E1C064E}" type="pres">
      <dgm:prSet presAssocID="{A497AEB6-B6BF-4FF5-B40A-32703A24F70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5C2DF3-99F4-4E59-8F9D-BB8E219353E2}" type="pres">
      <dgm:prSet presAssocID="{061C486B-111F-4BF5-86EC-C2CACC6D2BCD}" presName="spacer" presStyleCnt="0"/>
      <dgm:spPr/>
    </dgm:pt>
    <dgm:pt modelId="{E0C590A4-A3A9-43D7-AD54-6FF7DD33175D}" type="pres">
      <dgm:prSet presAssocID="{ADF298C8-BBFD-4224-B8ED-C6FCDDB5A8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2A8CDA-432E-490E-A3B4-5592B05E56CD}" type="pres">
      <dgm:prSet presAssocID="{2F72EA32-5BCB-4E28-82C1-07B4FBBBBC80}" presName="spacer" presStyleCnt="0"/>
      <dgm:spPr/>
    </dgm:pt>
    <dgm:pt modelId="{9C16D8F5-6FC9-485E-8A9E-8D09B4EB7B76}" type="pres">
      <dgm:prSet presAssocID="{5EC20DB7-BFA4-4EA9-8CBA-296C7A336B4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0B3E3C-7F1C-477B-8835-CFECF86CF121}" type="pres">
      <dgm:prSet presAssocID="{2195BA1B-F482-4895-A95E-C45BFBF4C9FC}" presName="spacer" presStyleCnt="0"/>
      <dgm:spPr/>
    </dgm:pt>
    <dgm:pt modelId="{DF8D7DF2-5EEB-481B-80A0-19AD74B0C877}" type="pres">
      <dgm:prSet presAssocID="{BE626A70-6822-4E73-AE96-9001DBCFE76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834CAC-3A28-4BFC-A6BC-3B321EB26788}" type="pres">
      <dgm:prSet presAssocID="{5AE77D36-5618-4A53-A74B-F4745C21107E}" presName="spacer" presStyleCnt="0"/>
      <dgm:spPr/>
    </dgm:pt>
    <dgm:pt modelId="{63302E8E-EF25-4342-935E-3298F1B8FA22}" type="pres">
      <dgm:prSet presAssocID="{000DA4B1-9C19-427E-B00C-92916F27D20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6ED5345-DA51-43E8-B330-656A91BADCC3}" srcId="{F0A9118D-59F1-4415-8A4D-F139942D4C0A}" destId="{000DA4B1-9C19-427E-B00C-92916F27D202}" srcOrd="4" destOrd="0" parTransId="{D5FE6190-39DF-46B0-85F4-758F8D27DA50}" sibTransId="{8326885C-F8F9-4354-B65E-251CABBE6317}"/>
    <dgm:cxn modelId="{8221089C-3F6D-4BED-882B-83D1752013CD}" type="presOf" srcId="{BE626A70-6822-4E73-AE96-9001DBCFE761}" destId="{DF8D7DF2-5EEB-481B-80A0-19AD74B0C877}" srcOrd="0" destOrd="0" presId="urn:microsoft.com/office/officeart/2005/8/layout/vList2"/>
    <dgm:cxn modelId="{8EC9BEF6-EDC5-4A43-8ED7-441604031678}" srcId="{F0A9118D-59F1-4415-8A4D-F139942D4C0A}" destId="{ADF298C8-BBFD-4224-B8ED-C6FCDDB5A888}" srcOrd="1" destOrd="0" parTransId="{E28F968F-56AD-474D-AEA4-EA04FC601F08}" sibTransId="{2F72EA32-5BCB-4E28-82C1-07B4FBBBBC80}"/>
    <dgm:cxn modelId="{9EA2D66E-C981-4242-9754-4CDB2225351B}" type="presOf" srcId="{A497AEB6-B6BF-4FF5-B40A-32703A24F70D}" destId="{B1911A25-55A9-4D03-AE8E-B04B6E1C064E}" srcOrd="0" destOrd="0" presId="urn:microsoft.com/office/officeart/2005/8/layout/vList2"/>
    <dgm:cxn modelId="{64FFDDC1-D160-4ECF-8530-2A1068FC74CD}" type="presOf" srcId="{5EC20DB7-BFA4-4EA9-8CBA-296C7A336B43}" destId="{9C16D8F5-6FC9-485E-8A9E-8D09B4EB7B76}" srcOrd="0" destOrd="0" presId="urn:microsoft.com/office/officeart/2005/8/layout/vList2"/>
    <dgm:cxn modelId="{98F68AB3-1010-445B-83C7-BE38F33AEA17}" srcId="{F0A9118D-59F1-4415-8A4D-F139942D4C0A}" destId="{A497AEB6-B6BF-4FF5-B40A-32703A24F70D}" srcOrd="0" destOrd="0" parTransId="{74026265-616A-49DE-85A0-A32D40D45B59}" sibTransId="{061C486B-111F-4BF5-86EC-C2CACC6D2BCD}"/>
    <dgm:cxn modelId="{AA06D1B7-8066-44B4-96DC-2471FCBCBA2E}" srcId="{F0A9118D-59F1-4415-8A4D-F139942D4C0A}" destId="{BE626A70-6822-4E73-AE96-9001DBCFE761}" srcOrd="3" destOrd="0" parTransId="{6130D02C-F74B-48D0-B712-05D8DBE1BD68}" sibTransId="{5AE77D36-5618-4A53-A74B-F4745C21107E}"/>
    <dgm:cxn modelId="{6B6EB6C7-1936-4E5A-A0B5-FBCA71025FB9}" type="presOf" srcId="{000DA4B1-9C19-427E-B00C-92916F27D202}" destId="{63302E8E-EF25-4342-935E-3298F1B8FA22}" srcOrd="0" destOrd="0" presId="urn:microsoft.com/office/officeart/2005/8/layout/vList2"/>
    <dgm:cxn modelId="{5F267A14-375C-4D25-97AA-EE9B69C12B15}" type="presOf" srcId="{ADF298C8-BBFD-4224-B8ED-C6FCDDB5A888}" destId="{E0C590A4-A3A9-43D7-AD54-6FF7DD33175D}" srcOrd="0" destOrd="0" presId="urn:microsoft.com/office/officeart/2005/8/layout/vList2"/>
    <dgm:cxn modelId="{BC7AC8F7-C692-4469-A8FC-C0E8210EF1EA}" type="presOf" srcId="{F0A9118D-59F1-4415-8A4D-F139942D4C0A}" destId="{8B206574-4AC1-4B91-A616-E928DD68001E}" srcOrd="0" destOrd="0" presId="urn:microsoft.com/office/officeart/2005/8/layout/vList2"/>
    <dgm:cxn modelId="{5A3D30E1-ADC3-4FD2-A5CB-89B7ECF4BB34}" srcId="{F0A9118D-59F1-4415-8A4D-F139942D4C0A}" destId="{5EC20DB7-BFA4-4EA9-8CBA-296C7A336B43}" srcOrd="2" destOrd="0" parTransId="{22162D8F-B1E2-4D88-8D35-E3C12FA61DC5}" sibTransId="{2195BA1B-F482-4895-A95E-C45BFBF4C9FC}"/>
    <dgm:cxn modelId="{875994BA-504A-467F-9A9F-C57939C7C0E7}" type="presParOf" srcId="{8B206574-4AC1-4B91-A616-E928DD68001E}" destId="{B1911A25-55A9-4D03-AE8E-B04B6E1C064E}" srcOrd="0" destOrd="0" presId="urn:microsoft.com/office/officeart/2005/8/layout/vList2"/>
    <dgm:cxn modelId="{C18F0C83-6107-41E1-8DD7-FDBF2CCAC66E}" type="presParOf" srcId="{8B206574-4AC1-4B91-A616-E928DD68001E}" destId="{E75C2DF3-99F4-4E59-8F9D-BB8E219353E2}" srcOrd="1" destOrd="0" presId="urn:microsoft.com/office/officeart/2005/8/layout/vList2"/>
    <dgm:cxn modelId="{9BD42215-C777-42FC-8B61-F8BCFDF80F77}" type="presParOf" srcId="{8B206574-4AC1-4B91-A616-E928DD68001E}" destId="{E0C590A4-A3A9-43D7-AD54-6FF7DD33175D}" srcOrd="2" destOrd="0" presId="urn:microsoft.com/office/officeart/2005/8/layout/vList2"/>
    <dgm:cxn modelId="{8BF9FF21-ED46-444A-8D74-670253581316}" type="presParOf" srcId="{8B206574-4AC1-4B91-A616-E928DD68001E}" destId="{BA2A8CDA-432E-490E-A3B4-5592B05E56CD}" srcOrd="3" destOrd="0" presId="urn:microsoft.com/office/officeart/2005/8/layout/vList2"/>
    <dgm:cxn modelId="{BEF02DE7-1BDF-4268-BA3B-6ACF1E3FF0B3}" type="presParOf" srcId="{8B206574-4AC1-4B91-A616-E928DD68001E}" destId="{9C16D8F5-6FC9-485E-8A9E-8D09B4EB7B76}" srcOrd="4" destOrd="0" presId="urn:microsoft.com/office/officeart/2005/8/layout/vList2"/>
    <dgm:cxn modelId="{3CC1F426-DC7E-45FA-8EB7-87D6268C1EA1}" type="presParOf" srcId="{8B206574-4AC1-4B91-A616-E928DD68001E}" destId="{940B3E3C-7F1C-477B-8835-CFECF86CF121}" srcOrd="5" destOrd="0" presId="urn:microsoft.com/office/officeart/2005/8/layout/vList2"/>
    <dgm:cxn modelId="{93EC13F3-6166-4782-AA70-A8CC23B2480B}" type="presParOf" srcId="{8B206574-4AC1-4B91-A616-E928DD68001E}" destId="{DF8D7DF2-5EEB-481B-80A0-19AD74B0C877}" srcOrd="6" destOrd="0" presId="urn:microsoft.com/office/officeart/2005/8/layout/vList2"/>
    <dgm:cxn modelId="{5E0E2980-0210-45AB-BBA6-C077FFFEE9A6}" type="presParOf" srcId="{8B206574-4AC1-4B91-A616-E928DD68001E}" destId="{81834CAC-3A28-4BFC-A6BC-3B321EB26788}" srcOrd="7" destOrd="0" presId="urn:microsoft.com/office/officeart/2005/8/layout/vList2"/>
    <dgm:cxn modelId="{94D06F18-7348-4E19-B8B9-D561529DB799}" type="presParOf" srcId="{8B206574-4AC1-4B91-A616-E928DD68001E}" destId="{63302E8E-EF25-4342-935E-3298F1B8FA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FAE1C8-3269-4065-8420-9E8C330C89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B1DAB09D-9F09-4DD2-9D33-C91093C62BEC}">
      <dgm:prSet/>
      <dgm:spPr/>
      <dgm:t>
        <a:bodyPr/>
        <a:lstStyle/>
        <a:p>
          <a:pPr rtl="0"/>
          <a:r>
            <a:rPr lang="es-MX" smtClean="0"/>
            <a:t>Imposibilidad de obtener información de toda la población en todo momento</a:t>
          </a:r>
          <a:endParaRPr lang="es-MX"/>
        </a:p>
      </dgm:t>
    </dgm:pt>
    <dgm:pt modelId="{E6E05D94-E39A-49DD-A56C-FAC2FBAA189C}" type="parTrans" cxnId="{4E3CCC80-69F1-40E6-B1D5-B04E0BA5474B}">
      <dgm:prSet/>
      <dgm:spPr/>
      <dgm:t>
        <a:bodyPr/>
        <a:lstStyle/>
        <a:p>
          <a:endParaRPr lang="es-MX"/>
        </a:p>
      </dgm:t>
    </dgm:pt>
    <dgm:pt modelId="{DA1E9DFC-5900-48C3-AAAC-B17D24688A12}" type="sibTrans" cxnId="{4E3CCC80-69F1-40E6-B1D5-B04E0BA5474B}">
      <dgm:prSet/>
      <dgm:spPr/>
      <dgm:t>
        <a:bodyPr/>
        <a:lstStyle/>
        <a:p>
          <a:endParaRPr lang="es-MX"/>
        </a:p>
      </dgm:t>
    </dgm:pt>
    <dgm:pt modelId="{EEE7C5B1-647B-4B04-964D-F754791E65BE}">
      <dgm:prSet/>
      <dgm:spPr/>
      <dgm:t>
        <a:bodyPr/>
        <a:lstStyle/>
        <a:p>
          <a:pPr rtl="0"/>
          <a:r>
            <a:rPr lang="es-MX" smtClean="0"/>
            <a:t>Muestra de individuos / hogares / establecimientos</a:t>
          </a:r>
          <a:endParaRPr lang="es-MX"/>
        </a:p>
      </dgm:t>
    </dgm:pt>
    <dgm:pt modelId="{66A8F076-E349-455F-84B5-A2941534AC2C}" type="parTrans" cxnId="{5E4281BC-12BE-4695-A8D8-B6D5521B8F44}">
      <dgm:prSet/>
      <dgm:spPr/>
      <dgm:t>
        <a:bodyPr/>
        <a:lstStyle/>
        <a:p>
          <a:endParaRPr lang="es-MX"/>
        </a:p>
      </dgm:t>
    </dgm:pt>
    <dgm:pt modelId="{C0672E29-6AE9-4AF9-9611-EC671A7B5A29}" type="sibTrans" cxnId="{5E4281BC-12BE-4695-A8D8-B6D5521B8F44}">
      <dgm:prSet/>
      <dgm:spPr/>
      <dgm:t>
        <a:bodyPr/>
        <a:lstStyle/>
        <a:p>
          <a:endParaRPr lang="es-MX"/>
        </a:p>
      </dgm:t>
    </dgm:pt>
    <dgm:pt modelId="{B9A78C07-5990-4FDC-95F1-7E95A77EDBE0}">
      <dgm:prSet/>
      <dgm:spPr/>
      <dgm:t>
        <a:bodyPr/>
        <a:lstStyle/>
        <a:p>
          <a:pPr rtl="0"/>
          <a:r>
            <a:rPr lang="es-MX" smtClean="0"/>
            <a:t>Información obtenida en un momento en el tiempo</a:t>
          </a:r>
          <a:endParaRPr lang="es-MX"/>
        </a:p>
      </dgm:t>
    </dgm:pt>
    <dgm:pt modelId="{19028E93-8BA9-487D-BBAA-7D1818192110}" type="parTrans" cxnId="{115FBE69-9EA6-4B2C-B1AC-2974A4AC1175}">
      <dgm:prSet/>
      <dgm:spPr/>
      <dgm:t>
        <a:bodyPr/>
        <a:lstStyle/>
        <a:p>
          <a:endParaRPr lang="es-MX"/>
        </a:p>
      </dgm:t>
    </dgm:pt>
    <dgm:pt modelId="{789F6DEA-AE48-4724-8801-C61CC8B527E6}" type="sibTrans" cxnId="{115FBE69-9EA6-4B2C-B1AC-2974A4AC1175}">
      <dgm:prSet/>
      <dgm:spPr/>
      <dgm:t>
        <a:bodyPr/>
        <a:lstStyle/>
        <a:p>
          <a:endParaRPr lang="es-MX"/>
        </a:p>
      </dgm:t>
    </dgm:pt>
    <dgm:pt modelId="{1BD3053B-CBEB-454F-9571-80CF7838784F}">
      <dgm:prSet/>
      <dgm:spPr/>
      <dgm:t>
        <a:bodyPr/>
        <a:lstStyle/>
        <a:p>
          <a:pPr rtl="0"/>
          <a:r>
            <a:rPr lang="es-MX" smtClean="0"/>
            <a:t>¿Alternativas?</a:t>
          </a:r>
          <a:endParaRPr lang="es-MX"/>
        </a:p>
      </dgm:t>
    </dgm:pt>
    <dgm:pt modelId="{EA94BA30-70BC-4A52-BFF6-0003D9B74AFC}" type="parTrans" cxnId="{4BAD342A-C04D-4464-9E55-FBCA82764115}">
      <dgm:prSet/>
      <dgm:spPr/>
      <dgm:t>
        <a:bodyPr/>
        <a:lstStyle/>
        <a:p>
          <a:endParaRPr lang="es-MX"/>
        </a:p>
      </dgm:t>
    </dgm:pt>
    <dgm:pt modelId="{A4FB0E96-D976-4111-9ED7-9494B2824C42}" type="sibTrans" cxnId="{4BAD342A-C04D-4464-9E55-FBCA82764115}">
      <dgm:prSet/>
      <dgm:spPr/>
      <dgm:t>
        <a:bodyPr/>
        <a:lstStyle/>
        <a:p>
          <a:endParaRPr lang="es-MX"/>
        </a:p>
      </dgm:t>
    </dgm:pt>
    <dgm:pt modelId="{75C5BF1C-A4FD-4B3D-93DE-821A4A519B21}">
      <dgm:prSet/>
      <dgm:spPr/>
      <dgm:t>
        <a:bodyPr/>
        <a:lstStyle/>
        <a:p>
          <a:pPr rtl="0"/>
          <a:r>
            <a:rPr lang="es-MX" smtClean="0"/>
            <a:t>Registros administrativos completos y confiables</a:t>
          </a:r>
          <a:endParaRPr lang="es-MX"/>
        </a:p>
      </dgm:t>
    </dgm:pt>
    <dgm:pt modelId="{D753F25A-E1D9-434F-A60D-DE4145039898}" type="parTrans" cxnId="{EE9330E4-4AEA-4FAB-B107-D72AC28CAB51}">
      <dgm:prSet/>
      <dgm:spPr/>
      <dgm:t>
        <a:bodyPr/>
        <a:lstStyle/>
        <a:p>
          <a:endParaRPr lang="es-MX"/>
        </a:p>
      </dgm:t>
    </dgm:pt>
    <dgm:pt modelId="{459E8ABA-9D7D-4AC6-A389-F8EAE5792182}" type="sibTrans" cxnId="{EE9330E4-4AEA-4FAB-B107-D72AC28CAB51}">
      <dgm:prSet/>
      <dgm:spPr/>
      <dgm:t>
        <a:bodyPr/>
        <a:lstStyle/>
        <a:p>
          <a:endParaRPr lang="es-MX"/>
        </a:p>
      </dgm:t>
    </dgm:pt>
    <dgm:pt modelId="{9414BA77-5FFF-4FC1-BC2B-7EB413EC2D98}" type="pres">
      <dgm:prSet presAssocID="{F2FAE1C8-3269-4065-8420-9E8C330C89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5DBBF9-93C5-40A0-A3D3-2E0ABFCED1D4}" type="pres">
      <dgm:prSet presAssocID="{B1DAB09D-9F09-4DD2-9D33-C91093C62B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B8B6AA-6CDD-43A5-8FD8-063B49BE14CD}" type="pres">
      <dgm:prSet presAssocID="{B1DAB09D-9F09-4DD2-9D33-C91093C62BE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FB2C24-C913-4E42-9C41-A4CC9744F27E}" type="pres">
      <dgm:prSet presAssocID="{1BD3053B-CBEB-454F-9571-80CF7838784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D6083A-EFB0-4C59-B5BF-119069042E0A}" type="pres">
      <dgm:prSet presAssocID="{1BD3053B-CBEB-454F-9571-80CF7838784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553159B-7F7A-466B-B1F5-522DBE9445A0}" type="presOf" srcId="{F2FAE1C8-3269-4065-8420-9E8C330C89F9}" destId="{9414BA77-5FFF-4FC1-BC2B-7EB413EC2D98}" srcOrd="0" destOrd="0" presId="urn:microsoft.com/office/officeart/2005/8/layout/vList2"/>
    <dgm:cxn modelId="{52720E37-E807-49ED-8154-68FC29A4062B}" type="presOf" srcId="{B1DAB09D-9F09-4DD2-9D33-C91093C62BEC}" destId="{165DBBF9-93C5-40A0-A3D3-2E0ABFCED1D4}" srcOrd="0" destOrd="0" presId="urn:microsoft.com/office/officeart/2005/8/layout/vList2"/>
    <dgm:cxn modelId="{4BAD342A-C04D-4464-9E55-FBCA82764115}" srcId="{F2FAE1C8-3269-4065-8420-9E8C330C89F9}" destId="{1BD3053B-CBEB-454F-9571-80CF7838784F}" srcOrd="1" destOrd="0" parTransId="{EA94BA30-70BC-4A52-BFF6-0003D9B74AFC}" sibTransId="{A4FB0E96-D976-4111-9ED7-9494B2824C42}"/>
    <dgm:cxn modelId="{07DBC8B6-384D-4078-B081-7BBACE5863EC}" type="presOf" srcId="{B9A78C07-5990-4FDC-95F1-7E95A77EDBE0}" destId="{FBB8B6AA-6CDD-43A5-8FD8-063B49BE14CD}" srcOrd="0" destOrd="1" presId="urn:microsoft.com/office/officeart/2005/8/layout/vList2"/>
    <dgm:cxn modelId="{EE9330E4-4AEA-4FAB-B107-D72AC28CAB51}" srcId="{1BD3053B-CBEB-454F-9571-80CF7838784F}" destId="{75C5BF1C-A4FD-4B3D-93DE-821A4A519B21}" srcOrd="0" destOrd="0" parTransId="{D753F25A-E1D9-434F-A60D-DE4145039898}" sibTransId="{459E8ABA-9D7D-4AC6-A389-F8EAE5792182}"/>
    <dgm:cxn modelId="{218465D4-D7D7-4BA4-B8AC-F13365CA94CD}" type="presOf" srcId="{EEE7C5B1-647B-4B04-964D-F754791E65BE}" destId="{FBB8B6AA-6CDD-43A5-8FD8-063B49BE14CD}" srcOrd="0" destOrd="0" presId="urn:microsoft.com/office/officeart/2005/8/layout/vList2"/>
    <dgm:cxn modelId="{115FBE69-9EA6-4B2C-B1AC-2974A4AC1175}" srcId="{B1DAB09D-9F09-4DD2-9D33-C91093C62BEC}" destId="{B9A78C07-5990-4FDC-95F1-7E95A77EDBE0}" srcOrd="1" destOrd="0" parTransId="{19028E93-8BA9-487D-BBAA-7D1818192110}" sibTransId="{789F6DEA-AE48-4724-8801-C61CC8B527E6}"/>
    <dgm:cxn modelId="{4E3CCC80-69F1-40E6-B1D5-B04E0BA5474B}" srcId="{F2FAE1C8-3269-4065-8420-9E8C330C89F9}" destId="{B1DAB09D-9F09-4DD2-9D33-C91093C62BEC}" srcOrd="0" destOrd="0" parTransId="{E6E05D94-E39A-49DD-A56C-FAC2FBAA189C}" sibTransId="{DA1E9DFC-5900-48C3-AAAC-B17D24688A12}"/>
    <dgm:cxn modelId="{E2FF3372-89F4-489C-89CB-1A77EAF1C691}" type="presOf" srcId="{75C5BF1C-A4FD-4B3D-93DE-821A4A519B21}" destId="{CCD6083A-EFB0-4C59-B5BF-119069042E0A}" srcOrd="0" destOrd="0" presId="urn:microsoft.com/office/officeart/2005/8/layout/vList2"/>
    <dgm:cxn modelId="{BCEDBEFA-F303-4097-B27C-80137DB906E5}" type="presOf" srcId="{1BD3053B-CBEB-454F-9571-80CF7838784F}" destId="{8FFB2C24-C913-4E42-9C41-A4CC9744F27E}" srcOrd="0" destOrd="0" presId="urn:microsoft.com/office/officeart/2005/8/layout/vList2"/>
    <dgm:cxn modelId="{5E4281BC-12BE-4695-A8D8-B6D5521B8F44}" srcId="{B1DAB09D-9F09-4DD2-9D33-C91093C62BEC}" destId="{EEE7C5B1-647B-4B04-964D-F754791E65BE}" srcOrd="0" destOrd="0" parTransId="{66A8F076-E349-455F-84B5-A2941534AC2C}" sibTransId="{C0672E29-6AE9-4AF9-9611-EC671A7B5A29}"/>
    <dgm:cxn modelId="{39DC4558-C882-4798-A718-9F88BEEAFEDE}" type="presParOf" srcId="{9414BA77-5FFF-4FC1-BC2B-7EB413EC2D98}" destId="{165DBBF9-93C5-40A0-A3D3-2E0ABFCED1D4}" srcOrd="0" destOrd="0" presId="urn:microsoft.com/office/officeart/2005/8/layout/vList2"/>
    <dgm:cxn modelId="{B3A2C3F9-A06D-469B-880E-9FFA64362E3B}" type="presParOf" srcId="{9414BA77-5FFF-4FC1-BC2B-7EB413EC2D98}" destId="{FBB8B6AA-6CDD-43A5-8FD8-063B49BE14CD}" srcOrd="1" destOrd="0" presId="urn:microsoft.com/office/officeart/2005/8/layout/vList2"/>
    <dgm:cxn modelId="{A63FCCAA-4527-4ABD-BE7A-578D47C00DA8}" type="presParOf" srcId="{9414BA77-5FFF-4FC1-BC2B-7EB413EC2D98}" destId="{8FFB2C24-C913-4E42-9C41-A4CC9744F27E}" srcOrd="2" destOrd="0" presId="urn:microsoft.com/office/officeart/2005/8/layout/vList2"/>
    <dgm:cxn modelId="{915D4C7D-3B79-43FB-A6DF-D882E4DE9221}" type="presParOf" srcId="{9414BA77-5FFF-4FC1-BC2B-7EB413EC2D98}" destId="{CCD6083A-EFB0-4C59-B5BF-119069042E0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78B9E1-9914-42BE-9730-565A2A078D4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7638AA39-5DC1-4246-8636-13DC156EDDDB}">
      <dgm:prSet/>
      <dgm:spPr/>
      <dgm:t>
        <a:bodyPr/>
        <a:lstStyle/>
        <a:p>
          <a:pPr rtl="0"/>
          <a:r>
            <a:rPr lang="es-MX" smtClean="0"/>
            <a:t>¿Factibilidad de selección aleatoria simple?</a:t>
          </a:r>
          <a:endParaRPr lang="es-MX"/>
        </a:p>
      </dgm:t>
    </dgm:pt>
    <dgm:pt modelId="{64241DB7-EF35-48AD-B8D7-CB67B4318E3C}" type="parTrans" cxnId="{DDBE1E3F-740B-40B8-856A-7B77B442BEFF}">
      <dgm:prSet/>
      <dgm:spPr/>
      <dgm:t>
        <a:bodyPr/>
        <a:lstStyle/>
        <a:p>
          <a:endParaRPr lang="es-MX"/>
        </a:p>
      </dgm:t>
    </dgm:pt>
    <dgm:pt modelId="{DAC1D1E1-E333-4305-B39B-6F1AA6D682C8}" type="sibTrans" cxnId="{DDBE1E3F-740B-40B8-856A-7B77B442BEFF}">
      <dgm:prSet/>
      <dgm:spPr/>
      <dgm:t>
        <a:bodyPr/>
        <a:lstStyle/>
        <a:p>
          <a:endParaRPr lang="es-MX"/>
        </a:p>
      </dgm:t>
    </dgm:pt>
    <dgm:pt modelId="{8B9517FC-C307-4D2A-98B9-9B38C92B8060}">
      <dgm:prSet/>
      <dgm:spPr/>
      <dgm:t>
        <a:bodyPr/>
        <a:lstStyle/>
        <a:p>
          <a:pPr rtl="0"/>
          <a:r>
            <a:rPr lang="es-MX" smtClean="0"/>
            <a:t>Alta para una población acotada</a:t>
          </a:r>
          <a:endParaRPr lang="es-MX"/>
        </a:p>
      </dgm:t>
    </dgm:pt>
    <dgm:pt modelId="{532E81C6-272E-4DD9-9BA4-A39B87E4C998}" type="parTrans" cxnId="{06582FC9-61A8-4CB9-859A-A2D2CD3A74EB}">
      <dgm:prSet/>
      <dgm:spPr/>
      <dgm:t>
        <a:bodyPr/>
        <a:lstStyle/>
        <a:p>
          <a:endParaRPr lang="es-MX"/>
        </a:p>
      </dgm:t>
    </dgm:pt>
    <dgm:pt modelId="{3182C65D-BF7B-489F-AA32-EDEF91CB45A6}" type="sibTrans" cxnId="{06582FC9-61A8-4CB9-859A-A2D2CD3A74EB}">
      <dgm:prSet/>
      <dgm:spPr/>
      <dgm:t>
        <a:bodyPr/>
        <a:lstStyle/>
        <a:p>
          <a:endParaRPr lang="es-MX"/>
        </a:p>
      </dgm:t>
    </dgm:pt>
    <dgm:pt modelId="{8ACA75C7-6ACE-4CA4-AB51-94CDE106B4F2}">
      <dgm:prSet/>
      <dgm:spPr/>
      <dgm:t>
        <a:bodyPr/>
        <a:lstStyle/>
        <a:p>
          <a:pPr rtl="0"/>
          <a:r>
            <a:rPr lang="es-MX" smtClean="0"/>
            <a:t>Baja para una población distribuida en un territorio amplio</a:t>
          </a:r>
          <a:endParaRPr lang="es-MX"/>
        </a:p>
      </dgm:t>
    </dgm:pt>
    <dgm:pt modelId="{09FBB2D3-8952-46BC-9463-AD18BAE52C90}" type="parTrans" cxnId="{2BC83E00-9FAA-47DC-A492-70B37C734CB4}">
      <dgm:prSet/>
      <dgm:spPr/>
      <dgm:t>
        <a:bodyPr/>
        <a:lstStyle/>
        <a:p>
          <a:endParaRPr lang="es-MX"/>
        </a:p>
      </dgm:t>
    </dgm:pt>
    <dgm:pt modelId="{B89D8C5E-D895-4669-B497-78F5D2C9A32F}" type="sibTrans" cxnId="{2BC83E00-9FAA-47DC-A492-70B37C734CB4}">
      <dgm:prSet/>
      <dgm:spPr/>
      <dgm:t>
        <a:bodyPr/>
        <a:lstStyle/>
        <a:p>
          <a:endParaRPr lang="es-MX"/>
        </a:p>
      </dgm:t>
    </dgm:pt>
    <dgm:pt modelId="{AACB7C44-1482-4893-8B39-C21F58AC823D}">
      <dgm:prSet/>
      <dgm:spPr/>
      <dgm:t>
        <a:bodyPr/>
        <a:lstStyle/>
        <a:p>
          <a:pPr rtl="0"/>
          <a:r>
            <a:rPr lang="es-MX" smtClean="0"/>
            <a:t>¿Qué elementos inciden para una encuesta compleja?</a:t>
          </a:r>
          <a:endParaRPr lang="es-MX"/>
        </a:p>
      </dgm:t>
    </dgm:pt>
    <dgm:pt modelId="{8A4F9260-1414-489E-A7CF-9A4F2D3066DB}" type="parTrans" cxnId="{6E038D24-0A62-489B-87A2-1BC21C474AE7}">
      <dgm:prSet/>
      <dgm:spPr/>
      <dgm:t>
        <a:bodyPr/>
        <a:lstStyle/>
        <a:p>
          <a:endParaRPr lang="es-MX"/>
        </a:p>
      </dgm:t>
    </dgm:pt>
    <dgm:pt modelId="{2288A2F6-1EAA-4C48-B183-7ADE58C0C6E1}" type="sibTrans" cxnId="{6E038D24-0A62-489B-87A2-1BC21C474AE7}">
      <dgm:prSet/>
      <dgm:spPr/>
      <dgm:t>
        <a:bodyPr/>
        <a:lstStyle/>
        <a:p>
          <a:endParaRPr lang="es-MX"/>
        </a:p>
      </dgm:t>
    </dgm:pt>
    <dgm:pt modelId="{BB8BFD52-600C-4DFD-A958-9EF7F950614D}" type="pres">
      <dgm:prSet presAssocID="{5D78B9E1-9914-42BE-9730-565A2A078D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C9A783-CC7E-4322-9875-701EA819762E}" type="pres">
      <dgm:prSet presAssocID="{7638AA39-5DC1-4246-8636-13DC156EDDD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5FBC2F-8E01-4FA0-8BDE-4CED419D7ED9}" type="pres">
      <dgm:prSet presAssocID="{7638AA39-5DC1-4246-8636-13DC156EDDD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E6D901-A0C3-4430-A3EA-082573E1DD71}" type="pres">
      <dgm:prSet presAssocID="{AACB7C44-1482-4893-8B39-C21F58AC823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BE1E3F-740B-40B8-856A-7B77B442BEFF}" srcId="{5D78B9E1-9914-42BE-9730-565A2A078D44}" destId="{7638AA39-5DC1-4246-8636-13DC156EDDDB}" srcOrd="0" destOrd="0" parTransId="{64241DB7-EF35-48AD-B8D7-CB67B4318E3C}" sibTransId="{DAC1D1E1-E333-4305-B39B-6F1AA6D682C8}"/>
    <dgm:cxn modelId="{C7CD0770-AB86-4011-A644-893D360BC51E}" type="presOf" srcId="{AACB7C44-1482-4893-8B39-C21F58AC823D}" destId="{0FE6D901-A0C3-4430-A3EA-082573E1DD71}" srcOrd="0" destOrd="0" presId="urn:microsoft.com/office/officeart/2005/8/layout/vList2"/>
    <dgm:cxn modelId="{6CA93ADA-4173-40F8-B835-C023D2E94D60}" type="presOf" srcId="{5D78B9E1-9914-42BE-9730-565A2A078D44}" destId="{BB8BFD52-600C-4DFD-A958-9EF7F950614D}" srcOrd="0" destOrd="0" presId="urn:microsoft.com/office/officeart/2005/8/layout/vList2"/>
    <dgm:cxn modelId="{566FA760-BE55-48A7-8EE4-98943FF16DE1}" type="presOf" srcId="{8ACA75C7-6ACE-4CA4-AB51-94CDE106B4F2}" destId="{A95FBC2F-8E01-4FA0-8BDE-4CED419D7ED9}" srcOrd="0" destOrd="1" presId="urn:microsoft.com/office/officeart/2005/8/layout/vList2"/>
    <dgm:cxn modelId="{6E038D24-0A62-489B-87A2-1BC21C474AE7}" srcId="{5D78B9E1-9914-42BE-9730-565A2A078D44}" destId="{AACB7C44-1482-4893-8B39-C21F58AC823D}" srcOrd="1" destOrd="0" parTransId="{8A4F9260-1414-489E-A7CF-9A4F2D3066DB}" sibTransId="{2288A2F6-1EAA-4C48-B183-7ADE58C0C6E1}"/>
    <dgm:cxn modelId="{EDF297BE-7E4E-4B1F-B9B0-6540ABE7735C}" type="presOf" srcId="{7638AA39-5DC1-4246-8636-13DC156EDDDB}" destId="{BCC9A783-CC7E-4322-9875-701EA819762E}" srcOrd="0" destOrd="0" presId="urn:microsoft.com/office/officeart/2005/8/layout/vList2"/>
    <dgm:cxn modelId="{06582FC9-61A8-4CB9-859A-A2D2CD3A74EB}" srcId="{7638AA39-5DC1-4246-8636-13DC156EDDDB}" destId="{8B9517FC-C307-4D2A-98B9-9B38C92B8060}" srcOrd="0" destOrd="0" parTransId="{532E81C6-272E-4DD9-9BA4-A39B87E4C998}" sibTransId="{3182C65D-BF7B-489F-AA32-EDEF91CB45A6}"/>
    <dgm:cxn modelId="{2BC83E00-9FAA-47DC-A492-70B37C734CB4}" srcId="{7638AA39-5DC1-4246-8636-13DC156EDDDB}" destId="{8ACA75C7-6ACE-4CA4-AB51-94CDE106B4F2}" srcOrd="1" destOrd="0" parTransId="{09FBB2D3-8952-46BC-9463-AD18BAE52C90}" sibTransId="{B89D8C5E-D895-4669-B497-78F5D2C9A32F}"/>
    <dgm:cxn modelId="{45846D38-4F9E-449F-A623-A9AB20AA2866}" type="presOf" srcId="{8B9517FC-C307-4D2A-98B9-9B38C92B8060}" destId="{A95FBC2F-8E01-4FA0-8BDE-4CED419D7ED9}" srcOrd="0" destOrd="0" presId="urn:microsoft.com/office/officeart/2005/8/layout/vList2"/>
    <dgm:cxn modelId="{CF26644C-679C-4172-8CD1-2B2BAD27F8C4}" type="presParOf" srcId="{BB8BFD52-600C-4DFD-A958-9EF7F950614D}" destId="{BCC9A783-CC7E-4322-9875-701EA819762E}" srcOrd="0" destOrd="0" presId="urn:microsoft.com/office/officeart/2005/8/layout/vList2"/>
    <dgm:cxn modelId="{6E7C62A9-8C5B-4E0C-AB43-72C34EC256FE}" type="presParOf" srcId="{BB8BFD52-600C-4DFD-A958-9EF7F950614D}" destId="{A95FBC2F-8E01-4FA0-8BDE-4CED419D7ED9}" srcOrd="1" destOrd="0" presId="urn:microsoft.com/office/officeart/2005/8/layout/vList2"/>
    <dgm:cxn modelId="{7243FCBF-4D35-4D04-BD4A-F24BDF3634E4}" type="presParOf" srcId="{BB8BFD52-600C-4DFD-A958-9EF7F950614D}" destId="{0FE6D901-A0C3-4430-A3EA-082573E1DD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FAF506-CC81-4E9F-BB7A-C1460299D0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B1F574C-A60C-4F8F-8A0A-65E4ED4F13F3}">
      <dgm:prSet/>
      <dgm:spPr/>
      <dgm:t>
        <a:bodyPr/>
        <a:lstStyle/>
        <a:p>
          <a:pPr rtl="0"/>
          <a:r>
            <a:rPr lang="es-MX" dirty="0" smtClean="0"/>
            <a:t>El valor de </a:t>
          </a:r>
          <a:r>
            <a:rPr lang="es-MX" i="1" dirty="0" err="1" smtClean="0"/>
            <a:t>deff</a:t>
          </a:r>
          <a:r>
            <a:rPr lang="es-MX" dirty="0" smtClean="0"/>
            <a:t> difiere para cada indicador y, en realidad, para cada grupo meta, ya que la homogeneidad de conglomerados varía por característica (Manual MICS)</a:t>
          </a:r>
          <a:endParaRPr lang="es-MX" dirty="0"/>
        </a:p>
      </dgm:t>
    </dgm:pt>
    <dgm:pt modelId="{936284AA-A4C2-4AED-A54C-CF2BD5154395}" type="parTrans" cxnId="{64473031-C328-40F6-A92D-82B88DD93E3D}">
      <dgm:prSet/>
      <dgm:spPr/>
      <dgm:t>
        <a:bodyPr/>
        <a:lstStyle/>
        <a:p>
          <a:endParaRPr lang="es-MX"/>
        </a:p>
      </dgm:t>
    </dgm:pt>
    <dgm:pt modelId="{BD8FA497-6823-45E0-BEC1-32291FCA8938}" type="sibTrans" cxnId="{64473031-C328-40F6-A92D-82B88DD93E3D}">
      <dgm:prSet/>
      <dgm:spPr/>
      <dgm:t>
        <a:bodyPr/>
        <a:lstStyle/>
        <a:p>
          <a:endParaRPr lang="es-MX"/>
        </a:p>
      </dgm:t>
    </dgm:pt>
    <dgm:pt modelId="{62BD7E99-C174-487D-AF64-3ED89024C9EC}">
      <dgm:prSet/>
      <dgm:spPr/>
      <dgm:t>
        <a:bodyPr/>
        <a:lstStyle/>
        <a:p>
          <a:pPr rtl="0"/>
          <a:r>
            <a:rPr lang="es-MX" smtClean="0"/>
            <a:t>Los valores de los deffs generalmente no se conocen para indicadores antes de la encuesta, pero </a:t>
          </a:r>
          <a:r>
            <a:rPr lang="es-MX" u="sng" smtClean="0"/>
            <a:t>se espera que sean bastante pequeños</a:t>
          </a:r>
          <a:r>
            <a:rPr lang="es-MX" smtClean="0"/>
            <a:t> para varios indicadores</a:t>
          </a:r>
          <a:endParaRPr lang="es-MX"/>
        </a:p>
      </dgm:t>
    </dgm:pt>
    <dgm:pt modelId="{AC4A7728-4B39-474A-B658-49C992AD9CC3}" type="parTrans" cxnId="{09F4F029-80F1-4788-ABB4-DA69E3505AC4}">
      <dgm:prSet/>
      <dgm:spPr/>
      <dgm:t>
        <a:bodyPr/>
        <a:lstStyle/>
        <a:p>
          <a:endParaRPr lang="es-MX"/>
        </a:p>
      </dgm:t>
    </dgm:pt>
    <dgm:pt modelId="{39370368-BDEA-4009-9396-D1A49EE4E29A}" type="sibTrans" cxnId="{09F4F029-80F1-4788-ABB4-DA69E3505AC4}">
      <dgm:prSet/>
      <dgm:spPr/>
      <dgm:t>
        <a:bodyPr/>
        <a:lstStyle/>
        <a:p>
          <a:endParaRPr lang="es-MX"/>
        </a:p>
      </dgm:t>
    </dgm:pt>
    <dgm:pt modelId="{9A18FF6F-BCAF-412F-92C5-1925D5E07319}">
      <dgm:prSet/>
      <dgm:spPr/>
      <dgm:t>
        <a:bodyPr/>
        <a:lstStyle/>
        <a:p>
          <a:pPr rtl="0"/>
          <a:r>
            <a:rPr lang="es-MX" smtClean="0"/>
            <a:t>Usar información de fuentes similares</a:t>
          </a:r>
          <a:endParaRPr lang="es-MX"/>
        </a:p>
      </dgm:t>
    </dgm:pt>
    <dgm:pt modelId="{3A0D30C1-FF6A-4269-B0A0-B1224B4555DA}" type="parTrans" cxnId="{8B04B08D-AAA4-4677-8921-5F32BBE68633}">
      <dgm:prSet/>
      <dgm:spPr/>
      <dgm:t>
        <a:bodyPr/>
        <a:lstStyle/>
        <a:p>
          <a:endParaRPr lang="es-MX"/>
        </a:p>
      </dgm:t>
    </dgm:pt>
    <dgm:pt modelId="{4865D55F-1ECA-449A-AFB9-899948457BF8}" type="sibTrans" cxnId="{8B04B08D-AAA4-4677-8921-5F32BBE68633}">
      <dgm:prSet/>
      <dgm:spPr/>
      <dgm:t>
        <a:bodyPr/>
        <a:lstStyle/>
        <a:p>
          <a:endParaRPr lang="es-MX"/>
        </a:p>
      </dgm:t>
    </dgm:pt>
    <dgm:pt modelId="{4B5C541D-E6AD-4186-BB79-66448D13A652}">
      <dgm:prSet/>
      <dgm:spPr/>
      <dgm:t>
        <a:bodyPr/>
        <a:lstStyle/>
        <a:p>
          <a:pPr rtl="0"/>
          <a:r>
            <a:rPr lang="es-MX" smtClean="0"/>
            <a:t>(Manual MICS)</a:t>
          </a:r>
          <a:endParaRPr lang="es-MX"/>
        </a:p>
      </dgm:t>
    </dgm:pt>
    <dgm:pt modelId="{BF59F2E4-6FE0-4FF1-B1C0-929D4BFFD10E}" type="parTrans" cxnId="{C18C9AD8-844A-4B70-9317-DD58D545B969}">
      <dgm:prSet/>
      <dgm:spPr/>
      <dgm:t>
        <a:bodyPr/>
        <a:lstStyle/>
        <a:p>
          <a:endParaRPr lang="es-MX"/>
        </a:p>
      </dgm:t>
    </dgm:pt>
    <dgm:pt modelId="{E0C7675A-3E35-4228-9914-755B3BEB4BC2}" type="sibTrans" cxnId="{C18C9AD8-844A-4B70-9317-DD58D545B969}">
      <dgm:prSet/>
      <dgm:spPr/>
      <dgm:t>
        <a:bodyPr/>
        <a:lstStyle/>
        <a:p>
          <a:endParaRPr lang="es-MX"/>
        </a:p>
      </dgm:t>
    </dgm:pt>
    <dgm:pt modelId="{3F12A3D8-EAFC-4557-A169-3DFA68B5E21F}" type="pres">
      <dgm:prSet presAssocID="{D1FAF506-CC81-4E9F-BB7A-C1460299D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AD6167D-DAF4-44F2-9487-11DC807F4E7A}" type="pres">
      <dgm:prSet presAssocID="{6B1F574C-A60C-4F8F-8A0A-65E4ED4F13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B9028D-13F6-4BFB-BB19-A7F89355B578}" type="pres">
      <dgm:prSet presAssocID="{BD8FA497-6823-45E0-BEC1-32291FCA8938}" presName="spacer" presStyleCnt="0"/>
      <dgm:spPr/>
    </dgm:pt>
    <dgm:pt modelId="{5B484C18-3D29-4048-9BCD-1F619ACC3F10}" type="pres">
      <dgm:prSet presAssocID="{62BD7E99-C174-487D-AF64-3ED89024C9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F2092A-C7B1-4FD0-B62B-FD84874F3050}" type="pres">
      <dgm:prSet presAssocID="{39370368-BDEA-4009-9396-D1A49EE4E29A}" presName="spacer" presStyleCnt="0"/>
      <dgm:spPr/>
    </dgm:pt>
    <dgm:pt modelId="{6F86CF6B-684C-44F6-8E18-7C64727971C3}" type="pres">
      <dgm:prSet presAssocID="{9A18FF6F-BCAF-412F-92C5-1925D5E073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C166B4-068F-483F-9D0C-95A9733D0DF0}" type="pres">
      <dgm:prSet presAssocID="{9A18FF6F-BCAF-412F-92C5-1925D5E073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4077598-3DCB-414F-97A6-4C987279E695}" type="presOf" srcId="{9A18FF6F-BCAF-412F-92C5-1925D5E07319}" destId="{6F86CF6B-684C-44F6-8E18-7C64727971C3}" srcOrd="0" destOrd="0" presId="urn:microsoft.com/office/officeart/2005/8/layout/vList2"/>
    <dgm:cxn modelId="{C81D38AD-97F7-40F1-A1D8-308A0C0E5EE4}" type="presOf" srcId="{4B5C541D-E6AD-4186-BB79-66448D13A652}" destId="{41C166B4-068F-483F-9D0C-95A9733D0DF0}" srcOrd="0" destOrd="0" presId="urn:microsoft.com/office/officeart/2005/8/layout/vList2"/>
    <dgm:cxn modelId="{D9D3F744-FC74-488E-94B3-3E2107D9856A}" type="presOf" srcId="{62BD7E99-C174-487D-AF64-3ED89024C9EC}" destId="{5B484C18-3D29-4048-9BCD-1F619ACC3F10}" srcOrd="0" destOrd="0" presId="urn:microsoft.com/office/officeart/2005/8/layout/vList2"/>
    <dgm:cxn modelId="{20A55B8C-287C-4440-85AD-19C996FE1F20}" type="presOf" srcId="{6B1F574C-A60C-4F8F-8A0A-65E4ED4F13F3}" destId="{CAD6167D-DAF4-44F2-9487-11DC807F4E7A}" srcOrd="0" destOrd="0" presId="urn:microsoft.com/office/officeart/2005/8/layout/vList2"/>
    <dgm:cxn modelId="{64473031-C328-40F6-A92D-82B88DD93E3D}" srcId="{D1FAF506-CC81-4E9F-BB7A-C1460299D067}" destId="{6B1F574C-A60C-4F8F-8A0A-65E4ED4F13F3}" srcOrd="0" destOrd="0" parTransId="{936284AA-A4C2-4AED-A54C-CF2BD5154395}" sibTransId="{BD8FA497-6823-45E0-BEC1-32291FCA8938}"/>
    <dgm:cxn modelId="{09F4F029-80F1-4788-ABB4-DA69E3505AC4}" srcId="{D1FAF506-CC81-4E9F-BB7A-C1460299D067}" destId="{62BD7E99-C174-487D-AF64-3ED89024C9EC}" srcOrd="1" destOrd="0" parTransId="{AC4A7728-4B39-474A-B658-49C992AD9CC3}" sibTransId="{39370368-BDEA-4009-9396-D1A49EE4E29A}"/>
    <dgm:cxn modelId="{C18C9AD8-844A-4B70-9317-DD58D545B969}" srcId="{9A18FF6F-BCAF-412F-92C5-1925D5E07319}" destId="{4B5C541D-E6AD-4186-BB79-66448D13A652}" srcOrd="0" destOrd="0" parTransId="{BF59F2E4-6FE0-4FF1-B1C0-929D4BFFD10E}" sibTransId="{E0C7675A-3E35-4228-9914-755B3BEB4BC2}"/>
    <dgm:cxn modelId="{8B04B08D-AAA4-4677-8921-5F32BBE68633}" srcId="{D1FAF506-CC81-4E9F-BB7A-C1460299D067}" destId="{9A18FF6F-BCAF-412F-92C5-1925D5E07319}" srcOrd="2" destOrd="0" parTransId="{3A0D30C1-FF6A-4269-B0A0-B1224B4555DA}" sibTransId="{4865D55F-1ECA-449A-AFB9-899948457BF8}"/>
    <dgm:cxn modelId="{5ABAB672-89AB-443C-8309-CAD6D1EBBB60}" type="presOf" srcId="{D1FAF506-CC81-4E9F-BB7A-C1460299D067}" destId="{3F12A3D8-EAFC-4557-A169-3DFA68B5E21F}" srcOrd="0" destOrd="0" presId="urn:microsoft.com/office/officeart/2005/8/layout/vList2"/>
    <dgm:cxn modelId="{F9806026-CA74-451F-BB40-9769B708B4F2}" type="presParOf" srcId="{3F12A3D8-EAFC-4557-A169-3DFA68B5E21F}" destId="{CAD6167D-DAF4-44F2-9487-11DC807F4E7A}" srcOrd="0" destOrd="0" presId="urn:microsoft.com/office/officeart/2005/8/layout/vList2"/>
    <dgm:cxn modelId="{11EB4DCC-8971-4651-89D1-3690C31FA277}" type="presParOf" srcId="{3F12A3D8-EAFC-4557-A169-3DFA68B5E21F}" destId="{B6B9028D-13F6-4BFB-BB19-A7F89355B578}" srcOrd="1" destOrd="0" presId="urn:microsoft.com/office/officeart/2005/8/layout/vList2"/>
    <dgm:cxn modelId="{5688CB05-BBD7-40AB-A97D-018190491591}" type="presParOf" srcId="{3F12A3D8-EAFC-4557-A169-3DFA68B5E21F}" destId="{5B484C18-3D29-4048-9BCD-1F619ACC3F10}" srcOrd="2" destOrd="0" presId="urn:microsoft.com/office/officeart/2005/8/layout/vList2"/>
    <dgm:cxn modelId="{5A43660B-FC5A-4780-AE99-BCADB1BA7441}" type="presParOf" srcId="{3F12A3D8-EAFC-4557-A169-3DFA68B5E21F}" destId="{A8F2092A-C7B1-4FD0-B62B-FD84874F3050}" srcOrd="3" destOrd="0" presId="urn:microsoft.com/office/officeart/2005/8/layout/vList2"/>
    <dgm:cxn modelId="{26504824-CAA8-42C9-B10E-CD233E92D963}" type="presParOf" srcId="{3F12A3D8-EAFC-4557-A169-3DFA68B5E21F}" destId="{6F86CF6B-684C-44F6-8E18-7C64727971C3}" srcOrd="4" destOrd="0" presId="urn:microsoft.com/office/officeart/2005/8/layout/vList2"/>
    <dgm:cxn modelId="{BF847893-A7ED-4E0E-B555-71C9AD1019FB}" type="presParOf" srcId="{3F12A3D8-EAFC-4557-A169-3DFA68B5E21F}" destId="{41C166B4-068F-483F-9D0C-95A9733D0DF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B4C96-F027-4439-8240-850FEF293EA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075A07A-F54F-4795-9092-BDE919736D1A}">
      <dgm:prSet/>
      <dgm:spPr/>
      <dgm:t>
        <a:bodyPr/>
        <a:lstStyle/>
        <a:p>
          <a:pPr rtl="0"/>
          <a:r>
            <a:rPr lang="es-MX" smtClean="0"/>
            <a:t>Ponderación</a:t>
          </a:r>
          <a:endParaRPr lang="es-MX"/>
        </a:p>
      </dgm:t>
    </dgm:pt>
    <dgm:pt modelId="{6C7B580F-8486-4B84-88E4-0C21F8F586ED}" type="parTrans" cxnId="{A96A2233-3072-4256-8CF3-9D6BC86C042A}">
      <dgm:prSet/>
      <dgm:spPr/>
      <dgm:t>
        <a:bodyPr/>
        <a:lstStyle/>
        <a:p>
          <a:endParaRPr lang="es-MX"/>
        </a:p>
      </dgm:t>
    </dgm:pt>
    <dgm:pt modelId="{B0A36EFF-C56B-4EEF-86AC-5600421912BD}" type="sibTrans" cxnId="{A96A2233-3072-4256-8CF3-9D6BC86C042A}">
      <dgm:prSet/>
      <dgm:spPr/>
      <dgm:t>
        <a:bodyPr/>
        <a:lstStyle/>
        <a:p>
          <a:endParaRPr lang="es-MX"/>
        </a:p>
      </dgm:t>
    </dgm:pt>
    <dgm:pt modelId="{252B6B41-B42E-4FE4-AC45-B254685B8D3C}">
      <dgm:prSet/>
      <dgm:spPr/>
      <dgm:t>
        <a:bodyPr/>
        <a:lstStyle/>
        <a:p>
          <a:pPr rtl="0"/>
          <a:r>
            <a:rPr lang="es-MX" smtClean="0"/>
            <a:t>Ponderadores iniciales de selección (inverso de probabilidad de selección)</a:t>
          </a:r>
          <a:endParaRPr lang="es-MX"/>
        </a:p>
      </dgm:t>
    </dgm:pt>
    <dgm:pt modelId="{39F5D887-E33C-4D2F-85D3-F6C15F508E88}" type="parTrans" cxnId="{C911D22F-E350-490A-9E6F-734E00034C73}">
      <dgm:prSet/>
      <dgm:spPr/>
      <dgm:t>
        <a:bodyPr/>
        <a:lstStyle/>
        <a:p>
          <a:endParaRPr lang="es-MX"/>
        </a:p>
      </dgm:t>
    </dgm:pt>
    <dgm:pt modelId="{5E80CCB7-EC5D-4CD3-B7AA-E5F65B13ECC4}" type="sibTrans" cxnId="{C911D22F-E350-490A-9E6F-734E00034C73}">
      <dgm:prSet/>
      <dgm:spPr/>
      <dgm:t>
        <a:bodyPr/>
        <a:lstStyle/>
        <a:p>
          <a:endParaRPr lang="es-MX"/>
        </a:p>
      </dgm:t>
    </dgm:pt>
    <dgm:pt modelId="{3EE05A14-C073-43EC-BB02-B3A9FF77AE2A}">
      <dgm:prSet/>
      <dgm:spPr/>
      <dgm:t>
        <a:bodyPr/>
        <a:lstStyle/>
        <a:p>
          <a:pPr rtl="0"/>
          <a:r>
            <a:rPr lang="es-MX" smtClean="0"/>
            <a:t>Corrección de ponderadores por no respuesta</a:t>
          </a:r>
          <a:endParaRPr lang="es-MX"/>
        </a:p>
      </dgm:t>
    </dgm:pt>
    <dgm:pt modelId="{0279A763-C3B0-40CC-A24F-AB782B5F199E}" type="parTrans" cxnId="{7D2D524A-EF94-4C9B-8159-A6CAE0653A53}">
      <dgm:prSet/>
      <dgm:spPr/>
      <dgm:t>
        <a:bodyPr/>
        <a:lstStyle/>
        <a:p>
          <a:endParaRPr lang="es-MX"/>
        </a:p>
      </dgm:t>
    </dgm:pt>
    <dgm:pt modelId="{7210D47C-61FE-4AB8-B3DB-880657F162E0}" type="sibTrans" cxnId="{7D2D524A-EF94-4C9B-8159-A6CAE0653A53}">
      <dgm:prSet/>
      <dgm:spPr/>
      <dgm:t>
        <a:bodyPr/>
        <a:lstStyle/>
        <a:p>
          <a:endParaRPr lang="es-MX"/>
        </a:p>
      </dgm:t>
    </dgm:pt>
    <dgm:pt modelId="{ABE987E9-6FA0-4455-9251-876985BD3487}">
      <dgm:prSet/>
      <dgm:spPr/>
      <dgm:t>
        <a:bodyPr/>
        <a:lstStyle/>
        <a:p>
          <a:pPr rtl="0"/>
          <a:r>
            <a:rPr lang="es-MX" smtClean="0"/>
            <a:t>Diseño</a:t>
          </a:r>
          <a:endParaRPr lang="es-MX"/>
        </a:p>
      </dgm:t>
    </dgm:pt>
    <dgm:pt modelId="{D760CFC3-8CF2-4386-AC45-FB8DFC4BE9CE}" type="parTrans" cxnId="{237CEFB7-C401-4D25-BD36-014D42ABA6FA}">
      <dgm:prSet/>
      <dgm:spPr/>
      <dgm:t>
        <a:bodyPr/>
        <a:lstStyle/>
        <a:p>
          <a:endParaRPr lang="es-MX"/>
        </a:p>
      </dgm:t>
    </dgm:pt>
    <dgm:pt modelId="{461404AB-B5B1-4818-B894-2B9FAF03A003}" type="sibTrans" cxnId="{237CEFB7-C401-4D25-BD36-014D42ABA6FA}">
      <dgm:prSet/>
      <dgm:spPr/>
      <dgm:t>
        <a:bodyPr/>
        <a:lstStyle/>
        <a:p>
          <a:endParaRPr lang="es-MX"/>
        </a:p>
      </dgm:t>
    </dgm:pt>
    <dgm:pt modelId="{DB278366-1185-4FB0-B336-FA3FC9179057}">
      <dgm:prSet/>
      <dgm:spPr/>
      <dgm:t>
        <a:bodyPr/>
        <a:lstStyle/>
        <a:p>
          <a:pPr rtl="0"/>
          <a:r>
            <a:rPr lang="es-MX" smtClean="0"/>
            <a:t>Estratos de selección</a:t>
          </a:r>
          <a:endParaRPr lang="es-MX"/>
        </a:p>
      </dgm:t>
    </dgm:pt>
    <dgm:pt modelId="{273C5293-7E3A-4452-B92A-266AF20AFBE2}" type="parTrans" cxnId="{2AE61615-6D4A-4485-860D-D3B14B1309C7}">
      <dgm:prSet/>
      <dgm:spPr/>
      <dgm:t>
        <a:bodyPr/>
        <a:lstStyle/>
        <a:p>
          <a:endParaRPr lang="es-MX"/>
        </a:p>
      </dgm:t>
    </dgm:pt>
    <dgm:pt modelId="{6270ACDF-EA48-492D-BBE5-8DFC91581677}" type="sibTrans" cxnId="{2AE61615-6D4A-4485-860D-D3B14B1309C7}">
      <dgm:prSet/>
      <dgm:spPr/>
      <dgm:t>
        <a:bodyPr/>
        <a:lstStyle/>
        <a:p>
          <a:endParaRPr lang="es-MX"/>
        </a:p>
      </dgm:t>
    </dgm:pt>
    <dgm:pt modelId="{ED9C3EC3-11EB-486C-AB5F-26EB43F67919}">
      <dgm:prSet/>
      <dgm:spPr/>
      <dgm:t>
        <a:bodyPr/>
        <a:lstStyle/>
        <a:p>
          <a:pPr rtl="0"/>
          <a:r>
            <a:rPr lang="es-MX" dirty="0" smtClean="0"/>
            <a:t>Unidades primarias de muestreo (usualmente las encuestas </a:t>
          </a:r>
          <a:r>
            <a:rPr lang="es-MX" dirty="0" smtClean="0"/>
            <a:t>poblacionales </a:t>
          </a:r>
          <a:r>
            <a:rPr lang="es-MX" dirty="0" smtClean="0"/>
            <a:t>son por conglomerados)</a:t>
          </a:r>
          <a:endParaRPr lang="es-MX" dirty="0"/>
        </a:p>
      </dgm:t>
    </dgm:pt>
    <dgm:pt modelId="{25BBE55F-A958-4290-B63E-9BD010C4D882}" type="parTrans" cxnId="{4C8A40BD-93EC-4E83-8C32-D86F0C11C78E}">
      <dgm:prSet/>
      <dgm:spPr/>
      <dgm:t>
        <a:bodyPr/>
        <a:lstStyle/>
        <a:p>
          <a:endParaRPr lang="es-MX"/>
        </a:p>
      </dgm:t>
    </dgm:pt>
    <dgm:pt modelId="{13C7ADEB-153E-499F-A488-FEC611622640}" type="sibTrans" cxnId="{4C8A40BD-93EC-4E83-8C32-D86F0C11C78E}">
      <dgm:prSet/>
      <dgm:spPr/>
      <dgm:t>
        <a:bodyPr/>
        <a:lstStyle/>
        <a:p>
          <a:endParaRPr lang="es-MX"/>
        </a:p>
      </dgm:t>
    </dgm:pt>
    <dgm:pt modelId="{BE3D0A5B-0D2C-4EA4-8824-CDF8737BDB1B}" type="pres">
      <dgm:prSet presAssocID="{14DB4C96-F027-4439-8240-850FEF293E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70C592A-B1A4-4E30-ABAD-A5A47C96B662}" type="pres">
      <dgm:prSet presAssocID="{0075A07A-F54F-4795-9092-BDE919736D1A}" presName="linNode" presStyleCnt="0"/>
      <dgm:spPr/>
    </dgm:pt>
    <dgm:pt modelId="{E61568F1-C9C0-4697-98FA-9AA48025CDFD}" type="pres">
      <dgm:prSet presAssocID="{0075A07A-F54F-4795-9092-BDE919736D1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87C849-1785-4EED-B4EE-4CED3D40DEE6}" type="pres">
      <dgm:prSet presAssocID="{0075A07A-F54F-4795-9092-BDE919736D1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4D0A29-0D06-490E-8068-8986B0605403}" type="pres">
      <dgm:prSet presAssocID="{B0A36EFF-C56B-4EEF-86AC-5600421912BD}" presName="sp" presStyleCnt="0"/>
      <dgm:spPr/>
    </dgm:pt>
    <dgm:pt modelId="{0F2F0F2E-62B3-401F-9921-658E1E92DBB1}" type="pres">
      <dgm:prSet presAssocID="{ABE987E9-6FA0-4455-9251-876985BD3487}" presName="linNode" presStyleCnt="0"/>
      <dgm:spPr/>
    </dgm:pt>
    <dgm:pt modelId="{4211F73D-7EBE-4BD9-A47F-C73457030CFD}" type="pres">
      <dgm:prSet presAssocID="{ABE987E9-6FA0-4455-9251-876985BD348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71E626-E017-44DC-B8EE-AD9CEFE59587}" type="pres">
      <dgm:prSet presAssocID="{ABE987E9-6FA0-4455-9251-876985BD348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96A2233-3072-4256-8CF3-9D6BC86C042A}" srcId="{14DB4C96-F027-4439-8240-850FEF293EA1}" destId="{0075A07A-F54F-4795-9092-BDE919736D1A}" srcOrd="0" destOrd="0" parTransId="{6C7B580F-8486-4B84-88E4-0C21F8F586ED}" sibTransId="{B0A36EFF-C56B-4EEF-86AC-5600421912BD}"/>
    <dgm:cxn modelId="{2AE61615-6D4A-4485-860D-D3B14B1309C7}" srcId="{ABE987E9-6FA0-4455-9251-876985BD3487}" destId="{DB278366-1185-4FB0-B336-FA3FC9179057}" srcOrd="0" destOrd="0" parTransId="{273C5293-7E3A-4452-B92A-266AF20AFBE2}" sibTransId="{6270ACDF-EA48-492D-BBE5-8DFC91581677}"/>
    <dgm:cxn modelId="{4C8A40BD-93EC-4E83-8C32-D86F0C11C78E}" srcId="{ABE987E9-6FA0-4455-9251-876985BD3487}" destId="{ED9C3EC3-11EB-486C-AB5F-26EB43F67919}" srcOrd="1" destOrd="0" parTransId="{25BBE55F-A958-4290-B63E-9BD010C4D882}" sibTransId="{13C7ADEB-153E-499F-A488-FEC611622640}"/>
    <dgm:cxn modelId="{237CEFB7-C401-4D25-BD36-014D42ABA6FA}" srcId="{14DB4C96-F027-4439-8240-850FEF293EA1}" destId="{ABE987E9-6FA0-4455-9251-876985BD3487}" srcOrd="1" destOrd="0" parTransId="{D760CFC3-8CF2-4386-AC45-FB8DFC4BE9CE}" sibTransId="{461404AB-B5B1-4818-B894-2B9FAF03A003}"/>
    <dgm:cxn modelId="{4967F23E-6C60-4228-88AA-C27C8D0C4750}" type="presOf" srcId="{0075A07A-F54F-4795-9092-BDE919736D1A}" destId="{E61568F1-C9C0-4697-98FA-9AA48025CDFD}" srcOrd="0" destOrd="0" presId="urn:microsoft.com/office/officeart/2005/8/layout/vList5"/>
    <dgm:cxn modelId="{84B843CE-45AE-44AC-BFC5-90C5E0622A8F}" type="presOf" srcId="{ED9C3EC3-11EB-486C-AB5F-26EB43F67919}" destId="{3571E626-E017-44DC-B8EE-AD9CEFE59587}" srcOrd="0" destOrd="1" presId="urn:microsoft.com/office/officeart/2005/8/layout/vList5"/>
    <dgm:cxn modelId="{5AB8D47C-9735-494E-87BE-AD0C101F6912}" type="presOf" srcId="{14DB4C96-F027-4439-8240-850FEF293EA1}" destId="{BE3D0A5B-0D2C-4EA4-8824-CDF8737BDB1B}" srcOrd="0" destOrd="0" presId="urn:microsoft.com/office/officeart/2005/8/layout/vList5"/>
    <dgm:cxn modelId="{C911D22F-E350-490A-9E6F-734E00034C73}" srcId="{0075A07A-F54F-4795-9092-BDE919736D1A}" destId="{252B6B41-B42E-4FE4-AC45-B254685B8D3C}" srcOrd="0" destOrd="0" parTransId="{39F5D887-E33C-4D2F-85D3-F6C15F508E88}" sibTransId="{5E80CCB7-EC5D-4CD3-B7AA-E5F65B13ECC4}"/>
    <dgm:cxn modelId="{CCB1789C-E6E4-4E16-93D0-CCD1D50C94BF}" type="presOf" srcId="{DB278366-1185-4FB0-B336-FA3FC9179057}" destId="{3571E626-E017-44DC-B8EE-AD9CEFE59587}" srcOrd="0" destOrd="0" presId="urn:microsoft.com/office/officeart/2005/8/layout/vList5"/>
    <dgm:cxn modelId="{74C85EAB-BA5F-4AF9-8BC3-EBA84C6B021E}" type="presOf" srcId="{252B6B41-B42E-4FE4-AC45-B254685B8D3C}" destId="{4187C849-1785-4EED-B4EE-4CED3D40DEE6}" srcOrd="0" destOrd="0" presId="urn:microsoft.com/office/officeart/2005/8/layout/vList5"/>
    <dgm:cxn modelId="{3528C3FF-6303-4569-AB8F-187DB38DB9AE}" type="presOf" srcId="{3EE05A14-C073-43EC-BB02-B3A9FF77AE2A}" destId="{4187C849-1785-4EED-B4EE-4CED3D40DEE6}" srcOrd="0" destOrd="1" presId="urn:microsoft.com/office/officeart/2005/8/layout/vList5"/>
    <dgm:cxn modelId="{A47311E9-B602-4B67-ACA6-6AEFBCB74146}" type="presOf" srcId="{ABE987E9-6FA0-4455-9251-876985BD3487}" destId="{4211F73D-7EBE-4BD9-A47F-C73457030CFD}" srcOrd="0" destOrd="0" presId="urn:microsoft.com/office/officeart/2005/8/layout/vList5"/>
    <dgm:cxn modelId="{7D2D524A-EF94-4C9B-8159-A6CAE0653A53}" srcId="{0075A07A-F54F-4795-9092-BDE919736D1A}" destId="{3EE05A14-C073-43EC-BB02-B3A9FF77AE2A}" srcOrd="1" destOrd="0" parTransId="{0279A763-C3B0-40CC-A24F-AB782B5F199E}" sibTransId="{7210D47C-61FE-4AB8-B3DB-880657F162E0}"/>
    <dgm:cxn modelId="{FC1977DF-B173-4A19-8203-1A8F98588236}" type="presParOf" srcId="{BE3D0A5B-0D2C-4EA4-8824-CDF8737BDB1B}" destId="{F70C592A-B1A4-4E30-ABAD-A5A47C96B662}" srcOrd="0" destOrd="0" presId="urn:microsoft.com/office/officeart/2005/8/layout/vList5"/>
    <dgm:cxn modelId="{60F68695-6031-4DDB-B1B5-65D9A28A3C31}" type="presParOf" srcId="{F70C592A-B1A4-4E30-ABAD-A5A47C96B662}" destId="{E61568F1-C9C0-4697-98FA-9AA48025CDFD}" srcOrd="0" destOrd="0" presId="urn:microsoft.com/office/officeart/2005/8/layout/vList5"/>
    <dgm:cxn modelId="{97082FBB-B731-4546-9DC5-F00C2B5E3583}" type="presParOf" srcId="{F70C592A-B1A4-4E30-ABAD-A5A47C96B662}" destId="{4187C849-1785-4EED-B4EE-4CED3D40DEE6}" srcOrd="1" destOrd="0" presId="urn:microsoft.com/office/officeart/2005/8/layout/vList5"/>
    <dgm:cxn modelId="{80FCB108-F7B9-47A2-BBFB-CA0EC38D023B}" type="presParOf" srcId="{BE3D0A5B-0D2C-4EA4-8824-CDF8737BDB1B}" destId="{324D0A29-0D06-490E-8068-8986B0605403}" srcOrd="1" destOrd="0" presId="urn:microsoft.com/office/officeart/2005/8/layout/vList5"/>
    <dgm:cxn modelId="{922518B1-34A7-4FE4-AA63-50AA53644CAC}" type="presParOf" srcId="{BE3D0A5B-0D2C-4EA4-8824-CDF8737BDB1B}" destId="{0F2F0F2E-62B3-401F-9921-658E1E92DBB1}" srcOrd="2" destOrd="0" presId="urn:microsoft.com/office/officeart/2005/8/layout/vList5"/>
    <dgm:cxn modelId="{9EAB7996-544C-4127-BD91-3ECF4FBA7A5A}" type="presParOf" srcId="{0F2F0F2E-62B3-401F-9921-658E1E92DBB1}" destId="{4211F73D-7EBE-4BD9-A47F-C73457030CFD}" srcOrd="0" destOrd="0" presId="urn:microsoft.com/office/officeart/2005/8/layout/vList5"/>
    <dgm:cxn modelId="{18160DDF-3403-4AA8-A0A1-14E5726E792E}" type="presParOf" srcId="{0F2F0F2E-62B3-401F-9921-658E1E92DBB1}" destId="{3571E626-E017-44DC-B8EE-AD9CEFE595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9447A-A1C2-4EA2-857D-AD21828EC47C}">
      <dsp:nvSpPr>
        <dsp:cNvPr id="0" name=""/>
        <dsp:cNvSpPr/>
      </dsp:nvSpPr>
      <dsp:spPr>
        <a:xfrm>
          <a:off x="0" y="48761"/>
          <a:ext cx="8280920" cy="14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smtClean="0"/>
            <a:t>Revisar algunas ideas sobre las encuestas de forma general, en particular aquellas con esquemas de muestreo complejos</a:t>
          </a:r>
          <a:endParaRPr lang="es-MX" sz="2600" kern="1200"/>
        </a:p>
      </dsp:txBody>
      <dsp:txXfrm>
        <a:off x="69794" y="118555"/>
        <a:ext cx="8141332" cy="1290152"/>
      </dsp:txXfrm>
    </dsp:sp>
    <dsp:sp modelId="{14C8B216-5480-4E4B-BF5A-885816DF454C}">
      <dsp:nvSpPr>
        <dsp:cNvPr id="0" name=""/>
        <dsp:cNvSpPr/>
      </dsp:nvSpPr>
      <dsp:spPr>
        <a:xfrm>
          <a:off x="0" y="1553381"/>
          <a:ext cx="8280920" cy="14297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smtClean="0"/>
            <a:t>Discutir por qué se usan estos diseños y por qué es necesario considerarlo en el análisis</a:t>
          </a:r>
          <a:endParaRPr lang="es-MX" sz="2600" kern="1200"/>
        </a:p>
      </dsp:txBody>
      <dsp:txXfrm>
        <a:off x="69794" y="1623175"/>
        <a:ext cx="8141332" cy="1290152"/>
      </dsp:txXfrm>
    </dsp:sp>
    <dsp:sp modelId="{30D6D01B-B513-42E4-BD3F-8A661D637927}">
      <dsp:nvSpPr>
        <dsp:cNvPr id="0" name=""/>
        <dsp:cNvSpPr/>
      </dsp:nvSpPr>
      <dsp:spPr>
        <a:xfrm>
          <a:off x="0" y="3058002"/>
          <a:ext cx="8280920" cy="14297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Revisar algunos ejemplos de análisis de encuestas en salud usando </a:t>
          </a:r>
          <a:r>
            <a:rPr lang="es-MX" sz="2600" kern="1200" dirty="0" err="1" smtClean="0"/>
            <a:t>Stata</a:t>
          </a:r>
          <a:endParaRPr lang="es-MX" sz="2600" kern="1200" dirty="0"/>
        </a:p>
      </dsp:txBody>
      <dsp:txXfrm>
        <a:off x="69794" y="3127796"/>
        <a:ext cx="8141332" cy="1290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C9234-7AF6-4E24-B920-AC3D7FB6C9FF}">
      <dsp:nvSpPr>
        <dsp:cNvPr id="0" name=""/>
        <dsp:cNvSpPr/>
      </dsp:nvSpPr>
      <dsp:spPr>
        <a:xfrm>
          <a:off x="621068" y="0"/>
          <a:ext cx="7038782" cy="453650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E1533-6F6D-4919-B943-A116F2AA8114}">
      <dsp:nvSpPr>
        <dsp:cNvPr id="0" name=""/>
        <dsp:cNvSpPr/>
      </dsp:nvSpPr>
      <dsp:spPr>
        <a:xfrm>
          <a:off x="3639" y="1360951"/>
          <a:ext cx="1591084" cy="18146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Definición de variables</a:t>
          </a:r>
          <a:endParaRPr lang="es-MX" sz="2300" kern="1200"/>
        </a:p>
      </dsp:txBody>
      <dsp:txXfrm>
        <a:off x="81309" y="1438621"/>
        <a:ext cx="1435744" cy="1659261"/>
      </dsp:txXfrm>
    </dsp:sp>
    <dsp:sp modelId="{5427A3C7-90F5-4A6B-B328-D40E17D7B616}">
      <dsp:nvSpPr>
        <dsp:cNvPr id="0" name=""/>
        <dsp:cNvSpPr/>
      </dsp:nvSpPr>
      <dsp:spPr>
        <a:xfrm>
          <a:off x="1674278" y="1360951"/>
          <a:ext cx="1591084" cy="181460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Métodos de medición</a:t>
          </a:r>
          <a:endParaRPr lang="es-MX" sz="2300" kern="1200"/>
        </a:p>
      </dsp:txBody>
      <dsp:txXfrm>
        <a:off x="1751948" y="1438621"/>
        <a:ext cx="1435744" cy="1659261"/>
      </dsp:txXfrm>
    </dsp:sp>
    <dsp:sp modelId="{7E21F782-3610-4945-8C83-A6110D51718C}">
      <dsp:nvSpPr>
        <dsp:cNvPr id="0" name=""/>
        <dsp:cNvSpPr/>
      </dsp:nvSpPr>
      <dsp:spPr>
        <a:xfrm>
          <a:off x="3344917" y="1360951"/>
          <a:ext cx="1591084" cy="181460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Métodos de análisis</a:t>
          </a:r>
          <a:endParaRPr lang="es-MX" sz="2300" kern="1200"/>
        </a:p>
      </dsp:txBody>
      <dsp:txXfrm>
        <a:off x="3422587" y="1438621"/>
        <a:ext cx="1435744" cy="1659261"/>
      </dsp:txXfrm>
    </dsp:sp>
    <dsp:sp modelId="{60712F2C-C24E-4FC2-B59F-37E6EC494D64}">
      <dsp:nvSpPr>
        <dsp:cNvPr id="0" name=""/>
        <dsp:cNvSpPr/>
      </dsp:nvSpPr>
      <dsp:spPr>
        <a:xfrm>
          <a:off x="5015556" y="1360951"/>
          <a:ext cx="1591084" cy="181460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Utilización de resultados</a:t>
          </a:r>
          <a:endParaRPr lang="es-MX" sz="2300" kern="1200"/>
        </a:p>
      </dsp:txBody>
      <dsp:txXfrm>
        <a:off x="5093226" y="1438621"/>
        <a:ext cx="1435744" cy="1659261"/>
      </dsp:txXfrm>
    </dsp:sp>
    <dsp:sp modelId="{9190B1B4-03B7-44FF-9328-4F22BF63F396}">
      <dsp:nvSpPr>
        <dsp:cNvPr id="0" name=""/>
        <dsp:cNvSpPr/>
      </dsp:nvSpPr>
      <dsp:spPr>
        <a:xfrm>
          <a:off x="6686195" y="1360951"/>
          <a:ext cx="1591084" cy="18146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Precisión deseada</a:t>
          </a:r>
          <a:endParaRPr lang="es-MX" sz="2300" kern="1200"/>
        </a:p>
      </dsp:txBody>
      <dsp:txXfrm>
        <a:off x="6763865" y="1438621"/>
        <a:ext cx="1435744" cy="1659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11A2F-B4E0-41A2-A61F-96E6E989BD76}">
      <dsp:nvSpPr>
        <dsp:cNvPr id="0" name=""/>
        <dsp:cNvSpPr/>
      </dsp:nvSpPr>
      <dsp:spPr>
        <a:xfrm>
          <a:off x="0" y="8352"/>
          <a:ext cx="828092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smtClean="0"/>
            <a:t>Las encuestas permiten obtener información diversa sobre un determinado grupo o fenómeno</a:t>
          </a:r>
          <a:endParaRPr lang="es-MX" sz="3100" kern="1200"/>
        </a:p>
      </dsp:txBody>
      <dsp:txXfrm>
        <a:off x="60199" y="68551"/>
        <a:ext cx="8160522" cy="1112781"/>
      </dsp:txXfrm>
    </dsp:sp>
    <dsp:sp modelId="{BF649CD1-5ECD-4480-BF3A-147104C016DC}">
      <dsp:nvSpPr>
        <dsp:cNvPr id="0" name=""/>
        <dsp:cNvSpPr/>
      </dsp:nvSpPr>
      <dsp:spPr>
        <a:xfrm>
          <a:off x="0" y="1241532"/>
          <a:ext cx="8280920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400" kern="1200" smtClean="0"/>
            <a:t>Condiciones de salud / bienestar</a:t>
          </a:r>
          <a:endParaRPr lang="es-MX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400" kern="1200" smtClean="0"/>
            <a:t>Uso de tiempo</a:t>
          </a:r>
          <a:endParaRPr lang="es-MX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400" kern="1200" smtClean="0"/>
            <a:t>Nivel socioeconómico</a:t>
          </a:r>
          <a:endParaRPr lang="es-MX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400" kern="1200" smtClean="0"/>
            <a:t>Comportamientos</a:t>
          </a:r>
          <a:endParaRPr lang="es-MX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400" kern="1200" smtClean="0"/>
            <a:t>Calidad de servicios</a:t>
          </a:r>
          <a:endParaRPr lang="es-MX" sz="2400" kern="1200"/>
        </a:p>
      </dsp:txBody>
      <dsp:txXfrm>
        <a:off x="0" y="1241532"/>
        <a:ext cx="8280920" cy="2053440"/>
      </dsp:txXfrm>
    </dsp:sp>
    <dsp:sp modelId="{8ADC0CBE-8A06-43BC-926D-FB5DEFD4D5F3}">
      <dsp:nvSpPr>
        <dsp:cNvPr id="0" name=""/>
        <dsp:cNvSpPr/>
      </dsp:nvSpPr>
      <dsp:spPr>
        <a:xfrm>
          <a:off x="0" y="3294971"/>
          <a:ext cx="8280920" cy="12331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smtClean="0"/>
            <a:t>Genera datos de fuentes directas/primarias y de manera oportuna</a:t>
          </a:r>
          <a:endParaRPr lang="es-MX" sz="3100" kern="1200"/>
        </a:p>
      </dsp:txBody>
      <dsp:txXfrm>
        <a:off x="60199" y="3355170"/>
        <a:ext cx="8160522" cy="1112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35F10-42E8-40F9-BE8E-50B1BEFD493E}">
      <dsp:nvSpPr>
        <dsp:cNvPr id="0" name=""/>
        <dsp:cNvSpPr/>
      </dsp:nvSpPr>
      <dsp:spPr>
        <a:xfrm>
          <a:off x="3639" y="1790926"/>
          <a:ext cx="1591084" cy="9546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Economía</a:t>
          </a:r>
          <a:endParaRPr lang="es-MX" sz="2100" kern="1200"/>
        </a:p>
      </dsp:txBody>
      <dsp:txXfrm>
        <a:off x="31600" y="1818887"/>
        <a:ext cx="1535162" cy="898728"/>
      </dsp:txXfrm>
    </dsp:sp>
    <dsp:sp modelId="{EF882C9D-A759-4019-B10F-79EF60FBC6A7}">
      <dsp:nvSpPr>
        <dsp:cNvPr id="0" name=""/>
        <dsp:cNvSpPr/>
      </dsp:nvSpPr>
      <dsp:spPr>
        <a:xfrm>
          <a:off x="1753832" y="2070957"/>
          <a:ext cx="337310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1753832" y="2149875"/>
        <a:ext cx="236117" cy="236753"/>
      </dsp:txXfrm>
    </dsp:sp>
    <dsp:sp modelId="{D32616DF-1EE6-4361-8C89-F0108455169C}">
      <dsp:nvSpPr>
        <dsp:cNvPr id="0" name=""/>
        <dsp:cNvSpPr/>
      </dsp:nvSpPr>
      <dsp:spPr>
        <a:xfrm>
          <a:off x="2231158" y="1790926"/>
          <a:ext cx="1591084" cy="95465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Rapidez y oportunidad</a:t>
          </a:r>
          <a:endParaRPr lang="es-MX" sz="2100" kern="1200"/>
        </a:p>
      </dsp:txBody>
      <dsp:txXfrm>
        <a:off x="2259119" y="1818887"/>
        <a:ext cx="1535162" cy="898728"/>
      </dsp:txXfrm>
    </dsp:sp>
    <dsp:sp modelId="{13F42DC7-8A15-4ECA-AA50-9867EB8331F4}">
      <dsp:nvSpPr>
        <dsp:cNvPr id="0" name=""/>
        <dsp:cNvSpPr/>
      </dsp:nvSpPr>
      <dsp:spPr>
        <a:xfrm>
          <a:off x="3981351" y="2070957"/>
          <a:ext cx="337310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3981351" y="2149875"/>
        <a:ext cx="236117" cy="236753"/>
      </dsp:txXfrm>
    </dsp:sp>
    <dsp:sp modelId="{EC99427E-8556-4733-BEB4-2AA6411262AA}">
      <dsp:nvSpPr>
        <dsp:cNvPr id="0" name=""/>
        <dsp:cNvSpPr/>
      </dsp:nvSpPr>
      <dsp:spPr>
        <a:xfrm>
          <a:off x="4458676" y="1790926"/>
          <a:ext cx="1591084" cy="95465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Posibilidad de hacerse</a:t>
          </a:r>
          <a:endParaRPr lang="es-MX" sz="2100" kern="1200"/>
        </a:p>
      </dsp:txBody>
      <dsp:txXfrm>
        <a:off x="4486637" y="1818887"/>
        <a:ext cx="1535162" cy="898728"/>
      </dsp:txXfrm>
    </dsp:sp>
    <dsp:sp modelId="{9E23DA8D-F906-4847-9116-E2AEA2456FF6}">
      <dsp:nvSpPr>
        <dsp:cNvPr id="0" name=""/>
        <dsp:cNvSpPr/>
      </dsp:nvSpPr>
      <dsp:spPr>
        <a:xfrm>
          <a:off x="6208870" y="2070957"/>
          <a:ext cx="337310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6208870" y="2149875"/>
        <a:ext cx="236117" cy="236753"/>
      </dsp:txXfrm>
    </dsp:sp>
    <dsp:sp modelId="{4D2C689E-EBA7-44AF-A544-7D7CA5F2C14A}">
      <dsp:nvSpPr>
        <dsp:cNvPr id="0" name=""/>
        <dsp:cNvSpPr/>
      </dsp:nvSpPr>
      <dsp:spPr>
        <a:xfrm>
          <a:off x="6686195" y="1790926"/>
          <a:ext cx="1591084" cy="95465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Calidad y precisión</a:t>
          </a:r>
          <a:endParaRPr lang="es-MX" sz="2100" kern="1200"/>
        </a:p>
      </dsp:txBody>
      <dsp:txXfrm>
        <a:off x="6714156" y="1818887"/>
        <a:ext cx="1535162" cy="898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11A25-55A9-4D03-AE8E-B04B6E1C064E}">
      <dsp:nvSpPr>
        <dsp:cNvPr id="0" name=""/>
        <dsp:cNvSpPr/>
      </dsp:nvSpPr>
      <dsp:spPr>
        <a:xfrm>
          <a:off x="0" y="33686"/>
          <a:ext cx="828092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smtClean="0"/>
            <a:t>Aleatorio simple</a:t>
          </a:r>
          <a:endParaRPr lang="es-MX" sz="3400" kern="1200"/>
        </a:p>
      </dsp:txBody>
      <dsp:txXfrm>
        <a:off x="39809" y="73495"/>
        <a:ext cx="8201302" cy="735872"/>
      </dsp:txXfrm>
    </dsp:sp>
    <dsp:sp modelId="{E0C590A4-A3A9-43D7-AD54-6FF7DD33175D}">
      <dsp:nvSpPr>
        <dsp:cNvPr id="0" name=""/>
        <dsp:cNvSpPr/>
      </dsp:nvSpPr>
      <dsp:spPr>
        <a:xfrm>
          <a:off x="0" y="947096"/>
          <a:ext cx="8280920" cy="81549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smtClean="0"/>
            <a:t>Sistemático</a:t>
          </a:r>
          <a:endParaRPr lang="es-MX" sz="3400" kern="1200"/>
        </a:p>
      </dsp:txBody>
      <dsp:txXfrm>
        <a:off x="39809" y="986905"/>
        <a:ext cx="8201302" cy="735872"/>
      </dsp:txXfrm>
    </dsp:sp>
    <dsp:sp modelId="{9C16D8F5-6FC9-485E-8A9E-8D09B4EB7B76}">
      <dsp:nvSpPr>
        <dsp:cNvPr id="0" name=""/>
        <dsp:cNvSpPr/>
      </dsp:nvSpPr>
      <dsp:spPr>
        <a:xfrm>
          <a:off x="0" y="1860507"/>
          <a:ext cx="8280920" cy="81549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smtClean="0"/>
            <a:t>Estratificado</a:t>
          </a:r>
          <a:endParaRPr lang="es-MX" sz="3400" kern="1200"/>
        </a:p>
      </dsp:txBody>
      <dsp:txXfrm>
        <a:off x="39809" y="1900316"/>
        <a:ext cx="8201302" cy="735872"/>
      </dsp:txXfrm>
    </dsp:sp>
    <dsp:sp modelId="{DF8D7DF2-5EEB-481B-80A0-19AD74B0C877}">
      <dsp:nvSpPr>
        <dsp:cNvPr id="0" name=""/>
        <dsp:cNvSpPr/>
      </dsp:nvSpPr>
      <dsp:spPr>
        <a:xfrm>
          <a:off x="0" y="2773916"/>
          <a:ext cx="8280920" cy="81549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smtClean="0"/>
            <a:t>De una etapa o polietápico </a:t>
          </a:r>
          <a:endParaRPr lang="es-MX" sz="3400" kern="1200"/>
        </a:p>
      </dsp:txBody>
      <dsp:txXfrm>
        <a:off x="39809" y="2813725"/>
        <a:ext cx="8201302" cy="735872"/>
      </dsp:txXfrm>
    </dsp:sp>
    <dsp:sp modelId="{63302E8E-EF25-4342-935E-3298F1B8FA22}">
      <dsp:nvSpPr>
        <dsp:cNvPr id="0" name=""/>
        <dsp:cNvSpPr/>
      </dsp:nvSpPr>
      <dsp:spPr>
        <a:xfrm>
          <a:off x="0" y="3687327"/>
          <a:ext cx="8280920" cy="8154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smtClean="0"/>
            <a:t>Por conglomerados</a:t>
          </a:r>
          <a:endParaRPr lang="es-MX" sz="3400" kern="1200"/>
        </a:p>
      </dsp:txBody>
      <dsp:txXfrm>
        <a:off x="39809" y="3727136"/>
        <a:ext cx="8201302" cy="735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BBF9-93C5-40A0-A3D3-2E0ABFCED1D4}">
      <dsp:nvSpPr>
        <dsp:cNvPr id="0" name=""/>
        <dsp:cNvSpPr/>
      </dsp:nvSpPr>
      <dsp:spPr>
        <a:xfrm>
          <a:off x="0" y="53711"/>
          <a:ext cx="8280920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smtClean="0"/>
            <a:t>Imposibilidad de obtener información de toda la población en todo momento</a:t>
          </a:r>
          <a:endParaRPr lang="es-MX" sz="3600" kern="1200"/>
        </a:p>
      </dsp:txBody>
      <dsp:txXfrm>
        <a:off x="69908" y="123619"/>
        <a:ext cx="8141104" cy="1292264"/>
      </dsp:txXfrm>
    </dsp:sp>
    <dsp:sp modelId="{FBB8B6AA-6CDD-43A5-8FD8-063B49BE14CD}">
      <dsp:nvSpPr>
        <dsp:cNvPr id="0" name=""/>
        <dsp:cNvSpPr/>
      </dsp:nvSpPr>
      <dsp:spPr>
        <a:xfrm>
          <a:off x="0" y="1485792"/>
          <a:ext cx="828092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800" kern="1200" smtClean="0"/>
            <a:t>Muestra de individuos / hogares / establecimientos</a:t>
          </a:r>
          <a:endParaRPr lang="es-MX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800" kern="1200" smtClean="0"/>
            <a:t>Información obtenida en un momento en el tiempo</a:t>
          </a:r>
          <a:endParaRPr lang="es-MX" sz="2800" kern="1200"/>
        </a:p>
      </dsp:txBody>
      <dsp:txXfrm>
        <a:off x="0" y="1485792"/>
        <a:ext cx="8280920" cy="968760"/>
      </dsp:txXfrm>
    </dsp:sp>
    <dsp:sp modelId="{8FFB2C24-C913-4E42-9C41-A4CC9744F27E}">
      <dsp:nvSpPr>
        <dsp:cNvPr id="0" name=""/>
        <dsp:cNvSpPr/>
      </dsp:nvSpPr>
      <dsp:spPr>
        <a:xfrm>
          <a:off x="0" y="2454551"/>
          <a:ext cx="8280920" cy="1432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smtClean="0"/>
            <a:t>¿Alternativas?</a:t>
          </a:r>
          <a:endParaRPr lang="es-MX" sz="3600" kern="1200"/>
        </a:p>
      </dsp:txBody>
      <dsp:txXfrm>
        <a:off x="69908" y="2524459"/>
        <a:ext cx="8141104" cy="1292264"/>
      </dsp:txXfrm>
    </dsp:sp>
    <dsp:sp modelId="{CCD6083A-EFB0-4C59-B5BF-119069042E0A}">
      <dsp:nvSpPr>
        <dsp:cNvPr id="0" name=""/>
        <dsp:cNvSpPr/>
      </dsp:nvSpPr>
      <dsp:spPr>
        <a:xfrm>
          <a:off x="0" y="3886631"/>
          <a:ext cx="828092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800" kern="1200" smtClean="0"/>
            <a:t>Registros administrativos completos y confiables</a:t>
          </a:r>
          <a:endParaRPr lang="es-MX" sz="2800" kern="1200"/>
        </a:p>
      </dsp:txBody>
      <dsp:txXfrm>
        <a:off x="0" y="3886631"/>
        <a:ext cx="8280920" cy="596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9A783-CC7E-4322-9875-701EA819762E}">
      <dsp:nvSpPr>
        <dsp:cNvPr id="0" name=""/>
        <dsp:cNvSpPr/>
      </dsp:nvSpPr>
      <dsp:spPr>
        <a:xfrm>
          <a:off x="0" y="29006"/>
          <a:ext cx="8280920" cy="1511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smtClean="0"/>
            <a:t>¿Factibilidad de selección aleatoria simple?</a:t>
          </a:r>
          <a:endParaRPr lang="es-MX" sz="3800" kern="1200"/>
        </a:p>
      </dsp:txBody>
      <dsp:txXfrm>
        <a:off x="73792" y="102798"/>
        <a:ext cx="8133336" cy="1364056"/>
      </dsp:txXfrm>
    </dsp:sp>
    <dsp:sp modelId="{A95FBC2F-8E01-4FA0-8BDE-4CED419D7ED9}">
      <dsp:nvSpPr>
        <dsp:cNvPr id="0" name=""/>
        <dsp:cNvSpPr/>
      </dsp:nvSpPr>
      <dsp:spPr>
        <a:xfrm>
          <a:off x="0" y="1540647"/>
          <a:ext cx="8280920" cy="14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48260" rIns="270256" bIns="482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000" kern="1200" smtClean="0"/>
            <a:t>Alta para una población acotada</a:t>
          </a:r>
          <a:endParaRPr lang="es-MX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000" kern="1200" smtClean="0"/>
            <a:t>Baja para una población distribuida en un territorio amplio</a:t>
          </a:r>
          <a:endParaRPr lang="es-MX" sz="3000" kern="1200"/>
        </a:p>
      </dsp:txBody>
      <dsp:txXfrm>
        <a:off x="0" y="1540647"/>
        <a:ext cx="8280920" cy="1455210"/>
      </dsp:txXfrm>
    </dsp:sp>
    <dsp:sp modelId="{0FE6D901-A0C3-4430-A3EA-082573E1DD71}">
      <dsp:nvSpPr>
        <dsp:cNvPr id="0" name=""/>
        <dsp:cNvSpPr/>
      </dsp:nvSpPr>
      <dsp:spPr>
        <a:xfrm>
          <a:off x="0" y="2995856"/>
          <a:ext cx="8280920" cy="15116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smtClean="0"/>
            <a:t>¿Qué elementos inciden para una encuesta compleja?</a:t>
          </a:r>
          <a:endParaRPr lang="es-MX" sz="3800" kern="1200"/>
        </a:p>
      </dsp:txBody>
      <dsp:txXfrm>
        <a:off x="73792" y="3069648"/>
        <a:ext cx="8133336" cy="13640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6167D-DAF4-44F2-9487-11DC807F4E7A}">
      <dsp:nvSpPr>
        <dsp:cNvPr id="0" name=""/>
        <dsp:cNvSpPr/>
      </dsp:nvSpPr>
      <dsp:spPr>
        <a:xfrm>
          <a:off x="0" y="20771"/>
          <a:ext cx="828092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El valor de </a:t>
          </a:r>
          <a:r>
            <a:rPr lang="es-MX" sz="2400" i="1" kern="1200" dirty="0" err="1" smtClean="0"/>
            <a:t>deff</a:t>
          </a:r>
          <a:r>
            <a:rPr lang="es-MX" sz="2400" kern="1200" dirty="0" smtClean="0"/>
            <a:t> difiere para cada indicador y, en realidad, para cada grupo meta, ya que la homogeneidad de conglomerados varía por característica (Manual MICS)</a:t>
          </a:r>
          <a:endParaRPr lang="es-MX" sz="2400" kern="1200" dirty="0"/>
        </a:p>
      </dsp:txBody>
      <dsp:txXfrm>
        <a:off x="64425" y="85196"/>
        <a:ext cx="8152070" cy="1190909"/>
      </dsp:txXfrm>
    </dsp:sp>
    <dsp:sp modelId="{5B484C18-3D29-4048-9BCD-1F619ACC3F10}">
      <dsp:nvSpPr>
        <dsp:cNvPr id="0" name=""/>
        <dsp:cNvSpPr/>
      </dsp:nvSpPr>
      <dsp:spPr>
        <a:xfrm>
          <a:off x="0" y="1409651"/>
          <a:ext cx="8280920" cy="131975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Los valores de los deffs generalmente no se conocen para indicadores antes de la encuesta, pero </a:t>
          </a:r>
          <a:r>
            <a:rPr lang="es-MX" sz="2400" u="sng" kern="1200" smtClean="0"/>
            <a:t>se espera que sean bastante pequeños</a:t>
          </a:r>
          <a:r>
            <a:rPr lang="es-MX" sz="2400" kern="1200" smtClean="0"/>
            <a:t> para varios indicadores</a:t>
          </a:r>
          <a:endParaRPr lang="es-MX" sz="2400" kern="1200"/>
        </a:p>
      </dsp:txBody>
      <dsp:txXfrm>
        <a:off x="64425" y="1474076"/>
        <a:ext cx="8152070" cy="1190909"/>
      </dsp:txXfrm>
    </dsp:sp>
    <dsp:sp modelId="{6F86CF6B-684C-44F6-8E18-7C64727971C3}">
      <dsp:nvSpPr>
        <dsp:cNvPr id="0" name=""/>
        <dsp:cNvSpPr/>
      </dsp:nvSpPr>
      <dsp:spPr>
        <a:xfrm>
          <a:off x="0" y="2798531"/>
          <a:ext cx="8280920" cy="131975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Usar información de fuentes similares</a:t>
          </a:r>
          <a:endParaRPr lang="es-MX" sz="2400" kern="1200"/>
        </a:p>
      </dsp:txBody>
      <dsp:txXfrm>
        <a:off x="64425" y="2862956"/>
        <a:ext cx="8152070" cy="1190909"/>
      </dsp:txXfrm>
    </dsp:sp>
    <dsp:sp modelId="{41C166B4-068F-483F-9D0C-95A9733D0DF0}">
      <dsp:nvSpPr>
        <dsp:cNvPr id="0" name=""/>
        <dsp:cNvSpPr/>
      </dsp:nvSpPr>
      <dsp:spPr>
        <a:xfrm>
          <a:off x="0" y="4118292"/>
          <a:ext cx="828092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900" kern="1200" smtClean="0"/>
            <a:t>(Manual MICS)</a:t>
          </a:r>
          <a:endParaRPr lang="es-MX" sz="1900" kern="1200"/>
        </a:p>
      </dsp:txBody>
      <dsp:txXfrm>
        <a:off x="0" y="4118292"/>
        <a:ext cx="8280920" cy="3974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7C849-1785-4EED-B4EE-4CED3D40DEE6}">
      <dsp:nvSpPr>
        <dsp:cNvPr id="0" name=""/>
        <dsp:cNvSpPr/>
      </dsp:nvSpPr>
      <dsp:spPr>
        <a:xfrm rot="5400000">
          <a:off x="4745875" y="-1543401"/>
          <a:ext cx="1770299" cy="529978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smtClean="0"/>
            <a:t>Ponderadores iniciales de selección (inverso de probabilidad de selección)</a:t>
          </a:r>
          <a:endParaRPr lang="es-MX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smtClean="0"/>
            <a:t>Corrección de ponderadores por no respuesta</a:t>
          </a:r>
          <a:endParaRPr lang="es-MX" sz="2400" kern="1200"/>
        </a:p>
      </dsp:txBody>
      <dsp:txXfrm rot="-5400000">
        <a:off x="2981131" y="307762"/>
        <a:ext cx="5213369" cy="1597461"/>
      </dsp:txXfrm>
    </dsp:sp>
    <dsp:sp modelId="{E61568F1-C9C0-4697-98FA-9AA48025CDFD}">
      <dsp:nvSpPr>
        <dsp:cNvPr id="0" name=""/>
        <dsp:cNvSpPr/>
      </dsp:nvSpPr>
      <dsp:spPr>
        <a:xfrm>
          <a:off x="0" y="55"/>
          <a:ext cx="2981131" cy="22128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smtClean="0"/>
            <a:t>Ponderación</a:t>
          </a:r>
          <a:endParaRPr lang="es-MX" sz="3700" kern="1200"/>
        </a:p>
      </dsp:txBody>
      <dsp:txXfrm>
        <a:off x="108024" y="108079"/>
        <a:ext cx="2765083" cy="1996826"/>
      </dsp:txXfrm>
    </dsp:sp>
    <dsp:sp modelId="{3571E626-E017-44DC-B8EE-AD9CEFE59587}">
      <dsp:nvSpPr>
        <dsp:cNvPr id="0" name=""/>
        <dsp:cNvSpPr/>
      </dsp:nvSpPr>
      <dsp:spPr>
        <a:xfrm rot="5400000">
          <a:off x="4745875" y="780116"/>
          <a:ext cx="1770299" cy="5299788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smtClean="0"/>
            <a:t>Estratos de selección</a:t>
          </a:r>
          <a:endParaRPr lang="es-MX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Unidades primarias de muestreo (usualmente las encuestas </a:t>
          </a:r>
          <a:r>
            <a:rPr lang="es-MX" sz="2400" kern="1200" dirty="0" smtClean="0"/>
            <a:t>poblacionales </a:t>
          </a:r>
          <a:r>
            <a:rPr lang="es-MX" sz="2400" kern="1200" dirty="0" smtClean="0"/>
            <a:t>son por conglomerados)</a:t>
          </a:r>
          <a:endParaRPr lang="es-MX" sz="2400" kern="1200" dirty="0"/>
        </a:p>
      </dsp:txBody>
      <dsp:txXfrm rot="-5400000">
        <a:off x="2981131" y="2631280"/>
        <a:ext cx="5213369" cy="1597461"/>
      </dsp:txXfrm>
    </dsp:sp>
    <dsp:sp modelId="{4211F73D-7EBE-4BD9-A47F-C73457030CFD}">
      <dsp:nvSpPr>
        <dsp:cNvPr id="0" name=""/>
        <dsp:cNvSpPr/>
      </dsp:nvSpPr>
      <dsp:spPr>
        <a:xfrm>
          <a:off x="0" y="2323573"/>
          <a:ext cx="2981131" cy="221287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smtClean="0"/>
            <a:t>Diseño</a:t>
          </a:r>
          <a:endParaRPr lang="es-MX" sz="3700" kern="1200"/>
        </a:p>
      </dsp:txBody>
      <dsp:txXfrm>
        <a:off x="108024" y="2431597"/>
        <a:ext cx="2765083" cy="1996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4C8D-1F8A-4AE2-B1BE-3B2CEBC077E9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78C8-0476-41BC-B0F7-EE6A7C1617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B8AA59-B2C3-463A-989E-433011B0AA9B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8BBC20-3E78-4445-872C-4DE66E4FAF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30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76219" indent="-298424"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95282" indent="-238103"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73076" indent="-238103"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152459" indent="-238103"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609617" indent="-238103" defTabSz="965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66777" indent="-238103" defTabSz="965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523936" indent="-238103" defTabSz="965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981096" indent="-238103" defTabSz="965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5D6D0D9-EC38-430C-A0EA-6D5ED49333AB}" type="slidenum">
              <a:rPr lang="en-US" altLang="es-ES" sz="1300">
                <a:latin typeface="Arial" charset="0"/>
              </a:rPr>
              <a:pPr/>
              <a:t>10</a:t>
            </a:fld>
            <a:endParaRPr lang="en-US" altLang="es-ES" sz="13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1175"/>
          </a:xfrm>
          <a:noFill/>
        </p:spPr>
        <p:txBody>
          <a:bodyPr/>
          <a:lstStyle/>
          <a:p>
            <a:pPr eaLnBrk="1" hangingPunct="1"/>
            <a:endParaRPr lang="es-ES" alt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76219" indent="-298424"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95282" indent="-238103"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73076" indent="-238103"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152459" indent="-238103" defTabSz="965114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609617" indent="-238103" defTabSz="965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66777" indent="-238103" defTabSz="965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523936" indent="-238103" defTabSz="965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981096" indent="-238103" defTabSz="965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4D707B1-51DA-4E6E-A803-BEC913F89F78}" type="slidenum">
              <a:rPr lang="en-US" altLang="es-ES" sz="1300">
                <a:latin typeface="Arial" charset="0"/>
              </a:rPr>
              <a:pPr/>
              <a:t>11</a:t>
            </a:fld>
            <a:endParaRPr lang="en-US" altLang="es-ES" sz="13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1175"/>
          </a:xfrm>
          <a:noFill/>
        </p:spPr>
        <p:txBody>
          <a:bodyPr/>
          <a:lstStyle/>
          <a:p>
            <a:pPr eaLnBrk="1" hangingPunct="1"/>
            <a:r>
              <a:rPr lang="es-ES" altLang="es-ES" smtClean="0">
                <a:latin typeface="Arial" charset="0"/>
                <a:cs typeface="Arial" charset="0"/>
              </a:rPr>
              <a:t>NOTA DE LA EDITORA: Frase incompleta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C99F-02A1-4A00-B860-017534A42117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5013176"/>
            <a:ext cx="6400800" cy="93610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pic>
        <p:nvPicPr>
          <p:cNvPr id="13" name="12 Imagen" descr="flech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810076" y="357980"/>
            <a:ext cx="1431256" cy="1236592"/>
          </a:xfrm>
          <a:prstGeom prst="rect">
            <a:avLst/>
          </a:prstGeom>
        </p:spPr>
      </p:pic>
      <p:pic>
        <p:nvPicPr>
          <p:cNvPr id="9" name="Picture 2" descr="http://local.insp.mx/images/stories/General/images/logos/insp_7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500388" cy="11506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2AF09-2D81-482B-8EE8-E3C23ABFD12F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AE880-4E96-4B2F-B7F4-06B4EF942E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2AF09-2D81-482B-8EE8-E3C23ABFD12F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AE880-4E96-4B2F-B7F4-06B4EF942E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7163"/>
            <a:ext cx="8229600" cy="8318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4038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219B-0859-445E-9415-8F73C8F2454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0108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280920" cy="453650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fld id="{C162AF09-2D81-482B-8EE8-E3C23ABFD12F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fld id="{1F4AE880-4E96-4B2F-B7F4-06B4EF942E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30552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955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fld id="{C162AF09-2D81-482B-8EE8-E3C23ABFD12F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ndara" pitchFamily="34" charset="0"/>
              </a:defRPr>
            </a:lvl1pPr>
          </a:lstStyle>
          <a:p>
            <a:fld id="{1F4AE880-4E96-4B2F-B7F4-06B4EF942E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2AF09-2D81-482B-8EE8-E3C23ABFD12F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AE880-4E96-4B2F-B7F4-06B4EF942E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2AF09-2D81-482B-8EE8-E3C23ABFD12F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AE880-4E96-4B2F-B7F4-06B4EF942E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2AF09-2D81-482B-8EE8-E3C23ABFD12F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AE880-4E96-4B2F-B7F4-06B4EF942E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2AF09-2D81-482B-8EE8-E3C23ABFD12F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AE880-4E96-4B2F-B7F4-06B4EF942E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2AF09-2D81-482B-8EE8-E3C23ABFD12F}" type="datetimeFigureOut">
              <a:rPr lang="es-MX" smtClean="0"/>
              <a:t>16/08/2018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AE880-4E96-4B2F-B7F4-06B4EF942E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6" name="5 Imagen" descr="flechas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0800000">
            <a:off x="8100392" y="6111427"/>
            <a:ext cx="864096" cy="746571"/>
          </a:xfrm>
          <a:prstGeom prst="rect">
            <a:avLst/>
          </a:prstGeom>
        </p:spPr>
      </p:pic>
      <p:pic>
        <p:nvPicPr>
          <p:cNvPr id="11" name="Picture 2" descr="http://local.insp.mx/images/stories/General/images/logos/insp_72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536" y="6165304"/>
            <a:ext cx="1429203" cy="4698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Análisis de Encuestas con </a:t>
            </a:r>
            <a:r>
              <a:rPr lang="es-MX" dirty="0" err="1"/>
              <a:t>Stata</a:t>
            </a:r>
            <a:r>
              <a:rPr lang="es-MX" dirty="0"/>
              <a:t>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Juan Pablo Gutiérrez</a:t>
            </a:r>
          </a:p>
          <a:p>
            <a:r>
              <a:rPr lang="es-MX" dirty="0" smtClean="0"/>
              <a:t>      </a:t>
            </a:r>
            <a:r>
              <a:rPr lang="es-MX" dirty="0"/>
              <a:t>@</a:t>
            </a:r>
            <a:r>
              <a:rPr lang="es-MX" dirty="0" err="1"/>
              <a:t>gutierrezjp</a:t>
            </a:r>
            <a:endParaRPr lang="es-MX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9" y="5629491"/>
            <a:ext cx="353747" cy="3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31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ES" dirty="0" err="1"/>
              <a:t>Efecto</a:t>
            </a:r>
            <a:r>
              <a:rPr lang="en-US" altLang="es-ES" dirty="0"/>
              <a:t> de </a:t>
            </a:r>
            <a:r>
              <a:rPr lang="en-US" altLang="es-ES" dirty="0" err="1"/>
              <a:t>diseño</a:t>
            </a:r>
            <a:r>
              <a:rPr lang="en-US" altLang="es-ES" dirty="0"/>
              <a:t> (</a:t>
            </a:r>
            <a:r>
              <a:rPr lang="en-US" altLang="es-ES" dirty="0" err="1"/>
              <a:t>deff</a:t>
            </a:r>
            <a:r>
              <a:rPr lang="en-US" altLang="es-ES" dirty="0" smtClean="0"/>
              <a:t>) y </a:t>
            </a:r>
            <a:r>
              <a:rPr lang="en-US" altLang="es-ES" dirty="0" err="1" smtClean="0"/>
              <a:t>tamaño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muestra</a:t>
            </a:r>
            <a:endParaRPr lang="en-US" altLang="es-E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77838" y="1371600"/>
            <a:ext cx="8186737" cy="4191000"/>
          </a:xfrm>
        </p:spPr>
        <p:txBody>
          <a:bodyPr/>
          <a:lstStyle/>
          <a:p>
            <a:pPr eaLnBrk="1" hangingPunct="1"/>
            <a:r>
              <a:rPr lang="es-MX" altLang="es-ES" sz="2400" smtClean="0"/>
              <a:t>Necesario cuando se considera la precisión de muestras con cluster</a:t>
            </a:r>
          </a:p>
          <a:p>
            <a:pPr eaLnBrk="1" hangingPunct="1"/>
            <a:r>
              <a:rPr lang="es-MX" altLang="es-ES" sz="2400" smtClean="0"/>
              <a:t>Mide el desempeño de un método de muestreo comparado con una muestra aleatoria simple (SRS)</a:t>
            </a:r>
          </a:p>
          <a:p>
            <a:pPr eaLnBrk="1" hangingPunct="1"/>
            <a:endParaRPr lang="es-MX" altLang="es-ES" sz="2400" smtClean="0"/>
          </a:p>
          <a:p>
            <a:pPr eaLnBrk="1" hangingPunct="1"/>
            <a:endParaRPr lang="es-MX" altLang="es-ES" sz="2400" smtClean="0"/>
          </a:p>
          <a:p>
            <a:pPr eaLnBrk="1" hangingPunct="1"/>
            <a:endParaRPr lang="es-MX" altLang="es-ES" sz="2400" smtClean="0"/>
          </a:p>
          <a:p>
            <a:pPr eaLnBrk="1" hangingPunct="1"/>
            <a:endParaRPr lang="es-MX" altLang="es-ES" sz="2400" i="1" smtClean="0"/>
          </a:p>
          <a:p>
            <a:pPr eaLnBrk="1" hangingPunct="1"/>
            <a:r>
              <a:rPr lang="es-MX" altLang="es-ES" sz="2400" i="1" smtClean="0"/>
              <a:t>deff</a:t>
            </a:r>
            <a:r>
              <a:rPr lang="es-MX" altLang="es-ES" sz="2400" smtClean="0"/>
              <a:t> puede ser estimado tanto para medidas de asociación como para medidas de prevalencia (o medias)</a:t>
            </a:r>
          </a:p>
          <a:p>
            <a:pPr eaLnBrk="1" hangingPunct="1"/>
            <a:endParaRPr lang="es-MX" altLang="es-ES" sz="2400" smtClean="0"/>
          </a:p>
        </p:txBody>
      </p:sp>
      <p:sp>
        <p:nvSpPr>
          <p:cNvPr id="26628" name="Marcador de número de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01050" y="6356350"/>
            <a:ext cx="666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8FF1C40-0D15-4468-BD98-153C173D563E}" type="slidenum">
              <a:rPr lang="en-US" altLang="es-ES" sz="1800" smtClean="0">
                <a:solidFill>
                  <a:srgbClr val="0C6172"/>
                </a:solidFill>
                <a:latin typeface="Candara" pitchFamily="34" charset="0"/>
              </a:rPr>
              <a:pPr/>
              <a:t>10</a:t>
            </a:fld>
            <a:endParaRPr lang="en-US" altLang="es-ES" sz="1800" smtClean="0">
              <a:solidFill>
                <a:srgbClr val="0C6172"/>
              </a:solidFill>
              <a:latin typeface="Candara" pitchFamily="34" charset="0"/>
            </a:endParaRPr>
          </a:p>
        </p:txBody>
      </p:sp>
      <p:graphicFrame>
        <p:nvGraphicFramePr>
          <p:cNvPr id="26629" name="Object 4"/>
          <p:cNvGraphicFramePr>
            <a:graphicFrameLocks noChangeAspect="1"/>
          </p:cNvGraphicFramePr>
          <p:nvPr/>
        </p:nvGraphicFramePr>
        <p:xfrm>
          <a:off x="3032125" y="3125788"/>
          <a:ext cx="3078163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cuación" r:id="rId4" imgW="942903" imgH="380876" progId="Equation.3">
                  <p:embed/>
                </p:oleObj>
              </mc:Choice>
              <mc:Fallback>
                <p:oleObj name="Ecuación" r:id="rId4" imgW="942903" imgH="38087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3125788"/>
                        <a:ext cx="3078163" cy="1319212"/>
                      </a:xfrm>
                      <a:prstGeom prst="rect">
                        <a:avLst/>
                      </a:prstGeom>
                      <a:solidFill>
                        <a:srgbClr val="7E963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0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609600"/>
            <a:ext cx="8229600" cy="611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ES" dirty="0" err="1"/>
              <a:t>Correlación</a:t>
            </a:r>
            <a:r>
              <a:rPr lang="en-US" altLang="es-ES" dirty="0"/>
              <a:t> </a:t>
            </a:r>
            <a:r>
              <a:rPr lang="en-US" altLang="es-ES" dirty="0" err="1" smtClean="0"/>
              <a:t>intraconglomerado</a:t>
            </a:r>
            <a:r>
              <a:rPr lang="en-US" altLang="es-ES" dirty="0" smtClean="0"/>
              <a:t> </a:t>
            </a:r>
            <a:r>
              <a:rPr lang="en-US" altLang="es-ES" dirty="0"/>
              <a:t>(</a:t>
            </a:r>
            <a:r>
              <a:rPr lang="en-US" altLang="es-ES" dirty="0">
                <a:sym typeface="Symbol" panose="05050102010706020507" pitchFamily="18" charset="2"/>
              </a:rPr>
              <a:t></a:t>
            </a:r>
            <a:r>
              <a:rPr lang="en-US" altLang="es-ES" dirty="0"/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225" y="1281113"/>
            <a:ext cx="8077200" cy="4876800"/>
          </a:xfrm>
        </p:spPr>
        <p:txBody>
          <a:bodyPr rtlCol="0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s-MX" altLang="es-ES" sz="2400" i="1" dirty="0" err="1"/>
              <a:t>deff</a:t>
            </a:r>
            <a:r>
              <a:rPr lang="es-MX" altLang="es-ES" sz="2400" dirty="0"/>
              <a:t> depende del tamaño del </a:t>
            </a:r>
            <a:r>
              <a:rPr lang="es-MX" altLang="es-ES" sz="2400" dirty="0" smtClean="0"/>
              <a:t>conglomerado y </a:t>
            </a:r>
            <a:r>
              <a:rPr lang="es-MX" altLang="es-ES" sz="2400" dirty="0"/>
              <a:t>de </a:t>
            </a:r>
            <a:r>
              <a:rPr lang="es-MX" altLang="es-ES" sz="2400" dirty="0" smtClean="0"/>
              <a:t>la fuerza </a:t>
            </a:r>
            <a:r>
              <a:rPr lang="es-MX" altLang="es-ES" sz="2400" dirty="0"/>
              <a:t>de la correlación al interior de los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MX" altLang="es-ES" sz="24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s-MX" altLang="es-ES" sz="24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s-MX" altLang="es-ES" sz="24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s-MX" altLang="es-ES" sz="2400" dirty="0">
              <a:sym typeface="Symbol" panose="05050102010706020507" pitchFamily="18" charset="2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s-MX" altLang="es-ES" sz="2400" dirty="0">
              <a:sym typeface="Symbol" panose="05050102010706020507" pitchFamily="18" charset="2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s-MX" altLang="es-ES" sz="2400" dirty="0">
              <a:sym typeface="Symbol" panose="05050102010706020507" pitchFamily="18" charset="2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s-MX" altLang="es-ES" sz="2400" dirty="0">
              <a:sym typeface="Symbol" panose="05050102010706020507" pitchFamily="18" charset="2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s-MX" altLang="es-ES" sz="2400" dirty="0">
                <a:sym typeface="Symbol" panose="05050102010706020507" pitchFamily="18" charset="2"/>
              </a:rPr>
              <a:t></a:t>
            </a:r>
            <a:r>
              <a:rPr lang="es-MX" altLang="es-ES" sz="2400" dirty="0"/>
              <a:t> es una medida del grado de homogeneidad entre los sujetos del </a:t>
            </a:r>
            <a:r>
              <a:rPr lang="es-MX" altLang="es-ES" sz="2400" dirty="0" smtClean="0"/>
              <a:t>conglomerado para </a:t>
            </a:r>
            <a:r>
              <a:rPr lang="es-MX" altLang="es-ES" sz="2400" dirty="0"/>
              <a:t>la medida de interés</a:t>
            </a:r>
          </a:p>
        </p:txBody>
      </p:sp>
      <p:graphicFrame>
        <p:nvGraphicFramePr>
          <p:cNvPr id="27652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2671386"/>
              </p:ext>
            </p:extLst>
          </p:nvPr>
        </p:nvGraphicFramePr>
        <p:xfrm>
          <a:off x="5715000" y="2501900"/>
          <a:ext cx="274320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cuación" r:id="rId4" imgW="1244520" imgH="838080" progId="Equation.3">
                  <p:embed/>
                </p:oleObj>
              </mc:Choice>
              <mc:Fallback>
                <p:oleObj name="Ecuación" r:id="rId4" imgW="1244520" imgH="838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01900"/>
                        <a:ext cx="2743200" cy="1847850"/>
                      </a:xfrm>
                      <a:prstGeom prst="rect">
                        <a:avLst/>
                      </a:prstGeom>
                      <a:solidFill>
                        <a:srgbClr val="7E963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8610600" y="6248400"/>
            <a:ext cx="457200" cy="4572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fld id="{E88377D4-2A4B-44AC-9EE7-6B01B5E313E7}" type="slidenum">
              <a:rPr lang="en-US" altLang="es-ES" sz="1800" smtClean="0">
                <a:solidFill>
                  <a:srgbClr val="0C6172"/>
                </a:solidFill>
                <a:latin typeface="Candara" pitchFamily="34" charset="0"/>
              </a:rPr>
              <a:pPr>
                <a:defRPr/>
              </a:pPr>
              <a:t>11</a:t>
            </a:fld>
            <a:endParaRPr lang="en-US" altLang="es-ES" sz="1800" smtClean="0">
              <a:solidFill>
                <a:srgbClr val="0C6172"/>
              </a:solidFill>
              <a:latin typeface="Candara" pitchFamily="34" charset="0"/>
            </a:endParaRPr>
          </a:p>
        </p:txBody>
      </p:sp>
      <p:graphicFrame>
        <p:nvGraphicFramePr>
          <p:cNvPr id="276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1133"/>
              </p:ext>
            </p:extLst>
          </p:nvPr>
        </p:nvGraphicFramePr>
        <p:xfrm>
          <a:off x="104775" y="2322513"/>
          <a:ext cx="5043289" cy="2205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cuación" r:id="rId6" imgW="1549080" imgH="647640" progId="Equation.3">
                  <p:embed/>
                </p:oleObj>
              </mc:Choice>
              <mc:Fallback>
                <p:oleObj name="Ecuación" r:id="rId6" imgW="15490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2322513"/>
                        <a:ext cx="5043289" cy="2205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2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Retos con el </a:t>
            </a:r>
            <a:r>
              <a:rPr lang="es-MX" i="1" dirty="0" err="1" smtClean="0"/>
              <a:t>deff</a:t>
            </a:r>
            <a:endParaRPr lang="es-MX" i="1" dirty="0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010337"/>
              </p:ext>
            </p:extLst>
          </p:nvPr>
        </p:nvGraphicFramePr>
        <p:xfrm>
          <a:off x="251520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9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Analizar respetando el diseño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Máxima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71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debe considerarse para el análisis?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882829"/>
              </p:ext>
            </p:extLst>
          </p:nvPr>
        </p:nvGraphicFramePr>
        <p:xfrm>
          <a:off x="251520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7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Ensanut</a:t>
            </a:r>
            <a:r>
              <a:rPr lang="es-MX" dirty="0" smtClean="0"/>
              <a:t> 2012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Elementos del Muestreo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4" cy="34563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dirty="0"/>
              <a:t> Tamaño de muestra n= 1,712   viviendas seleccionadas por estado</a:t>
            </a:r>
          </a:p>
          <a:p>
            <a:r>
              <a:rPr lang="es-MX" dirty="0"/>
              <a:t> Las unidades primarias de muestreo (UPM) son las AGEB </a:t>
            </a:r>
          </a:p>
          <a:p>
            <a:r>
              <a:rPr lang="es-MX" dirty="0"/>
              <a:t> Las UPM se estratificaron  por dos criterios : urbanidad y marginalidad</a:t>
            </a:r>
          </a:p>
        </p:txBody>
      </p:sp>
    </p:spTree>
    <p:extLst>
      <p:ext uri="{BB962C8B-B14F-4D97-AF65-F5344CB8AC3E}">
        <p14:creationId xmlns:p14="http://schemas.microsoft.com/office/powerpoint/2010/main" val="31095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120"/>
            <a:ext cx="5572897" cy="10245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Procedimiento de selección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26320"/>
            <a:ext cx="1804086" cy="670891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653143" y="1726322"/>
            <a:ext cx="1731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   </a:t>
            </a:r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635579" y="742714"/>
            <a:ext cx="248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Á</a:t>
            </a:r>
            <a:r>
              <a:rPr lang="es-MX" sz="2400" dirty="0" smtClean="0"/>
              <a:t>reas   (AGEB)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2474640"/>
            <a:ext cx="169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V</a:t>
            </a:r>
            <a:r>
              <a:rPr lang="es-MX" sz="2400" dirty="0" smtClean="0"/>
              <a:t>iviendas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536739" y="4392331"/>
            <a:ext cx="15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</a:t>
            </a:r>
            <a:r>
              <a:rPr lang="es-MX" sz="2400" dirty="0" smtClean="0"/>
              <a:t>ersonas</a:t>
            </a:r>
            <a:endParaRPr lang="es-MX" sz="2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97" y="1232716"/>
            <a:ext cx="3113903" cy="202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3" y="4853996"/>
            <a:ext cx="3605754" cy="200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Flecha izquierda"/>
          <p:cNvSpPr/>
          <p:nvPr/>
        </p:nvSpPr>
        <p:spPr>
          <a:xfrm rot="21111051">
            <a:off x="3566369" y="2847761"/>
            <a:ext cx="2344897" cy="248427"/>
          </a:xfrm>
          <a:prstGeom prst="leftArrow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derecha"/>
          <p:cNvSpPr/>
          <p:nvPr/>
        </p:nvSpPr>
        <p:spPr>
          <a:xfrm rot="823644">
            <a:off x="3371699" y="5106071"/>
            <a:ext cx="2063790" cy="260923"/>
          </a:xfrm>
          <a:prstGeom prst="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00" y="3000871"/>
            <a:ext cx="2570480" cy="192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1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Importancia de los ponderadores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Gráfica 1:</a:t>
            </a:r>
          </a:p>
          <a:p>
            <a:pPr lvl="1"/>
            <a:r>
              <a:rPr lang="es-MX" dirty="0" err="1" smtClean="0">
                <a:solidFill>
                  <a:schemeClr val="tx2">
                    <a:lumMod val="75000"/>
                  </a:schemeClr>
                </a:solidFill>
              </a:rPr>
              <a:t>graph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hbar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(sum) hombres mujeres [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pw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pondei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],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over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gpo_edad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descending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gap(0)) </a:t>
            </a:r>
            <a:r>
              <a:rPr lang="es-MX" dirty="0" err="1" smtClean="0">
                <a:solidFill>
                  <a:schemeClr val="tx2">
                    <a:lumMod val="75000"/>
                  </a:schemeClr>
                </a:solidFill>
              </a:rPr>
              <a:t>stack</a:t>
            </a:r>
            <a:endParaRPr lang="es-MX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Gráfica 2:</a:t>
            </a:r>
          </a:p>
          <a:p>
            <a:pPr lvl="1"/>
            <a:r>
              <a:rPr lang="es-MX" dirty="0" err="1" smtClean="0">
                <a:solidFill>
                  <a:schemeClr val="tx2">
                    <a:lumMod val="75000"/>
                  </a:schemeClr>
                </a:solidFill>
              </a:rPr>
              <a:t>graph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hbar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(sum) hombres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mujeres,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over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gpo_edad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descending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gap(0))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</a:rPr>
              <a:t>stack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284984"/>
            <a:ext cx="43292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2" y="686573"/>
            <a:ext cx="4346036" cy="29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4" y="8367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Gráfica 1. Sin ponderadores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594928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Gráfica 2. Con ponderadores</a:t>
            </a:r>
            <a:endParaRPr lang="es-MX" sz="2400" dirty="0"/>
          </a:p>
        </p:txBody>
      </p:sp>
      <p:sp>
        <p:nvSpPr>
          <p:cNvPr id="2" name="1 Elipse"/>
          <p:cNvSpPr/>
          <p:nvPr/>
        </p:nvSpPr>
        <p:spPr>
          <a:xfrm>
            <a:off x="683568" y="1772816"/>
            <a:ext cx="129614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3190528" y="1910796"/>
            <a:ext cx="129614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8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¿De qué se trata esta presentación?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189580"/>
              </p:ext>
            </p:extLst>
          </p:nvPr>
        </p:nvGraphicFramePr>
        <p:xfrm>
          <a:off x="251520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4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en </a:t>
            </a:r>
            <a:r>
              <a:rPr lang="es-MX" dirty="0" err="1" smtClean="0"/>
              <a:t>Stata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3528392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use "$</a:t>
            </a:r>
            <a:r>
              <a:rPr lang="es-MX" sz="2000" dirty="0" err="1" smtClean="0">
                <a:solidFill>
                  <a:schemeClr val="tx2">
                    <a:lumMod val="75000"/>
                  </a:schemeClr>
                </a:solidFill>
              </a:rPr>
              <a:t>bases_org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</a:rPr>
              <a:t>\</a:t>
            </a:r>
            <a:r>
              <a:rPr lang="es-MX" sz="2000" dirty="0" err="1" smtClean="0">
                <a:solidFill>
                  <a:schemeClr val="tx2">
                    <a:lumMod val="75000"/>
                  </a:schemeClr>
                </a:solidFill>
              </a:rPr>
              <a:t>integrantes.dta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", </a:t>
            </a:r>
            <a:r>
              <a:rPr lang="es-MX" sz="2000" dirty="0" err="1">
                <a:solidFill>
                  <a:schemeClr val="tx2">
                    <a:lumMod val="75000"/>
                  </a:schemeClr>
                </a:solidFill>
              </a:rPr>
              <a:t>clear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es-MX" sz="2000" dirty="0" err="1" smtClean="0">
                <a:solidFill>
                  <a:schemeClr val="tx2">
                    <a:lumMod val="75000"/>
                  </a:schemeClr>
                </a:solidFill>
              </a:rPr>
              <a:t>svy:prop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afilia_1ra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es-MX" sz="2000" dirty="0" err="1" smtClean="0">
                <a:solidFill>
                  <a:schemeClr val="tx2">
                    <a:lumMod val="75000"/>
                  </a:schemeClr>
                </a:solidFill>
              </a:rPr>
              <a:t>tab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</a:rPr>
              <a:t>afilia_1ra;</a:t>
            </a:r>
            <a:endParaRPr lang="es-MX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s-MX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Estos son los porcentajes en la figura 1.2 del reporte  de la ENSANUT 2012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sz="1000" dirty="0"/>
          </a:p>
          <a:p>
            <a:endParaRPr lang="es-MX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5"/>
            <a:ext cx="30765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8" y="1609475"/>
            <a:ext cx="527367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Diferencia por la ponderación</a:t>
            </a:r>
            <a:endParaRPr lang="es-MX" dirty="0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466616"/>
              </p:ext>
            </p:extLst>
          </p:nvPr>
        </p:nvGraphicFramePr>
        <p:xfrm>
          <a:off x="611560" y="1772816"/>
          <a:ext cx="79928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2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Diferencia por el diseño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6"/>
          <a:stretch/>
        </p:blipFill>
        <p:spPr bwMode="auto">
          <a:xfrm>
            <a:off x="179512" y="1315825"/>
            <a:ext cx="423602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03"/>
          <a:stretch/>
        </p:blipFill>
        <p:spPr bwMode="auto">
          <a:xfrm>
            <a:off x="4415539" y="1326913"/>
            <a:ext cx="420831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1988840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4415539" y="1988840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2903371" y="3861048"/>
            <a:ext cx="1512168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111689" y="3861048"/>
            <a:ext cx="1512168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3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Diferencia por el diseño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t="46146" r="47056"/>
          <a:stretch/>
        </p:blipFill>
        <p:spPr bwMode="auto">
          <a:xfrm>
            <a:off x="457200" y="1417638"/>
            <a:ext cx="3466728" cy="484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45886" r="47403"/>
          <a:stretch/>
        </p:blipFill>
        <p:spPr bwMode="auto">
          <a:xfrm>
            <a:off x="4572000" y="1268760"/>
            <a:ext cx="345043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73949" y="2852936"/>
            <a:ext cx="37444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4412348" y="2852936"/>
            <a:ext cx="39040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6 Rectángulo"/>
          <p:cNvSpPr/>
          <p:nvPr/>
        </p:nvSpPr>
        <p:spPr>
          <a:xfrm>
            <a:off x="318356" y="4558629"/>
            <a:ext cx="37444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6 Rectángulo"/>
          <p:cNvSpPr/>
          <p:nvPr/>
        </p:nvSpPr>
        <p:spPr>
          <a:xfrm>
            <a:off x="4547506" y="4504258"/>
            <a:ext cx="37444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9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 ENSANUT MC 2016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Representatividad para el país y regional</a:t>
            </a:r>
          </a:p>
          <a:p>
            <a:r>
              <a:rPr lang="es-MX" dirty="0" smtClean="0"/>
              <a:t>Análisis sobre calidad de atención a individuos adultos que reportaron algún padecimiento crónico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27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¿En dónde se atiende la población?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5"/>
          <a:stretch/>
        </p:blipFill>
        <p:spPr bwMode="auto">
          <a:xfrm>
            <a:off x="323528" y="1484784"/>
            <a:ext cx="57070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3284984"/>
            <a:ext cx="5419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8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¿En dónde se atiende la población?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611559" y="5030428"/>
            <a:ext cx="596191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39"/>
          <a:stretch/>
        </p:blipFill>
        <p:spPr bwMode="auto">
          <a:xfrm>
            <a:off x="308783" y="1230030"/>
            <a:ext cx="6264696" cy="446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Análisis de Encuestas con </a:t>
            </a:r>
            <a:r>
              <a:rPr lang="es-MX" dirty="0" err="1"/>
              <a:t>Stata</a:t>
            </a:r>
            <a:r>
              <a:rPr lang="es-MX" dirty="0"/>
              <a:t>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Juan Pablo Gutiérrez</a:t>
            </a:r>
          </a:p>
          <a:p>
            <a:r>
              <a:rPr lang="es-MX" dirty="0" smtClean="0"/>
              <a:t>      </a:t>
            </a:r>
            <a:r>
              <a:rPr lang="es-MX" dirty="0"/>
              <a:t>@</a:t>
            </a:r>
            <a:r>
              <a:rPr lang="es-MX" dirty="0" err="1"/>
              <a:t>gutierrezjp</a:t>
            </a:r>
            <a:endParaRPr lang="es-MX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9" y="5629491"/>
            <a:ext cx="353747" cy="3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Elementos del diseño de encuestas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753501"/>
              </p:ext>
            </p:extLst>
          </p:nvPr>
        </p:nvGraphicFramePr>
        <p:xfrm>
          <a:off x="251520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121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¿Para qué sirven las encuestas?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87644"/>
              </p:ext>
            </p:extLst>
          </p:nvPr>
        </p:nvGraphicFramePr>
        <p:xfrm>
          <a:off x="251520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11A2F-B4E0-41A2-A61F-96E6E989B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49CD1-5ECD-4480-BF3A-147104C0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C0CBE-8A06-43BC-926D-FB5DEFD4D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Ventajas de una muestra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082488"/>
              </p:ext>
            </p:extLst>
          </p:nvPr>
        </p:nvGraphicFramePr>
        <p:xfrm>
          <a:off x="251520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315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pgutier\AppData\Local\Microsoft\Windows\Temporary Internet Files\Content.Outlook\8KI544O6\IMG_1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117" y="1111179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32240" y="1165205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Kish</a:t>
            </a:r>
            <a:r>
              <a:rPr lang="es-MX" dirty="0" smtClean="0"/>
              <a:t> L, Muestreo de Encuestas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76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dirty="0" smtClean="0"/>
              <a:t>Taxonomía de métodos probabilísticos</a:t>
            </a:r>
            <a:endParaRPr lang="es-MX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84978"/>
              </p:ext>
            </p:extLst>
          </p:nvPr>
        </p:nvGraphicFramePr>
        <p:xfrm>
          <a:off x="251520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1897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Retomando, entonces, ¿por qué hacemos encuestas?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939598"/>
              </p:ext>
            </p:extLst>
          </p:nvPr>
        </p:nvGraphicFramePr>
        <p:xfrm>
          <a:off x="251520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8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 qué muestras complejas?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073072"/>
              </p:ext>
            </p:extLst>
          </p:nvPr>
        </p:nvGraphicFramePr>
        <p:xfrm>
          <a:off x="251520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9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8244</TotalTime>
  <Words>662</Words>
  <Application>Microsoft Office PowerPoint</Application>
  <PresentationFormat>Presentación en pantalla (4:3)</PresentationFormat>
  <Paragraphs>118</Paragraphs>
  <Slides>28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Candara</vt:lpstr>
      <vt:lpstr>Symbol</vt:lpstr>
      <vt:lpstr>1_Tema de Office</vt:lpstr>
      <vt:lpstr>Ecuación</vt:lpstr>
      <vt:lpstr>Análisis de Encuestas con Stata </vt:lpstr>
      <vt:lpstr>¿De qué se trata esta presentación?</vt:lpstr>
      <vt:lpstr>Elementos del diseño de encuestas</vt:lpstr>
      <vt:lpstr>¿Para qué sirven las encuestas?</vt:lpstr>
      <vt:lpstr>Ventajas de una muestra</vt:lpstr>
      <vt:lpstr>Presentación de PowerPoint</vt:lpstr>
      <vt:lpstr>Taxonomía de métodos probabilísticos</vt:lpstr>
      <vt:lpstr>Retomando, entonces, ¿por qué hacemos encuestas?</vt:lpstr>
      <vt:lpstr>¿Por qué muestras complejas?</vt:lpstr>
      <vt:lpstr>Efecto de diseño (deff) y tamaño de muestra</vt:lpstr>
      <vt:lpstr>Correlación intraconglomerado ()</vt:lpstr>
      <vt:lpstr>Retos con el deff</vt:lpstr>
      <vt:lpstr>Analizar respetando el diseño</vt:lpstr>
      <vt:lpstr>¿Qué debe considerarse para el análisis?</vt:lpstr>
      <vt:lpstr>Ensanut 2012</vt:lpstr>
      <vt:lpstr>Elementos del Muestreo</vt:lpstr>
      <vt:lpstr>Procedimiento de selección</vt:lpstr>
      <vt:lpstr>Importancia de los ponderadores</vt:lpstr>
      <vt:lpstr>Presentación de PowerPoint</vt:lpstr>
      <vt:lpstr>Ejemplo en Stata</vt:lpstr>
      <vt:lpstr>Estos son los porcentajes en la figura 1.2 del reporte  de la ENSANUT 2012</vt:lpstr>
      <vt:lpstr>Diferencia por la ponderación</vt:lpstr>
      <vt:lpstr>Diferencia por el diseño</vt:lpstr>
      <vt:lpstr>Diferencia por el diseño</vt:lpstr>
      <vt:lpstr>Datos ENSANUT MC 2016</vt:lpstr>
      <vt:lpstr>¿En dónde se atiende la población?</vt:lpstr>
      <vt:lpstr>¿En dónde se atiende la población?</vt:lpstr>
      <vt:lpstr>Análisis de Encuestas con Stata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Gutierrez</dc:creator>
  <cp:lastModifiedBy>Juan Pablo Gutierrez</cp:lastModifiedBy>
  <cp:revision>35</cp:revision>
  <cp:lastPrinted>2017-09-06T13:35:11Z</cp:lastPrinted>
  <dcterms:created xsi:type="dcterms:W3CDTF">2017-05-16T21:43:56Z</dcterms:created>
  <dcterms:modified xsi:type="dcterms:W3CDTF">2018-08-17T21:30:32Z</dcterms:modified>
</cp:coreProperties>
</file>