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9" r:id="rId2"/>
    <p:sldMasterId id="2147483678" r:id="rId3"/>
    <p:sldMasterId id="2147483987" r:id="rId4"/>
  </p:sldMasterIdLst>
  <p:notesMasterIdLst>
    <p:notesMasterId r:id="rId49"/>
  </p:notesMasterIdLst>
  <p:handoutMasterIdLst>
    <p:handoutMasterId r:id="rId50"/>
  </p:handoutMasterIdLst>
  <p:sldIdLst>
    <p:sldId id="374" r:id="rId5"/>
    <p:sldId id="375" r:id="rId6"/>
    <p:sldId id="405" r:id="rId7"/>
    <p:sldId id="376" r:id="rId8"/>
    <p:sldId id="377" r:id="rId9"/>
    <p:sldId id="378" r:id="rId10"/>
    <p:sldId id="404" r:id="rId11"/>
    <p:sldId id="379" r:id="rId12"/>
    <p:sldId id="380" r:id="rId13"/>
    <p:sldId id="381" r:id="rId14"/>
    <p:sldId id="382" r:id="rId15"/>
    <p:sldId id="383" r:id="rId16"/>
    <p:sldId id="384" r:id="rId17"/>
    <p:sldId id="406" r:id="rId18"/>
    <p:sldId id="385" r:id="rId19"/>
    <p:sldId id="386" r:id="rId20"/>
    <p:sldId id="387" r:id="rId21"/>
    <p:sldId id="388" r:id="rId22"/>
    <p:sldId id="425" r:id="rId23"/>
    <p:sldId id="389" r:id="rId24"/>
    <p:sldId id="390" r:id="rId25"/>
    <p:sldId id="391" r:id="rId26"/>
    <p:sldId id="392" r:id="rId27"/>
    <p:sldId id="393" r:id="rId28"/>
    <p:sldId id="394" r:id="rId29"/>
    <p:sldId id="395" r:id="rId30"/>
    <p:sldId id="396" r:id="rId31"/>
    <p:sldId id="397" r:id="rId32"/>
    <p:sldId id="398" r:id="rId33"/>
    <p:sldId id="399" r:id="rId34"/>
    <p:sldId id="401" r:id="rId35"/>
    <p:sldId id="402" r:id="rId36"/>
    <p:sldId id="408" r:id="rId37"/>
    <p:sldId id="409" r:id="rId38"/>
    <p:sldId id="426" r:id="rId39"/>
    <p:sldId id="410" r:id="rId40"/>
    <p:sldId id="421" r:id="rId41"/>
    <p:sldId id="411" r:id="rId42"/>
    <p:sldId id="412" r:id="rId43"/>
    <p:sldId id="413" r:id="rId44"/>
    <p:sldId id="414" r:id="rId45"/>
    <p:sldId id="415" r:id="rId46"/>
    <p:sldId id="416" r:id="rId47"/>
    <p:sldId id="424" r:id="rId48"/>
  </p:sldIdLst>
  <p:sldSz cx="18286413" cy="10287000"/>
  <p:notesSz cx="6735763" cy="9866313"/>
  <p:photoAlbum/>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35" userDrawn="1">
          <p15:clr>
            <a:srgbClr val="A4A3A4"/>
          </p15:clr>
        </p15:guide>
        <p15:guide id="2" pos="5760" userDrawn="1">
          <p15:clr>
            <a:srgbClr val="A4A3A4"/>
          </p15:clr>
        </p15:guide>
        <p15:guide id="3" orient="horz" pos="3263"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FFFFFF"/>
    <a:srgbClr val="F8F8F8"/>
    <a:srgbClr val="3F3F3F"/>
    <a:srgbClr val="5A5A5A"/>
    <a:srgbClr val="BBFF0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81139" autoAdjust="0"/>
  </p:normalViewPr>
  <p:slideViewPr>
    <p:cSldViewPr snapToGrid="0" showGuides="1">
      <p:cViewPr varScale="1">
        <p:scale>
          <a:sx n="53" d="100"/>
          <a:sy n="53" d="100"/>
        </p:scale>
        <p:origin x="108" y="198"/>
      </p:cViewPr>
      <p:guideLst>
        <p:guide orient="horz" pos="3535"/>
        <p:guide pos="5760"/>
        <p:guide orient="horz" pos="326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75" d="100"/>
          <a:sy n="75" d="100"/>
        </p:scale>
        <p:origin x="2454" y="60"/>
      </p:cViewPr>
      <p:guideLst>
        <p:guide orient="horz" pos="3108"/>
        <p:guide pos="2122"/>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12ACC-0A1B-4FC0-A890-8C0A181FE73B}"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kumimoji="1" lang="ja-JP" altLang="en-US"/>
        </a:p>
      </dgm:t>
    </dgm:pt>
    <dgm:pt modelId="{E797A564-2BD5-4EF3-91DA-2DAECA6AEE0A}">
      <dgm:prSet phldrT="[テキスト]"/>
      <dgm:spPr/>
      <dgm:t>
        <a:bodyPr/>
        <a:lstStyle/>
        <a:p>
          <a:r>
            <a:rPr kumimoji="1" lang="ja-JP" altLang="en-US" b="1" dirty="0" smtClean="0">
              <a:solidFill>
                <a:schemeClr val="bg1">
                  <a:lumMod val="85000"/>
                  <a:lumOff val="15000"/>
                </a:schemeClr>
              </a:solidFill>
              <a:latin typeface="游ゴシック Medium" panose="020B0500000000000000" pitchFamily="50" charset="-128"/>
              <a:ea typeface="游ゴシック Medium" panose="020B0500000000000000" pitchFamily="50" charset="-128"/>
            </a:rPr>
            <a:t>関係性</a:t>
          </a:r>
          <a:endParaRPr kumimoji="1" lang="ja-JP" altLang="en-US" b="1" dirty="0">
            <a:solidFill>
              <a:schemeClr val="bg1">
                <a:lumMod val="85000"/>
                <a:lumOff val="15000"/>
              </a:schemeClr>
            </a:solidFill>
            <a:latin typeface="游ゴシック Medium" panose="020B0500000000000000" pitchFamily="50" charset="-128"/>
            <a:ea typeface="游ゴシック Medium" panose="020B0500000000000000" pitchFamily="50" charset="-128"/>
          </a:endParaRPr>
        </a:p>
      </dgm:t>
    </dgm:pt>
    <dgm:pt modelId="{50FBF1E3-E80F-4640-91A1-1A9B64BD60AF}" type="parTrans" cxnId="{B66F1482-1DF6-4394-90DF-B533F1D79C66}">
      <dgm:prSet/>
      <dgm:spPr/>
      <dgm:t>
        <a:bodyPr/>
        <a:lstStyle/>
        <a:p>
          <a:endParaRPr kumimoji="1" lang="ja-JP" altLang="en-US">
            <a:solidFill>
              <a:schemeClr val="bg1">
                <a:lumMod val="85000"/>
                <a:lumOff val="15000"/>
              </a:schemeClr>
            </a:solidFill>
            <a:latin typeface="游ゴシック Medium" panose="020B0500000000000000" pitchFamily="50" charset="-128"/>
            <a:ea typeface="游ゴシック Medium" panose="020B0500000000000000" pitchFamily="50" charset="-128"/>
          </a:endParaRPr>
        </a:p>
      </dgm:t>
    </dgm:pt>
    <dgm:pt modelId="{08851D94-3E51-4F0C-9ED8-76B69BDBDC15}" type="sibTrans" cxnId="{B66F1482-1DF6-4394-90DF-B533F1D79C66}">
      <dgm:prSet/>
      <dgm:spPr/>
      <dgm:t>
        <a:bodyPr/>
        <a:lstStyle/>
        <a:p>
          <a:endParaRPr kumimoji="1" lang="ja-JP" altLang="en-US">
            <a:solidFill>
              <a:schemeClr val="bg1">
                <a:lumMod val="85000"/>
                <a:lumOff val="15000"/>
              </a:schemeClr>
            </a:solidFill>
            <a:latin typeface="游ゴシック Medium" panose="020B0500000000000000" pitchFamily="50" charset="-128"/>
            <a:ea typeface="游ゴシック Medium" panose="020B0500000000000000" pitchFamily="50" charset="-128"/>
          </a:endParaRPr>
        </a:p>
      </dgm:t>
    </dgm:pt>
    <dgm:pt modelId="{7169CCD3-3442-4DD2-ABFF-41014B014254}">
      <dgm:prSet phldrT="[テキスト]"/>
      <dgm:spPr/>
      <dgm:t>
        <a:bodyPr/>
        <a:lstStyle/>
        <a:p>
          <a:r>
            <a:rPr kumimoji="1" lang="ja-JP" altLang="en-US" b="1" dirty="0" smtClean="0">
              <a:solidFill>
                <a:schemeClr val="bg1">
                  <a:lumMod val="85000"/>
                  <a:lumOff val="15000"/>
                </a:schemeClr>
              </a:solidFill>
              <a:latin typeface="游ゴシック Medium" panose="020B0500000000000000" pitchFamily="50" charset="-128"/>
              <a:ea typeface="游ゴシック Medium" panose="020B0500000000000000" pitchFamily="50" charset="-128"/>
            </a:rPr>
            <a:t>安全</a:t>
          </a:r>
        </a:p>
      </dgm:t>
    </dgm:pt>
    <dgm:pt modelId="{1F0EC2D8-11F9-4684-AD99-F6989EEA51D6}" type="parTrans" cxnId="{9B13FB5A-2864-4D73-88A3-F4AEB548CB0C}">
      <dgm:prSet/>
      <dgm:spPr/>
      <dgm:t>
        <a:bodyPr/>
        <a:lstStyle/>
        <a:p>
          <a:endParaRPr kumimoji="1" lang="ja-JP" altLang="en-US">
            <a:solidFill>
              <a:schemeClr val="bg1">
                <a:lumMod val="85000"/>
                <a:lumOff val="15000"/>
              </a:schemeClr>
            </a:solidFill>
            <a:latin typeface="游ゴシック Medium" panose="020B0500000000000000" pitchFamily="50" charset="-128"/>
            <a:ea typeface="游ゴシック Medium" panose="020B0500000000000000" pitchFamily="50" charset="-128"/>
          </a:endParaRPr>
        </a:p>
      </dgm:t>
    </dgm:pt>
    <dgm:pt modelId="{6EBEB0B1-953F-4C1E-AE8F-506546A932C2}" type="sibTrans" cxnId="{9B13FB5A-2864-4D73-88A3-F4AEB548CB0C}">
      <dgm:prSet/>
      <dgm:spPr/>
      <dgm:t>
        <a:bodyPr/>
        <a:lstStyle/>
        <a:p>
          <a:endParaRPr kumimoji="1" lang="ja-JP" altLang="en-US">
            <a:solidFill>
              <a:schemeClr val="bg1">
                <a:lumMod val="85000"/>
                <a:lumOff val="15000"/>
              </a:schemeClr>
            </a:solidFill>
            <a:latin typeface="游ゴシック Medium" panose="020B0500000000000000" pitchFamily="50" charset="-128"/>
            <a:ea typeface="游ゴシック Medium" panose="020B0500000000000000" pitchFamily="50" charset="-128"/>
          </a:endParaRPr>
        </a:p>
      </dgm:t>
    </dgm:pt>
    <dgm:pt modelId="{F1CD4F3C-CA5C-4DE7-8077-27C4A42B0011}">
      <dgm:prSet phldrT="[テキスト]"/>
      <dgm:spPr/>
      <dgm:t>
        <a:bodyPr/>
        <a:lstStyle/>
        <a:p>
          <a:r>
            <a:rPr kumimoji="1" lang="ja-JP" altLang="en-US" b="1" dirty="0" smtClean="0">
              <a:solidFill>
                <a:schemeClr val="bg1">
                  <a:lumMod val="85000"/>
                  <a:lumOff val="15000"/>
                </a:schemeClr>
              </a:solidFill>
              <a:latin typeface="游ゴシック Medium" panose="020B0500000000000000" pitchFamily="50" charset="-128"/>
              <a:ea typeface="游ゴシック Medium" panose="020B0500000000000000" pitchFamily="50" charset="-128"/>
            </a:rPr>
            <a:t>環境</a:t>
          </a:r>
          <a:endParaRPr kumimoji="1" lang="ja-JP" altLang="en-US" b="1" dirty="0">
            <a:solidFill>
              <a:schemeClr val="bg1">
                <a:lumMod val="85000"/>
                <a:lumOff val="15000"/>
              </a:schemeClr>
            </a:solidFill>
            <a:latin typeface="游ゴシック Medium" panose="020B0500000000000000" pitchFamily="50" charset="-128"/>
            <a:ea typeface="游ゴシック Medium" panose="020B0500000000000000" pitchFamily="50" charset="-128"/>
          </a:endParaRPr>
        </a:p>
      </dgm:t>
    </dgm:pt>
    <dgm:pt modelId="{B17C8F14-EE15-489D-BECD-4C8A62DB0BDD}" type="parTrans" cxnId="{90DC4F6B-D5E4-47DE-9967-BEB8281E215C}">
      <dgm:prSet/>
      <dgm:spPr/>
      <dgm:t>
        <a:bodyPr/>
        <a:lstStyle/>
        <a:p>
          <a:endParaRPr kumimoji="1" lang="ja-JP" altLang="en-US">
            <a:solidFill>
              <a:schemeClr val="bg1">
                <a:lumMod val="85000"/>
                <a:lumOff val="15000"/>
              </a:schemeClr>
            </a:solidFill>
            <a:latin typeface="游ゴシック Medium" panose="020B0500000000000000" pitchFamily="50" charset="-128"/>
            <a:ea typeface="游ゴシック Medium" panose="020B0500000000000000" pitchFamily="50" charset="-128"/>
          </a:endParaRPr>
        </a:p>
      </dgm:t>
    </dgm:pt>
    <dgm:pt modelId="{05315126-7ECA-4559-BF70-6991064223F5}" type="sibTrans" cxnId="{90DC4F6B-D5E4-47DE-9967-BEB8281E215C}">
      <dgm:prSet/>
      <dgm:spPr/>
      <dgm:t>
        <a:bodyPr/>
        <a:lstStyle/>
        <a:p>
          <a:endParaRPr kumimoji="1" lang="ja-JP" altLang="en-US">
            <a:solidFill>
              <a:schemeClr val="bg1">
                <a:lumMod val="85000"/>
                <a:lumOff val="15000"/>
              </a:schemeClr>
            </a:solidFill>
            <a:latin typeface="游ゴシック Medium" panose="020B0500000000000000" pitchFamily="50" charset="-128"/>
            <a:ea typeface="游ゴシック Medium" panose="020B0500000000000000" pitchFamily="50" charset="-128"/>
          </a:endParaRPr>
        </a:p>
      </dgm:t>
    </dgm:pt>
    <dgm:pt modelId="{33AEE00A-2ABB-4E41-8A59-36F40B39080D}">
      <dgm:prSet phldrT="[テキスト]"/>
      <dgm:spPr/>
      <dgm:t>
        <a:bodyPr/>
        <a:lstStyle/>
        <a:p>
          <a:r>
            <a:rPr kumimoji="1" lang="ja-JP" altLang="en-US" b="1" dirty="0" smtClean="0">
              <a:solidFill>
                <a:schemeClr val="bg1">
                  <a:lumMod val="85000"/>
                  <a:lumOff val="15000"/>
                </a:schemeClr>
              </a:solidFill>
              <a:latin typeface="游ゴシック Medium" panose="020B0500000000000000" pitchFamily="50" charset="-128"/>
              <a:ea typeface="游ゴシック Medium" panose="020B0500000000000000" pitchFamily="50" charset="-128"/>
            </a:rPr>
            <a:t>教えと学び</a:t>
          </a:r>
        </a:p>
      </dgm:t>
    </dgm:pt>
    <dgm:pt modelId="{DF2D98B0-0745-45C9-8EF4-D57F945FE11D}" type="parTrans" cxnId="{B0F01DB4-4C18-4ADA-92CD-B428EAAD77CB}">
      <dgm:prSet/>
      <dgm:spPr/>
      <dgm:t>
        <a:bodyPr/>
        <a:lstStyle/>
        <a:p>
          <a:endParaRPr kumimoji="1" lang="ja-JP" altLang="en-US">
            <a:solidFill>
              <a:schemeClr val="bg1">
                <a:lumMod val="85000"/>
                <a:lumOff val="15000"/>
              </a:schemeClr>
            </a:solidFill>
            <a:latin typeface="游ゴシック Medium" panose="020B0500000000000000" pitchFamily="50" charset="-128"/>
            <a:ea typeface="游ゴシック Medium" panose="020B0500000000000000" pitchFamily="50" charset="-128"/>
          </a:endParaRPr>
        </a:p>
      </dgm:t>
    </dgm:pt>
    <dgm:pt modelId="{0DA69C19-E2F9-4389-98D8-F6458582BA95}" type="sibTrans" cxnId="{B0F01DB4-4C18-4ADA-92CD-B428EAAD77CB}">
      <dgm:prSet/>
      <dgm:spPr/>
      <dgm:t>
        <a:bodyPr/>
        <a:lstStyle/>
        <a:p>
          <a:endParaRPr kumimoji="1" lang="ja-JP" altLang="en-US">
            <a:solidFill>
              <a:schemeClr val="bg1">
                <a:lumMod val="85000"/>
                <a:lumOff val="15000"/>
              </a:schemeClr>
            </a:solidFill>
            <a:latin typeface="游ゴシック Medium" panose="020B0500000000000000" pitchFamily="50" charset="-128"/>
            <a:ea typeface="游ゴシック Medium" panose="020B0500000000000000" pitchFamily="50" charset="-128"/>
          </a:endParaRPr>
        </a:p>
      </dgm:t>
    </dgm:pt>
    <dgm:pt modelId="{1405F5CA-A4EC-4EB7-8B01-6DE0017B80C8}" type="pres">
      <dgm:prSet presAssocID="{6DE12ACC-0A1B-4FC0-A890-8C0A181FE73B}" presName="matrix" presStyleCnt="0">
        <dgm:presLayoutVars>
          <dgm:chMax val="1"/>
          <dgm:dir/>
          <dgm:resizeHandles val="exact"/>
        </dgm:presLayoutVars>
      </dgm:prSet>
      <dgm:spPr/>
      <dgm:t>
        <a:bodyPr/>
        <a:lstStyle/>
        <a:p>
          <a:endParaRPr kumimoji="1" lang="ja-JP" altLang="en-US"/>
        </a:p>
      </dgm:t>
    </dgm:pt>
    <dgm:pt modelId="{DF1B06A8-9815-470F-8CFA-45B0CA57922F}" type="pres">
      <dgm:prSet presAssocID="{6DE12ACC-0A1B-4FC0-A890-8C0A181FE73B}" presName="diamond" presStyleLbl="bgShp" presStyleIdx="0" presStyleCnt="1"/>
      <dgm:spPr/>
    </dgm:pt>
    <dgm:pt modelId="{3255193C-6A66-495B-8736-C3E528E04F6B}" type="pres">
      <dgm:prSet presAssocID="{6DE12ACC-0A1B-4FC0-A890-8C0A181FE73B}" presName="quad1" presStyleLbl="node1" presStyleIdx="0" presStyleCnt="4">
        <dgm:presLayoutVars>
          <dgm:chMax val="0"/>
          <dgm:chPref val="0"/>
          <dgm:bulletEnabled val="1"/>
        </dgm:presLayoutVars>
      </dgm:prSet>
      <dgm:spPr/>
      <dgm:t>
        <a:bodyPr/>
        <a:lstStyle/>
        <a:p>
          <a:endParaRPr kumimoji="1" lang="ja-JP" altLang="en-US"/>
        </a:p>
      </dgm:t>
    </dgm:pt>
    <dgm:pt modelId="{8AD1EEC0-4A5C-49B4-893F-66E18A7E9F8F}" type="pres">
      <dgm:prSet presAssocID="{6DE12ACC-0A1B-4FC0-A890-8C0A181FE73B}" presName="quad2" presStyleLbl="node1" presStyleIdx="1" presStyleCnt="4">
        <dgm:presLayoutVars>
          <dgm:chMax val="0"/>
          <dgm:chPref val="0"/>
          <dgm:bulletEnabled val="1"/>
        </dgm:presLayoutVars>
      </dgm:prSet>
      <dgm:spPr/>
      <dgm:t>
        <a:bodyPr/>
        <a:lstStyle/>
        <a:p>
          <a:endParaRPr kumimoji="1" lang="ja-JP" altLang="en-US"/>
        </a:p>
      </dgm:t>
    </dgm:pt>
    <dgm:pt modelId="{249BCE03-5B60-433A-A305-490F9B28816B}" type="pres">
      <dgm:prSet presAssocID="{6DE12ACC-0A1B-4FC0-A890-8C0A181FE73B}" presName="quad3" presStyleLbl="node1" presStyleIdx="2" presStyleCnt="4">
        <dgm:presLayoutVars>
          <dgm:chMax val="0"/>
          <dgm:chPref val="0"/>
          <dgm:bulletEnabled val="1"/>
        </dgm:presLayoutVars>
      </dgm:prSet>
      <dgm:spPr/>
      <dgm:t>
        <a:bodyPr/>
        <a:lstStyle/>
        <a:p>
          <a:endParaRPr kumimoji="1" lang="ja-JP" altLang="en-US"/>
        </a:p>
      </dgm:t>
    </dgm:pt>
    <dgm:pt modelId="{FC9DCA11-9F21-4383-B592-534A0346BBE2}" type="pres">
      <dgm:prSet presAssocID="{6DE12ACC-0A1B-4FC0-A890-8C0A181FE73B}"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90DC4F6B-D5E4-47DE-9967-BEB8281E215C}" srcId="{6DE12ACC-0A1B-4FC0-A890-8C0A181FE73B}" destId="{F1CD4F3C-CA5C-4DE7-8077-27C4A42B0011}" srcOrd="2" destOrd="0" parTransId="{B17C8F14-EE15-489D-BECD-4C8A62DB0BDD}" sibTransId="{05315126-7ECA-4559-BF70-6991064223F5}"/>
    <dgm:cxn modelId="{9B13FB5A-2864-4D73-88A3-F4AEB548CB0C}" srcId="{6DE12ACC-0A1B-4FC0-A890-8C0A181FE73B}" destId="{7169CCD3-3442-4DD2-ABFF-41014B014254}" srcOrd="1" destOrd="0" parTransId="{1F0EC2D8-11F9-4684-AD99-F6989EEA51D6}" sibTransId="{6EBEB0B1-953F-4C1E-AE8F-506546A932C2}"/>
    <dgm:cxn modelId="{B66F1482-1DF6-4394-90DF-B533F1D79C66}" srcId="{6DE12ACC-0A1B-4FC0-A890-8C0A181FE73B}" destId="{E797A564-2BD5-4EF3-91DA-2DAECA6AEE0A}" srcOrd="0" destOrd="0" parTransId="{50FBF1E3-E80F-4640-91A1-1A9B64BD60AF}" sibTransId="{08851D94-3E51-4F0C-9ED8-76B69BDBDC15}"/>
    <dgm:cxn modelId="{2DA76AA2-20F2-4502-B47B-BA5DC746692E}" type="presOf" srcId="{7169CCD3-3442-4DD2-ABFF-41014B014254}" destId="{8AD1EEC0-4A5C-49B4-893F-66E18A7E9F8F}" srcOrd="0" destOrd="0" presId="urn:microsoft.com/office/officeart/2005/8/layout/matrix3"/>
    <dgm:cxn modelId="{2D2705A4-E2B0-496C-8C5B-7A7DC3E52361}" type="presOf" srcId="{E797A564-2BD5-4EF3-91DA-2DAECA6AEE0A}" destId="{3255193C-6A66-495B-8736-C3E528E04F6B}" srcOrd="0" destOrd="0" presId="urn:microsoft.com/office/officeart/2005/8/layout/matrix3"/>
    <dgm:cxn modelId="{B0F01DB4-4C18-4ADA-92CD-B428EAAD77CB}" srcId="{6DE12ACC-0A1B-4FC0-A890-8C0A181FE73B}" destId="{33AEE00A-2ABB-4E41-8A59-36F40B39080D}" srcOrd="3" destOrd="0" parTransId="{DF2D98B0-0745-45C9-8EF4-D57F945FE11D}" sibTransId="{0DA69C19-E2F9-4389-98D8-F6458582BA95}"/>
    <dgm:cxn modelId="{8224E1DC-4C0F-4154-AD58-7542EFD75A2A}" type="presOf" srcId="{F1CD4F3C-CA5C-4DE7-8077-27C4A42B0011}" destId="{249BCE03-5B60-433A-A305-490F9B28816B}" srcOrd="0" destOrd="0" presId="urn:microsoft.com/office/officeart/2005/8/layout/matrix3"/>
    <dgm:cxn modelId="{4E1E9F61-F74A-4263-8141-C3CCDFC4D590}" type="presOf" srcId="{33AEE00A-2ABB-4E41-8A59-36F40B39080D}" destId="{FC9DCA11-9F21-4383-B592-534A0346BBE2}" srcOrd="0" destOrd="0" presId="urn:microsoft.com/office/officeart/2005/8/layout/matrix3"/>
    <dgm:cxn modelId="{A3EEB57F-875B-4828-A4D0-2DA4E44B7569}" type="presOf" srcId="{6DE12ACC-0A1B-4FC0-A890-8C0A181FE73B}" destId="{1405F5CA-A4EC-4EB7-8B01-6DE0017B80C8}" srcOrd="0" destOrd="0" presId="urn:microsoft.com/office/officeart/2005/8/layout/matrix3"/>
    <dgm:cxn modelId="{8DF09BE6-6B5D-4161-9A06-6CE02A000515}" type="presParOf" srcId="{1405F5CA-A4EC-4EB7-8B01-6DE0017B80C8}" destId="{DF1B06A8-9815-470F-8CFA-45B0CA57922F}" srcOrd="0" destOrd="0" presId="urn:microsoft.com/office/officeart/2005/8/layout/matrix3"/>
    <dgm:cxn modelId="{90D5B00C-FDD0-412E-AA71-BD5B82BA554C}" type="presParOf" srcId="{1405F5CA-A4EC-4EB7-8B01-6DE0017B80C8}" destId="{3255193C-6A66-495B-8736-C3E528E04F6B}" srcOrd="1" destOrd="0" presId="urn:microsoft.com/office/officeart/2005/8/layout/matrix3"/>
    <dgm:cxn modelId="{82D4D26E-2996-4881-8DD6-E154FA9BBB97}" type="presParOf" srcId="{1405F5CA-A4EC-4EB7-8B01-6DE0017B80C8}" destId="{8AD1EEC0-4A5C-49B4-893F-66E18A7E9F8F}" srcOrd="2" destOrd="0" presId="urn:microsoft.com/office/officeart/2005/8/layout/matrix3"/>
    <dgm:cxn modelId="{BFE940B8-9D45-4CCE-8F46-9A5407073A17}" type="presParOf" srcId="{1405F5CA-A4EC-4EB7-8B01-6DE0017B80C8}" destId="{249BCE03-5B60-433A-A305-490F9B28816B}" srcOrd="3" destOrd="0" presId="urn:microsoft.com/office/officeart/2005/8/layout/matrix3"/>
    <dgm:cxn modelId="{866F35D5-2AA4-4C20-B4B3-DF26516E03EC}" type="presParOf" srcId="{1405F5CA-A4EC-4EB7-8B01-6DE0017B80C8}" destId="{FC9DCA11-9F21-4383-B592-534A0346BBE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B06A8-9815-470F-8CFA-45B0CA57922F}">
      <dsp:nvSpPr>
        <dsp:cNvPr id="0" name=""/>
        <dsp:cNvSpPr/>
      </dsp:nvSpPr>
      <dsp:spPr>
        <a:xfrm>
          <a:off x="4510087" y="0"/>
          <a:ext cx="5399088" cy="539908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5193C-6A66-495B-8736-C3E528E04F6B}">
      <dsp:nvSpPr>
        <dsp:cNvPr id="0" name=""/>
        <dsp:cNvSpPr/>
      </dsp:nvSpPr>
      <dsp:spPr>
        <a:xfrm>
          <a:off x="5023000" y="512913"/>
          <a:ext cx="2105644" cy="21056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solidFill>
                <a:schemeClr val="bg1">
                  <a:lumMod val="85000"/>
                  <a:lumOff val="15000"/>
                </a:schemeClr>
              </a:solidFill>
              <a:latin typeface="游ゴシック Medium" panose="020B0500000000000000" pitchFamily="50" charset="-128"/>
              <a:ea typeface="游ゴシック Medium" panose="020B0500000000000000" pitchFamily="50" charset="-128"/>
            </a:rPr>
            <a:t>関係性</a:t>
          </a:r>
          <a:endParaRPr kumimoji="1" lang="ja-JP" altLang="en-US" sz="4000" b="1" kern="1200" dirty="0">
            <a:solidFill>
              <a:schemeClr val="bg1">
                <a:lumMod val="85000"/>
                <a:lumOff val="15000"/>
              </a:schemeClr>
            </a:solidFill>
            <a:latin typeface="游ゴシック Medium" panose="020B0500000000000000" pitchFamily="50" charset="-128"/>
            <a:ea typeface="游ゴシック Medium" panose="020B0500000000000000" pitchFamily="50" charset="-128"/>
          </a:endParaRPr>
        </a:p>
      </dsp:txBody>
      <dsp:txXfrm>
        <a:off x="5125789" y="615702"/>
        <a:ext cx="1900066" cy="1900066"/>
      </dsp:txXfrm>
    </dsp:sp>
    <dsp:sp modelId="{8AD1EEC0-4A5C-49B4-893F-66E18A7E9F8F}">
      <dsp:nvSpPr>
        <dsp:cNvPr id="0" name=""/>
        <dsp:cNvSpPr/>
      </dsp:nvSpPr>
      <dsp:spPr>
        <a:xfrm>
          <a:off x="7290617" y="512913"/>
          <a:ext cx="2105644" cy="210564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solidFill>
                <a:schemeClr val="bg1">
                  <a:lumMod val="85000"/>
                  <a:lumOff val="15000"/>
                </a:schemeClr>
              </a:solidFill>
              <a:latin typeface="游ゴシック Medium" panose="020B0500000000000000" pitchFamily="50" charset="-128"/>
              <a:ea typeface="游ゴシック Medium" panose="020B0500000000000000" pitchFamily="50" charset="-128"/>
            </a:rPr>
            <a:t>安全</a:t>
          </a:r>
        </a:p>
      </dsp:txBody>
      <dsp:txXfrm>
        <a:off x="7393406" y="615702"/>
        <a:ext cx="1900066" cy="1900066"/>
      </dsp:txXfrm>
    </dsp:sp>
    <dsp:sp modelId="{249BCE03-5B60-433A-A305-490F9B28816B}">
      <dsp:nvSpPr>
        <dsp:cNvPr id="0" name=""/>
        <dsp:cNvSpPr/>
      </dsp:nvSpPr>
      <dsp:spPr>
        <a:xfrm>
          <a:off x="5023000" y="2780530"/>
          <a:ext cx="2105644" cy="210564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solidFill>
                <a:schemeClr val="bg1">
                  <a:lumMod val="85000"/>
                  <a:lumOff val="15000"/>
                </a:schemeClr>
              </a:solidFill>
              <a:latin typeface="游ゴシック Medium" panose="020B0500000000000000" pitchFamily="50" charset="-128"/>
              <a:ea typeface="游ゴシック Medium" panose="020B0500000000000000" pitchFamily="50" charset="-128"/>
            </a:rPr>
            <a:t>環境</a:t>
          </a:r>
          <a:endParaRPr kumimoji="1" lang="ja-JP" altLang="en-US" sz="4000" b="1" kern="1200" dirty="0">
            <a:solidFill>
              <a:schemeClr val="bg1">
                <a:lumMod val="85000"/>
                <a:lumOff val="15000"/>
              </a:schemeClr>
            </a:solidFill>
            <a:latin typeface="游ゴシック Medium" panose="020B0500000000000000" pitchFamily="50" charset="-128"/>
            <a:ea typeface="游ゴシック Medium" panose="020B0500000000000000" pitchFamily="50" charset="-128"/>
          </a:endParaRPr>
        </a:p>
      </dsp:txBody>
      <dsp:txXfrm>
        <a:off x="5125789" y="2883319"/>
        <a:ext cx="1900066" cy="1900066"/>
      </dsp:txXfrm>
    </dsp:sp>
    <dsp:sp modelId="{FC9DCA11-9F21-4383-B592-534A0346BBE2}">
      <dsp:nvSpPr>
        <dsp:cNvPr id="0" name=""/>
        <dsp:cNvSpPr/>
      </dsp:nvSpPr>
      <dsp:spPr>
        <a:xfrm>
          <a:off x="7290617" y="2780530"/>
          <a:ext cx="2105644" cy="210564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solidFill>
                <a:schemeClr val="bg1">
                  <a:lumMod val="85000"/>
                  <a:lumOff val="15000"/>
                </a:schemeClr>
              </a:solidFill>
              <a:latin typeface="游ゴシック Medium" panose="020B0500000000000000" pitchFamily="50" charset="-128"/>
              <a:ea typeface="游ゴシック Medium" panose="020B0500000000000000" pitchFamily="50" charset="-128"/>
            </a:rPr>
            <a:t>教えと学び</a:t>
          </a:r>
        </a:p>
      </dsp:txBody>
      <dsp:txXfrm>
        <a:off x="7393406" y="2883319"/>
        <a:ext cx="1900066" cy="190006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8048198-A268-4A2C-A520-FBB84E35C3C2}" type="datetimeFigureOut">
              <a:rPr kumimoji="1" lang="ja-JP" altLang="en-US" smtClean="0"/>
              <a:t>2017/9/15</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C5783ACB-D9F9-4ADF-A7FC-E9E289D74451}" type="slidenum">
              <a:rPr kumimoji="1" lang="ja-JP" altLang="en-US" smtClean="0"/>
              <a:t>‹#›</a:t>
            </a:fld>
            <a:endParaRPr kumimoji="1" lang="ja-JP" altLang="en-US"/>
          </a:p>
        </p:txBody>
      </p:sp>
    </p:spTree>
    <p:extLst>
      <p:ext uri="{BB962C8B-B14F-4D97-AF65-F5344CB8AC3E}">
        <p14:creationId xmlns:p14="http://schemas.microsoft.com/office/powerpoint/2010/main" val="1926296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09912F2-0011-47BA-B0C8-0509829BA6FB}" type="datetimeFigureOut">
              <a:rPr kumimoji="1" lang="ja-JP" altLang="en-US" smtClean="0"/>
              <a:t>2017/9/15</a:t>
            </a:fld>
            <a:endParaRPr kumimoji="1" lang="ja-JP" altLang="en-US"/>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8AFB2B19-2213-4B06-9122-430E4115A3D2}" type="slidenum">
              <a:rPr kumimoji="1" lang="ja-JP" altLang="en-US" smtClean="0"/>
              <a:t>‹#›</a:t>
            </a:fld>
            <a:endParaRPr kumimoji="1" lang="ja-JP" altLang="en-US"/>
          </a:p>
        </p:txBody>
      </p:sp>
    </p:spTree>
    <p:extLst>
      <p:ext uri="{BB962C8B-B14F-4D97-AF65-F5344CB8AC3E}">
        <p14:creationId xmlns:p14="http://schemas.microsoft.com/office/powerpoint/2010/main" val="482602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浜松</a:t>
            </a:r>
            <a:r>
              <a:rPr kumimoji="1" lang="ja-JP" altLang="ja-JP" sz="1200" kern="1200" dirty="0" smtClean="0">
                <a:solidFill>
                  <a:schemeClr val="tx1"/>
                </a:solidFill>
                <a:effectLst/>
                <a:latin typeface="+mn-lt"/>
                <a:ea typeface="+mn-ea"/>
                <a:cs typeface="+mn-cs"/>
              </a:rPr>
              <a:t>医科大学子どものこころの発達研究</a:t>
            </a:r>
            <a:r>
              <a:rPr kumimoji="1" lang="ja-JP" altLang="ja-JP" sz="1200" kern="1200" dirty="0" smtClean="0">
                <a:solidFill>
                  <a:schemeClr val="tx1"/>
                </a:solidFill>
                <a:effectLst/>
                <a:latin typeface="+mn-lt"/>
                <a:ea typeface="+mn-ea"/>
                <a:cs typeface="+mn-cs"/>
              </a:rPr>
              <a:t>センター</a:t>
            </a:r>
            <a:r>
              <a:rPr kumimoji="1" lang="ja-JP" altLang="en-US" sz="1200" kern="1200" dirty="0" smtClean="0">
                <a:solidFill>
                  <a:schemeClr val="tx1"/>
                </a:solidFill>
                <a:effectLst/>
                <a:latin typeface="+mn-lt"/>
                <a:ea typeface="+mn-ea"/>
                <a:cs typeface="+mn-cs"/>
              </a:rPr>
              <a:t>の西村と申します</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私が所属する</a:t>
            </a:r>
            <a:r>
              <a:rPr kumimoji="1" lang="ja-JP" altLang="ja-JP" sz="1200" kern="1200" dirty="0" smtClean="0">
                <a:solidFill>
                  <a:schemeClr val="tx1"/>
                </a:solidFill>
                <a:effectLst/>
                <a:latin typeface="+mn-lt"/>
                <a:ea typeface="+mn-ea"/>
                <a:cs typeface="+mn-cs"/>
              </a:rPr>
              <a:t>センター</a:t>
            </a:r>
            <a:r>
              <a:rPr kumimoji="1" lang="ja-JP" altLang="ja-JP" sz="1200" kern="1200" dirty="0" smtClean="0">
                <a:solidFill>
                  <a:schemeClr val="tx1"/>
                </a:solidFill>
                <a:effectLst/>
                <a:latin typeface="+mn-lt"/>
                <a:ea typeface="+mn-ea"/>
                <a:cs typeface="+mn-cs"/>
              </a:rPr>
              <a:t>は、大阪大学を基幹校として５つの大学が連携する「連合大学院小児発達学研究科」という大学院にも深く関わっています。この連合大学院は、子どものこころの発達、特に発達障害や愛着の問題などに焦点を当て、その専門家を養成するための大学院です。私はこの連合大学院で、疫学統計学の講座を担当しています。講義の他に、年に２回「演習」というかたちで、５大学の院生さんが集まって解析の実習を行っています。そこで私たちは、</a:t>
            </a:r>
            <a:r>
              <a:rPr kumimoji="1" lang="en-US" altLang="ja-JP" sz="1200" kern="1200" dirty="0" smtClean="0">
                <a:solidFill>
                  <a:schemeClr val="tx1"/>
                </a:solidFill>
                <a:effectLst/>
                <a:latin typeface="+mn-lt"/>
                <a:ea typeface="+mn-ea"/>
                <a:cs typeface="+mn-cs"/>
              </a:rPr>
              <a:t>Stata</a:t>
            </a:r>
            <a:r>
              <a:rPr kumimoji="1" lang="ja-JP" altLang="ja-JP" sz="1200" kern="1200" dirty="0" smtClean="0">
                <a:solidFill>
                  <a:schemeClr val="tx1"/>
                </a:solidFill>
                <a:effectLst/>
                <a:latin typeface="+mn-lt"/>
                <a:ea typeface="+mn-ea"/>
                <a:cs typeface="+mn-cs"/>
              </a:rPr>
              <a:t>を使った統計解析の手法をお伝えしています。</a:t>
            </a:r>
          </a:p>
          <a:p>
            <a:r>
              <a:rPr kumimoji="1" lang="ja-JP" altLang="en-US" dirty="0" smtClean="0"/>
              <a:t>それでは、本日は、私が今取り組んでいます、学校風土尺度の開発について、項目反応理論を用いた方法をお話しさせていただきたいと思います。</a:t>
            </a:r>
            <a:endParaRPr kumimoji="1" lang="ja-JP" altLang="en-US" dirty="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1</a:t>
            </a:fld>
            <a:endParaRPr kumimoji="1" lang="ja-JP" altLang="en-US"/>
          </a:p>
        </p:txBody>
      </p:sp>
    </p:spTree>
    <p:extLst>
      <p:ext uri="{BB962C8B-B14F-4D97-AF65-F5344CB8AC3E}">
        <p14:creationId xmlns:p14="http://schemas.microsoft.com/office/powerpoint/2010/main" val="648423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試験問題などは正解か不正解か、</a:t>
            </a:r>
            <a:r>
              <a:rPr kumimoji="1" lang="en-US" altLang="ja-JP" dirty="0" smtClean="0"/>
              <a:t>0,1</a:t>
            </a:r>
            <a:r>
              <a:rPr kumimoji="1" lang="ja-JP" altLang="en-US" dirty="0" smtClean="0"/>
              <a:t>のデータになりますが、質問紙によって回答を得る場合は、「当てはまる、どちらでもない、当てはまらない」の</a:t>
            </a:r>
            <a:r>
              <a:rPr kumimoji="1" lang="en-US" altLang="ja-JP" dirty="0" smtClean="0"/>
              <a:t>3</a:t>
            </a:r>
            <a:r>
              <a:rPr kumimoji="1" lang="ja-JP" altLang="en-US" dirty="0" smtClean="0"/>
              <a:t>段階で聞く</a:t>
            </a:r>
            <a:r>
              <a:rPr kumimoji="1" lang="en-US" altLang="ja-JP" dirty="0" smtClean="0"/>
              <a:t>3</a:t>
            </a:r>
            <a:r>
              <a:rPr kumimoji="1" lang="ja-JP" altLang="en-US" dirty="0" smtClean="0"/>
              <a:t>件法だったり</a:t>
            </a:r>
            <a:r>
              <a:rPr kumimoji="1" lang="ja-JP" altLang="en-US" dirty="0" err="1" smtClean="0"/>
              <a:t>するので</a:t>
            </a:r>
            <a:r>
              <a:rPr kumimoji="1" lang="ja-JP" altLang="en-US" dirty="0" smtClean="0"/>
              <a:t>、</a:t>
            </a:r>
            <a:r>
              <a:rPr kumimoji="1" lang="en-US" altLang="ja-JP" dirty="0" smtClean="0"/>
              <a:t>0,1</a:t>
            </a:r>
            <a:r>
              <a:rPr kumimoji="1" lang="ja-JP" altLang="en-US" dirty="0" smtClean="0"/>
              <a:t>のデータにはならないことが多いです。</a:t>
            </a:r>
            <a:endParaRPr kumimoji="1" lang="en-US" altLang="ja-JP" dirty="0" smtClean="0"/>
          </a:p>
          <a:p>
            <a:r>
              <a:rPr kumimoji="1" lang="ja-JP" altLang="en-US" dirty="0" smtClean="0"/>
              <a:t>このような多値データに対応した</a:t>
            </a:r>
            <a:r>
              <a:rPr kumimoji="1" lang="en-US" altLang="ja-JP" dirty="0" smtClean="0"/>
              <a:t>IRT</a:t>
            </a:r>
            <a:r>
              <a:rPr kumimoji="1" lang="ja-JP" altLang="en-US" dirty="0" smtClean="0"/>
              <a:t>モデルが考えられています。その一つが、</a:t>
            </a:r>
            <a:r>
              <a:rPr kumimoji="1" lang="en-US" altLang="ja-JP" dirty="0" smtClean="0"/>
              <a:t>graded response model</a:t>
            </a:r>
            <a:r>
              <a:rPr kumimoji="1" lang="ja-JP" altLang="en-US" dirty="0" smtClean="0"/>
              <a:t>（段階反応モデル）というものです。このモデルでは、例えば、「当てはまらない」という回答をする確率に対し、「どちらでもない」以上の回答をする確率、といったように、カテゴリ</a:t>
            </a:r>
            <a:r>
              <a:rPr kumimoji="1" lang="en-US" altLang="ja-JP" dirty="0" smtClean="0"/>
              <a:t>0</a:t>
            </a:r>
            <a:r>
              <a:rPr kumimoji="1" lang="ja-JP" altLang="en-US" dirty="0" smtClean="0"/>
              <a:t>に対して</a:t>
            </a:r>
            <a:r>
              <a:rPr kumimoji="1" lang="en-US" altLang="ja-JP" dirty="0" smtClean="0"/>
              <a:t>1</a:t>
            </a:r>
            <a:r>
              <a:rPr kumimoji="1" lang="ja-JP" altLang="en-US" dirty="0" smtClean="0"/>
              <a:t>以上となる確率、カテゴリ</a:t>
            </a:r>
            <a:r>
              <a:rPr kumimoji="1" lang="en-US" altLang="ja-JP" dirty="0" smtClean="0"/>
              <a:t>0,1</a:t>
            </a:r>
            <a:r>
              <a:rPr kumimoji="1" lang="ja-JP" altLang="en-US" dirty="0" smtClean="0"/>
              <a:t>に対して</a:t>
            </a:r>
            <a:r>
              <a:rPr kumimoji="1" lang="en-US" altLang="ja-JP" dirty="0" smtClean="0"/>
              <a:t>2</a:t>
            </a:r>
            <a:r>
              <a:rPr kumimoji="1" lang="ja-JP" altLang="en-US" dirty="0" smtClean="0"/>
              <a:t>以上となる確率、といったように段階的に確率を求めていきます。</a:t>
            </a:r>
            <a:endParaRPr kumimoji="1" lang="en-US" altLang="ja-JP" dirty="0" smtClean="0"/>
          </a:p>
          <a:p>
            <a:r>
              <a:rPr kumimoji="1" lang="ja-JP" altLang="en-US" dirty="0" smtClean="0"/>
              <a:t>このモデルでは、この図のような「カテゴリ特性曲線」を求めることができます。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例えば、</a:t>
            </a:r>
            <a:r>
              <a:rPr kumimoji="1" lang="en-US" altLang="ja-JP" dirty="0" smtClean="0"/>
              <a:t>4</a:t>
            </a:r>
            <a:r>
              <a:rPr kumimoji="1" lang="ja-JP" altLang="en-US" dirty="0" err="1" smtClean="0"/>
              <a:t>つの</a:t>
            </a:r>
            <a:r>
              <a:rPr kumimoji="1" lang="ja-JP" altLang="en-US" dirty="0" smtClean="0"/>
              <a:t>選択肢がある尺度では、図のように</a:t>
            </a:r>
            <a:r>
              <a:rPr kumimoji="1" lang="en-US" altLang="ja-JP" dirty="0" smtClean="0"/>
              <a:t>4</a:t>
            </a:r>
            <a:r>
              <a:rPr kumimoji="1" lang="ja-JP" altLang="en-US" dirty="0" smtClean="0"/>
              <a:t>本の曲線が描かれます。これが抑うつ状態を表す質問項目だとすると、潜在特性の</a:t>
            </a:r>
            <a:r>
              <a:rPr lang="en-US" altLang="ja-JP" sz="1200" dirty="0" smtClean="0">
                <a:solidFill>
                  <a:schemeClr val="bg1"/>
                </a:solidFill>
              </a:rPr>
              <a:t>-0.7</a:t>
            </a:r>
            <a:r>
              <a:rPr lang="ja-JP" altLang="en-US" sz="1200" dirty="0" smtClean="0">
                <a:solidFill>
                  <a:schemeClr val="bg1"/>
                </a:solidFill>
              </a:rPr>
              <a:t>未満の人、つまり抑うつ特性が低い人はカテゴリ</a:t>
            </a:r>
            <a:r>
              <a:rPr lang="en-US" altLang="ja-JP" sz="1200" dirty="0" smtClean="0">
                <a:solidFill>
                  <a:schemeClr val="bg1"/>
                </a:solidFill>
              </a:rPr>
              <a:t>0</a:t>
            </a:r>
            <a:r>
              <a:rPr lang="ja-JP" altLang="en-US" sz="1200" dirty="0" smtClean="0">
                <a:solidFill>
                  <a:schemeClr val="bg1"/>
                </a:solidFill>
              </a:rPr>
              <a:t>を選ぶ確率が最も高く、</a:t>
            </a:r>
            <a:r>
              <a:rPr lang="en-US" altLang="ja-JP" sz="1200" dirty="0" smtClean="0">
                <a:solidFill>
                  <a:schemeClr val="bg1"/>
                </a:solidFill>
              </a:rPr>
              <a:t>-0.7</a:t>
            </a:r>
            <a:r>
              <a:rPr lang="ja-JP" altLang="en-US" sz="1200" dirty="0" smtClean="0">
                <a:solidFill>
                  <a:schemeClr val="bg1"/>
                </a:solidFill>
              </a:rPr>
              <a:t>～</a:t>
            </a:r>
            <a:r>
              <a:rPr lang="en-US" altLang="ja-JP" sz="1200" dirty="0" smtClean="0">
                <a:solidFill>
                  <a:schemeClr val="bg1"/>
                </a:solidFill>
              </a:rPr>
              <a:t>+0.7</a:t>
            </a:r>
            <a:r>
              <a:rPr lang="ja-JP" altLang="en-US" sz="1200" dirty="0" smtClean="0">
                <a:solidFill>
                  <a:schemeClr val="bg1"/>
                </a:solidFill>
              </a:rPr>
              <a:t>の人はカテゴリ</a:t>
            </a:r>
            <a:r>
              <a:rPr lang="en-US" altLang="ja-JP" sz="1200" dirty="0" smtClean="0">
                <a:solidFill>
                  <a:schemeClr val="bg1"/>
                </a:solidFill>
              </a:rPr>
              <a:t>1</a:t>
            </a:r>
            <a:r>
              <a:rPr lang="ja-JP" altLang="en-US" sz="1200" dirty="0" smtClean="0">
                <a:solidFill>
                  <a:schemeClr val="bg1"/>
                </a:solidFill>
              </a:rPr>
              <a:t>を選ぶ確率が最も高い</a:t>
            </a:r>
            <a:r>
              <a:rPr kumimoji="1" lang="ja-JP" altLang="en-US" sz="1200" dirty="0" smtClean="0">
                <a:solidFill>
                  <a:schemeClr val="tx1"/>
                </a:solidFill>
              </a:rPr>
              <a:t>、</a:t>
            </a:r>
            <a:r>
              <a:rPr kumimoji="1" lang="en-US" altLang="ja-JP" sz="1200" dirty="0" smtClean="0">
                <a:solidFill>
                  <a:schemeClr val="tx1"/>
                </a:solidFill>
              </a:rPr>
              <a:t>θ</a:t>
            </a:r>
            <a:r>
              <a:rPr kumimoji="1" lang="ja-JP" altLang="en-US" sz="1200" dirty="0" smtClean="0">
                <a:solidFill>
                  <a:schemeClr val="tx1"/>
                </a:solidFill>
              </a:rPr>
              <a:t>の値が</a:t>
            </a:r>
            <a:r>
              <a:rPr kumimoji="1" lang="en-US" altLang="ja-JP" sz="1200" dirty="0" smtClean="0">
                <a:solidFill>
                  <a:schemeClr val="tx1"/>
                </a:solidFill>
              </a:rPr>
              <a:t>+</a:t>
            </a:r>
            <a:r>
              <a:rPr kumimoji="1" lang="en-US" altLang="ja-JP" sz="1200" dirty="0" smtClean="0">
                <a:solidFill>
                  <a:schemeClr val="tx1"/>
                </a:solidFill>
              </a:rPr>
              <a:t>1.85</a:t>
            </a:r>
            <a:r>
              <a:rPr kumimoji="1" lang="ja-JP" altLang="en-US" sz="1200" dirty="0" smtClean="0">
                <a:solidFill>
                  <a:schemeClr val="tx1"/>
                </a:solidFill>
              </a:rPr>
              <a:t>以上の抑うつ特性がかなり高い人はカテゴリ</a:t>
            </a:r>
            <a:r>
              <a:rPr kumimoji="1" lang="en-US" altLang="ja-JP" sz="1200" dirty="0" smtClean="0">
                <a:solidFill>
                  <a:schemeClr val="tx1"/>
                </a:solidFill>
              </a:rPr>
              <a:t>3</a:t>
            </a:r>
            <a:r>
              <a:rPr kumimoji="1" lang="ja-JP" altLang="en-US" sz="1200" dirty="0" smtClean="0">
                <a:solidFill>
                  <a:schemeClr val="tx1"/>
                </a:solidFill>
              </a:rPr>
              <a:t>を選ぶ確率が最も高いということが視覚的に確認できます。</a:t>
            </a:r>
            <a:endParaRPr lang="ja-JP" altLang="en-US" sz="1200" dirty="0" smtClean="0">
              <a:solidFill>
                <a:schemeClr val="bg1"/>
              </a:solidFill>
            </a:endParaRPr>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10</a:t>
            </a:fld>
            <a:endParaRPr kumimoji="1" lang="ja-JP" altLang="en-US"/>
          </a:p>
        </p:txBody>
      </p:sp>
    </p:spTree>
    <p:extLst>
      <p:ext uri="{BB962C8B-B14F-4D97-AF65-F5344CB8AC3E}">
        <p14:creationId xmlns:p14="http://schemas.microsoft.com/office/powerpoint/2010/main" val="3775005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項目情報量とは、古典的テスト理論でいうところの信頼性に置き換えられるものです。古典的テスト理論では信頼性の値をクロンバックの</a:t>
            </a:r>
            <a:r>
              <a:rPr kumimoji="1" lang="en-US" altLang="ja-JP" dirty="0" smtClean="0"/>
              <a:t>α</a:t>
            </a:r>
            <a:r>
              <a:rPr kumimoji="1" lang="ja-JP" altLang="en-US" dirty="0" smtClean="0"/>
              <a:t>といった一つの値で示しますが</a:t>
            </a:r>
            <a:r>
              <a:rPr kumimoji="1" lang="ja-JP" altLang="en-US" dirty="0" smtClean="0"/>
              <a:t>、</a:t>
            </a:r>
            <a:r>
              <a:rPr kumimoji="1" lang="en-US" altLang="ja-JP" dirty="0" smtClean="0"/>
              <a:t>IRT</a:t>
            </a:r>
            <a:r>
              <a:rPr kumimoji="1" lang="ja-JP" altLang="en-US" dirty="0" smtClean="0"/>
              <a:t>で</a:t>
            </a:r>
            <a:r>
              <a:rPr kumimoji="1" lang="ja-JP" altLang="en-US" dirty="0" smtClean="0"/>
              <a:t>は、この項目情報量は、個人の潜在特性値</a:t>
            </a:r>
            <a:r>
              <a:rPr kumimoji="1" lang="en-US" altLang="ja-JP" dirty="0" smtClean="0"/>
              <a:t>θ</a:t>
            </a:r>
            <a:r>
              <a:rPr kumimoji="1" lang="ja-JP" altLang="en-US" dirty="0" smtClean="0"/>
              <a:t>の関数として与えられます。つまり、どの程度の信頼性をもつかは、その個人の特性値によって異なるということです。</a:t>
            </a:r>
            <a:endParaRPr kumimoji="1" lang="en-US" altLang="ja-JP" dirty="0" smtClean="0"/>
          </a:p>
          <a:p>
            <a:r>
              <a:rPr kumimoji="1" lang="ja-JP" altLang="en-US" dirty="0" smtClean="0"/>
              <a:t>２パラメタロジスティックモデルでは、困難度</a:t>
            </a:r>
            <a:r>
              <a:rPr kumimoji="1" lang="en-US" altLang="ja-JP" dirty="0" err="1" smtClean="0"/>
              <a:t>bj</a:t>
            </a:r>
            <a:r>
              <a:rPr kumimoji="1" lang="ja-JP" altLang="en-US" dirty="0" smtClean="0"/>
              <a:t>の値が情報量が最も高くなるポイントです。つまり、正解・不正解の確率が五分五分になるポイントにおいて、その個人の能力値について得られる情報が最も多い、ということになります。また、識別力が高いほど山が高くなります。つまり、識別力が高い項目ほど、その項目に対する正解・不正解から、能力値に関して多くの情報を得られるということです。</a:t>
            </a:r>
            <a:endParaRPr kumimoji="1" lang="en-US" altLang="ja-JP" dirty="0" smtClean="0"/>
          </a:p>
          <a:p>
            <a:r>
              <a:rPr kumimoji="1" lang="ja-JP" altLang="en-US" dirty="0" smtClean="0"/>
              <a:t>この図でいうと、例えば薄いカーキの項目</a:t>
            </a:r>
            <a:r>
              <a:rPr kumimoji="1" lang="en-US" altLang="ja-JP" dirty="0" smtClean="0"/>
              <a:t>8</a:t>
            </a:r>
            <a:r>
              <a:rPr kumimoji="1" lang="ja-JP" altLang="en-US" dirty="0" smtClean="0"/>
              <a:t>は、</a:t>
            </a:r>
            <a:r>
              <a:rPr kumimoji="1" lang="en-US" altLang="ja-JP" dirty="0" smtClean="0"/>
              <a:t>θ</a:t>
            </a:r>
            <a:r>
              <a:rPr kumimoji="1" lang="ja-JP" altLang="en-US" dirty="0" smtClean="0"/>
              <a:t>＝</a:t>
            </a:r>
            <a:r>
              <a:rPr kumimoji="1" lang="en-US" altLang="ja-JP" dirty="0" smtClean="0"/>
              <a:t>-1.5</a:t>
            </a:r>
            <a:r>
              <a:rPr kumimoji="1" lang="ja-JP" altLang="en-US" dirty="0" smtClean="0"/>
              <a:t>付近の回答者について最も多くの情報量をもち、青色の項目</a:t>
            </a:r>
            <a:r>
              <a:rPr kumimoji="1" lang="en-US" altLang="ja-JP" dirty="0" smtClean="0"/>
              <a:t>1</a:t>
            </a:r>
            <a:r>
              <a:rPr kumimoji="1" lang="ja-JP" altLang="en-US" dirty="0" smtClean="0"/>
              <a:t>は、</a:t>
            </a:r>
            <a:r>
              <a:rPr kumimoji="1" lang="en-US" altLang="ja-JP" dirty="0" smtClean="0"/>
              <a:t>θ</a:t>
            </a:r>
            <a:r>
              <a:rPr kumimoji="1" lang="ja-JP" altLang="en-US" dirty="0" smtClean="0"/>
              <a:t>＝</a:t>
            </a:r>
            <a:r>
              <a:rPr kumimoji="1" lang="en-US" altLang="ja-JP" dirty="0" smtClean="0"/>
              <a:t>-0.5</a:t>
            </a:r>
            <a:r>
              <a:rPr kumimoji="1" lang="ja-JP" altLang="en-US" dirty="0" smtClean="0"/>
              <a:t>付近の回答者について最も多くの情報量をもつことを意味します。このように、どのような能力値の人に、どの程度信頼性を持つかということを確認することができます。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11</a:t>
            </a:fld>
            <a:endParaRPr kumimoji="1" lang="ja-JP" altLang="en-US"/>
          </a:p>
        </p:txBody>
      </p:sp>
    </p:spTree>
    <p:extLst>
      <p:ext uri="{BB962C8B-B14F-4D97-AF65-F5344CB8AC3E}">
        <p14:creationId xmlns:p14="http://schemas.microsoft.com/office/powerpoint/2010/main" val="1087811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テスト情報量は、テスト全体として、どのくらいの能力値の回答者にどの程度の情報量を持つか、ということを表します。</a:t>
            </a:r>
            <a:endParaRPr kumimoji="1" lang="en-US" altLang="ja-JP" dirty="0" smtClean="0"/>
          </a:p>
          <a:p>
            <a:r>
              <a:rPr kumimoji="1" lang="ja-JP" altLang="en-US" dirty="0" smtClean="0"/>
              <a:t>赤い曲線は</a:t>
            </a:r>
            <a:r>
              <a:rPr kumimoji="1" lang="en-US" altLang="ja-JP" dirty="0" smtClean="0"/>
              <a:t>standard error</a:t>
            </a:r>
            <a:r>
              <a:rPr kumimoji="1" lang="ja-JP" altLang="en-US" dirty="0" smtClean="0"/>
              <a:t>を表す曲線ですが、テスト情報量はこれの逆関数になります。</a:t>
            </a:r>
            <a:endParaRPr kumimoji="1" lang="en-US" altLang="ja-JP" dirty="0" smtClean="0"/>
          </a:p>
          <a:p>
            <a:r>
              <a:rPr kumimoji="1" lang="en-US" altLang="ja-JP" dirty="0" smtClean="0"/>
              <a:t>IRT</a:t>
            </a:r>
            <a:r>
              <a:rPr kumimoji="1" lang="ja-JP" altLang="en-US" dirty="0" smtClean="0"/>
              <a:t>で</a:t>
            </a:r>
            <a:r>
              <a:rPr kumimoji="1" lang="ja-JP" altLang="en-US" dirty="0" smtClean="0"/>
              <a:t>は、各項目は互いに独立であるという前提がありますので、テスト情報量は、それぞれの項目情報量を足し算したものになります。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多くの情報量</a:t>
            </a:r>
            <a:r>
              <a:rPr kumimoji="1" lang="ja-JP" altLang="en-US" dirty="0" smtClean="0"/>
              <a:t>をもつ</a:t>
            </a:r>
            <a:r>
              <a:rPr kumimoji="1" lang="ja-JP" altLang="en-US" dirty="0" smtClean="0"/>
              <a:t>、</a:t>
            </a:r>
            <a:r>
              <a:rPr lang="ja-JP" altLang="en-US" dirty="0" smtClean="0">
                <a:latin typeface="游ゴシック Medium" panose="020B0500000000000000" pitchFamily="50" charset="-128"/>
                <a:ea typeface="游ゴシック Medium" panose="020B0500000000000000" pitchFamily="50" charset="-128"/>
              </a:rPr>
              <a:t>信頼性</a:t>
            </a:r>
            <a:r>
              <a:rPr lang="ja-JP" altLang="en-US" dirty="0" smtClean="0">
                <a:latin typeface="游ゴシック Medium" panose="020B0500000000000000" pitchFamily="50" charset="-128"/>
                <a:ea typeface="游ゴシック Medium" panose="020B0500000000000000" pitchFamily="50" charset="-128"/>
              </a:rPr>
              <a:t>が</a:t>
            </a:r>
            <a:r>
              <a:rPr lang="ja-JP" altLang="en-US" dirty="0" smtClean="0">
                <a:latin typeface="游ゴシック Medium" panose="020B0500000000000000" pitchFamily="50" charset="-128"/>
                <a:ea typeface="游ゴシック Medium" panose="020B0500000000000000" pitchFamily="50" charset="-128"/>
              </a:rPr>
              <a:t>高い、ということは、</a:t>
            </a:r>
            <a:r>
              <a:rPr lang="ja-JP" altLang="en-US" dirty="0" smtClean="0">
                <a:latin typeface="游ゴシック Medium" panose="020B0500000000000000" pitchFamily="50" charset="-128"/>
                <a:ea typeface="游ゴシック Medium" panose="020B0500000000000000" pitchFamily="50" charset="-128"/>
              </a:rPr>
              <a:t>つまり測定の正確さを表します</a:t>
            </a:r>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12</a:t>
            </a:fld>
            <a:endParaRPr kumimoji="1" lang="ja-JP" altLang="en-US"/>
          </a:p>
        </p:txBody>
      </p:sp>
    </p:spTree>
    <p:extLst>
      <p:ext uri="{BB962C8B-B14F-4D97-AF65-F5344CB8AC3E}">
        <p14:creationId xmlns:p14="http://schemas.microsoft.com/office/powerpoint/2010/main" val="684583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IRT</a:t>
            </a:r>
            <a:r>
              <a:rPr kumimoji="1" lang="ja-JP" altLang="en-US" dirty="0" smtClean="0"/>
              <a:t>では、各項目は互いに独立であるという前提がありますと言いましたが、他にもいくつかの前提条件があります。</a:t>
            </a:r>
            <a:endParaRPr kumimoji="1" lang="en-US" altLang="ja-JP" dirty="0" smtClean="0"/>
          </a:p>
          <a:p>
            <a:r>
              <a:rPr kumimoji="1" lang="ja-JP" altLang="en-US" dirty="0" smtClean="0"/>
              <a:t>まず</a:t>
            </a:r>
            <a:r>
              <a:rPr kumimoji="1" lang="en-US" altLang="ja-JP" dirty="0" smtClean="0"/>
              <a:t>Unidimensionality</a:t>
            </a:r>
            <a:r>
              <a:rPr kumimoji="1" lang="ja-JP" altLang="en-US" dirty="0" err="1" smtClean="0"/>
              <a:t>、</a:t>
            </a:r>
            <a:r>
              <a:rPr kumimoji="1" lang="ja-JP" altLang="en-US" dirty="0" smtClean="0"/>
              <a:t>１次元性の仮定は、複数の項目が１つの潜在特性または構成概念によって説明されるということです。英語の試験なら、「英語の能力」という構成概念を測定するものである必要があるし、抑うつに関する質問紙であれば「抑うつ」という構成概念を測定するものである必要があるということです。確認的因子分析で</a:t>
            </a:r>
            <a:r>
              <a:rPr kumimoji="1" lang="en-US" altLang="ja-JP" dirty="0" smtClean="0"/>
              <a:t>1</a:t>
            </a:r>
            <a:r>
              <a:rPr kumimoji="1" lang="ja-JP" altLang="en-US" dirty="0" smtClean="0"/>
              <a:t>因子解のモデルフィットが十分であることによっても確認されます。ただし、探索的因子分析で</a:t>
            </a:r>
            <a:r>
              <a:rPr kumimoji="1" lang="en-US" altLang="ja-JP" dirty="0" smtClean="0"/>
              <a:t>1</a:t>
            </a:r>
            <a:r>
              <a:rPr kumimoji="1" lang="ja-JP" altLang="en-US" dirty="0" smtClean="0"/>
              <a:t>因子解がベストであるといったように、厳密に</a:t>
            </a:r>
            <a:r>
              <a:rPr kumimoji="1" lang="en-US" altLang="ja-JP" dirty="0" smtClean="0"/>
              <a:t>1</a:t>
            </a:r>
            <a:r>
              <a:rPr kumimoji="1" lang="ja-JP" altLang="en-US" dirty="0" smtClean="0"/>
              <a:t>因子でなければならないということではありません。</a:t>
            </a:r>
            <a:endParaRPr kumimoji="1" lang="en-US" altLang="ja-JP" dirty="0" smtClean="0"/>
          </a:p>
          <a:p>
            <a:r>
              <a:rPr kumimoji="1" lang="ja-JP" altLang="en-US" dirty="0" smtClean="0"/>
              <a:t>局所独立というのは、先程もお話ししたような、各項目は互いに独立であるということです。例えば、ある項目に正答していなければ、次の項目に正答できないような、互いに独立とはいえないような項目を含まないということを意味します。</a:t>
            </a:r>
            <a:endParaRPr kumimoji="1" lang="en-US" altLang="ja-JP" dirty="0" smtClean="0"/>
          </a:p>
          <a:p>
            <a:r>
              <a:rPr kumimoji="1" lang="en-US" altLang="ja-JP" dirty="0" smtClean="0"/>
              <a:t>Monotonicity</a:t>
            </a:r>
            <a:r>
              <a:rPr kumimoji="1" lang="ja-JP" altLang="en-US" dirty="0" err="1" smtClean="0"/>
              <a:t>、</a:t>
            </a:r>
            <a:r>
              <a:rPr kumimoji="1" lang="ja-JP" altLang="en-US" dirty="0" smtClean="0"/>
              <a:t>単調増加性というのは、ある項目への反応の確率は、潜在特性の値の関数になっている、つまり潜在特性の値が大きいほど、反応の確率が高くなるということを表します。能力が高いほどテストの点数が高い、とか、抑うつの度合いが高いほど尺度得点が高くなる、といったことです。</a:t>
            </a:r>
            <a:endParaRPr kumimoji="1" lang="en-US" altLang="ja-JP" dirty="0" smtClean="0"/>
          </a:p>
          <a:p>
            <a:r>
              <a:rPr kumimoji="1" lang="ja-JP" altLang="en-US" dirty="0" smtClean="0"/>
              <a:t>これらの仮説を検証するための</a:t>
            </a:r>
            <a:r>
              <a:rPr kumimoji="1" lang="en-US" altLang="ja-JP" dirty="0" smtClean="0"/>
              <a:t>Stata</a:t>
            </a:r>
            <a:r>
              <a:rPr kumimoji="1" lang="ja-JP" altLang="en-US" dirty="0" smtClean="0"/>
              <a:t>のモジュールも紹介されています。</a:t>
            </a:r>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13</a:t>
            </a:fld>
            <a:endParaRPr kumimoji="1" lang="ja-JP" altLang="en-US"/>
          </a:p>
        </p:txBody>
      </p:sp>
    </p:spTree>
    <p:extLst>
      <p:ext uri="{BB962C8B-B14F-4D97-AF65-F5344CB8AC3E}">
        <p14:creationId xmlns:p14="http://schemas.microsoft.com/office/powerpoint/2010/main" val="3000731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それでは次に、私が現在取り組んでいる研究の目的についてお話ししたいと思います。</a:t>
            </a:r>
            <a:endParaRPr kumimoji="1" lang="ja-JP" altLang="en-US" dirty="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14</a:t>
            </a:fld>
            <a:endParaRPr kumimoji="1" lang="ja-JP" altLang="en-US"/>
          </a:p>
        </p:txBody>
      </p:sp>
    </p:spTree>
    <p:extLst>
      <p:ext uri="{BB962C8B-B14F-4D97-AF65-F5344CB8AC3E}">
        <p14:creationId xmlns:p14="http://schemas.microsoft.com/office/powerpoint/2010/main" val="1989062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大きな目的は</a:t>
            </a:r>
            <a:r>
              <a:rPr kumimoji="1" lang="ja-JP" altLang="en-US" dirty="0" smtClean="0"/>
              <a:t>、</a:t>
            </a:r>
            <a:r>
              <a:rPr kumimoji="1" lang="en-US" altLang="ja-JP" dirty="0" smtClean="0"/>
              <a:t>IRT</a:t>
            </a:r>
            <a:r>
              <a:rPr kumimoji="1" lang="ja-JP" altLang="en-US" dirty="0" smtClean="0"/>
              <a:t>の</a:t>
            </a:r>
            <a:r>
              <a:rPr kumimoji="1" lang="ja-JP" altLang="en-US" dirty="0" smtClean="0"/>
              <a:t>手法</a:t>
            </a:r>
            <a:r>
              <a:rPr lang="ja-JP" altLang="en-US" dirty="0" smtClean="0">
                <a:latin typeface="游ゴシック Medium" panose="020B0500000000000000" pitchFamily="50" charset="-128"/>
                <a:ea typeface="游ゴシック Medium" panose="020B0500000000000000" pitchFamily="50" charset="-128"/>
              </a:rPr>
              <a:t>を用いて、学校の雰囲気を測定する「日本学校風土尺度」を作成する、ということです。</a:t>
            </a:r>
            <a:endParaRPr lang="en-US" altLang="ja-JP" dirty="0" smtClean="0">
              <a:latin typeface="游ゴシック Medium" panose="020B0500000000000000" pitchFamily="50" charset="-128"/>
              <a:ea typeface="游ゴシック Medium" panose="020B0500000000000000" pitchFamily="50" charset="-128"/>
            </a:endParaRPr>
          </a:p>
          <a:p>
            <a:pPr marL="0" indent="0">
              <a:buNone/>
            </a:pPr>
            <a:r>
              <a:rPr kumimoji="1" lang="ja-JP" altLang="en-US" dirty="0" smtClean="0">
                <a:latin typeface="游ゴシック Medium" panose="020B0500000000000000" pitchFamily="50" charset="-128"/>
                <a:ea typeface="游ゴシック Medium" panose="020B0500000000000000" pitchFamily="50" charset="-128"/>
              </a:rPr>
              <a:t>なぜ学校風土に着目したかといいますと、今学校現場では</a:t>
            </a:r>
            <a:r>
              <a:rPr lang="ja-JP" altLang="en-US" dirty="0" smtClean="0">
                <a:latin typeface="游ゴシック Medium" panose="020B0500000000000000" pitchFamily="50" charset="-128"/>
                <a:ea typeface="游ゴシック Medium" panose="020B0500000000000000" pitchFamily="50" charset="-128"/>
              </a:rPr>
              <a:t>いじめ問題や不登校など</a:t>
            </a:r>
            <a:r>
              <a:rPr kumimoji="1" lang="ja-JP" altLang="en-US" dirty="0" smtClean="0">
                <a:latin typeface="+mn-lt"/>
                <a:ea typeface="+mn-ea"/>
              </a:rPr>
              <a:t>、子どもの行動や情緒の問題が大きくなっています</a:t>
            </a:r>
            <a:r>
              <a:rPr kumimoji="1" lang="ja-JP" altLang="en-US" dirty="0" smtClean="0">
                <a:latin typeface="+mn-lt"/>
                <a:ea typeface="+mn-ea"/>
              </a:rPr>
              <a:t>。支援を必要とする子には、</a:t>
            </a:r>
            <a:r>
              <a:rPr lang="ja-JP" altLang="en-US" dirty="0" smtClean="0">
                <a:latin typeface="游ゴシック Medium" panose="020B0500000000000000" pitchFamily="50" charset="-128"/>
                <a:ea typeface="游ゴシック Medium" panose="020B0500000000000000" pitchFamily="50" charset="-128"/>
              </a:rPr>
              <a:t>極め細やかな対策が求められますが、個別の対応にかなりの時間を費やす必要があり、しかもその効果が上がっているかどうかは定かではありません。</a:t>
            </a:r>
            <a:endParaRPr lang="en-US" altLang="ja-JP" dirty="0" smtClean="0">
              <a:latin typeface="游ゴシック Medium" panose="020B0500000000000000" pitchFamily="50" charset="-128"/>
              <a:ea typeface="游ゴシック Medium" panose="020B0500000000000000" pitchFamily="50" charset="-128"/>
            </a:endParaRPr>
          </a:p>
          <a:p>
            <a:pPr marL="0" indent="0">
              <a:buNone/>
            </a:pPr>
            <a:r>
              <a:rPr lang="ja-JP" altLang="en-US" dirty="0" smtClean="0">
                <a:latin typeface="游ゴシック Medium" panose="020B0500000000000000" pitchFamily="50" charset="-128"/>
                <a:ea typeface="游ゴシック Medium" panose="020B0500000000000000" pitchFamily="50" charset="-128"/>
              </a:rPr>
              <a:t>今私は、冒頭にお話しした連合大学院の、大阪大学、浜松医科大学、金沢大学、福井大学、千葉大学のほかに、弘前大学、鳥取大学、武庫川女子大学、兵庫教育大学、中京大学の１０大学が連携して行っている、文部科学省委託事業「子どもみんなプロジェクト」に携わっています。このプロジェクトでは、すべての児童生徒を対象として、より予防的な観点から、いじめや不登校などの生徒指導上の問題に取り組んでいます。そして、すべての児童生徒に対して質の高い指導を行うことによって問題を未然に防ぐことを目指しています。</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dirty="0" smtClean="0">
              <a:latin typeface="游ゴシック Medium" panose="020B0500000000000000" pitchFamily="50" charset="-128"/>
              <a:ea typeface="游ゴシック Medium" panose="020B0500000000000000" pitchFamily="50" charset="-128"/>
            </a:endParaRPr>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15</a:t>
            </a:fld>
            <a:endParaRPr kumimoji="1" lang="ja-JP" altLang="en-US"/>
          </a:p>
        </p:txBody>
      </p:sp>
    </p:spTree>
    <p:extLst>
      <p:ext uri="{BB962C8B-B14F-4D97-AF65-F5344CB8AC3E}">
        <p14:creationId xmlns:p14="http://schemas.microsoft.com/office/powerpoint/2010/main" val="27780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游ゴシック Medium" panose="020B0500000000000000" pitchFamily="50" charset="-128"/>
                <a:ea typeface="游ゴシック Medium" panose="020B0500000000000000" pitchFamily="50" charset="-128"/>
              </a:rPr>
              <a:t>子どもの行動は、学校環境、子ども自身の特性、家庭環境など様々な要因が関与しますが、例えば個別の支援計画などは子どもの特性に焦点が当てられ、きめ細やかな対応が求められました。しかし子どもの特性はなかなか変わりにくく、一人の子に時間を費やすことで他の子の問題が起こってくるなど、効果が見えにくいところがありました。学校の先生が家庭環境に手を入れるのも大変です。そこで私たちは、学校環境に焦点を当て、すべての児童生徒にとって質の高い学校環境を提供することが重要であると考えました。学校環境（つまり学校風土）が良いことは、すべての子どもたちに対して、いじめや不登校、暴力行為といった行動の問題を未然に防ぐための大きな保護因子になると考えています。</a:t>
            </a:r>
            <a:endParaRPr kumimoji="1" lang="ja-JP" altLang="en-US" dirty="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16</a:t>
            </a:fld>
            <a:endParaRPr kumimoji="1" lang="ja-JP" altLang="en-US"/>
          </a:p>
        </p:txBody>
      </p:sp>
    </p:spTree>
    <p:extLst>
      <p:ext uri="{BB962C8B-B14F-4D97-AF65-F5344CB8AC3E}">
        <p14:creationId xmlns:p14="http://schemas.microsoft.com/office/powerpoint/2010/main" val="2080195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今回、学校風土を測定する尺度を開発するため、静岡県内の小学校</a:t>
            </a:r>
            <a:r>
              <a:rPr kumimoji="1" lang="en-US" altLang="ja-JP" dirty="0" smtClean="0"/>
              <a:t>24</a:t>
            </a:r>
            <a:r>
              <a:rPr kumimoji="1" lang="ja-JP" altLang="en-US" dirty="0" smtClean="0"/>
              <a:t>校、中学校</a:t>
            </a:r>
            <a:r>
              <a:rPr kumimoji="1" lang="en-US" altLang="ja-JP" dirty="0" smtClean="0"/>
              <a:t>11</a:t>
            </a:r>
            <a:r>
              <a:rPr kumimoji="1" lang="ja-JP" altLang="en-US" dirty="0" smtClean="0"/>
              <a:t>校、計</a:t>
            </a:r>
            <a:r>
              <a:rPr kumimoji="1" lang="en-US" altLang="ja-JP" dirty="0" smtClean="0"/>
              <a:t>35</a:t>
            </a:r>
            <a:r>
              <a:rPr kumimoji="1" lang="ja-JP" altLang="en-US" dirty="0" smtClean="0"/>
              <a:t>校が参加協力してくれました。児童生徒数は小学生</a:t>
            </a:r>
            <a:r>
              <a:rPr kumimoji="1" lang="en-US" altLang="ja-JP" dirty="0" smtClean="0"/>
              <a:t>5238</a:t>
            </a:r>
            <a:r>
              <a:rPr kumimoji="1" lang="ja-JP" altLang="en-US" dirty="0" smtClean="0"/>
              <a:t>名、中学生</a:t>
            </a:r>
            <a:r>
              <a:rPr kumimoji="1" lang="en-US" altLang="ja-JP" dirty="0" smtClean="0"/>
              <a:t>4398</a:t>
            </a:r>
            <a:r>
              <a:rPr kumimoji="1" lang="ja-JP" altLang="en-US" dirty="0" smtClean="0"/>
              <a:t>名、計</a:t>
            </a:r>
            <a:r>
              <a:rPr kumimoji="1" lang="en-US" altLang="ja-JP" dirty="0" smtClean="0"/>
              <a:t>9636</a:t>
            </a:r>
            <a:r>
              <a:rPr kumimoji="1" lang="ja-JP" altLang="en-US" dirty="0" smtClean="0"/>
              <a:t>名です。今回、普段話す言葉が日本語以外の子は除外対象としました。</a:t>
            </a:r>
            <a:endParaRPr kumimoji="1" lang="en-US" altLang="ja-JP" dirty="0" smtClean="0"/>
          </a:p>
          <a:p>
            <a:r>
              <a:rPr kumimoji="1" lang="ja-JP" altLang="en-US" dirty="0" smtClean="0"/>
              <a:t>尺度は</a:t>
            </a:r>
            <a:r>
              <a:rPr kumimoji="1" lang="en-US" altLang="ja-JP" dirty="0" smtClean="0"/>
              <a:t>34</a:t>
            </a:r>
            <a:r>
              <a:rPr kumimoji="1" lang="ja-JP" altLang="en-US" dirty="0" smtClean="0"/>
              <a:t>項目で、「当てはまる」から「当てはまらない」まで</a:t>
            </a:r>
            <a:r>
              <a:rPr kumimoji="1" lang="en-US" altLang="ja-JP" dirty="0" smtClean="0"/>
              <a:t>5</a:t>
            </a:r>
            <a:r>
              <a:rPr kumimoji="1" lang="ja-JP" altLang="en-US" dirty="0" smtClean="0"/>
              <a:t>つの選択肢を設けました。</a:t>
            </a:r>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17</a:t>
            </a:fld>
            <a:endParaRPr kumimoji="1" lang="ja-JP" altLang="en-US"/>
          </a:p>
        </p:txBody>
      </p:sp>
    </p:spTree>
    <p:extLst>
      <p:ext uri="{BB962C8B-B14F-4D97-AF65-F5344CB8AC3E}">
        <p14:creationId xmlns:p14="http://schemas.microsoft.com/office/powerpoint/2010/main" val="2852193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実は学校風土は、海外では非常に研究の歴史は古く、様々な尺度が開発されています。先行研究から、安全、教えと学び、関係性、環境という４つのディメンジョンが重要であると言われています。今回の尺度は、海外で用いられている尺度の項目や、日本で文科省が実施する調査に使われている項目などから項目を選び、</a:t>
            </a:r>
            <a:r>
              <a:rPr kumimoji="1" lang="en-US" altLang="ja-JP" dirty="0" smtClean="0"/>
              <a:t>34</a:t>
            </a:r>
            <a:r>
              <a:rPr kumimoji="1" lang="ja-JP" altLang="en-US" dirty="0" smtClean="0"/>
              <a:t>項目を調査対象としました。</a:t>
            </a:r>
            <a:endParaRPr kumimoji="1" lang="ja-JP" altLang="en-US" dirty="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18</a:t>
            </a:fld>
            <a:endParaRPr kumimoji="1" lang="ja-JP" altLang="en-US"/>
          </a:p>
        </p:txBody>
      </p:sp>
    </p:spTree>
    <p:extLst>
      <p:ext uri="{BB962C8B-B14F-4D97-AF65-F5344CB8AC3E}">
        <p14:creationId xmlns:p14="http://schemas.microsoft.com/office/powerpoint/2010/main" val="368421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次に</a:t>
            </a:r>
            <a:r>
              <a:rPr kumimoji="1" lang="en-US" altLang="ja-JP" dirty="0" smtClean="0"/>
              <a:t>Stata</a:t>
            </a:r>
            <a:r>
              <a:rPr kumimoji="1" lang="ja-JP" altLang="en-US" dirty="0" smtClean="0"/>
              <a:t>を用いた解析と結果についてみていきたいと思います。</a:t>
            </a:r>
            <a:endParaRPr kumimoji="1" lang="ja-JP" altLang="en-US" dirty="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19</a:t>
            </a:fld>
            <a:endParaRPr kumimoji="1" lang="ja-JP" altLang="en-US"/>
          </a:p>
        </p:txBody>
      </p:sp>
    </p:spTree>
    <p:extLst>
      <p:ext uri="{BB962C8B-B14F-4D97-AF65-F5344CB8AC3E}">
        <p14:creationId xmlns:p14="http://schemas.microsoft.com/office/powerpoint/2010/main" val="75411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本日のメニューとしまして、まず項目反応理論とは何か、そして学校風土尺度開発の必要性ということについて、そして</a:t>
            </a:r>
            <a:r>
              <a:rPr kumimoji="1" lang="en-US" altLang="ja-JP" dirty="0" smtClean="0"/>
              <a:t>Stata</a:t>
            </a:r>
            <a:r>
              <a:rPr kumimoji="1" lang="ja-JP" altLang="en-US" dirty="0" smtClean="0"/>
              <a:t>を用いた項目反応理論の推定、最後に、</a:t>
            </a:r>
            <a:r>
              <a:rPr kumimoji="1" lang="en-US" altLang="ja-JP" dirty="0" smtClean="0"/>
              <a:t>Differential item functioning</a:t>
            </a:r>
            <a:r>
              <a:rPr kumimoji="1" lang="ja-JP" altLang="en-US" dirty="0" smtClean="0"/>
              <a:t>（差異項目機能）ということについてお伝えしたいと思います。</a:t>
            </a:r>
            <a:endParaRPr kumimoji="1" lang="ja-JP" altLang="en-US" dirty="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2</a:t>
            </a:fld>
            <a:endParaRPr kumimoji="1" lang="ja-JP" altLang="en-US"/>
          </a:p>
        </p:txBody>
      </p:sp>
    </p:spTree>
    <p:extLst>
      <p:ext uri="{BB962C8B-B14F-4D97-AF65-F5344CB8AC3E}">
        <p14:creationId xmlns:p14="http://schemas.microsoft.com/office/powerpoint/2010/main" val="98820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まずは分布を確認しました。全体的に「当てはまる」、「どちらかといえば当てはまる」という回答が多くみられました。</a:t>
            </a:r>
            <a:endParaRPr kumimoji="1" lang="ja-JP" altLang="en-US" dirty="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20</a:t>
            </a:fld>
            <a:endParaRPr kumimoji="1" lang="ja-JP" altLang="en-US"/>
          </a:p>
        </p:txBody>
      </p:sp>
    </p:spTree>
    <p:extLst>
      <p:ext uri="{BB962C8B-B14F-4D97-AF65-F5344CB8AC3E}">
        <p14:creationId xmlns:p14="http://schemas.microsoft.com/office/powerpoint/2010/main" val="2807721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Stata</a:t>
            </a:r>
            <a:r>
              <a:rPr kumimoji="1" lang="ja-JP" altLang="en-US" dirty="0" smtClean="0"/>
              <a:t>の</a:t>
            </a:r>
            <a:r>
              <a:rPr kumimoji="1" lang="en-US" altLang="ja-JP" dirty="0" smtClean="0"/>
              <a:t>Alpha</a:t>
            </a:r>
            <a:r>
              <a:rPr kumimoji="1" lang="ja-JP" altLang="en-US" dirty="0" smtClean="0"/>
              <a:t>コマンドは、項目間の相関や共分散を出力します。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detail</a:t>
            </a:r>
            <a:r>
              <a:rPr kumimoji="1" lang="ja-JP" altLang="en-US" dirty="0" smtClean="0"/>
              <a:t>オプションは、個々の項目と他の項目との相関を算出します。</a:t>
            </a:r>
            <a:r>
              <a:rPr kumimoji="1" lang="en-US" altLang="ja-JP" dirty="0" smtClean="0"/>
              <a:t>Item</a:t>
            </a:r>
            <a:r>
              <a:rPr kumimoji="1" lang="ja-JP" altLang="en-US" dirty="0" smtClean="0"/>
              <a:t>オプションはある項目を除外した時のテスト全体のクロンバックの</a:t>
            </a:r>
            <a:r>
              <a:rPr kumimoji="1" lang="en-US" altLang="ja-JP" dirty="0" smtClean="0"/>
              <a:t>α</a:t>
            </a:r>
            <a:r>
              <a:rPr kumimoji="1" lang="ja-JP" altLang="en-US" dirty="0" smtClean="0"/>
              <a:t>の値を出力します。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この結果、項目</a:t>
            </a:r>
            <a:r>
              <a:rPr kumimoji="1" lang="en-US" altLang="ja-JP" dirty="0" smtClean="0"/>
              <a:t>33</a:t>
            </a:r>
            <a:r>
              <a:rPr kumimoji="1" lang="ja-JP" altLang="en-US" dirty="0" smtClean="0"/>
              <a:t>と</a:t>
            </a:r>
            <a:r>
              <a:rPr kumimoji="1" lang="en-US" altLang="ja-JP" dirty="0" smtClean="0"/>
              <a:t>34</a:t>
            </a:r>
            <a:r>
              <a:rPr kumimoji="1" lang="ja-JP" altLang="en-US" dirty="0" smtClean="0"/>
              <a:t>を除外した時に、わずかに</a:t>
            </a:r>
            <a:r>
              <a:rPr kumimoji="1" lang="en-US" altLang="ja-JP" dirty="0" smtClean="0"/>
              <a:t>α</a:t>
            </a:r>
            <a:r>
              <a:rPr kumimoji="1" lang="ja-JP" altLang="en-US" dirty="0" smtClean="0"/>
              <a:t>の値が高くなりました。</a:t>
            </a:r>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21</a:t>
            </a:fld>
            <a:endParaRPr kumimoji="1" lang="ja-JP" altLang="en-US"/>
          </a:p>
        </p:txBody>
      </p:sp>
    </p:spTree>
    <p:extLst>
      <p:ext uri="{BB962C8B-B14F-4D97-AF65-F5344CB8AC3E}">
        <p14:creationId xmlns:p14="http://schemas.microsoft.com/office/powerpoint/2010/main" val="1511506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次に</a:t>
            </a:r>
            <a:r>
              <a:rPr kumimoji="1" lang="en-US" altLang="ja-JP" dirty="0" err="1" smtClean="0"/>
              <a:t>unidimensionality</a:t>
            </a:r>
            <a:r>
              <a:rPr kumimoji="1" lang="ja-JP" altLang="en-US" dirty="0" smtClean="0"/>
              <a:t>の確認のため、</a:t>
            </a:r>
            <a:r>
              <a:rPr kumimoji="1" lang="en-US" altLang="ja-JP" dirty="0" err="1" smtClean="0"/>
              <a:t>pca</a:t>
            </a:r>
            <a:r>
              <a:rPr kumimoji="1" lang="ja-JP" altLang="en-US" dirty="0" smtClean="0"/>
              <a:t>コマンドを用いて主成分分析を行いました。</a:t>
            </a:r>
            <a:endParaRPr kumimoji="1" lang="en-US" altLang="ja-JP" dirty="0" smtClean="0"/>
          </a:p>
          <a:p>
            <a:r>
              <a:rPr kumimoji="1" lang="ja-JP" altLang="en-US" dirty="0" smtClean="0"/>
              <a:t>固有値、</a:t>
            </a:r>
            <a:r>
              <a:rPr lang="en-US" altLang="ja-JP" sz="1200" dirty="0" smtClean="0">
                <a:latin typeface="游ゴシック Medium" panose="020B0500000000000000" pitchFamily="50" charset="-128"/>
                <a:ea typeface="游ゴシック Medium" panose="020B0500000000000000" pitchFamily="50" charset="-128"/>
              </a:rPr>
              <a:t>Eigenvalue</a:t>
            </a:r>
            <a:r>
              <a:rPr lang="ja-JP" altLang="en-US" sz="1200" dirty="0" smtClean="0">
                <a:latin typeface="游ゴシック Medium" panose="020B0500000000000000" pitchFamily="50" charset="-128"/>
                <a:ea typeface="游ゴシック Medium" panose="020B0500000000000000" pitchFamily="50" charset="-128"/>
              </a:rPr>
              <a:t>の減衰は、</a:t>
            </a:r>
            <a:r>
              <a:rPr lang="en-US" altLang="ja-JP" sz="1200" dirty="0" smtClean="0">
                <a:latin typeface="游ゴシック Medium" panose="020B0500000000000000" pitchFamily="50" charset="-128"/>
                <a:ea typeface="游ゴシック Medium" panose="020B0500000000000000" pitchFamily="50" charset="-128"/>
              </a:rPr>
              <a:t>14.4, 1.3, 1.2…</a:t>
            </a:r>
            <a:r>
              <a:rPr lang="ja-JP" altLang="en-US" sz="1200" dirty="0" smtClean="0">
                <a:latin typeface="游ゴシック Medium" panose="020B0500000000000000" pitchFamily="50" charset="-128"/>
                <a:ea typeface="游ゴシック Medium" panose="020B0500000000000000" pitchFamily="50" charset="-128"/>
              </a:rPr>
              <a:t>で、</a:t>
            </a:r>
            <a:r>
              <a:rPr lang="en-US" altLang="ja-JP" sz="1200" dirty="0" smtClean="0">
                <a:latin typeface="游ゴシック Medium" panose="020B0500000000000000" pitchFamily="50" charset="-128"/>
                <a:ea typeface="游ゴシック Medium" panose="020B0500000000000000" pitchFamily="50" charset="-128"/>
              </a:rPr>
              <a:t>1</a:t>
            </a:r>
            <a:r>
              <a:rPr lang="ja-JP" altLang="en-US" sz="1200" dirty="0" smtClean="0">
                <a:latin typeface="游ゴシック Medium" panose="020B0500000000000000" pitchFamily="50" charset="-128"/>
                <a:ea typeface="游ゴシック Medium" panose="020B0500000000000000" pitchFamily="50" charset="-128"/>
              </a:rPr>
              <a:t>つ目の</a:t>
            </a:r>
            <a:r>
              <a:rPr lang="en-US" altLang="ja-JP" sz="1200" dirty="0" smtClean="0">
                <a:latin typeface="游ゴシック Medium" panose="020B0500000000000000" pitchFamily="50" charset="-128"/>
                <a:ea typeface="游ゴシック Medium" panose="020B0500000000000000" pitchFamily="50" charset="-128"/>
              </a:rPr>
              <a:t>component</a:t>
            </a:r>
            <a:r>
              <a:rPr lang="ja-JP" altLang="en-US" sz="1200" dirty="0" smtClean="0">
                <a:latin typeface="游ゴシック Medium" panose="020B0500000000000000" pitchFamily="50" charset="-128"/>
                <a:ea typeface="游ゴシック Medium" panose="020B0500000000000000" pitchFamily="50" charset="-128"/>
              </a:rPr>
              <a:t>で分散の約</a:t>
            </a:r>
            <a:r>
              <a:rPr lang="en-US" altLang="ja-JP" sz="1200" dirty="0" smtClean="0">
                <a:latin typeface="游ゴシック Medium" panose="020B0500000000000000" pitchFamily="50" charset="-128"/>
                <a:ea typeface="游ゴシック Medium" panose="020B0500000000000000" pitchFamily="50" charset="-128"/>
              </a:rPr>
              <a:t>42</a:t>
            </a:r>
            <a:r>
              <a:rPr lang="ja-JP" altLang="en-US" sz="1200" dirty="0" smtClean="0">
                <a:latin typeface="游ゴシック Medium" panose="020B0500000000000000" pitchFamily="50" charset="-128"/>
                <a:ea typeface="游ゴシック Medium" panose="020B0500000000000000" pitchFamily="50" charset="-128"/>
              </a:rPr>
              <a:t>％を説明しているという結果でした。</a:t>
            </a:r>
            <a:endParaRPr lang="en-US" altLang="ja-JP" sz="1200" dirty="0" smtClean="0">
              <a:latin typeface="游ゴシック Medium" panose="020B0500000000000000" pitchFamily="50" charset="-128"/>
              <a:ea typeface="游ゴシック Medium" panose="020B0500000000000000" pitchFamily="50" charset="-128"/>
            </a:endParaRPr>
          </a:p>
          <a:p>
            <a:r>
              <a:rPr lang="en-US" altLang="ja-JP" sz="1200" dirty="0" err="1" smtClean="0">
                <a:latin typeface="游ゴシック Medium" panose="020B0500000000000000" pitchFamily="50" charset="-128"/>
                <a:ea typeface="游ゴシック Medium" panose="020B0500000000000000" pitchFamily="50" charset="-128"/>
              </a:rPr>
              <a:t>unidimensionality</a:t>
            </a:r>
            <a:r>
              <a:rPr lang="ja-JP" altLang="en-US" sz="1200" dirty="0" smtClean="0">
                <a:latin typeface="游ゴシック Medium" panose="020B0500000000000000" pitchFamily="50" charset="-128"/>
                <a:ea typeface="游ゴシック Medium" panose="020B0500000000000000" pitchFamily="50" charset="-128"/>
              </a:rPr>
              <a:t>の仮定については、最低でも</a:t>
            </a:r>
            <a:r>
              <a:rPr lang="en-US" altLang="ja-JP" sz="1200" dirty="0" smtClean="0">
                <a:latin typeface="游ゴシック Medium" panose="020B0500000000000000" pitchFamily="50" charset="-128"/>
                <a:ea typeface="游ゴシック Medium" panose="020B0500000000000000" pitchFamily="50" charset="-128"/>
              </a:rPr>
              <a:t>20</a:t>
            </a:r>
            <a:r>
              <a:rPr lang="ja-JP" altLang="en-US" sz="1200" dirty="0" smtClean="0">
                <a:latin typeface="游ゴシック Medium" panose="020B0500000000000000" pitchFamily="50" charset="-128"/>
                <a:ea typeface="游ゴシック Medium" panose="020B0500000000000000" pitchFamily="50" charset="-128"/>
              </a:rPr>
              <a:t>％以上と言われていますので、十分に仮定を満たしていることが確認されました。</a:t>
            </a:r>
            <a:endParaRPr kumimoji="1" lang="ja-JP" altLang="en-US" dirty="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22</a:t>
            </a:fld>
            <a:endParaRPr kumimoji="1" lang="ja-JP" altLang="en-US"/>
          </a:p>
        </p:txBody>
      </p:sp>
    </p:spTree>
    <p:extLst>
      <p:ext uri="{BB962C8B-B14F-4D97-AF65-F5344CB8AC3E}">
        <p14:creationId xmlns:p14="http://schemas.microsoft.com/office/powerpoint/2010/main" val="2567127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Likert</a:t>
            </a:r>
            <a:r>
              <a:rPr kumimoji="1" lang="ja-JP" altLang="en-US" dirty="0" smtClean="0"/>
              <a:t> </a:t>
            </a:r>
            <a:r>
              <a:rPr kumimoji="1" lang="en-US" altLang="ja-JP" dirty="0" smtClean="0"/>
              <a:t>scale</a:t>
            </a:r>
            <a:r>
              <a:rPr kumimoji="1" lang="ja-JP" altLang="en-US" dirty="0" err="1" smtClean="0"/>
              <a:t>のように</a:t>
            </a:r>
            <a:r>
              <a:rPr kumimoji="1" lang="ja-JP" altLang="en-US" dirty="0" smtClean="0"/>
              <a:t>データが多値の場合</a:t>
            </a:r>
            <a:r>
              <a:rPr kumimoji="1" lang="ja-JP" altLang="en-US" dirty="0" smtClean="0"/>
              <a:t>、</a:t>
            </a:r>
            <a:r>
              <a:rPr kumimoji="1" lang="en-US" altLang="ja-JP" dirty="0" smtClean="0"/>
              <a:t>graded </a:t>
            </a:r>
            <a:r>
              <a:rPr kumimoji="1" lang="en-US" altLang="ja-JP" dirty="0" smtClean="0"/>
              <a:t>response model</a:t>
            </a:r>
            <a:r>
              <a:rPr kumimoji="1" lang="ja-JP" altLang="en-US" dirty="0" smtClean="0"/>
              <a:t>と</a:t>
            </a:r>
            <a:r>
              <a:rPr kumimoji="1" lang="ja-JP" altLang="en-US" dirty="0" smtClean="0"/>
              <a:t>いうモデルがあるとお伝えしましたが、実は</a:t>
            </a:r>
            <a:r>
              <a:rPr kumimoji="1" lang="ja-JP" altLang="en-US" dirty="0" smtClean="0"/>
              <a:t>多値データに対応したモデルにもいくつかあって、ここからはどのモデルがデータによく当てはまっているのかということを検証していきたいと思います。</a:t>
            </a:r>
            <a:endParaRPr kumimoji="1" lang="en-US" altLang="ja-JP" dirty="0" smtClean="0"/>
          </a:p>
          <a:p>
            <a:r>
              <a:rPr kumimoji="1" lang="ja-JP" altLang="en-US" dirty="0" smtClean="0"/>
              <a:t>ラッシュモデルとは、すべての項目について同じパラメタの値を推定するモデルのことを言います。多値データに対応</a:t>
            </a:r>
            <a:r>
              <a:rPr kumimoji="1" lang="ja-JP" altLang="en-US" dirty="0" smtClean="0"/>
              <a:t>したラッシュモデル</a:t>
            </a:r>
            <a:r>
              <a:rPr kumimoji="1" lang="ja-JP" altLang="en-US" dirty="0" smtClean="0"/>
              <a:t>には、</a:t>
            </a:r>
            <a:r>
              <a:rPr lang="en-US" altLang="ja-JP" dirty="0" smtClean="0">
                <a:cs typeface="Courier New" panose="02070309020205020404" pitchFamily="49" charset="0"/>
              </a:rPr>
              <a:t>Rating</a:t>
            </a:r>
            <a:r>
              <a:rPr lang="ja-JP" altLang="en-US" dirty="0" smtClean="0">
                <a:cs typeface="Courier New" panose="02070309020205020404" pitchFamily="49" charset="0"/>
              </a:rPr>
              <a:t> </a:t>
            </a:r>
            <a:r>
              <a:rPr lang="en-US" altLang="ja-JP" dirty="0" smtClean="0">
                <a:cs typeface="Courier New" panose="02070309020205020404" pitchFamily="49" charset="0"/>
              </a:rPr>
              <a:t>Scale</a:t>
            </a:r>
            <a:r>
              <a:rPr lang="ja-JP" altLang="en-US" dirty="0" smtClean="0">
                <a:cs typeface="Courier New" panose="02070309020205020404" pitchFamily="49" charset="0"/>
              </a:rPr>
              <a:t> </a:t>
            </a:r>
            <a:r>
              <a:rPr lang="en-US" altLang="ja-JP" dirty="0" smtClean="0">
                <a:cs typeface="Courier New" panose="02070309020205020404" pitchFamily="49" charset="0"/>
              </a:rPr>
              <a:t>Model</a:t>
            </a:r>
            <a:r>
              <a:rPr lang="ja-JP" altLang="en-US" dirty="0" smtClean="0">
                <a:cs typeface="Courier New" panose="02070309020205020404" pitchFamily="49" charset="0"/>
              </a:rPr>
              <a:t> や</a:t>
            </a:r>
            <a:r>
              <a:rPr lang="en-US" altLang="ja-JP" dirty="0" smtClean="0">
                <a:cs typeface="Courier New" panose="02070309020205020404" pitchFamily="49" charset="0"/>
              </a:rPr>
              <a:t>Partial</a:t>
            </a:r>
            <a:r>
              <a:rPr lang="ja-JP" altLang="en-US" dirty="0" smtClean="0">
                <a:cs typeface="Courier New" panose="02070309020205020404" pitchFamily="49" charset="0"/>
              </a:rPr>
              <a:t> </a:t>
            </a:r>
            <a:r>
              <a:rPr lang="en-US" altLang="ja-JP" dirty="0" smtClean="0">
                <a:cs typeface="Courier New" panose="02070309020205020404" pitchFamily="49" charset="0"/>
              </a:rPr>
              <a:t>Credit</a:t>
            </a:r>
            <a:r>
              <a:rPr lang="ja-JP" altLang="en-US" dirty="0" smtClean="0">
                <a:cs typeface="Courier New" panose="02070309020205020404" pitchFamily="49" charset="0"/>
              </a:rPr>
              <a:t> </a:t>
            </a:r>
            <a:r>
              <a:rPr lang="en-US" altLang="ja-JP" dirty="0" smtClean="0">
                <a:cs typeface="Courier New" panose="02070309020205020404" pitchFamily="49" charset="0"/>
              </a:rPr>
              <a:t>Model</a:t>
            </a:r>
            <a:r>
              <a:rPr lang="ja-JP" altLang="en-US" dirty="0" smtClean="0">
                <a:cs typeface="Courier New" panose="02070309020205020404" pitchFamily="49" charset="0"/>
              </a:rPr>
              <a:t> があります。これに対して、</a:t>
            </a:r>
            <a:r>
              <a:rPr lang="en-US" altLang="ja-JP" dirty="0" smtClean="0">
                <a:cs typeface="Courier New" panose="02070309020205020404" pitchFamily="49" charset="0"/>
              </a:rPr>
              <a:t>General </a:t>
            </a:r>
            <a:r>
              <a:rPr lang="ja-JP" altLang="en-US" dirty="0" smtClean="0">
                <a:cs typeface="Courier New" panose="02070309020205020404" pitchFamily="49" charset="0"/>
              </a:rPr>
              <a:t>モデルでは、一つ一つの項目ごとに異なるパラメタ値を推定するモデルで、</a:t>
            </a:r>
            <a:r>
              <a:rPr lang="en-US" altLang="ja-JP" dirty="0" smtClean="0">
                <a:cs typeface="Courier New" panose="02070309020205020404" pitchFamily="49" charset="0"/>
              </a:rPr>
              <a:t>graded response</a:t>
            </a:r>
            <a:r>
              <a:rPr lang="en-US" altLang="ja-JP" baseline="0" dirty="0" smtClean="0">
                <a:cs typeface="Courier New" panose="02070309020205020404" pitchFamily="49" charset="0"/>
              </a:rPr>
              <a:t> model</a:t>
            </a:r>
            <a:r>
              <a:rPr lang="ja-JP" altLang="en-US" baseline="0" dirty="0" smtClean="0">
                <a:cs typeface="Courier New" panose="02070309020205020404" pitchFamily="49" charset="0"/>
              </a:rPr>
              <a:t>がこれにあたります。</a:t>
            </a:r>
            <a:endParaRPr lang="en-US" altLang="ja-JP" baseline="0" dirty="0" smtClean="0">
              <a:cs typeface="Courier New" panose="02070309020205020404" pitchFamily="49" charset="0"/>
            </a:endParaRPr>
          </a:p>
          <a:p>
            <a:r>
              <a:rPr kumimoji="1" lang="ja-JP" altLang="en-US" baseline="0" dirty="0" smtClean="0">
                <a:cs typeface="Courier New" panose="02070309020205020404" pitchFamily="49" charset="0"/>
              </a:rPr>
              <a:t>ちなみにこれらはすべて、「当てはまる」から「当てはまらない」といったように順序のある多値データに対応したモデルですが、</a:t>
            </a:r>
            <a:r>
              <a:rPr kumimoji="1" lang="en-US" altLang="ja-JP" baseline="0" dirty="0" smtClean="0">
                <a:cs typeface="Courier New" panose="02070309020205020404" pitchFamily="49" charset="0"/>
              </a:rPr>
              <a:t>Stata14</a:t>
            </a:r>
            <a:r>
              <a:rPr kumimoji="1" lang="ja-JP" altLang="en-US" baseline="0" dirty="0" smtClean="0">
                <a:cs typeface="Courier New" panose="02070309020205020404" pitchFamily="49" charset="0"/>
              </a:rPr>
              <a:t>からは、順序性のない名義変数に対応したモデルも扱うことができるようになっています。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23</a:t>
            </a:fld>
            <a:endParaRPr kumimoji="1" lang="ja-JP" altLang="en-US"/>
          </a:p>
        </p:txBody>
      </p:sp>
    </p:spTree>
    <p:extLst>
      <p:ext uri="{BB962C8B-B14F-4D97-AF65-F5344CB8AC3E}">
        <p14:creationId xmlns:p14="http://schemas.microsoft.com/office/powerpoint/2010/main" val="2004132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ラッシュモデルとしての</a:t>
            </a:r>
            <a:r>
              <a:rPr kumimoji="1" lang="en-US" altLang="ja-JP" dirty="0" smtClean="0"/>
              <a:t>rating scale</a:t>
            </a:r>
            <a:r>
              <a:rPr kumimoji="1" lang="en-US" altLang="ja-JP" baseline="0" dirty="0" smtClean="0"/>
              <a:t> model</a:t>
            </a:r>
            <a:r>
              <a:rPr kumimoji="1" lang="ja-JP" altLang="en-US" baseline="0" dirty="0" smtClean="0"/>
              <a:t>と、</a:t>
            </a:r>
            <a:r>
              <a:rPr kumimoji="1" lang="en-US" altLang="ja-JP" baseline="0" dirty="0" smtClean="0"/>
              <a:t>general model</a:t>
            </a:r>
            <a:r>
              <a:rPr kumimoji="1" lang="ja-JP" altLang="en-US" baseline="0" dirty="0" smtClean="0"/>
              <a:t>である</a:t>
            </a:r>
            <a:r>
              <a:rPr kumimoji="1" lang="en-US" altLang="ja-JP" baseline="0" dirty="0" smtClean="0"/>
              <a:t>graded response model</a:t>
            </a:r>
            <a:r>
              <a:rPr kumimoji="1" lang="ja-JP" altLang="en-US" baseline="0" dirty="0" smtClean="0"/>
              <a:t>の２つのモデルの当てはまりを比較していきたいと思います。</a:t>
            </a:r>
            <a:endParaRPr kumimoji="1" lang="en-US" altLang="ja-JP" baseline="0" dirty="0" smtClean="0"/>
          </a:p>
          <a:p>
            <a:r>
              <a:rPr kumimoji="1" lang="en-US" altLang="ja-JP" dirty="0" smtClean="0"/>
              <a:t>rating scale</a:t>
            </a:r>
            <a:r>
              <a:rPr kumimoji="1" lang="en-US" altLang="ja-JP" baseline="0" dirty="0" smtClean="0"/>
              <a:t> model</a:t>
            </a:r>
            <a:r>
              <a:rPr kumimoji="1" lang="ja-JP" altLang="en-US" baseline="0" dirty="0" smtClean="0"/>
              <a:t>は、</a:t>
            </a:r>
            <a:r>
              <a:rPr kumimoji="1" lang="en-US" altLang="ja-JP" baseline="0" dirty="0" smtClean="0"/>
              <a:t>1 parameter logistic model</a:t>
            </a:r>
            <a:r>
              <a:rPr kumimoji="1" lang="ja-JP" altLang="en-US" baseline="0" dirty="0" smtClean="0"/>
              <a:t>を順序データに適用したもので、全ての項目に対して識別力の値を</a:t>
            </a:r>
            <a:r>
              <a:rPr kumimoji="1" lang="en-US" altLang="ja-JP" baseline="0" dirty="0" smtClean="0"/>
              <a:t>1</a:t>
            </a:r>
            <a:r>
              <a:rPr kumimoji="1" lang="ja-JP" altLang="en-US" baseline="0" dirty="0" err="1" smtClean="0"/>
              <a:t>つだけ</a:t>
            </a:r>
            <a:r>
              <a:rPr kumimoji="1" lang="ja-JP" altLang="en-US" baseline="0" dirty="0" smtClean="0"/>
              <a:t>推定します。困難度については、推定値の差のパターンがすべての項目で等しくなります。</a:t>
            </a:r>
            <a:endParaRPr kumimoji="1" lang="en-US" altLang="ja-JP" baseline="0" dirty="0" smtClean="0"/>
          </a:p>
          <a:p>
            <a:r>
              <a:rPr kumimoji="1" lang="ja-JP" altLang="en-US" baseline="0" dirty="0" smtClean="0"/>
              <a:t>これに対して</a:t>
            </a:r>
            <a:r>
              <a:rPr kumimoji="1" lang="en-US" altLang="ja-JP" baseline="0" dirty="0" smtClean="0"/>
              <a:t>graded response model</a:t>
            </a:r>
            <a:r>
              <a:rPr kumimoji="1" lang="ja-JP" altLang="en-US" baseline="0" dirty="0" smtClean="0"/>
              <a:t>は、</a:t>
            </a:r>
            <a:r>
              <a:rPr kumimoji="1" lang="en-US" altLang="ja-JP" baseline="0" dirty="0" smtClean="0"/>
              <a:t>2 parameter logistic model</a:t>
            </a:r>
            <a:r>
              <a:rPr kumimoji="1" lang="ja-JP" altLang="en-US" baseline="0" dirty="0" smtClean="0"/>
              <a:t>を順序データに適用したもので、各項目に対して個別の識別力、困難度の値を推定します。実際のモデル推定を順を追ってみていきたいと思います。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24</a:t>
            </a:fld>
            <a:endParaRPr kumimoji="1" lang="ja-JP" altLang="en-US"/>
          </a:p>
        </p:txBody>
      </p:sp>
    </p:spTree>
    <p:extLst>
      <p:ext uri="{BB962C8B-B14F-4D97-AF65-F5344CB8AC3E}">
        <p14:creationId xmlns:p14="http://schemas.microsoft.com/office/powerpoint/2010/main" val="378790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Rating</a:t>
            </a:r>
            <a:r>
              <a:rPr kumimoji="1" lang="ja-JP" altLang="en-US" dirty="0" smtClean="0"/>
              <a:t> </a:t>
            </a:r>
            <a:r>
              <a:rPr kumimoji="1" lang="en-US" altLang="ja-JP" dirty="0" smtClean="0"/>
              <a:t>scale</a:t>
            </a:r>
            <a:r>
              <a:rPr kumimoji="1" lang="ja-JP" altLang="en-US" dirty="0" smtClean="0"/>
              <a:t> </a:t>
            </a:r>
            <a:r>
              <a:rPr kumimoji="1" lang="en-US" altLang="ja-JP" dirty="0" smtClean="0"/>
              <a:t>model</a:t>
            </a:r>
            <a:r>
              <a:rPr kumimoji="1" lang="ja-JP" altLang="en-US" dirty="0" smtClean="0"/>
              <a:t>の推定は、</a:t>
            </a:r>
            <a:r>
              <a:rPr kumimoji="1" lang="en-US" altLang="ja-JP" dirty="0" err="1" smtClean="0"/>
              <a:t>irt</a:t>
            </a:r>
            <a:r>
              <a:rPr kumimoji="1" lang="en-US" altLang="ja-JP" dirty="0" smtClean="0"/>
              <a:t> </a:t>
            </a:r>
            <a:r>
              <a:rPr kumimoji="1" lang="en-US" altLang="ja-JP" dirty="0" err="1" smtClean="0"/>
              <a:t>rsm</a:t>
            </a:r>
            <a:r>
              <a:rPr kumimoji="1" lang="ja-JP" altLang="en-US" dirty="0" smtClean="0"/>
              <a:t>コマンドで行います。</a:t>
            </a:r>
            <a:endParaRPr kumimoji="1" lang="en-US" altLang="ja-JP" dirty="0" smtClean="0"/>
          </a:p>
          <a:p>
            <a:r>
              <a:rPr kumimoji="1" lang="ja-JP" altLang="en-US" dirty="0" smtClean="0"/>
              <a:t>結果の一部を表にまとめてあります。識別力の値は約</a:t>
            </a:r>
            <a:r>
              <a:rPr lang="en-US" altLang="ja-JP" sz="1200" u="none" strike="noStrike" dirty="0" smtClean="0">
                <a:solidFill>
                  <a:sysClr val="windowText" lastClr="000000"/>
                </a:solidFill>
                <a:effectLst/>
              </a:rPr>
              <a:t>1.01</a:t>
            </a:r>
            <a:r>
              <a:rPr kumimoji="1" lang="ja-JP" altLang="en-US" dirty="0" smtClean="0"/>
              <a:t>で、全ての項目に対して</a:t>
            </a:r>
            <a:r>
              <a:rPr kumimoji="1" lang="en-US" altLang="ja-JP" dirty="0" smtClean="0"/>
              <a:t>1</a:t>
            </a:r>
            <a:r>
              <a:rPr kumimoji="1" lang="ja-JP" altLang="en-US" dirty="0" smtClean="0"/>
              <a:t>つのみです。</a:t>
            </a:r>
            <a:endParaRPr kumimoji="1" lang="en-US" altLang="ja-JP" dirty="0" smtClean="0"/>
          </a:p>
          <a:p>
            <a:r>
              <a:rPr kumimoji="1" lang="ja-JP" altLang="en-US" dirty="0" smtClean="0"/>
              <a:t>困難度の値は項目ごとに違いますが、</a:t>
            </a:r>
            <a:r>
              <a:rPr kumimoji="1" lang="en-US" altLang="ja-JP" dirty="0" smtClean="0"/>
              <a:t>1vs0</a:t>
            </a:r>
            <a:r>
              <a:rPr kumimoji="1" lang="ja-JP" altLang="en-US" dirty="0" smtClean="0"/>
              <a:t>と</a:t>
            </a:r>
            <a:r>
              <a:rPr kumimoji="1" lang="en-US" altLang="ja-JP" dirty="0" smtClean="0"/>
              <a:t>2vs1</a:t>
            </a:r>
            <a:r>
              <a:rPr kumimoji="1" lang="ja-JP" altLang="en-US" dirty="0" smtClean="0"/>
              <a:t>の推定値の差、</a:t>
            </a:r>
            <a:r>
              <a:rPr kumimoji="1" lang="en-US" altLang="ja-JP" dirty="0" smtClean="0"/>
              <a:t>2vs1</a:t>
            </a:r>
            <a:r>
              <a:rPr kumimoji="1" lang="ja-JP" altLang="en-US" dirty="0" smtClean="0"/>
              <a:t>と</a:t>
            </a:r>
            <a:r>
              <a:rPr kumimoji="1" lang="en-US" altLang="ja-JP" dirty="0" smtClean="0"/>
              <a:t>3vs2</a:t>
            </a:r>
            <a:r>
              <a:rPr kumimoji="1" lang="ja-JP" altLang="en-US" dirty="0" smtClean="0"/>
              <a:t>の推定値の差、といった差のパターンは、全ての項目で等しくなっています。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25</a:t>
            </a:fld>
            <a:endParaRPr kumimoji="1" lang="ja-JP" altLang="en-US"/>
          </a:p>
        </p:txBody>
      </p:sp>
    </p:spTree>
    <p:extLst>
      <p:ext uri="{BB962C8B-B14F-4D97-AF65-F5344CB8AC3E}">
        <p14:creationId xmlns:p14="http://schemas.microsoft.com/office/powerpoint/2010/main" val="167834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Graded</a:t>
            </a:r>
            <a:r>
              <a:rPr kumimoji="1" lang="ja-JP" altLang="en-US" dirty="0" smtClean="0"/>
              <a:t> </a:t>
            </a:r>
            <a:r>
              <a:rPr kumimoji="1" lang="en-US" altLang="ja-JP" dirty="0" smtClean="0"/>
              <a:t>response</a:t>
            </a:r>
            <a:r>
              <a:rPr kumimoji="1" lang="ja-JP" altLang="en-US" dirty="0" smtClean="0"/>
              <a:t> </a:t>
            </a:r>
            <a:r>
              <a:rPr kumimoji="1" lang="en-US" altLang="ja-JP" dirty="0" smtClean="0"/>
              <a:t>model</a:t>
            </a:r>
            <a:r>
              <a:rPr kumimoji="1" lang="ja-JP" altLang="en-US" dirty="0" smtClean="0"/>
              <a:t>の推定は、</a:t>
            </a:r>
            <a:r>
              <a:rPr kumimoji="1" lang="en-US" altLang="ja-JP" dirty="0" err="1" smtClean="0"/>
              <a:t>irt</a:t>
            </a:r>
            <a:r>
              <a:rPr kumimoji="1" lang="en-US" altLang="ja-JP" dirty="0" smtClean="0"/>
              <a:t> </a:t>
            </a:r>
            <a:r>
              <a:rPr kumimoji="1" lang="en-US" altLang="ja-JP" dirty="0" err="1" smtClean="0"/>
              <a:t>grm</a:t>
            </a:r>
            <a:r>
              <a:rPr kumimoji="1" lang="ja-JP" altLang="en-US" dirty="0" smtClean="0"/>
              <a:t>コマンドで行います。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Graded</a:t>
            </a:r>
            <a:r>
              <a:rPr kumimoji="1" lang="ja-JP" altLang="en-US" dirty="0" smtClean="0"/>
              <a:t> </a:t>
            </a:r>
            <a:r>
              <a:rPr kumimoji="1" lang="en-US" altLang="ja-JP" dirty="0" smtClean="0"/>
              <a:t>response</a:t>
            </a:r>
            <a:r>
              <a:rPr kumimoji="1" lang="ja-JP" altLang="en-US" dirty="0" smtClean="0"/>
              <a:t> </a:t>
            </a:r>
            <a:r>
              <a:rPr kumimoji="1" lang="en-US" altLang="ja-JP" dirty="0" smtClean="0"/>
              <a:t>model</a:t>
            </a:r>
            <a:r>
              <a:rPr lang="ja-JP" altLang="en-US" sz="1200" dirty="0" smtClean="0">
                <a:latin typeface="+mn-ea"/>
              </a:rPr>
              <a:t>ではそれぞれの項目に対して識別力の値が推定</a:t>
            </a:r>
            <a:r>
              <a:rPr lang="ja-JP" altLang="en-US" sz="1200" dirty="0" smtClean="0">
                <a:latin typeface="+mn-ea"/>
              </a:rPr>
              <a:t>されます。</a:t>
            </a:r>
            <a:r>
              <a:rPr lang="ja-JP" altLang="en-US" sz="1200" dirty="0" smtClean="0">
                <a:latin typeface="+mn-ea"/>
              </a:rPr>
              <a:t>困難度についても、推定値の差のパターンは各項目で</a:t>
            </a:r>
            <a:r>
              <a:rPr lang="ja-JP" altLang="en-US" sz="1200" dirty="0" smtClean="0">
                <a:latin typeface="+mn-ea"/>
              </a:rPr>
              <a:t>異なります。</a:t>
            </a:r>
            <a:endParaRPr lang="ja-JP" altLang="en-US" sz="1200" dirty="0" smtClean="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26</a:t>
            </a:fld>
            <a:endParaRPr kumimoji="1" lang="ja-JP" altLang="en-US"/>
          </a:p>
        </p:txBody>
      </p:sp>
    </p:spTree>
    <p:extLst>
      <p:ext uri="{BB962C8B-B14F-4D97-AF65-F5344CB8AC3E}">
        <p14:creationId xmlns:p14="http://schemas.microsoft.com/office/powerpoint/2010/main" val="376811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回答者の回答パターンから潜在特性</a:t>
            </a:r>
            <a:r>
              <a:rPr kumimoji="1" lang="en-US" altLang="ja-JP" dirty="0" smtClean="0"/>
              <a:t>θ</a:t>
            </a:r>
            <a:r>
              <a:rPr kumimoji="1" lang="ja-JP" altLang="en-US" dirty="0" smtClean="0"/>
              <a:t>の値、この場合は、学校風土に対する感じ方を推定しています。</a:t>
            </a:r>
            <a:r>
              <a:rPr kumimoji="1" lang="el-GR" altLang="ja-JP" dirty="0" smtClean="0"/>
              <a:t>Θ</a:t>
            </a:r>
            <a:r>
              <a:rPr kumimoji="1" lang="ja-JP" altLang="en-US" dirty="0" smtClean="0"/>
              <a:t>の値は正規分布することが仮定されていますので、推定された</a:t>
            </a:r>
            <a:r>
              <a:rPr kumimoji="1" lang="en-US" altLang="ja-JP" dirty="0" smtClean="0"/>
              <a:t>θ</a:t>
            </a:r>
            <a:r>
              <a:rPr kumimoji="1" lang="ja-JP" altLang="en-US" dirty="0" smtClean="0"/>
              <a:t>の値をもとにヒストグラムを描いてみます。上の図が</a:t>
            </a:r>
            <a:r>
              <a:rPr kumimoji="1" lang="en-US" altLang="ja-JP" dirty="0" smtClean="0"/>
              <a:t>rating</a:t>
            </a:r>
            <a:r>
              <a:rPr kumimoji="1" lang="en-US" altLang="ja-JP" baseline="0" dirty="0" smtClean="0"/>
              <a:t> scale model</a:t>
            </a:r>
            <a:r>
              <a:rPr kumimoji="1" lang="ja-JP" altLang="en-US" baseline="0" dirty="0" smtClean="0"/>
              <a:t>で推定された</a:t>
            </a:r>
            <a:r>
              <a:rPr kumimoji="1" lang="en-US" altLang="ja-JP" baseline="0" dirty="0" smtClean="0"/>
              <a:t>θ</a:t>
            </a:r>
            <a:r>
              <a:rPr kumimoji="1" lang="ja-JP" altLang="en-US" baseline="0" dirty="0" smtClean="0"/>
              <a:t>の分布、下の図が</a:t>
            </a:r>
            <a:r>
              <a:rPr kumimoji="1" lang="en-US" altLang="ja-JP" baseline="0" dirty="0" smtClean="0"/>
              <a:t>graded response model</a:t>
            </a:r>
            <a:r>
              <a:rPr kumimoji="1" lang="ja-JP" altLang="en-US" baseline="0" dirty="0" smtClean="0"/>
              <a:t>で推定された</a:t>
            </a:r>
            <a:r>
              <a:rPr kumimoji="1" lang="en-US" altLang="ja-JP" baseline="0" dirty="0" smtClean="0"/>
              <a:t>θ</a:t>
            </a:r>
            <a:r>
              <a:rPr kumimoji="1" lang="ja-JP" altLang="en-US" baseline="0" dirty="0" smtClean="0"/>
              <a:t>の分布です。下の図の方がきれいな正規分布になっています。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27</a:t>
            </a:fld>
            <a:endParaRPr kumimoji="1" lang="ja-JP" altLang="en-US"/>
          </a:p>
        </p:txBody>
      </p:sp>
    </p:spTree>
    <p:extLst>
      <p:ext uri="{BB962C8B-B14F-4D97-AF65-F5344CB8AC3E}">
        <p14:creationId xmlns:p14="http://schemas.microsoft.com/office/powerpoint/2010/main" val="480944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IRT</a:t>
            </a:r>
            <a:r>
              <a:rPr kumimoji="1" lang="ja-JP" altLang="en-US" dirty="0" smtClean="0"/>
              <a:t>のグラフの一つとして</a:t>
            </a:r>
            <a:r>
              <a:rPr kumimoji="1" lang="en-US" altLang="ja-JP" dirty="0" smtClean="0"/>
              <a:t>Test</a:t>
            </a:r>
            <a:r>
              <a:rPr kumimoji="1" lang="ja-JP" altLang="en-US" dirty="0" smtClean="0"/>
              <a:t> </a:t>
            </a:r>
            <a:r>
              <a:rPr kumimoji="1" lang="en-US" altLang="ja-JP" dirty="0" smtClean="0"/>
              <a:t>Characteristic</a:t>
            </a:r>
            <a:r>
              <a:rPr kumimoji="1" lang="ja-JP" altLang="en-US" dirty="0" smtClean="0"/>
              <a:t> </a:t>
            </a:r>
            <a:r>
              <a:rPr kumimoji="1" lang="en-US" altLang="ja-JP" dirty="0" smtClean="0"/>
              <a:t>Curve</a:t>
            </a:r>
            <a:r>
              <a:rPr kumimoji="1" lang="ja-JP" altLang="en-US" dirty="0" smtClean="0"/>
              <a:t>という曲線を出力することができます。この図は、予測された尺度の合計得点、例えば左側の図の場合、</a:t>
            </a:r>
            <a:r>
              <a:rPr kumimoji="1" lang="en-US" altLang="ja-JP" dirty="0" smtClean="0"/>
              <a:t>θ</a:t>
            </a:r>
            <a:r>
              <a:rPr kumimoji="1" lang="ja-JP" altLang="en-US" dirty="0" smtClean="0"/>
              <a:t>の値が</a:t>
            </a:r>
            <a:r>
              <a:rPr kumimoji="1" lang="en-US" altLang="ja-JP" dirty="0" smtClean="0"/>
              <a:t>-4</a:t>
            </a:r>
            <a:r>
              <a:rPr kumimoji="1" lang="ja-JP" altLang="en-US" dirty="0" smtClean="0"/>
              <a:t>だったら合計点はだいたい</a:t>
            </a:r>
            <a:r>
              <a:rPr kumimoji="1" lang="en-US" altLang="ja-JP" dirty="0" smtClean="0"/>
              <a:t>25</a:t>
            </a:r>
            <a:r>
              <a:rPr kumimoji="1" lang="ja-JP" altLang="en-US" dirty="0" smtClean="0"/>
              <a:t>点くらい、</a:t>
            </a:r>
            <a:r>
              <a:rPr kumimoji="1" lang="en-US" altLang="ja-JP" dirty="0" smtClean="0"/>
              <a:t>θ</a:t>
            </a:r>
            <a:r>
              <a:rPr kumimoji="1" lang="ja-JP" altLang="en-US" dirty="0" smtClean="0"/>
              <a:t>が</a:t>
            </a:r>
            <a:r>
              <a:rPr kumimoji="1" lang="en-US" altLang="ja-JP" dirty="0" smtClean="0"/>
              <a:t>0</a:t>
            </a:r>
            <a:r>
              <a:rPr kumimoji="1" lang="ja-JP" altLang="en-US" dirty="0" smtClean="0"/>
              <a:t>であれば</a:t>
            </a:r>
            <a:r>
              <a:rPr kumimoji="1" lang="en-US" altLang="ja-JP" dirty="0" smtClean="0"/>
              <a:t>120</a:t>
            </a:r>
            <a:r>
              <a:rPr kumimoji="1" lang="ja-JP" altLang="en-US" dirty="0" smtClean="0"/>
              <a:t>点くらいだろうという予測曲線です。そして赤のドットは、実際の合計得点をプロットしたものになります。この予測曲線と実際の得点のフィット具合からみても、</a:t>
            </a:r>
            <a:r>
              <a:rPr kumimoji="1" lang="en-US" altLang="ja-JP" dirty="0" smtClean="0"/>
              <a:t>graded response model</a:t>
            </a:r>
            <a:r>
              <a:rPr kumimoji="1" lang="ja-JP" altLang="en-US" dirty="0" smtClean="0"/>
              <a:t>による予測値が実際のスコアにかなり近いことが見て取れます。</a:t>
            </a:r>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28</a:t>
            </a:fld>
            <a:endParaRPr kumimoji="1" lang="ja-JP" altLang="en-US"/>
          </a:p>
        </p:txBody>
      </p:sp>
    </p:spTree>
    <p:extLst>
      <p:ext uri="{BB962C8B-B14F-4D97-AF65-F5344CB8AC3E}">
        <p14:creationId xmlns:p14="http://schemas.microsoft.com/office/powerpoint/2010/main" val="4107769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念押しの、</a:t>
            </a:r>
            <a:r>
              <a:rPr kumimoji="1" lang="en-US" altLang="ja-JP" dirty="0" smtClean="0"/>
              <a:t>likelihood-ratio</a:t>
            </a:r>
            <a:r>
              <a:rPr kumimoji="1" lang="en-US" altLang="ja-JP" baseline="0" dirty="0" smtClean="0"/>
              <a:t> test</a:t>
            </a:r>
            <a:r>
              <a:rPr kumimoji="1" lang="ja-JP" altLang="en-US" baseline="0" dirty="0" smtClean="0"/>
              <a:t>です。この結果</a:t>
            </a:r>
            <a:r>
              <a:rPr kumimoji="1" lang="en-US" altLang="ja-JP" baseline="0" dirty="0" smtClean="0"/>
              <a:t>p</a:t>
            </a:r>
            <a:r>
              <a:rPr kumimoji="1" lang="ja-JP" altLang="en-US" baseline="0" dirty="0" smtClean="0"/>
              <a:t>値は</a:t>
            </a:r>
            <a:r>
              <a:rPr kumimoji="1" lang="en-US" altLang="ja-JP" baseline="0" dirty="0" smtClean="0"/>
              <a:t>5</a:t>
            </a:r>
            <a:r>
              <a:rPr kumimoji="1" lang="ja-JP" altLang="en-US" baseline="0" dirty="0" smtClean="0"/>
              <a:t>％未満で有意であり、</a:t>
            </a:r>
            <a:r>
              <a:rPr kumimoji="1" lang="en-US" altLang="ja-JP" baseline="0" dirty="0" smtClean="0"/>
              <a:t>graded response model</a:t>
            </a:r>
            <a:r>
              <a:rPr kumimoji="1" lang="ja-JP" altLang="en-US" baseline="0" dirty="0" smtClean="0"/>
              <a:t>の方が良いと結論付けることができます。このことは、赤池情報量基準、ベイジアン情報量基準の値も</a:t>
            </a:r>
            <a:r>
              <a:rPr kumimoji="1" lang="en-US" altLang="ja-JP" baseline="0" dirty="0" smtClean="0"/>
              <a:t>graded response model</a:t>
            </a:r>
            <a:r>
              <a:rPr kumimoji="1" lang="ja-JP" altLang="en-US" baseline="0" dirty="0" smtClean="0"/>
              <a:t>の方が小さいことからも確認できます。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29</a:t>
            </a:fld>
            <a:endParaRPr kumimoji="1" lang="ja-JP" altLang="en-US"/>
          </a:p>
        </p:txBody>
      </p:sp>
    </p:spTree>
    <p:extLst>
      <p:ext uri="{BB962C8B-B14F-4D97-AF65-F5344CB8AC3E}">
        <p14:creationId xmlns:p14="http://schemas.microsoft.com/office/powerpoint/2010/main" val="403891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はじめに、項目反応理論とは、ということをお伝えしたいと思います。</a:t>
            </a:r>
            <a:endParaRPr kumimoji="1" lang="ja-JP" altLang="en-US" dirty="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3</a:t>
            </a:fld>
            <a:endParaRPr kumimoji="1" lang="ja-JP" altLang="en-US"/>
          </a:p>
        </p:txBody>
      </p:sp>
    </p:spTree>
    <p:extLst>
      <p:ext uri="{BB962C8B-B14F-4D97-AF65-F5344CB8AC3E}">
        <p14:creationId xmlns:p14="http://schemas.microsoft.com/office/powerpoint/2010/main" val="3502958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このスライドでは、全ての項目の識別力と困難度の値を表示しています</a:t>
            </a:r>
            <a:r>
              <a:rPr kumimoji="1" lang="ja-JP" altLang="en-US" dirty="0" smtClean="0"/>
              <a:t>。</a:t>
            </a:r>
            <a:r>
              <a:rPr kumimoji="1" lang="en-US" altLang="ja-JP" dirty="0" err="1" smtClean="0"/>
              <a:t>Irt</a:t>
            </a:r>
            <a:r>
              <a:rPr kumimoji="1" lang="en-US" altLang="ja-JP" dirty="0" smtClean="0"/>
              <a:t> </a:t>
            </a:r>
            <a:r>
              <a:rPr kumimoji="1" lang="en-US" altLang="ja-JP" dirty="0" err="1" smtClean="0"/>
              <a:t>grm</a:t>
            </a:r>
            <a:r>
              <a:rPr kumimoji="1" lang="en-US" altLang="ja-JP" dirty="0" smtClean="0"/>
              <a:t> </a:t>
            </a:r>
            <a:r>
              <a:rPr kumimoji="1" lang="ja-JP" altLang="en-US" dirty="0" smtClean="0"/>
              <a:t>コマンドで、全ての項目の識別力と困難度が出力されます。</a:t>
            </a:r>
            <a:endParaRPr kumimoji="1" lang="en-US" altLang="ja-JP" dirty="0" smtClean="0"/>
          </a:p>
          <a:p>
            <a:r>
              <a:rPr kumimoji="1" lang="en-US" altLang="ja-JP" dirty="0" smtClean="0"/>
              <a:t>Discrimination</a:t>
            </a:r>
            <a:r>
              <a:rPr kumimoji="1" lang="ja-JP" altLang="en-US" dirty="0" err="1" smtClean="0"/>
              <a:t>、</a:t>
            </a:r>
            <a:r>
              <a:rPr kumimoji="1" lang="ja-JP" altLang="en-US" dirty="0" smtClean="0"/>
              <a:t>識別力は、その項目得点と合計得点との関連の度合いを表し、値が大きいほど、項目特性値</a:t>
            </a:r>
            <a:r>
              <a:rPr kumimoji="1" lang="en-US" altLang="ja-JP" dirty="0" smtClean="0"/>
              <a:t>θ</a:t>
            </a:r>
            <a:r>
              <a:rPr kumimoji="1" lang="ja-JP" altLang="en-US" dirty="0" smtClean="0"/>
              <a:t>の値をより敏感に識別することができます。</a:t>
            </a:r>
            <a:endParaRPr kumimoji="1" lang="en-US" altLang="ja-JP" dirty="0" smtClean="0"/>
          </a:p>
          <a:p>
            <a:r>
              <a:rPr kumimoji="1" lang="ja-JP" altLang="en-US" dirty="0" smtClean="0"/>
              <a:t>どの</a:t>
            </a:r>
            <a:r>
              <a:rPr kumimoji="1" lang="ja-JP" altLang="en-US" dirty="0" smtClean="0"/>
              <a:t>くらいの値が妥当なのかということについて、</a:t>
            </a:r>
            <a:r>
              <a:rPr lang="ja-JP" altLang="en-US" sz="1200" dirty="0" smtClean="0"/>
              <a:t>ロズノフスキーの項目分析基準として提唱されているものには、識別力が</a:t>
            </a:r>
            <a:r>
              <a:rPr lang="en-US" altLang="ja-JP" sz="1200" dirty="0" smtClean="0"/>
              <a:t>0.5</a:t>
            </a:r>
            <a:r>
              <a:rPr lang="ja-JP" altLang="en-US" sz="1200" dirty="0" smtClean="0"/>
              <a:t>未満、あるいは困難度が</a:t>
            </a:r>
            <a:r>
              <a:rPr lang="en-US" altLang="ja-JP" sz="1200" dirty="0" smtClean="0"/>
              <a:t>4</a:t>
            </a:r>
            <a:r>
              <a:rPr lang="ja-JP" altLang="en-US" sz="1200" dirty="0" smtClean="0"/>
              <a:t>より大きいものについては、その項目を除外するという風になっています。この基準に照らし合わせると、項目</a:t>
            </a:r>
            <a:r>
              <a:rPr lang="en-US" altLang="ja-JP" sz="1200" dirty="0" smtClean="0"/>
              <a:t>33</a:t>
            </a:r>
            <a:r>
              <a:rPr lang="ja-JP" altLang="en-US" sz="1200" dirty="0" smtClean="0"/>
              <a:t>と</a:t>
            </a:r>
            <a:r>
              <a:rPr lang="en-US" altLang="ja-JP" sz="1200" dirty="0" smtClean="0"/>
              <a:t>34</a:t>
            </a:r>
            <a:r>
              <a:rPr lang="ja-JP" altLang="en-US" sz="1200" dirty="0" smtClean="0"/>
              <a:t>については、カテゴリ</a:t>
            </a:r>
            <a:r>
              <a:rPr lang="en-US" altLang="ja-JP" sz="1200" dirty="0" smtClean="0"/>
              <a:t>1</a:t>
            </a:r>
            <a:r>
              <a:rPr lang="ja-JP" altLang="en-US" sz="1200" dirty="0" smtClean="0"/>
              <a:t>対</a:t>
            </a:r>
            <a:r>
              <a:rPr lang="en-US" altLang="ja-JP" sz="1200" dirty="0" smtClean="0"/>
              <a:t>0</a:t>
            </a:r>
            <a:r>
              <a:rPr lang="ja-JP" altLang="en-US" sz="1200" dirty="0" err="1" smtClean="0"/>
              <a:t>の困</a:t>
            </a:r>
            <a:r>
              <a:rPr lang="ja-JP" altLang="en-US" sz="1200" dirty="0" smtClean="0"/>
              <a:t>難度が</a:t>
            </a:r>
            <a:r>
              <a:rPr lang="en-US" altLang="ja-JP" sz="1200" dirty="0" smtClean="0"/>
              <a:t>-5.09</a:t>
            </a:r>
            <a:r>
              <a:rPr lang="ja-JP" altLang="en-US" sz="1200" dirty="0" err="1" smtClean="0"/>
              <a:t>、</a:t>
            </a:r>
            <a:r>
              <a:rPr lang="en-US" altLang="ja-JP" sz="1200" dirty="0" smtClean="0"/>
              <a:t>-4.80</a:t>
            </a:r>
            <a:r>
              <a:rPr lang="ja-JP" altLang="en-US" sz="1200" dirty="0" smtClean="0"/>
              <a:t>となっていて、絶対値</a:t>
            </a:r>
            <a:r>
              <a:rPr lang="en-US" altLang="ja-JP" sz="1200" dirty="0" smtClean="0"/>
              <a:t>4</a:t>
            </a:r>
            <a:r>
              <a:rPr lang="ja-JP" altLang="en-US" sz="1200" dirty="0" smtClean="0"/>
              <a:t>を超えています。この</a:t>
            </a:r>
            <a:r>
              <a:rPr lang="en-US" altLang="ja-JP" sz="1200" dirty="0" smtClean="0"/>
              <a:t>2</a:t>
            </a:r>
            <a:r>
              <a:rPr lang="ja-JP" altLang="en-US" sz="1200" dirty="0" err="1" smtClean="0"/>
              <a:t>つの</a:t>
            </a:r>
            <a:r>
              <a:rPr lang="ja-JP" altLang="en-US" sz="1200" dirty="0" smtClean="0"/>
              <a:t>項目については除外候補とします。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30</a:t>
            </a:fld>
            <a:endParaRPr kumimoji="1" lang="ja-JP" altLang="en-US"/>
          </a:p>
        </p:txBody>
      </p:sp>
    </p:spTree>
    <p:extLst>
      <p:ext uri="{BB962C8B-B14F-4D97-AF65-F5344CB8AC3E}">
        <p14:creationId xmlns:p14="http://schemas.microsoft.com/office/powerpoint/2010/main" val="606151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推定された識別力と困難度をプロットするには、</a:t>
            </a:r>
            <a:r>
              <a:rPr kumimoji="1" lang="en-US" altLang="ja-JP" dirty="0" err="1" smtClean="0"/>
              <a:t>Irtgraph</a:t>
            </a:r>
            <a:r>
              <a:rPr kumimoji="1" lang="ja-JP" altLang="en-US" dirty="0" smtClean="0"/>
              <a:t>コマンドで、</a:t>
            </a:r>
            <a:r>
              <a:rPr kumimoji="1" lang="en-US" altLang="ja-JP" dirty="0" smtClean="0"/>
              <a:t>item characteristic curve</a:t>
            </a:r>
            <a:r>
              <a:rPr kumimoji="1" lang="ja-JP" altLang="en-US" dirty="0" smtClean="0"/>
              <a:t>を描くための</a:t>
            </a:r>
            <a:r>
              <a:rPr kumimoji="1" lang="en-US" altLang="ja-JP" dirty="0" err="1" smtClean="0"/>
              <a:t>icc</a:t>
            </a:r>
            <a:r>
              <a:rPr kumimoji="1" lang="ja-JP" altLang="en-US" dirty="0" smtClean="0"/>
              <a:t>を指定します。</a:t>
            </a:r>
            <a:r>
              <a:rPr kumimoji="1" lang="en-US" altLang="ja-JP" dirty="0" smtClean="0"/>
              <a:t>Two</a:t>
            </a:r>
            <a:r>
              <a:rPr kumimoji="1" lang="ja-JP" altLang="en-US" dirty="0" smtClean="0"/>
              <a:t> </a:t>
            </a:r>
            <a:r>
              <a:rPr kumimoji="1" lang="en-US" altLang="ja-JP" dirty="0" smtClean="0"/>
              <a:t>parameter</a:t>
            </a:r>
            <a:r>
              <a:rPr kumimoji="1" lang="ja-JP" altLang="en-US" dirty="0" smtClean="0"/>
              <a:t> </a:t>
            </a:r>
            <a:r>
              <a:rPr kumimoji="1" lang="en-US" altLang="ja-JP" dirty="0" smtClean="0"/>
              <a:t>logistic</a:t>
            </a:r>
            <a:r>
              <a:rPr kumimoji="1" lang="ja-JP" altLang="en-US" dirty="0" smtClean="0"/>
              <a:t> </a:t>
            </a:r>
            <a:r>
              <a:rPr kumimoji="1" lang="en-US" altLang="ja-JP" dirty="0" smtClean="0"/>
              <a:t>model</a:t>
            </a:r>
            <a:r>
              <a:rPr kumimoji="1" lang="ja-JP" altLang="en-US" dirty="0" smtClean="0"/>
              <a:t>で出力される</a:t>
            </a:r>
            <a:r>
              <a:rPr kumimoji="1" lang="en-US" altLang="ja-JP" dirty="0" smtClean="0"/>
              <a:t>item characteristic curve</a:t>
            </a:r>
            <a:r>
              <a:rPr kumimoji="1" lang="ja-JP" altLang="en-US" dirty="0" smtClean="0"/>
              <a:t>と同様のロジスティック曲線を描くために、</a:t>
            </a:r>
            <a:r>
              <a:rPr kumimoji="1" lang="en-US" altLang="ja-JP" dirty="0" smtClean="0"/>
              <a:t>graded response model</a:t>
            </a:r>
            <a:r>
              <a:rPr kumimoji="1" lang="ja-JP" altLang="en-US" dirty="0" smtClean="0"/>
              <a:t>では、</a:t>
            </a:r>
            <a:r>
              <a:rPr kumimoji="1" lang="en-US" altLang="ja-JP" dirty="0" err="1" smtClean="0"/>
              <a:t>blocation</a:t>
            </a:r>
            <a:r>
              <a:rPr kumimoji="1" lang="ja-JP" altLang="en-US" dirty="0" smtClean="0"/>
              <a:t>オプションを指定します。そうすると、</a:t>
            </a:r>
            <a:r>
              <a:rPr lang="en-US" altLang="ja-JP" sz="1200" dirty="0" smtClean="0">
                <a:latin typeface="游ゴシック Medium" panose="020B0500000000000000" pitchFamily="50" charset="-128"/>
                <a:ea typeface="游ゴシック Medium" panose="020B0500000000000000" pitchFamily="50" charset="-128"/>
              </a:rPr>
              <a:t>Boundary Characteristic Curve</a:t>
            </a:r>
            <a:r>
              <a:rPr lang="ja-JP" altLang="en-US" sz="1200" dirty="0" smtClean="0">
                <a:latin typeface="游ゴシック Medium" panose="020B0500000000000000" pitchFamily="50" charset="-128"/>
                <a:ea typeface="游ゴシック Medium" panose="020B0500000000000000" pitchFamily="50" charset="-128"/>
              </a:rPr>
              <a:t>と呼ばれる曲線が描かれます。</a:t>
            </a:r>
            <a:endParaRPr lang="en-US" altLang="ja-JP" sz="1200" dirty="0" smtClean="0">
              <a:latin typeface="游ゴシック Medium" panose="020B0500000000000000" pitchFamily="50" charset="-128"/>
              <a:ea typeface="游ゴシック Medium"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游ゴシック Medium" panose="020B0500000000000000" pitchFamily="50" charset="-128"/>
                <a:ea typeface="游ゴシック Medium" panose="020B0500000000000000" pitchFamily="50" charset="-128"/>
              </a:rPr>
              <a:t>この項目は、「</a:t>
            </a:r>
            <a:r>
              <a:rPr lang="ja-JP" altLang="en-US" sz="1200" dirty="0" smtClean="0">
                <a:latin typeface="游ゴシック Medium" panose="020B0500000000000000" pitchFamily="50" charset="-128"/>
                <a:ea typeface="游ゴシック Medium" panose="020B0500000000000000" pitchFamily="50" charset="-128"/>
              </a:rPr>
              <a:t>この学校の先生は、いじめなどをしっかりと注意してくれる」という質問に対して、</a:t>
            </a:r>
            <a:r>
              <a:rPr lang="en-US" altLang="ja-JP" sz="1200" dirty="0" smtClean="0">
                <a:latin typeface="游ゴシック Medium" panose="020B0500000000000000" pitchFamily="50" charset="-128"/>
                <a:ea typeface="游ゴシック Medium" panose="020B0500000000000000" pitchFamily="50" charset="-128"/>
              </a:rPr>
              <a:t>θ</a:t>
            </a:r>
            <a:r>
              <a:rPr lang="ja-JP" altLang="en-US" sz="1200" dirty="0" smtClean="0">
                <a:latin typeface="游ゴシック Medium" panose="020B0500000000000000" pitchFamily="50" charset="-128"/>
                <a:ea typeface="游ゴシック Medium" panose="020B0500000000000000" pitchFamily="50" charset="-128"/>
              </a:rPr>
              <a:t>の値が</a:t>
            </a:r>
            <a:r>
              <a:rPr lang="en-US" altLang="ja-JP" sz="1200" dirty="0" smtClean="0">
                <a:latin typeface="游ゴシック Medium" panose="020B0500000000000000" pitchFamily="50" charset="-128"/>
                <a:ea typeface="游ゴシック Medium" panose="020B0500000000000000" pitchFamily="50" charset="-128"/>
              </a:rPr>
              <a:t>-2.74</a:t>
            </a:r>
            <a:r>
              <a:rPr lang="ja-JP" altLang="en-US" sz="1200" dirty="0" err="1" smtClean="0">
                <a:latin typeface="游ゴシック Medium" panose="020B0500000000000000" pitchFamily="50" charset="-128"/>
                <a:ea typeface="游ゴシック Medium" panose="020B0500000000000000" pitchFamily="50" charset="-128"/>
              </a:rPr>
              <a:t>、</a:t>
            </a:r>
            <a:r>
              <a:rPr lang="ja-JP" altLang="en-US" sz="1200" dirty="0" smtClean="0">
                <a:latin typeface="游ゴシック Medium" panose="020B0500000000000000" pitchFamily="50" charset="-128"/>
                <a:ea typeface="游ゴシック Medium" panose="020B0500000000000000" pitchFamily="50" charset="-128"/>
              </a:rPr>
              <a:t>つまり学校風土に対する感じ方が平均より</a:t>
            </a:r>
            <a:r>
              <a:rPr lang="en-US" altLang="ja-JP" sz="1200" dirty="0" smtClean="0">
                <a:latin typeface="游ゴシック Medium" panose="020B0500000000000000" pitchFamily="50" charset="-128"/>
                <a:ea typeface="游ゴシック Medium" panose="020B0500000000000000" pitchFamily="50" charset="-128"/>
              </a:rPr>
              <a:t>2.74SD</a:t>
            </a:r>
            <a:r>
              <a:rPr lang="ja-JP" altLang="en-US" sz="1200" dirty="0" smtClean="0">
                <a:latin typeface="游ゴシック Medium" panose="020B0500000000000000" pitchFamily="50" charset="-128"/>
                <a:ea typeface="游ゴシック Medium" panose="020B0500000000000000" pitchFamily="50" charset="-128"/>
              </a:rPr>
              <a:t>分良くない子が「どちらかといえば当てはまらない」以上の回答をする確率が</a:t>
            </a:r>
            <a:r>
              <a:rPr lang="en-US" altLang="ja-JP" sz="1200" dirty="0" smtClean="0">
                <a:latin typeface="游ゴシック Medium" panose="020B0500000000000000" pitchFamily="50" charset="-128"/>
                <a:ea typeface="游ゴシック Medium" panose="020B0500000000000000" pitchFamily="50" charset="-128"/>
              </a:rPr>
              <a:t>50</a:t>
            </a:r>
            <a:r>
              <a:rPr lang="ja-JP" altLang="en-US" sz="1200" dirty="0" smtClean="0">
                <a:latin typeface="游ゴシック Medium" panose="020B0500000000000000" pitchFamily="50" charset="-128"/>
                <a:ea typeface="游ゴシック Medium" panose="020B0500000000000000" pitchFamily="50" charset="-128"/>
              </a:rPr>
              <a:t>％、</a:t>
            </a:r>
            <a:r>
              <a:rPr lang="el-GR" altLang="ja-JP" sz="1200" dirty="0" smtClean="0">
                <a:latin typeface="游ゴシック Medium" panose="020B0500000000000000" pitchFamily="50" charset="-128"/>
                <a:ea typeface="游ゴシック Medium" panose="020B0500000000000000" pitchFamily="50" charset="-128"/>
              </a:rPr>
              <a:t>θ</a:t>
            </a:r>
            <a:r>
              <a:rPr lang="ja-JP" altLang="en-US" sz="1200" dirty="0" smtClean="0">
                <a:latin typeface="游ゴシック Medium" panose="020B0500000000000000" pitchFamily="50" charset="-128"/>
                <a:ea typeface="游ゴシック Medium" panose="020B0500000000000000" pitchFamily="50" charset="-128"/>
              </a:rPr>
              <a:t>の値が</a:t>
            </a:r>
            <a:r>
              <a:rPr lang="en-US" altLang="ja-JP" sz="1200" dirty="0" smtClean="0">
                <a:latin typeface="游ゴシック Medium" panose="020B0500000000000000" pitchFamily="50" charset="-128"/>
                <a:ea typeface="游ゴシック Medium" panose="020B0500000000000000" pitchFamily="50" charset="-128"/>
              </a:rPr>
              <a:t>0.245</a:t>
            </a:r>
            <a:r>
              <a:rPr lang="ja-JP" altLang="en-US" sz="1200" dirty="0" smtClean="0">
                <a:latin typeface="游ゴシック Medium" panose="020B0500000000000000" pitchFamily="50" charset="-128"/>
                <a:ea typeface="游ゴシック Medium" panose="020B0500000000000000" pitchFamily="50" charset="-128"/>
              </a:rPr>
              <a:t>の子は、</a:t>
            </a:r>
            <a:r>
              <a:rPr lang="en-US" altLang="ja-JP" sz="1200" dirty="0" smtClean="0">
                <a:latin typeface="游ゴシック Medium" panose="020B0500000000000000" pitchFamily="50" charset="-128"/>
                <a:ea typeface="游ゴシック Medium" panose="020B0500000000000000" pitchFamily="50" charset="-128"/>
              </a:rPr>
              <a:t>50</a:t>
            </a:r>
            <a:r>
              <a:rPr lang="ja-JP" altLang="en-US" sz="1200" dirty="0" smtClean="0">
                <a:latin typeface="游ゴシック Medium" panose="020B0500000000000000" pitchFamily="50" charset="-128"/>
                <a:ea typeface="游ゴシック Medium" panose="020B0500000000000000" pitchFamily="50" charset="-128"/>
              </a:rPr>
              <a:t>％の確率で「当てはまる」と回答することを表しています。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31</a:t>
            </a:fld>
            <a:endParaRPr kumimoji="1" lang="ja-JP" altLang="en-US"/>
          </a:p>
        </p:txBody>
      </p:sp>
    </p:spTree>
    <p:extLst>
      <p:ext uri="{BB962C8B-B14F-4D97-AF65-F5344CB8AC3E}">
        <p14:creationId xmlns:p14="http://schemas.microsoft.com/office/powerpoint/2010/main" val="2175697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blocation</a:t>
            </a:r>
            <a:r>
              <a:rPr kumimoji="1" lang="ja-JP" altLang="en-US" dirty="0" smtClean="0"/>
              <a:t>オプションをつけない場合は、</a:t>
            </a:r>
            <a:r>
              <a:rPr lang="en-US" altLang="ja-JP" sz="1200" dirty="0" smtClean="0">
                <a:latin typeface="游ゴシック Medium" panose="020B0500000000000000" pitchFamily="50" charset="-128"/>
                <a:ea typeface="游ゴシック Medium" panose="020B0500000000000000" pitchFamily="50" charset="-128"/>
              </a:rPr>
              <a:t>Category</a:t>
            </a:r>
            <a:r>
              <a:rPr lang="ja-JP" altLang="en-US" sz="1200" dirty="0" smtClean="0">
                <a:latin typeface="游ゴシック Medium" panose="020B0500000000000000" pitchFamily="50" charset="-128"/>
                <a:ea typeface="游ゴシック Medium" panose="020B0500000000000000" pitchFamily="50" charset="-128"/>
              </a:rPr>
              <a:t> </a:t>
            </a:r>
            <a:r>
              <a:rPr lang="en-US" altLang="ja-JP" sz="1200" dirty="0" smtClean="0">
                <a:latin typeface="游ゴシック Medium" panose="020B0500000000000000" pitchFamily="50" charset="-128"/>
                <a:ea typeface="游ゴシック Medium" panose="020B0500000000000000" pitchFamily="50" charset="-128"/>
              </a:rPr>
              <a:t>Characteristic</a:t>
            </a:r>
            <a:r>
              <a:rPr lang="ja-JP" altLang="en-US" sz="1200" dirty="0" smtClean="0">
                <a:latin typeface="游ゴシック Medium" panose="020B0500000000000000" pitchFamily="50" charset="-128"/>
                <a:ea typeface="游ゴシック Medium" panose="020B0500000000000000" pitchFamily="50" charset="-128"/>
              </a:rPr>
              <a:t> </a:t>
            </a:r>
            <a:r>
              <a:rPr lang="en-US" altLang="ja-JP" sz="1200" dirty="0" smtClean="0">
                <a:latin typeface="游ゴシック Medium" panose="020B0500000000000000" pitchFamily="50" charset="-128"/>
                <a:ea typeface="游ゴシック Medium" panose="020B0500000000000000" pitchFamily="50" charset="-128"/>
              </a:rPr>
              <a:t>Curve</a:t>
            </a:r>
            <a:r>
              <a:rPr lang="ja-JP" altLang="en-US" sz="1200" dirty="0" smtClean="0">
                <a:latin typeface="游ゴシック Medium" panose="020B0500000000000000" pitchFamily="50" charset="-128"/>
                <a:ea typeface="游ゴシック Medium" panose="020B0500000000000000" pitchFamily="50" charset="-128"/>
              </a:rPr>
              <a:t>を描くことが可能です。</a:t>
            </a:r>
            <a:endParaRPr lang="en-US" altLang="ja-JP" sz="1200" dirty="0" smtClean="0">
              <a:latin typeface="游ゴシック Medium" panose="020B0500000000000000" pitchFamily="50" charset="-128"/>
              <a:ea typeface="游ゴシック Medium" panose="020B0500000000000000" pitchFamily="50" charset="-128"/>
            </a:endParaRPr>
          </a:p>
          <a:p>
            <a:r>
              <a:rPr kumimoji="1" lang="ja-JP" altLang="en-US" sz="1200" dirty="0" smtClean="0">
                <a:latin typeface="游ゴシック Medium" panose="020B0500000000000000" pitchFamily="50" charset="-128"/>
                <a:ea typeface="游ゴシック Medium" panose="020B0500000000000000" pitchFamily="50" charset="-128"/>
              </a:rPr>
              <a:t>この図でみると、</a:t>
            </a:r>
            <a:r>
              <a:rPr kumimoji="1" lang="en-US" altLang="ja-JP" sz="1200" dirty="0" smtClean="0">
                <a:latin typeface="游ゴシック Medium" panose="020B0500000000000000" pitchFamily="50" charset="-128"/>
                <a:ea typeface="游ゴシック Medium" panose="020B0500000000000000" pitchFamily="50" charset="-128"/>
              </a:rPr>
              <a:t>θ</a:t>
            </a:r>
            <a:r>
              <a:rPr kumimoji="1" lang="ja-JP" altLang="en-US" sz="1200" dirty="0" smtClean="0">
                <a:latin typeface="游ゴシック Medium" panose="020B0500000000000000" pitchFamily="50" charset="-128"/>
                <a:ea typeface="游ゴシック Medium" panose="020B0500000000000000" pitchFamily="50" charset="-128"/>
              </a:rPr>
              <a:t>の値が</a:t>
            </a:r>
            <a:r>
              <a:rPr kumimoji="1" lang="en-US" altLang="ja-JP" sz="1200" dirty="0" smtClean="0">
                <a:latin typeface="游ゴシック Medium" panose="020B0500000000000000" pitchFamily="50" charset="-128"/>
                <a:ea typeface="游ゴシック Medium" panose="020B0500000000000000" pitchFamily="50" charset="-128"/>
              </a:rPr>
              <a:t>-2.2</a:t>
            </a:r>
            <a:r>
              <a:rPr kumimoji="1" lang="ja-JP" altLang="en-US" sz="1200" dirty="0" smtClean="0">
                <a:latin typeface="游ゴシック Medium" panose="020B0500000000000000" pitchFamily="50" charset="-128"/>
                <a:ea typeface="游ゴシック Medium" panose="020B0500000000000000" pitchFamily="50" charset="-128"/>
              </a:rPr>
              <a:t>付近よりマイナスの場合は「当てはまらない」と回答する確率が最も高く、</a:t>
            </a:r>
            <a:r>
              <a:rPr kumimoji="1" lang="en-US" altLang="ja-JP" sz="1200" dirty="0" smtClean="0">
                <a:latin typeface="游ゴシック Medium" panose="020B0500000000000000" pitchFamily="50" charset="-128"/>
                <a:ea typeface="游ゴシック Medium" panose="020B0500000000000000" pitchFamily="50" charset="-128"/>
              </a:rPr>
              <a:t>-2.2</a:t>
            </a:r>
            <a:r>
              <a:rPr kumimoji="1" lang="ja-JP" altLang="en-US" sz="1200" dirty="0" smtClean="0">
                <a:latin typeface="游ゴシック Medium" panose="020B0500000000000000" pitchFamily="50" charset="-128"/>
                <a:ea typeface="游ゴシック Medium" panose="020B0500000000000000" pitchFamily="50" charset="-128"/>
              </a:rPr>
              <a:t>くらいから</a:t>
            </a:r>
            <a:r>
              <a:rPr kumimoji="1" lang="en-US" altLang="ja-JP" sz="1200" dirty="0" smtClean="0">
                <a:latin typeface="游ゴシック Medium" panose="020B0500000000000000" pitchFamily="50" charset="-128"/>
                <a:ea typeface="游ゴシック Medium" panose="020B0500000000000000" pitchFamily="50" charset="-128"/>
              </a:rPr>
              <a:t>-1.9</a:t>
            </a:r>
            <a:r>
              <a:rPr kumimoji="1" lang="ja-JP" altLang="en-US" sz="1200" dirty="0" smtClean="0">
                <a:latin typeface="游ゴシック Medium" panose="020B0500000000000000" pitchFamily="50" charset="-128"/>
                <a:ea typeface="游ゴシック Medium" panose="020B0500000000000000" pitchFamily="50" charset="-128"/>
              </a:rPr>
              <a:t>くらいの場合は「どちらかといえば当てはまる」、</a:t>
            </a:r>
            <a:r>
              <a:rPr kumimoji="1" lang="en-US" altLang="ja-JP" sz="1200" dirty="0" smtClean="0">
                <a:latin typeface="游ゴシック Medium" panose="020B0500000000000000" pitchFamily="50" charset="-128"/>
                <a:ea typeface="游ゴシック Medium" panose="020B0500000000000000" pitchFamily="50" charset="-128"/>
              </a:rPr>
              <a:t>-1.9</a:t>
            </a:r>
            <a:r>
              <a:rPr kumimoji="1" lang="ja-JP" altLang="en-US" sz="1200" dirty="0" smtClean="0">
                <a:latin typeface="游ゴシック Medium" panose="020B0500000000000000" pitchFamily="50" charset="-128"/>
                <a:ea typeface="游ゴシック Medium" panose="020B0500000000000000" pitchFamily="50" charset="-128"/>
              </a:rPr>
              <a:t>～</a:t>
            </a:r>
            <a:r>
              <a:rPr kumimoji="1" lang="en-US" altLang="ja-JP" sz="1200" dirty="0" smtClean="0">
                <a:latin typeface="游ゴシック Medium" panose="020B0500000000000000" pitchFamily="50" charset="-128"/>
                <a:ea typeface="游ゴシック Medium" panose="020B0500000000000000" pitchFamily="50" charset="-128"/>
              </a:rPr>
              <a:t>-0.8</a:t>
            </a:r>
            <a:r>
              <a:rPr kumimoji="1" lang="ja-JP" altLang="en-US" sz="1200" dirty="0" smtClean="0">
                <a:latin typeface="游ゴシック Medium" panose="020B0500000000000000" pitchFamily="50" charset="-128"/>
                <a:ea typeface="游ゴシック Medium" panose="020B0500000000000000" pitchFamily="50" charset="-128"/>
              </a:rPr>
              <a:t>くらい場合は「どちらでもない」を選ぶ確率が最も高い、といったことが分かります。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32</a:t>
            </a:fld>
            <a:endParaRPr kumimoji="1" lang="ja-JP" altLang="en-US"/>
          </a:p>
        </p:txBody>
      </p:sp>
    </p:spTree>
    <p:extLst>
      <p:ext uri="{BB962C8B-B14F-4D97-AF65-F5344CB8AC3E}">
        <p14:creationId xmlns:p14="http://schemas.microsoft.com/office/powerpoint/2010/main" val="505006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項目情報量のグラフは、</a:t>
            </a:r>
            <a:r>
              <a:rPr kumimoji="1" lang="en-US" altLang="ja-JP" dirty="0" err="1" smtClean="0"/>
              <a:t>Irtgraph</a:t>
            </a:r>
            <a:r>
              <a:rPr kumimoji="1" lang="ja-JP" altLang="en-US" dirty="0" smtClean="0"/>
              <a:t>コマンドで、</a:t>
            </a:r>
            <a:r>
              <a:rPr kumimoji="1" lang="en-US" altLang="ja-JP" dirty="0" smtClean="0"/>
              <a:t>item information function</a:t>
            </a:r>
            <a:r>
              <a:rPr kumimoji="1" lang="ja-JP" altLang="en-US" dirty="0" smtClean="0"/>
              <a:t>を描くための</a:t>
            </a:r>
            <a:r>
              <a:rPr kumimoji="1" lang="en-US" altLang="ja-JP" dirty="0" err="1" smtClean="0"/>
              <a:t>iif</a:t>
            </a:r>
            <a:r>
              <a:rPr kumimoji="1" lang="ja-JP" altLang="en-US" dirty="0" smtClean="0"/>
              <a:t>を指定します。例えば、オレンジの曲線で描かれている項目</a:t>
            </a:r>
            <a:r>
              <a:rPr kumimoji="1" lang="en-US" altLang="ja-JP" dirty="0" smtClean="0"/>
              <a:t>9</a:t>
            </a:r>
            <a:r>
              <a:rPr kumimoji="1" lang="ja-JP" altLang="en-US" dirty="0" smtClean="0"/>
              <a:t>については、</a:t>
            </a:r>
            <a:r>
              <a:rPr kumimoji="1" lang="en-US" altLang="ja-JP" dirty="0" smtClean="0"/>
              <a:t>θ</a:t>
            </a:r>
            <a:r>
              <a:rPr kumimoji="1" lang="ja-JP" altLang="en-US" dirty="0" smtClean="0"/>
              <a:t>の値がマイナス</a:t>
            </a:r>
            <a:r>
              <a:rPr kumimoji="1" lang="en-US" altLang="ja-JP" dirty="0" smtClean="0"/>
              <a:t>2.5</a:t>
            </a:r>
            <a:r>
              <a:rPr kumimoji="1" lang="ja-JP" altLang="en-US" dirty="0" smtClean="0"/>
              <a:t>くらいから</a:t>
            </a:r>
            <a:r>
              <a:rPr kumimoji="1" lang="en-US" altLang="ja-JP" dirty="0" smtClean="0"/>
              <a:t>+1</a:t>
            </a:r>
            <a:r>
              <a:rPr kumimoji="1" lang="ja-JP" altLang="en-US" dirty="0" smtClean="0"/>
              <a:t>くらいまでの間で多くの情報量をもつ、つまり学校風土をあまり良くないと思っている子から平均よりやや良いと思っている子について、広く測定の正確さがある、ということになります。一方で、項目</a:t>
            </a:r>
            <a:r>
              <a:rPr kumimoji="1" lang="en-US" altLang="ja-JP" dirty="0" smtClean="0"/>
              <a:t>33</a:t>
            </a:r>
            <a:r>
              <a:rPr kumimoji="1" lang="ja-JP" altLang="en-US" dirty="0" smtClean="0"/>
              <a:t>と</a:t>
            </a:r>
            <a:r>
              <a:rPr kumimoji="1" lang="en-US" altLang="ja-JP" dirty="0" smtClean="0"/>
              <a:t>34</a:t>
            </a:r>
            <a:r>
              <a:rPr kumimoji="1" lang="ja-JP" altLang="en-US" dirty="0" smtClean="0"/>
              <a:t>については、すべての特性値の子についてほとんど情報量を持たない項目であるということが分かります。</a:t>
            </a:r>
            <a:endParaRPr kumimoji="1" lang="en-US" altLang="ja-JP" dirty="0" smtClean="0"/>
          </a:p>
          <a:p>
            <a:r>
              <a:rPr kumimoji="1" lang="ja-JP" altLang="en-US" dirty="0" smtClean="0"/>
              <a:t>先程、識別力と困難度の値からも、この</a:t>
            </a:r>
            <a:r>
              <a:rPr kumimoji="1" lang="en-US" altLang="ja-JP" dirty="0" smtClean="0"/>
              <a:t>2</a:t>
            </a:r>
            <a:r>
              <a:rPr kumimoji="1" lang="ja-JP" altLang="en-US" dirty="0" smtClean="0"/>
              <a:t>項目は除外候補となっていましたので、今回の尺度からこの</a:t>
            </a:r>
            <a:r>
              <a:rPr kumimoji="1" lang="en-US" altLang="ja-JP" dirty="0" smtClean="0"/>
              <a:t>2</a:t>
            </a:r>
            <a:r>
              <a:rPr kumimoji="1" lang="ja-JP" altLang="en-US" dirty="0" smtClean="0"/>
              <a:t>項目は除外することとしました。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33</a:t>
            </a:fld>
            <a:endParaRPr kumimoji="1" lang="ja-JP" altLang="en-US"/>
          </a:p>
        </p:txBody>
      </p:sp>
    </p:spTree>
    <p:extLst>
      <p:ext uri="{BB962C8B-B14F-4D97-AF65-F5344CB8AC3E}">
        <p14:creationId xmlns:p14="http://schemas.microsoft.com/office/powerpoint/2010/main" val="2360330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情報量を持たない</a:t>
            </a:r>
            <a:r>
              <a:rPr kumimoji="1" lang="en-US" altLang="ja-JP" dirty="0" smtClean="0"/>
              <a:t>2</a:t>
            </a:r>
            <a:r>
              <a:rPr kumimoji="1" lang="ja-JP" altLang="en-US" dirty="0" smtClean="0"/>
              <a:t>項目を除外した</a:t>
            </a:r>
            <a:r>
              <a:rPr kumimoji="1" lang="en-US" altLang="ja-JP" dirty="0" smtClean="0"/>
              <a:t>32</a:t>
            </a:r>
            <a:r>
              <a:rPr kumimoji="1" lang="ja-JP" altLang="en-US" dirty="0" smtClean="0"/>
              <a:t>項目全体の情報量を表しています。これらの</a:t>
            </a:r>
            <a:r>
              <a:rPr kumimoji="1" lang="en-US" altLang="ja-JP" dirty="0" smtClean="0"/>
              <a:t>32</a:t>
            </a:r>
            <a:r>
              <a:rPr kumimoji="1" lang="ja-JP" altLang="en-US" dirty="0" smtClean="0"/>
              <a:t>項目はすべて独立であると仮定されていますので、テスト情報量は項目情報量を足し算したものになります。</a:t>
            </a:r>
            <a:endParaRPr kumimoji="1" lang="en-US" altLang="ja-JP" dirty="0" smtClean="0"/>
          </a:p>
          <a:p>
            <a:r>
              <a:rPr kumimoji="1" lang="ja-JP" altLang="en-US" dirty="0" smtClean="0"/>
              <a:t>尺度全体として、</a:t>
            </a:r>
            <a:r>
              <a:rPr kumimoji="1" lang="en-US" altLang="ja-JP" dirty="0" smtClean="0"/>
              <a:t>θ</a:t>
            </a:r>
            <a:r>
              <a:rPr kumimoji="1" lang="ja-JP" altLang="en-US" dirty="0" smtClean="0"/>
              <a:t>の値が</a:t>
            </a:r>
            <a:r>
              <a:rPr kumimoji="1" lang="en-US" altLang="ja-JP" dirty="0" smtClean="0"/>
              <a:t>-2.5</a:t>
            </a:r>
            <a:r>
              <a:rPr kumimoji="1" lang="ja-JP" altLang="en-US" dirty="0" smtClean="0"/>
              <a:t>くらいから</a:t>
            </a:r>
            <a:r>
              <a:rPr kumimoji="1" lang="en-US" altLang="ja-JP" dirty="0" smtClean="0"/>
              <a:t>+1</a:t>
            </a:r>
            <a:r>
              <a:rPr kumimoji="1" lang="ja-JP" altLang="en-US" dirty="0" smtClean="0"/>
              <a:t>くらいの回答者について高い情報量を持っていることが分かります。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34</a:t>
            </a:fld>
            <a:endParaRPr kumimoji="1" lang="ja-JP" altLang="en-US"/>
          </a:p>
        </p:txBody>
      </p:sp>
    </p:spTree>
    <p:extLst>
      <p:ext uri="{BB962C8B-B14F-4D97-AF65-F5344CB8AC3E}">
        <p14:creationId xmlns:p14="http://schemas.microsoft.com/office/powerpoint/2010/main" val="1623539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最後に、</a:t>
            </a:r>
            <a:r>
              <a:rPr kumimoji="1" lang="en-US" altLang="ja-JP" dirty="0" smtClean="0"/>
              <a:t>Differential item functioning</a:t>
            </a:r>
            <a:r>
              <a:rPr kumimoji="1" lang="ja-JP" altLang="en-US" dirty="0" smtClean="0"/>
              <a:t>についてお話ししたいと思います。</a:t>
            </a:r>
            <a:endParaRPr kumimoji="1" lang="ja-JP" altLang="en-US" dirty="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35</a:t>
            </a:fld>
            <a:endParaRPr kumimoji="1" lang="ja-JP" altLang="en-US"/>
          </a:p>
        </p:txBody>
      </p:sp>
    </p:spTree>
    <p:extLst>
      <p:ext uri="{BB962C8B-B14F-4D97-AF65-F5344CB8AC3E}">
        <p14:creationId xmlns:p14="http://schemas.microsoft.com/office/powerpoint/2010/main" val="3852948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Differential Item Functioning</a:t>
            </a:r>
            <a:r>
              <a:rPr kumimoji="1" lang="ja-JP" altLang="en-US" dirty="0" err="1" smtClean="0"/>
              <a:t>、</a:t>
            </a:r>
            <a:r>
              <a:rPr kumimoji="1" lang="ja-JP" altLang="en-US" dirty="0" smtClean="0"/>
              <a:t>特異項目機能とは、ある項目に対する反応が、性別や年齢、人種などによって異なるかどうかを調べる方法です。</a:t>
            </a:r>
            <a:r>
              <a:rPr lang="ja-JP" altLang="en-US" dirty="0" smtClean="0"/>
              <a:t>下の問題は、米軍の</a:t>
            </a:r>
            <a:r>
              <a:rPr lang="en-US" altLang="ja-JP" dirty="0" smtClean="0"/>
              <a:t>SAT</a:t>
            </a:r>
            <a:r>
              <a:rPr lang="ja-JP" altLang="en-US" dirty="0" smtClean="0"/>
              <a:t>で実施された問題で、</a:t>
            </a:r>
            <a:r>
              <a:rPr lang="en-US" altLang="ja-JP" dirty="0" smtClean="0"/>
              <a:t>Total</a:t>
            </a:r>
            <a:r>
              <a:rPr lang="ja-JP" altLang="en-US" dirty="0" smtClean="0"/>
              <a:t> </a:t>
            </a:r>
            <a:r>
              <a:rPr lang="en-US" altLang="ja-JP" dirty="0" smtClean="0"/>
              <a:t>score</a:t>
            </a:r>
            <a:r>
              <a:rPr lang="ja-JP" altLang="en-US" dirty="0" smtClean="0"/>
              <a:t>がほぼ同じ受験者について、男性と女性の正答率を調べたところ、男女で正答率に差が出たということです。これは、狩りとか釣りといった比較的男性多い趣味に関する知識を反映するもので、男性にとって有利な項目となっているということで、</a:t>
            </a:r>
            <a:r>
              <a:rPr lang="en-US" altLang="ja-JP" dirty="0" smtClean="0"/>
              <a:t>SAT</a:t>
            </a:r>
            <a:r>
              <a:rPr lang="ja-JP" altLang="en-US" dirty="0" smtClean="0"/>
              <a:t>の問題からは除外されたそうです。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DIF</a:t>
            </a:r>
            <a:r>
              <a:rPr kumimoji="1" lang="ja-JP" altLang="en-US" dirty="0" err="1" smtClean="0"/>
              <a:t>には</a:t>
            </a:r>
            <a:r>
              <a:rPr kumimoji="1" lang="en-US" altLang="ja-JP" dirty="0" smtClean="0"/>
              <a:t>2</a:t>
            </a:r>
            <a:r>
              <a:rPr kumimoji="1" lang="ja-JP" altLang="en-US" dirty="0" smtClean="0"/>
              <a:t>種類あって、</a:t>
            </a:r>
            <a:r>
              <a:rPr kumimoji="1" lang="en-US" altLang="ja-JP" dirty="0" smtClean="0"/>
              <a:t>Uniform</a:t>
            </a:r>
            <a:r>
              <a:rPr kumimoji="1" lang="ja-JP" altLang="en-US" dirty="0" smtClean="0"/>
              <a:t> </a:t>
            </a:r>
            <a:r>
              <a:rPr kumimoji="1" lang="en-US" altLang="ja-JP" dirty="0" smtClean="0"/>
              <a:t>DIF</a:t>
            </a:r>
            <a:r>
              <a:rPr kumimoji="1" lang="ja-JP" altLang="en-US" dirty="0" smtClean="0"/>
              <a:t>というのが、ある項目に対する反応が群全体で高い、あるいは低いといった場合です。例えば、「泣きたくなることがある」という項目では、一般的に女性より男性の方が泣きたくなるという感情になりにくいかもしれませんので、抑うつの程度が同じであっても、男性で「泣きたくなる」という項目に「当てはまる」と回答しにくい傾向があると言われます。このような場合を</a:t>
            </a:r>
            <a:r>
              <a:rPr kumimoji="1" lang="en-US" altLang="ja-JP" dirty="0" smtClean="0"/>
              <a:t>Uniform</a:t>
            </a:r>
            <a:r>
              <a:rPr kumimoji="1" lang="ja-JP" altLang="en-US" dirty="0" smtClean="0"/>
              <a:t> </a:t>
            </a:r>
            <a:r>
              <a:rPr kumimoji="1" lang="en-US" altLang="ja-JP" dirty="0" smtClean="0"/>
              <a:t>DIF</a:t>
            </a:r>
            <a:r>
              <a:rPr kumimoji="1" lang="ja-JP" altLang="en-US" dirty="0" smtClean="0"/>
              <a:t>と呼びます。</a:t>
            </a:r>
            <a:endParaRPr kumimoji="1" lang="en-US" altLang="ja-JP" dirty="0" smtClean="0"/>
          </a:p>
          <a:p>
            <a:r>
              <a:rPr kumimoji="1" lang="ja-JP" altLang="en-US" dirty="0" smtClean="0"/>
              <a:t>一方で、「仕事に行くことが大変である」という項目に、抑うつが低い人では女性の方が「当てはまる」と回答しやすいのに対し、抑うつが高い人は男性の方が「当てはまる」と回答しやすい場合などは、グラフが交差するようなかたちをとります。この場合を</a:t>
            </a:r>
            <a:r>
              <a:rPr kumimoji="1" lang="en-US" altLang="ja-JP" dirty="0" smtClean="0"/>
              <a:t>Non-Uniform</a:t>
            </a:r>
            <a:r>
              <a:rPr kumimoji="1" lang="ja-JP" altLang="en-US" dirty="0" smtClean="0"/>
              <a:t> </a:t>
            </a:r>
            <a:r>
              <a:rPr kumimoji="1" lang="en-US" altLang="ja-JP" dirty="0" smtClean="0"/>
              <a:t>DIF</a:t>
            </a:r>
            <a:r>
              <a:rPr kumimoji="1" lang="ja-JP" altLang="en-US" dirty="0" smtClean="0"/>
              <a:t>と呼びます。これは、ロジスティック回帰分析で交互作用項が有意であるような場合に相当します。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36</a:t>
            </a:fld>
            <a:endParaRPr kumimoji="1" lang="ja-JP" altLang="en-US"/>
          </a:p>
        </p:txBody>
      </p:sp>
    </p:spTree>
    <p:extLst>
      <p:ext uri="{BB962C8B-B14F-4D97-AF65-F5344CB8AC3E}">
        <p14:creationId xmlns:p14="http://schemas.microsoft.com/office/powerpoint/2010/main" val="1998265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smtClean="0"/>
              <a:t>DIF</a:t>
            </a:r>
            <a:r>
              <a:rPr kumimoji="1" lang="ja-JP" altLang="en-US" dirty="0" smtClean="0"/>
              <a:t>を検出するための方法は色々あります。マンテル・ヘンツェル法を用いた</a:t>
            </a:r>
            <a:r>
              <a:rPr kumimoji="1" lang="en-US" altLang="ja-JP" dirty="0" smtClean="0"/>
              <a:t>DIF</a:t>
            </a:r>
            <a:r>
              <a:rPr kumimoji="1" lang="ja-JP" altLang="en-US" dirty="0" smtClean="0"/>
              <a:t>テストは、クロス集計表とカイ二乗検定に基づいて差を検出する方法で、アウトカムが</a:t>
            </a:r>
            <a:r>
              <a:rPr kumimoji="1" lang="en-US" altLang="ja-JP" dirty="0" smtClean="0"/>
              <a:t>0/1</a:t>
            </a:r>
            <a:r>
              <a:rPr kumimoji="1" lang="ja-JP" altLang="en-US" dirty="0" smtClean="0"/>
              <a:t>の二値変数である場合については</a:t>
            </a:r>
            <a:r>
              <a:rPr kumimoji="1" lang="en-US" altLang="ja-JP" dirty="0" smtClean="0"/>
              <a:t>Stata</a:t>
            </a:r>
            <a:r>
              <a:rPr kumimoji="1" lang="ja-JP" altLang="en-US" dirty="0" smtClean="0"/>
              <a:t>にも実装されています。</a:t>
            </a:r>
            <a:r>
              <a:rPr kumimoji="1" lang="en-US" altLang="ja-JP" dirty="0" err="1" smtClean="0"/>
              <a:t>Difmh</a:t>
            </a:r>
            <a:r>
              <a:rPr kumimoji="1" lang="ja-JP" altLang="en-US" dirty="0" smtClean="0"/>
              <a:t>というコマンドです。</a:t>
            </a:r>
            <a:endParaRPr kumimoji="1" lang="en-US" altLang="ja-JP" dirty="0" smtClean="0"/>
          </a:p>
          <a:p>
            <a:r>
              <a:rPr kumimoji="1" lang="ja-JP" altLang="en-US" dirty="0" smtClean="0"/>
              <a:t>ロジスティック回帰モデルに基づく</a:t>
            </a:r>
            <a:r>
              <a:rPr kumimoji="1" lang="en-US" altLang="ja-JP" dirty="0" smtClean="0"/>
              <a:t>DIF</a:t>
            </a:r>
            <a:r>
              <a:rPr kumimoji="1" lang="ja-JP" altLang="en-US" dirty="0" smtClean="0"/>
              <a:t>の検出方法についても、アウトカムが</a:t>
            </a:r>
            <a:r>
              <a:rPr kumimoji="1" lang="en-US" altLang="ja-JP" dirty="0" smtClean="0"/>
              <a:t>0/1</a:t>
            </a:r>
            <a:r>
              <a:rPr kumimoji="1" lang="ja-JP" altLang="en-US" dirty="0" smtClean="0"/>
              <a:t>の二値変数である場合については</a:t>
            </a:r>
            <a:r>
              <a:rPr kumimoji="1" lang="en-US" altLang="ja-JP" dirty="0" smtClean="0"/>
              <a:t>Stata</a:t>
            </a:r>
            <a:r>
              <a:rPr kumimoji="1" lang="ja-JP" altLang="en-US" dirty="0" smtClean="0"/>
              <a:t>にも実装されています。</a:t>
            </a:r>
            <a:r>
              <a:rPr kumimoji="1" lang="en-US" altLang="ja-JP" dirty="0" err="1" smtClean="0"/>
              <a:t>Diflogistic</a:t>
            </a:r>
            <a:r>
              <a:rPr kumimoji="1" lang="ja-JP" altLang="en-US" dirty="0" smtClean="0"/>
              <a:t>というコマンドです。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この他にも、</a:t>
            </a:r>
            <a:r>
              <a:rPr kumimoji="1" lang="en-US" altLang="ja-JP" dirty="0" smtClean="0"/>
              <a:t>Structural Equation Model</a:t>
            </a:r>
            <a:r>
              <a:rPr lang="ja-JP" altLang="en-US" dirty="0" smtClean="0"/>
              <a:t>に基づく方法</a:t>
            </a:r>
            <a:r>
              <a:rPr kumimoji="1" lang="ja-JP" altLang="en-US" dirty="0" smtClean="0"/>
              <a:t>として、</a:t>
            </a:r>
            <a:r>
              <a:rPr kumimoji="1" lang="en-US" altLang="ja-JP" dirty="0" smtClean="0"/>
              <a:t>MIMIC model (multiple indicator, multiple cause)</a:t>
            </a:r>
            <a:r>
              <a:rPr kumimoji="1" lang="en-US" altLang="ja-JP" baseline="0" dirty="0" smtClean="0"/>
              <a:t> </a:t>
            </a:r>
            <a:r>
              <a:rPr kumimoji="1" lang="ja-JP" altLang="en-US" baseline="0" dirty="0" smtClean="0"/>
              <a:t>や多母集団同時分析といった手法があります。</a:t>
            </a:r>
            <a:endParaRPr lang="en-US" altLang="ja-JP" dirty="0" smtClean="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37</a:t>
            </a:fld>
            <a:endParaRPr kumimoji="1" lang="ja-JP" altLang="en-US"/>
          </a:p>
        </p:txBody>
      </p:sp>
    </p:spTree>
    <p:extLst>
      <p:ext uri="{BB962C8B-B14F-4D97-AF65-F5344CB8AC3E}">
        <p14:creationId xmlns:p14="http://schemas.microsoft.com/office/powerpoint/2010/main" val="4125589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ただ、私の知る限りでは、デフォルトで</a:t>
            </a:r>
            <a:r>
              <a:rPr kumimoji="1" lang="en-US" altLang="ja-JP" dirty="0" smtClean="0"/>
              <a:t>Stata</a:t>
            </a:r>
            <a:r>
              <a:rPr kumimoji="1" lang="ja-JP" altLang="en-US" dirty="0" smtClean="0"/>
              <a:t>に実装されているのは、アウトカムが二値データの場合のみです。</a:t>
            </a:r>
            <a:endParaRPr kumimoji="1" lang="en-US" altLang="ja-JP" dirty="0" smtClean="0"/>
          </a:p>
          <a:p>
            <a:r>
              <a:rPr kumimoji="1" lang="ja-JP" altLang="en-US" dirty="0" smtClean="0"/>
              <a:t>そこで、</a:t>
            </a:r>
            <a:r>
              <a:rPr lang="en-GB" altLang="ja-JP" dirty="0" smtClean="0">
                <a:latin typeface="游ゴシック Medium" panose="020B0500000000000000" pitchFamily="50" charset="-128"/>
                <a:ea typeface="游ゴシック Medium" panose="020B0500000000000000" pitchFamily="50" charset="-128"/>
              </a:rPr>
              <a:t>Ordinal logistic regression </a:t>
            </a:r>
            <a:r>
              <a:rPr lang="ja-JP" altLang="en-US" dirty="0" smtClean="0">
                <a:latin typeface="游ゴシック Medium" panose="020B0500000000000000" pitchFamily="50" charset="-128"/>
                <a:ea typeface="游ゴシック Medium" panose="020B0500000000000000" pitchFamily="50" charset="-128"/>
              </a:rPr>
              <a:t>に基づいたモデルとして公開されている、</a:t>
            </a:r>
            <a:r>
              <a:rPr kumimoji="1" lang="en-US" altLang="ja-JP" dirty="0" err="1" smtClean="0"/>
              <a:t>DIFd</a:t>
            </a:r>
            <a:r>
              <a:rPr kumimoji="1" lang="ja-JP" altLang="en-US" dirty="0" smtClean="0"/>
              <a:t>というパッケージをインストールして、</a:t>
            </a:r>
            <a:r>
              <a:rPr kumimoji="1" lang="en-US" altLang="ja-JP" dirty="0" smtClean="0"/>
              <a:t>DIF</a:t>
            </a:r>
            <a:r>
              <a:rPr kumimoji="1" lang="ja-JP" altLang="en-US" dirty="0" smtClean="0"/>
              <a:t>の検出を試みてみました。</a:t>
            </a:r>
            <a:r>
              <a:rPr kumimoji="1" lang="en-US" altLang="ja-JP" dirty="0" smtClean="0"/>
              <a:t>Ordinal logistic regression</a:t>
            </a:r>
            <a:r>
              <a:rPr kumimoji="1" lang="ja-JP" altLang="en-US" dirty="0" smtClean="0"/>
              <a:t>に基づいているので、アウトカムは二値変数に限定されず、順序変数として扱うことができます。</a:t>
            </a:r>
            <a:r>
              <a:rPr kumimoji="1" lang="en-US" altLang="ja-JP" dirty="0" smtClean="0"/>
              <a:t>Stata</a:t>
            </a:r>
            <a:r>
              <a:rPr kumimoji="1" lang="ja-JP" altLang="en-US" dirty="0" smtClean="0"/>
              <a:t>のコマンドでいうと、</a:t>
            </a:r>
            <a:r>
              <a:rPr kumimoji="1" lang="en-US" altLang="ja-JP" dirty="0" err="1" smtClean="0"/>
              <a:t>ologit</a:t>
            </a:r>
            <a:r>
              <a:rPr kumimoji="1" lang="ja-JP" altLang="en-US" dirty="0" smtClean="0"/>
              <a:t>で解析をして、能力値と母集団、</a:t>
            </a:r>
            <a:r>
              <a:rPr kumimoji="1" lang="en-US" altLang="ja-JP" dirty="0" smtClean="0"/>
              <a:t>ability</a:t>
            </a:r>
            <a:r>
              <a:rPr kumimoji="1" lang="ja-JP" altLang="en-US" dirty="0" smtClean="0"/>
              <a:t>と</a:t>
            </a:r>
            <a:r>
              <a:rPr kumimoji="1" lang="en-US" altLang="ja-JP" dirty="0" smtClean="0"/>
              <a:t>group</a:t>
            </a:r>
            <a:r>
              <a:rPr kumimoji="1" lang="ja-JP" altLang="en-US" dirty="0" smtClean="0"/>
              <a:t>の主効果がみられるか、交互作用項が有意であるか、ということを調べるようなモデルです。</a:t>
            </a:r>
            <a:endParaRPr kumimoji="1" lang="en-US" altLang="ja-JP" dirty="0" smtClean="0"/>
          </a:p>
          <a:p>
            <a:r>
              <a:rPr kumimoji="1" lang="en-US" altLang="ja-JP" dirty="0" err="1" smtClean="0"/>
              <a:t>Find</a:t>
            </a:r>
            <a:r>
              <a:rPr kumimoji="1" lang="en-US" altLang="ja-JP" baseline="0" dirty="0" err="1" smtClean="0"/>
              <a:t>it</a:t>
            </a:r>
            <a:r>
              <a:rPr kumimoji="1" lang="en-US" altLang="ja-JP" baseline="0" dirty="0" smtClean="0"/>
              <a:t> </a:t>
            </a:r>
            <a:r>
              <a:rPr kumimoji="1" lang="en-US" altLang="ja-JP" baseline="0" dirty="0" err="1" smtClean="0"/>
              <a:t>difd</a:t>
            </a:r>
            <a:r>
              <a:rPr kumimoji="1" lang="ja-JP" altLang="en-US" baseline="0" dirty="0" smtClean="0"/>
              <a:t>とタイプするとインストールすることができます。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38</a:t>
            </a:fld>
            <a:endParaRPr kumimoji="1" lang="ja-JP" altLang="en-US"/>
          </a:p>
        </p:txBody>
      </p:sp>
    </p:spTree>
    <p:extLst>
      <p:ext uri="{BB962C8B-B14F-4D97-AF65-F5344CB8AC3E}">
        <p14:creationId xmlns:p14="http://schemas.microsoft.com/office/powerpoint/2010/main" val="1913675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まずは能力値、</a:t>
            </a:r>
            <a:r>
              <a:rPr kumimoji="1" lang="en-US" altLang="ja-JP" dirty="0" smtClean="0"/>
              <a:t>ability</a:t>
            </a:r>
            <a:r>
              <a:rPr kumimoji="1" lang="ja-JP" altLang="en-US" dirty="0" smtClean="0"/>
              <a:t>の推定を行うのですが、この</a:t>
            </a:r>
            <a:r>
              <a:rPr kumimoji="1" lang="en-US" altLang="ja-JP" dirty="0" err="1" smtClean="0"/>
              <a:t>DIFd</a:t>
            </a:r>
            <a:r>
              <a:rPr kumimoji="1" lang="ja-JP" altLang="en-US" dirty="0" smtClean="0"/>
              <a:t>のマニュアルには、</a:t>
            </a:r>
            <a:r>
              <a:rPr kumimoji="1" lang="en-US" altLang="ja-JP" dirty="0" err="1" smtClean="0"/>
              <a:t>Mplus</a:t>
            </a:r>
            <a:r>
              <a:rPr kumimoji="1" lang="ja-JP" altLang="en-US" dirty="0" smtClean="0"/>
              <a:t>というソフトを使って、確認的因子分析の因子得点を推定することで</a:t>
            </a:r>
            <a:r>
              <a:rPr kumimoji="1" lang="en-US" altLang="ja-JP" dirty="0" smtClean="0"/>
              <a:t>ability</a:t>
            </a:r>
            <a:r>
              <a:rPr kumimoji="1" lang="ja-JP" altLang="en-US" dirty="0" smtClean="0"/>
              <a:t>の値を推定するとされています。</a:t>
            </a:r>
            <a:endParaRPr kumimoji="1" lang="en-US" altLang="ja-JP" dirty="0" smtClean="0"/>
          </a:p>
          <a:p>
            <a:r>
              <a:rPr kumimoji="1" lang="ja-JP" altLang="en-US" dirty="0" smtClean="0"/>
              <a:t>ですので、このようなシンタックスを書いて、</a:t>
            </a:r>
            <a:r>
              <a:rPr kumimoji="1" lang="en-US" altLang="ja-JP" dirty="0" err="1" smtClean="0"/>
              <a:t>Mplus</a:t>
            </a:r>
            <a:r>
              <a:rPr kumimoji="1" lang="ja-JP" altLang="en-US" dirty="0" smtClean="0"/>
              <a:t>で確認的因子分析を行い</a:t>
            </a:r>
            <a:r>
              <a:rPr kumimoji="1" lang="ja-JP" altLang="en-US" dirty="0" smtClean="0"/>
              <a:t>、</a:t>
            </a:r>
            <a:r>
              <a:rPr kumimoji="1" lang="en-US" altLang="ja-JP" dirty="0" smtClean="0"/>
              <a:t>ability</a:t>
            </a:r>
            <a:r>
              <a:rPr kumimoji="1" lang="ja-JP" altLang="en-US" dirty="0" smtClean="0"/>
              <a:t>の値を推定しました。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39</a:t>
            </a:fld>
            <a:endParaRPr kumimoji="1" lang="ja-JP" altLang="en-US"/>
          </a:p>
        </p:txBody>
      </p:sp>
    </p:spTree>
    <p:extLst>
      <p:ext uri="{BB962C8B-B14F-4D97-AF65-F5344CB8AC3E}">
        <p14:creationId xmlns:p14="http://schemas.microsoft.com/office/powerpoint/2010/main" val="221792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良いテスト</a:t>
            </a:r>
            <a:r>
              <a:rPr kumimoji="1" lang="ja-JP" altLang="en-US" sz="1200" kern="1200" dirty="0" smtClean="0">
                <a:solidFill>
                  <a:schemeClr val="tx1"/>
                </a:solidFill>
                <a:effectLst/>
                <a:latin typeface="+mn-lt"/>
                <a:ea typeface="+mn-ea"/>
                <a:cs typeface="+mn-cs"/>
              </a:rPr>
              <a:t>または尺度</a:t>
            </a:r>
            <a:r>
              <a:rPr kumimoji="1" lang="ja-JP" altLang="ja-JP" sz="1200" kern="1200" dirty="0" smtClean="0">
                <a:solidFill>
                  <a:schemeClr val="tx1"/>
                </a:solidFill>
                <a:effectLst/>
                <a:latin typeface="+mn-lt"/>
                <a:ea typeface="+mn-ea"/>
                <a:cs typeface="+mn-cs"/>
              </a:rPr>
              <a:t>であるためには、信頼性と妥当性というものが欠かせません。信頼性とは、誰が測定しても、いつ測定しても、安定した結果が得られるということです。これを確認するための方法</a:t>
            </a:r>
            <a:r>
              <a:rPr kumimoji="1" lang="ja-JP" altLang="en-US" sz="1200" kern="1200" dirty="0" smtClean="0">
                <a:solidFill>
                  <a:schemeClr val="tx1"/>
                </a:solidFill>
                <a:effectLst/>
                <a:latin typeface="+mn-lt"/>
                <a:ea typeface="+mn-ea"/>
                <a:cs typeface="+mn-cs"/>
              </a:rPr>
              <a:t>として</a:t>
            </a:r>
            <a:r>
              <a:rPr kumimoji="1" lang="ja-JP" altLang="ja-JP" sz="1200" kern="1200" dirty="0" smtClean="0">
                <a:solidFill>
                  <a:schemeClr val="tx1"/>
                </a:solidFill>
                <a:effectLst/>
                <a:latin typeface="+mn-lt"/>
                <a:ea typeface="+mn-ea"/>
                <a:cs typeface="+mn-cs"/>
              </a:rPr>
              <a:t>、</a:t>
            </a:r>
            <a:r>
              <a:rPr kumimoji="1" lang="en-GB" altLang="ja-JP" sz="1200" kern="1200" dirty="0" smtClean="0">
                <a:solidFill>
                  <a:schemeClr val="tx1"/>
                </a:solidFill>
                <a:effectLst/>
                <a:latin typeface="+mn-lt"/>
                <a:ea typeface="+mn-ea"/>
                <a:cs typeface="+mn-cs"/>
              </a:rPr>
              <a:t>inter-rater reliability</a:t>
            </a:r>
            <a:r>
              <a:rPr kumimoji="1" lang="ja-JP" altLang="en-US" sz="1200" kern="1200" dirty="0" smtClean="0">
                <a:solidFill>
                  <a:schemeClr val="tx1"/>
                </a:solidFill>
                <a:effectLst/>
                <a:latin typeface="+mn-lt"/>
                <a:ea typeface="+mn-ea"/>
                <a:cs typeface="+mn-cs"/>
              </a:rPr>
              <a:t>とは、つまり</a:t>
            </a:r>
            <a:r>
              <a:rPr kumimoji="1" lang="ja-JP" altLang="ja-JP" sz="1200" kern="1200" dirty="0" smtClean="0">
                <a:solidFill>
                  <a:schemeClr val="tx1"/>
                </a:solidFill>
                <a:effectLst/>
                <a:latin typeface="+mn-lt"/>
                <a:ea typeface="+mn-ea"/>
                <a:cs typeface="+mn-cs"/>
              </a:rPr>
              <a:t>評価者が違っても同様な結果が得られるということ</a:t>
            </a:r>
            <a:r>
              <a:rPr kumimoji="1" lang="ja-JP" altLang="en-US" sz="1200" kern="1200" dirty="0" smtClean="0">
                <a:solidFill>
                  <a:schemeClr val="tx1"/>
                </a:solidFill>
                <a:effectLst/>
                <a:latin typeface="+mn-lt"/>
                <a:ea typeface="+mn-ea"/>
                <a:cs typeface="+mn-cs"/>
              </a:rPr>
              <a:t>です。</a:t>
            </a:r>
            <a:r>
              <a:rPr kumimoji="1" lang="en-GB" altLang="ja-JP" sz="1200" kern="1200" dirty="0" smtClean="0">
                <a:solidFill>
                  <a:schemeClr val="tx1"/>
                </a:solidFill>
                <a:effectLst/>
                <a:latin typeface="+mn-lt"/>
                <a:ea typeface="+mn-ea"/>
                <a:cs typeface="+mn-cs"/>
              </a:rPr>
              <a:t>test-retest</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同じテストを</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回実施しても同様な結果が得られること、でもこの方法だと被験者に負担をかけることになりますので、テスト項目を半分に分けて、その</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つで</a:t>
            </a:r>
            <a:r>
              <a:rPr kumimoji="1" lang="ja-JP" altLang="ja-JP" sz="1200" kern="1200" dirty="0" smtClean="0">
                <a:solidFill>
                  <a:schemeClr val="tx1"/>
                </a:solidFill>
                <a:effectLst/>
                <a:latin typeface="+mn-lt"/>
                <a:ea typeface="+mn-ea"/>
                <a:cs typeface="+mn-cs"/>
              </a:rPr>
              <a:t>同様な結果が得られることを確認する方法が</a:t>
            </a:r>
            <a:r>
              <a:rPr kumimoji="1" lang="en-GB" altLang="ja-JP" sz="1200" kern="1200" dirty="0" smtClean="0">
                <a:solidFill>
                  <a:schemeClr val="tx1"/>
                </a:solidFill>
                <a:effectLst/>
                <a:latin typeface="+mn-lt"/>
                <a:ea typeface="+mn-ea"/>
                <a:cs typeface="+mn-cs"/>
              </a:rPr>
              <a:t>split-half method</a:t>
            </a:r>
            <a:r>
              <a:rPr kumimoji="1" lang="ja-JP" altLang="ja-JP" sz="1200" kern="1200" dirty="0" smtClean="0">
                <a:solidFill>
                  <a:schemeClr val="tx1"/>
                </a:solidFill>
                <a:effectLst/>
                <a:latin typeface="+mn-lt"/>
                <a:ea typeface="+mn-ea"/>
                <a:cs typeface="+mn-cs"/>
              </a:rPr>
              <a:t>です。ただ、どこで半分に分けるかは何通りも考えられるので、全ての分け方で分けたときに同様な結果が得られるかを表す指標が</a:t>
            </a:r>
            <a:r>
              <a:rPr kumimoji="1" lang="en-GB" altLang="ja-JP" sz="1200" kern="1200" dirty="0" smtClean="0">
                <a:solidFill>
                  <a:schemeClr val="tx1"/>
                </a:solidFill>
                <a:effectLst/>
                <a:latin typeface="+mn-lt"/>
                <a:ea typeface="+mn-ea"/>
                <a:cs typeface="+mn-cs"/>
              </a:rPr>
              <a:t>Cronbach</a:t>
            </a:r>
            <a:r>
              <a:rPr kumimoji="1" lang="ja-JP" altLang="ja-JP" sz="1200" kern="1200" dirty="0" smtClean="0">
                <a:solidFill>
                  <a:schemeClr val="tx1"/>
                </a:solidFill>
                <a:effectLst/>
                <a:latin typeface="+mn-lt"/>
                <a:ea typeface="+mn-ea"/>
                <a:cs typeface="+mn-cs"/>
              </a:rPr>
              <a:t>のαです。</a:t>
            </a:r>
          </a:p>
          <a:p>
            <a:r>
              <a:rPr kumimoji="1" lang="ja-JP" altLang="ja-JP" sz="1200" kern="1200" dirty="0" smtClean="0">
                <a:solidFill>
                  <a:schemeClr val="tx1"/>
                </a:solidFill>
                <a:effectLst/>
                <a:latin typeface="+mn-lt"/>
                <a:ea typeface="+mn-ea"/>
                <a:cs typeface="+mn-cs"/>
              </a:rPr>
              <a:t>妥当性とは、本当に測定したいものを測定しているか、ということで、その内容が妥当であるかという内容的妥当性、外的基準</a:t>
            </a:r>
            <a:r>
              <a:rPr kumimoji="1" lang="ja-JP" altLang="en-US" sz="1200" kern="1200" dirty="0" smtClean="0">
                <a:solidFill>
                  <a:schemeClr val="tx1"/>
                </a:solidFill>
                <a:effectLst/>
                <a:latin typeface="+mn-lt"/>
                <a:ea typeface="+mn-ea"/>
                <a:cs typeface="+mn-cs"/>
              </a:rPr>
              <a:t>として、</a:t>
            </a:r>
            <a:r>
              <a:rPr kumimoji="1" lang="ja-JP" altLang="ja-JP" sz="1200" kern="1200" dirty="0" smtClean="0">
                <a:solidFill>
                  <a:schemeClr val="tx1"/>
                </a:solidFill>
                <a:effectLst/>
                <a:latin typeface="+mn-lt"/>
                <a:ea typeface="+mn-ea"/>
                <a:cs typeface="+mn-cs"/>
              </a:rPr>
              <a:t>同じような概念を測定する尺度と同様な結果が得られるかという基準関連妥当性、いくつかの因子に分かれていても、全体的に</a:t>
            </a:r>
            <a:r>
              <a:rPr kumimoji="1" lang="en-US" altLang="ja-JP" sz="1200" kern="1200" dirty="0" smtClean="0">
                <a:solidFill>
                  <a:schemeClr val="tx1"/>
                </a:solidFill>
                <a:effectLst/>
                <a:latin typeface="+mn-lt"/>
                <a:ea typeface="+mn-ea"/>
                <a:cs typeface="+mn-cs"/>
              </a:rPr>
              <a:t>1</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概念を測定するものになっているかという構成概念妥当性と分けられたりします。</a:t>
            </a:r>
            <a:endParaRPr kumimoji="1" lang="ja-JP" altLang="en-US" dirty="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4</a:t>
            </a:fld>
            <a:endParaRPr kumimoji="1" lang="ja-JP" altLang="en-US"/>
          </a:p>
        </p:txBody>
      </p:sp>
    </p:spTree>
    <p:extLst>
      <p:ext uri="{BB962C8B-B14F-4D97-AF65-F5344CB8AC3E}">
        <p14:creationId xmlns:p14="http://schemas.microsoft.com/office/powerpoint/2010/main" val="41565975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Uniform</a:t>
            </a:r>
            <a:r>
              <a:rPr kumimoji="1" lang="ja-JP" altLang="en-US" dirty="0" smtClean="0"/>
              <a:t> </a:t>
            </a:r>
            <a:r>
              <a:rPr kumimoji="1" lang="en-US" altLang="ja-JP" dirty="0" smtClean="0"/>
              <a:t>DIF</a:t>
            </a:r>
            <a:r>
              <a:rPr kumimoji="1" lang="ja-JP" altLang="en-US" dirty="0" smtClean="0"/>
              <a:t>については、能力値に関連するパラメタ間の差を、今回の場合は小学生と中学生で比較するのですが、その差が</a:t>
            </a:r>
            <a:r>
              <a:rPr kumimoji="1" lang="en-US" altLang="ja-JP" dirty="0" smtClean="0"/>
              <a:t>10</a:t>
            </a:r>
            <a:r>
              <a:rPr kumimoji="1" lang="ja-JP" altLang="en-US" dirty="0" smtClean="0"/>
              <a:t>％を超えると</a:t>
            </a:r>
            <a:r>
              <a:rPr kumimoji="1" lang="en-US" altLang="ja-JP" dirty="0" smtClean="0"/>
              <a:t>DIF</a:t>
            </a:r>
            <a:r>
              <a:rPr kumimoji="1" lang="ja-JP" altLang="en-US" dirty="0" smtClean="0"/>
              <a:t>が存在するとされます。</a:t>
            </a:r>
            <a:endParaRPr kumimoji="1" lang="en-US" altLang="ja-JP" dirty="0" smtClean="0"/>
          </a:p>
          <a:p>
            <a:r>
              <a:rPr kumimoji="1" lang="ja-JP" altLang="en-US" dirty="0" smtClean="0"/>
              <a:t>オプションとして、</a:t>
            </a:r>
            <a:r>
              <a:rPr kumimoji="1" lang="en-US" altLang="ja-JP" dirty="0" smtClean="0"/>
              <a:t>uniform DIF</a:t>
            </a:r>
            <a:r>
              <a:rPr kumimoji="1" lang="ja-JP" altLang="en-US" dirty="0" err="1" smtClean="0"/>
              <a:t>の検</a:t>
            </a:r>
            <a:r>
              <a:rPr kumimoji="1" lang="ja-JP" altLang="en-US" dirty="0" smtClean="0"/>
              <a:t>出に</a:t>
            </a:r>
            <a:r>
              <a:rPr kumimoji="1" lang="en-US" altLang="ja-JP" dirty="0" smtClean="0"/>
              <a:t>log-likelihood test</a:t>
            </a:r>
            <a:r>
              <a:rPr kumimoji="1" lang="ja-JP" altLang="en-US" dirty="0" smtClean="0"/>
              <a:t>を使うというもの、</a:t>
            </a:r>
            <a:r>
              <a:rPr kumimoji="1" lang="en-US" altLang="ja-JP" dirty="0" smtClean="0"/>
              <a:t>p-value</a:t>
            </a:r>
            <a:r>
              <a:rPr kumimoji="1" lang="ja-JP" altLang="en-US" dirty="0" smtClean="0"/>
              <a:t>を設定するものが準備されています。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40</a:t>
            </a:fld>
            <a:endParaRPr kumimoji="1" lang="ja-JP" altLang="en-US"/>
          </a:p>
        </p:txBody>
      </p:sp>
    </p:spTree>
    <p:extLst>
      <p:ext uri="{BB962C8B-B14F-4D97-AF65-F5344CB8AC3E}">
        <p14:creationId xmlns:p14="http://schemas.microsoft.com/office/powerpoint/2010/main" val="3461313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結果です。</a:t>
            </a:r>
            <a:r>
              <a:rPr kumimoji="1" lang="en-US" altLang="ja-JP" dirty="0" smtClean="0"/>
              <a:t>Non-uniform</a:t>
            </a:r>
            <a:r>
              <a:rPr kumimoji="1" lang="ja-JP" altLang="en-US" dirty="0" smtClean="0"/>
              <a:t> </a:t>
            </a:r>
            <a:r>
              <a:rPr kumimoji="1" lang="en-US" altLang="ja-JP" dirty="0" smtClean="0"/>
              <a:t>DIF</a:t>
            </a:r>
            <a:r>
              <a:rPr kumimoji="1" lang="ja-JP" altLang="en-US" dirty="0" smtClean="0"/>
              <a:t>については、</a:t>
            </a:r>
            <a:r>
              <a:rPr kumimoji="1" lang="en-US" altLang="ja-JP" dirty="0" smtClean="0"/>
              <a:t>8</a:t>
            </a:r>
            <a:r>
              <a:rPr kumimoji="1" lang="ja-JP" altLang="en-US" dirty="0" err="1" smtClean="0"/>
              <a:t>つの</a:t>
            </a:r>
            <a:r>
              <a:rPr kumimoji="1" lang="ja-JP" altLang="en-US" dirty="0" smtClean="0"/>
              <a:t>項目で検出されました。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41</a:t>
            </a:fld>
            <a:endParaRPr kumimoji="1" lang="ja-JP" altLang="en-US"/>
          </a:p>
        </p:txBody>
      </p:sp>
    </p:spTree>
    <p:extLst>
      <p:ext uri="{BB962C8B-B14F-4D97-AF65-F5344CB8AC3E}">
        <p14:creationId xmlns:p14="http://schemas.microsoft.com/office/powerpoint/2010/main" val="1668187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一方、</a:t>
            </a:r>
            <a:r>
              <a:rPr kumimoji="1" lang="en-US" altLang="ja-JP" dirty="0" smtClean="0"/>
              <a:t>Uniform</a:t>
            </a:r>
            <a:r>
              <a:rPr kumimoji="1" lang="ja-JP" altLang="en-US" dirty="0" smtClean="0"/>
              <a:t> </a:t>
            </a:r>
            <a:r>
              <a:rPr kumimoji="1" lang="en-US" altLang="ja-JP" dirty="0" smtClean="0"/>
              <a:t>DIF</a:t>
            </a:r>
            <a:r>
              <a:rPr kumimoji="1" lang="ja-JP" altLang="en-US" dirty="0" smtClean="0"/>
              <a:t>については、全ての項目で差が</a:t>
            </a:r>
            <a:r>
              <a:rPr kumimoji="1" lang="en-US" altLang="ja-JP" dirty="0" smtClean="0"/>
              <a:t>10</a:t>
            </a:r>
            <a:r>
              <a:rPr kumimoji="1" lang="ja-JP" altLang="en-US" dirty="0" smtClean="0"/>
              <a:t>％を超えず、検出されませんでした。</a:t>
            </a:r>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42</a:t>
            </a:fld>
            <a:endParaRPr kumimoji="1" lang="ja-JP" altLang="en-US"/>
          </a:p>
        </p:txBody>
      </p:sp>
    </p:spTree>
    <p:extLst>
      <p:ext uri="{BB962C8B-B14F-4D97-AF65-F5344CB8AC3E}">
        <p14:creationId xmlns:p14="http://schemas.microsoft.com/office/powerpoint/2010/main" val="201647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Non-uniform</a:t>
            </a:r>
            <a:r>
              <a:rPr kumimoji="1" lang="ja-JP" altLang="en-US" dirty="0" smtClean="0"/>
              <a:t> </a:t>
            </a:r>
            <a:r>
              <a:rPr kumimoji="1" lang="en-US" altLang="ja-JP" dirty="0" smtClean="0"/>
              <a:t>DIF</a:t>
            </a:r>
            <a:r>
              <a:rPr kumimoji="1" lang="ja-JP" altLang="en-US" dirty="0" smtClean="0"/>
              <a:t>は「授業」に関連する項目で多く検出されました。例えばこの図は、「学校の授業は楽しい」という項目についてのカテゴリ特性曲線を示しています。実線の方は小学生で、破線の方は中学生です。</a:t>
            </a:r>
            <a:r>
              <a:rPr kumimoji="1" lang="el-GR" altLang="ja-JP" dirty="0" smtClean="0"/>
              <a:t>Θ</a:t>
            </a:r>
            <a:r>
              <a:rPr kumimoji="1" lang="ja-JP" altLang="en-US" dirty="0" smtClean="0"/>
              <a:t>の値が</a:t>
            </a:r>
            <a:r>
              <a:rPr kumimoji="1" lang="en-US" altLang="ja-JP" dirty="0" smtClean="0"/>
              <a:t>-2</a:t>
            </a:r>
            <a:r>
              <a:rPr kumimoji="1" lang="ja-JP" altLang="en-US" dirty="0" smtClean="0"/>
              <a:t>くらいの子、つまり学校風土が良くないと感じている子は、小学生でも中学生でも「当てはまらない」と回答する確率が最も高くなります。一方で</a:t>
            </a:r>
            <a:r>
              <a:rPr kumimoji="1" lang="en-US" altLang="ja-JP" dirty="0" smtClean="0"/>
              <a:t>θ</a:t>
            </a:r>
            <a:r>
              <a:rPr kumimoji="1" lang="ja-JP" altLang="en-US" dirty="0" smtClean="0"/>
              <a:t>の値が平均である</a:t>
            </a:r>
            <a:r>
              <a:rPr kumimoji="1" lang="en-US" altLang="ja-JP" dirty="0" smtClean="0"/>
              <a:t>0</a:t>
            </a:r>
            <a:r>
              <a:rPr kumimoji="1" lang="ja-JP" altLang="en-US" dirty="0" smtClean="0"/>
              <a:t>付近の子、つまり学校風土に対する感じ方が平均的な子であっても、小学生であれば「当てはまる」と回答する確率が最も高く、中学生であれば「どちらかといえば当てはまる」と回答する確率が最も高くなっています。このように、</a:t>
            </a:r>
            <a:r>
              <a:rPr kumimoji="1" lang="en-US" altLang="ja-JP" dirty="0" smtClean="0"/>
              <a:t>θ</a:t>
            </a:r>
            <a:r>
              <a:rPr kumimoji="1" lang="ja-JP" altLang="en-US" dirty="0" smtClean="0"/>
              <a:t>の値が同じであっても、小学生か中学生かで回答の確率が異なっています。授業に関連する項目でこのような</a:t>
            </a:r>
            <a:r>
              <a:rPr kumimoji="1" lang="en-US" altLang="ja-JP" dirty="0" smtClean="0"/>
              <a:t>Non-uniform DIF</a:t>
            </a:r>
            <a:r>
              <a:rPr kumimoji="1" lang="ja-JP" altLang="en-US" dirty="0" err="1" smtClean="0"/>
              <a:t>が検</a:t>
            </a:r>
            <a:r>
              <a:rPr kumimoji="1" lang="ja-JP" altLang="en-US" dirty="0" smtClean="0"/>
              <a:t>出される項目が多いということは、中学生になると、学校風土は良いと思っていたとしても、授業が楽しいかどうかは別、という感じで、項目に対する反応の解釈には注意が必要であることを表しています。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43</a:t>
            </a:fld>
            <a:endParaRPr kumimoji="1" lang="ja-JP" altLang="en-US"/>
          </a:p>
        </p:txBody>
      </p:sp>
    </p:spTree>
    <p:extLst>
      <p:ext uri="{BB962C8B-B14F-4D97-AF65-F5344CB8AC3E}">
        <p14:creationId xmlns:p14="http://schemas.microsoft.com/office/powerpoint/2010/main" val="39012380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一方、</a:t>
            </a:r>
            <a:r>
              <a:rPr kumimoji="1" lang="en-US" altLang="ja-JP" dirty="0" smtClean="0"/>
              <a:t>DIF</a:t>
            </a:r>
            <a:r>
              <a:rPr kumimoji="1" lang="ja-JP" altLang="en-US" dirty="0" err="1" smtClean="0"/>
              <a:t>が検</a:t>
            </a:r>
            <a:r>
              <a:rPr kumimoji="1" lang="ja-JP" altLang="en-US" dirty="0" smtClean="0"/>
              <a:t>出されなかった項目については、全体的に小学生の方がグラフ全体が左側にシフトしているといいますか、</a:t>
            </a:r>
            <a:r>
              <a:rPr kumimoji="1" lang="en-US" altLang="ja-JP" dirty="0" smtClean="0"/>
              <a:t>θ</a:t>
            </a:r>
            <a:r>
              <a:rPr kumimoji="1" lang="ja-JP" altLang="en-US" dirty="0" smtClean="0"/>
              <a:t>の値が平均より良くない子でも「当てはまる」とか「非常によく当てはまる」と答える確率が高くなっているのですが、その差は</a:t>
            </a:r>
            <a:r>
              <a:rPr kumimoji="1" lang="en-US" altLang="ja-JP" dirty="0" smtClean="0"/>
              <a:t>10</a:t>
            </a:r>
            <a:r>
              <a:rPr kumimoji="1" lang="ja-JP" altLang="en-US" dirty="0" smtClean="0"/>
              <a:t>％を超えていないということになります。</a:t>
            </a:r>
            <a:endParaRPr kumimoji="1" lang="en-US" altLang="ja-JP" dirty="0" smtClean="0"/>
          </a:p>
          <a:p>
            <a:r>
              <a:rPr kumimoji="1" lang="ja-JP" altLang="en-US" dirty="0" smtClean="0"/>
              <a:t>このように、小学生と中学生、男女、若者と高齢者といったように、ある集団によって回答の仕方がどのように異なるか、ということ</a:t>
            </a:r>
            <a:r>
              <a:rPr kumimoji="1" lang="ja-JP" altLang="en-US" dirty="0" smtClean="0"/>
              <a:t>を</a:t>
            </a:r>
            <a:r>
              <a:rPr kumimoji="1" lang="en-US" altLang="ja-JP" dirty="0" smtClean="0"/>
              <a:t>DIF</a:t>
            </a:r>
            <a:r>
              <a:rPr kumimoji="1" lang="ja-JP" altLang="en-US" dirty="0" smtClean="0"/>
              <a:t>という手法を用いて調べる</a:t>
            </a:r>
            <a:r>
              <a:rPr kumimoji="1" lang="ja-JP" altLang="en-US" dirty="0" smtClean="0"/>
              <a:t>ことが可能になっています。</a:t>
            </a:r>
            <a:endParaRPr kumimoji="1" lang="en-US" altLang="ja-JP" dirty="0" smtClean="0"/>
          </a:p>
          <a:p>
            <a:endParaRPr kumimoji="1" lang="en-US" altLang="ja-JP" dirty="0" smtClean="0"/>
          </a:p>
          <a:p>
            <a:r>
              <a:rPr kumimoji="1" lang="ja-JP" altLang="en-US" dirty="0" smtClean="0"/>
              <a:t>それではこれで私の発表を終了させていただきたいと思います。ご清聴ありがとうございました。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44</a:t>
            </a:fld>
            <a:endParaRPr kumimoji="1" lang="ja-JP" altLang="en-US"/>
          </a:p>
        </p:txBody>
      </p:sp>
    </p:spTree>
    <p:extLst>
      <p:ext uri="{BB962C8B-B14F-4D97-AF65-F5344CB8AC3E}">
        <p14:creationId xmlns:p14="http://schemas.microsoft.com/office/powerpoint/2010/main" val="91219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こういった信頼性・妥当性の確認の方法は、古典的テスト理論と呼ばれます。</a:t>
            </a:r>
          </a:p>
          <a:p>
            <a:r>
              <a:rPr kumimoji="1" lang="ja-JP" altLang="ja-JP" sz="1200" kern="1200" dirty="0" smtClean="0">
                <a:solidFill>
                  <a:schemeClr val="tx1"/>
                </a:solidFill>
                <a:effectLst/>
                <a:latin typeface="+mn-lt"/>
                <a:ea typeface="+mn-ea"/>
                <a:cs typeface="+mn-cs"/>
              </a:rPr>
              <a:t>古典的テスト理論には問題点が指摘されていて、例えば易しいテストで</a:t>
            </a:r>
            <a:r>
              <a:rPr kumimoji="1" lang="en-US" altLang="ja-JP" sz="1200" kern="1200" dirty="0" smtClean="0">
                <a:solidFill>
                  <a:schemeClr val="tx1"/>
                </a:solidFill>
                <a:effectLst/>
                <a:latin typeface="+mn-lt"/>
                <a:ea typeface="+mn-ea"/>
                <a:cs typeface="+mn-cs"/>
              </a:rPr>
              <a:t>80</a:t>
            </a:r>
            <a:r>
              <a:rPr kumimoji="1" lang="ja-JP" altLang="ja-JP" sz="1200" kern="1200" dirty="0" smtClean="0">
                <a:solidFill>
                  <a:schemeClr val="tx1"/>
                </a:solidFill>
                <a:effectLst/>
                <a:latin typeface="+mn-lt"/>
                <a:ea typeface="+mn-ea"/>
                <a:cs typeface="+mn-cs"/>
              </a:rPr>
              <a:t>点の人と、難しいテストで</a:t>
            </a:r>
            <a:r>
              <a:rPr kumimoji="1" lang="en-US" altLang="ja-JP" sz="1200" kern="1200" dirty="0" smtClean="0">
                <a:solidFill>
                  <a:schemeClr val="tx1"/>
                </a:solidFill>
                <a:effectLst/>
                <a:latin typeface="+mn-lt"/>
                <a:ea typeface="+mn-ea"/>
                <a:cs typeface="+mn-cs"/>
              </a:rPr>
              <a:t>60</a:t>
            </a:r>
            <a:r>
              <a:rPr kumimoji="1" lang="ja-JP" altLang="ja-JP" sz="1200" kern="1200" dirty="0" smtClean="0">
                <a:solidFill>
                  <a:schemeClr val="tx1"/>
                </a:solidFill>
                <a:effectLst/>
                <a:latin typeface="+mn-lt"/>
                <a:ea typeface="+mn-ea"/>
                <a:cs typeface="+mn-cs"/>
              </a:rPr>
              <a:t>点の人の能力を比較することは難しいということがあります。標本依存性も良く言われる問題で、ある大学の学生を対象に作成したテストを、その他の集団に当てはめるのは難しい、○○大学尺度だと言われたりします。また、クロンバックのαのように、単一の指標によって信頼性を表したり、妥当性を表したりすることに問題があると言われています。クロンバックのαはテスト全体としての信頼性の指標ですが、精度はテストの全範囲にわたって均一ではない、つまり、例えば抑うつ状態が重いような人については信頼性は高いが、抑うつ状態が軽い人についてはそれほどではない、といったように、全ての人にとって均一ではないはずです。</a:t>
            </a:r>
            <a:endParaRPr kumimoji="1" lang="ja-JP" altLang="ja-JP"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5</a:t>
            </a:fld>
            <a:endParaRPr kumimoji="1" lang="ja-JP" altLang="en-US"/>
          </a:p>
        </p:txBody>
      </p:sp>
    </p:spTree>
    <p:extLst>
      <p:ext uri="{BB962C8B-B14F-4D97-AF65-F5344CB8AC3E}">
        <p14:creationId xmlns:p14="http://schemas.microsoft.com/office/powerpoint/2010/main" val="3854811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一方で、項目反応理論を用いると、複数のテスト間の結果を比較することが可能になる、サンプルの特性に依存されない、回答者の特性ごとに測定精度を確認することができる、短縮版の作成が容易と、古典的テスト理論と比較して様々な利点があると言われています。では、この項目反応理論を用いて、どのように良いテストであることを確認していくのかを見ていきたいと思います。</a:t>
            </a:r>
            <a:endParaRPr kumimoji="1" lang="ja-JP" altLang="en-US" dirty="0"/>
          </a:p>
        </p:txBody>
      </p:sp>
      <p:sp>
        <p:nvSpPr>
          <p:cNvPr id="4" name="Slide Number Placeholder 3"/>
          <p:cNvSpPr>
            <a:spLocks noGrp="1"/>
          </p:cNvSpPr>
          <p:nvPr>
            <p:ph type="sldNum" sz="quarter" idx="10"/>
          </p:nvPr>
        </p:nvSpPr>
        <p:spPr/>
        <p:txBody>
          <a:bodyPr/>
          <a:lstStyle/>
          <a:p>
            <a:fld id="{8AFB2B19-2213-4B06-9122-430E4115A3D2}" type="slidenum">
              <a:rPr kumimoji="1" lang="ja-JP" altLang="en-US" smtClean="0"/>
              <a:t>6</a:t>
            </a:fld>
            <a:endParaRPr kumimoji="1" lang="ja-JP" altLang="en-US"/>
          </a:p>
        </p:txBody>
      </p:sp>
    </p:spTree>
    <p:extLst>
      <p:ext uri="{BB962C8B-B14F-4D97-AF65-F5344CB8AC3E}">
        <p14:creationId xmlns:p14="http://schemas.microsoft.com/office/powerpoint/2010/main" val="73261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今日お話しする項目反応</a:t>
            </a:r>
            <a:r>
              <a:rPr kumimoji="1" lang="ja-JP" altLang="en-US" dirty="0" smtClean="0"/>
              <a:t>理論、</a:t>
            </a:r>
            <a:r>
              <a:rPr kumimoji="1" lang="en-US" altLang="ja-JP" dirty="0" smtClean="0"/>
              <a:t>IRT</a:t>
            </a:r>
            <a:r>
              <a:rPr kumimoji="1" lang="ja-JP" altLang="en-US" dirty="0" smtClean="0"/>
              <a:t>で</a:t>
            </a:r>
            <a:r>
              <a:rPr kumimoji="1" lang="ja-JP" altLang="en-US" dirty="0" smtClean="0"/>
              <a:t>は、３つのパラメタが登場します。</a:t>
            </a:r>
            <a:r>
              <a:rPr kumimoji="1" lang="ja-JP" altLang="en-GB" dirty="0" smtClean="0"/>
              <a:t>Ｂ</a:t>
            </a:r>
            <a:r>
              <a:rPr kumimoji="1" lang="ja-JP" altLang="en-US" dirty="0" smtClean="0"/>
              <a:t>は項目の困難度といい、試験問題のようなものであれば、困難度が高い項目は能力が高い人しか回答できないような難しい項目ということを表します。例えば抑うつ尺度のような心理尺度の場合は、抑うつ特性の高い人が回答するような項目、ということを表します。</a:t>
            </a:r>
            <a:endParaRPr kumimoji="1" lang="en-US" altLang="ja-JP" dirty="0" smtClean="0"/>
          </a:p>
          <a:p>
            <a:r>
              <a:rPr kumimoji="1" lang="el-GR" altLang="ja-JP" dirty="0" smtClean="0"/>
              <a:t>θ</a:t>
            </a:r>
            <a:r>
              <a:rPr kumimoji="1" lang="ja-JP" altLang="en-US" dirty="0" smtClean="0"/>
              <a:t>は回答者の潜在特性を表し、試験問題であればその人の能力、心理尺度であれば、例えば抑うつの状態などを表します。</a:t>
            </a:r>
            <a:endParaRPr kumimoji="1" lang="en-US" altLang="ja-JP" dirty="0" smtClean="0"/>
          </a:p>
          <a:p>
            <a:r>
              <a:rPr kumimoji="1" lang="en-US" altLang="ja-JP" dirty="0" smtClean="0"/>
              <a:t>a</a:t>
            </a:r>
            <a:r>
              <a:rPr kumimoji="1" lang="ja-JP" altLang="en-US" dirty="0" smtClean="0"/>
              <a:t>は項目の識別力といい、その項目がどれだけその人の能力や潜在特性を見分ける、識別することができるかということを表します。</a:t>
            </a:r>
            <a:endParaRPr kumimoji="1" lang="en-US" altLang="ja-JP" dirty="0" smtClean="0"/>
          </a:p>
          <a:p>
            <a:r>
              <a:rPr kumimoji="1" lang="ja-JP" altLang="en-US" dirty="0" smtClean="0"/>
              <a:t>この</a:t>
            </a:r>
            <a:r>
              <a:rPr kumimoji="1" lang="en-US" altLang="ja-JP" dirty="0" smtClean="0"/>
              <a:t>a</a:t>
            </a:r>
            <a:r>
              <a:rPr kumimoji="1" lang="ja-JP" altLang="en-US" dirty="0" smtClean="0"/>
              <a:t>と</a:t>
            </a:r>
            <a:r>
              <a:rPr kumimoji="1" lang="en-US" altLang="ja-JP" dirty="0" smtClean="0"/>
              <a:t>b</a:t>
            </a:r>
            <a:r>
              <a:rPr kumimoji="1" lang="ja-JP" altLang="en-US" dirty="0" smtClean="0"/>
              <a:t>の</a:t>
            </a:r>
            <a:r>
              <a:rPr kumimoji="1" lang="en-US" altLang="ja-JP" dirty="0" smtClean="0"/>
              <a:t>2</a:t>
            </a:r>
            <a:r>
              <a:rPr kumimoji="1" lang="ja-JP" altLang="en-US" dirty="0" err="1" smtClean="0"/>
              <a:t>つの</a:t>
            </a:r>
            <a:r>
              <a:rPr kumimoji="1" lang="ja-JP" altLang="en-US" dirty="0" smtClean="0"/>
              <a:t>パラメタを用いて、特性値</a:t>
            </a:r>
            <a:r>
              <a:rPr kumimoji="1" lang="en-US" altLang="ja-JP" dirty="0" smtClean="0"/>
              <a:t>θ</a:t>
            </a:r>
            <a:r>
              <a:rPr kumimoji="1" lang="ja-JP" altLang="en-US" dirty="0" smtClean="0"/>
              <a:t>のある人が、ある項目に正答する確率を、この式のようなロジスティックモデルで表します。</a:t>
            </a:r>
            <a:endParaRPr kumimoji="1" lang="en-US" altLang="ja-JP" dirty="0" smtClean="0"/>
          </a:p>
          <a:p>
            <a:r>
              <a:rPr kumimoji="1" lang="ja-JP" altLang="en-US" dirty="0" smtClean="0">
                <a:latin typeface="游ゴシック Medium" panose="020B0500000000000000" pitchFamily="50" charset="-128"/>
                <a:ea typeface="游ゴシック Medium" panose="020B0500000000000000" pitchFamily="50" charset="-128"/>
              </a:rPr>
              <a:t>この式では</a:t>
            </a:r>
            <a:r>
              <a:rPr kumimoji="1" lang="en-US" altLang="ja-JP" dirty="0" err="1" smtClean="0">
                <a:latin typeface="游ゴシック Medium" panose="020B0500000000000000" pitchFamily="50" charset="-128"/>
                <a:ea typeface="游ゴシック Medium" panose="020B0500000000000000" pitchFamily="50" charset="-128"/>
              </a:rPr>
              <a:t>a,b</a:t>
            </a:r>
            <a:r>
              <a:rPr kumimoji="1" lang="ja-JP" altLang="en-US" dirty="0" smtClean="0">
                <a:latin typeface="游ゴシック Medium" panose="020B0500000000000000" pitchFamily="50" charset="-128"/>
                <a:ea typeface="游ゴシック Medium" panose="020B0500000000000000" pitchFamily="50" charset="-128"/>
              </a:rPr>
              <a:t>２つのパラメタが含まれていますので、２パラメタロジスティックモデルといいます。困難度のみが含まれるモデルを１パラメタロジスティックモデルと呼びます。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7</a:t>
            </a:fld>
            <a:endParaRPr kumimoji="1" lang="ja-JP" altLang="en-US"/>
          </a:p>
        </p:txBody>
      </p:sp>
    </p:spTree>
    <p:extLst>
      <p:ext uri="{BB962C8B-B14F-4D97-AF65-F5344CB8AC3E}">
        <p14:creationId xmlns:p14="http://schemas.microsoft.com/office/powerpoint/2010/main" val="674785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前のページの式は、ロジスティック曲線という</a:t>
            </a:r>
            <a:r>
              <a:rPr kumimoji="1" lang="en-US" altLang="ja-JP" dirty="0" smtClean="0"/>
              <a:t>S</a:t>
            </a:r>
            <a:r>
              <a:rPr kumimoji="1" lang="ja-JP" altLang="en-US" dirty="0" smtClean="0"/>
              <a:t>字型のカーブで表すことができ、これを項目特性曲線（</a:t>
            </a:r>
            <a:r>
              <a:rPr kumimoji="1" lang="en-US" altLang="ja-JP" dirty="0" smtClean="0"/>
              <a:t>item characteristic </a:t>
            </a:r>
            <a:r>
              <a:rPr kumimoji="1" lang="en-US" altLang="ja-JP" dirty="0" smtClean="0"/>
              <a:t>curve</a:t>
            </a:r>
            <a:r>
              <a:rPr kumimoji="1" lang="ja-JP" altLang="en-US" dirty="0" smtClean="0"/>
              <a:t>；</a:t>
            </a:r>
            <a:r>
              <a:rPr kumimoji="1" lang="en-US" altLang="ja-JP" dirty="0" smtClean="0"/>
              <a:t>ICC</a:t>
            </a:r>
            <a:r>
              <a:rPr kumimoji="1" lang="ja-JP" altLang="en-US" dirty="0" smtClean="0"/>
              <a:t>）</a:t>
            </a:r>
            <a:r>
              <a:rPr kumimoji="1" lang="ja-JP" altLang="en-US" dirty="0" smtClean="0"/>
              <a:t>といいます。</a:t>
            </a:r>
            <a:endParaRPr kumimoji="1" lang="en-US" altLang="ja-JP" dirty="0" smtClean="0"/>
          </a:p>
          <a:p>
            <a:r>
              <a:rPr kumimoji="1" lang="en-US" altLang="ja-JP" dirty="0" smtClean="0"/>
              <a:t>IRT</a:t>
            </a:r>
            <a:r>
              <a:rPr kumimoji="1" lang="ja-JP" altLang="en-US" dirty="0" smtClean="0"/>
              <a:t>の大きな特徴の一つは、個人の潜在特性</a:t>
            </a:r>
            <a:r>
              <a:rPr kumimoji="1" lang="en-US" altLang="ja-JP" dirty="0" smtClean="0"/>
              <a:t>θ</a:t>
            </a:r>
            <a:r>
              <a:rPr kumimoji="1" lang="ja-JP" altLang="en-US" dirty="0" smtClean="0"/>
              <a:t>と、反応または正解の確率が</a:t>
            </a:r>
            <a:r>
              <a:rPr kumimoji="1" lang="ja-JP" altLang="en-US" dirty="0" smtClean="0"/>
              <a:t>、</a:t>
            </a:r>
            <a:r>
              <a:rPr kumimoji="1" lang="en-US" altLang="ja-JP" dirty="0" smtClean="0"/>
              <a:t>ICC</a:t>
            </a:r>
            <a:r>
              <a:rPr kumimoji="1" lang="ja-JP" altLang="en-US" dirty="0" smtClean="0"/>
              <a:t>と</a:t>
            </a:r>
            <a:r>
              <a:rPr kumimoji="1" lang="ja-JP" altLang="en-US" dirty="0" smtClean="0"/>
              <a:t>いうこの曲線によって描かれることです。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左の図は困難度が異なる３つの項目に対する</a:t>
            </a:r>
            <a:r>
              <a:rPr kumimoji="1" lang="en-US" altLang="ja-JP" dirty="0" smtClean="0"/>
              <a:t>ICC</a:t>
            </a:r>
            <a:r>
              <a:rPr kumimoji="1" lang="ja-JP" altLang="en-US" dirty="0" smtClean="0"/>
              <a:t>を表しています。例えば青のラインの</a:t>
            </a:r>
            <a:r>
              <a:rPr lang="ja-JP" altLang="en-US" dirty="0" smtClean="0">
                <a:solidFill>
                  <a:schemeClr val="bg1"/>
                </a:solidFill>
              </a:rPr>
              <a:t>項目</a:t>
            </a:r>
            <a:r>
              <a:rPr lang="en-US" altLang="ja-JP" dirty="0" smtClean="0">
                <a:solidFill>
                  <a:schemeClr val="bg1"/>
                </a:solidFill>
              </a:rPr>
              <a:t>q1</a:t>
            </a:r>
            <a:r>
              <a:rPr lang="ja-JP" altLang="en-US" dirty="0" smtClean="0">
                <a:solidFill>
                  <a:schemeClr val="bg1"/>
                </a:solidFill>
              </a:rPr>
              <a:t>は、能力値が</a:t>
            </a:r>
            <a:r>
              <a:rPr lang="en-US" altLang="ja-JP" dirty="0" smtClean="0">
                <a:solidFill>
                  <a:schemeClr val="bg1"/>
                </a:solidFill>
              </a:rPr>
              <a:t>-1</a:t>
            </a:r>
            <a:r>
              <a:rPr lang="ja-JP" altLang="en-US" dirty="0" smtClean="0">
                <a:solidFill>
                  <a:schemeClr val="bg1"/>
                </a:solidFill>
              </a:rPr>
              <a:t>の人で正答率が</a:t>
            </a:r>
            <a:r>
              <a:rPr lang="en-US" altLang="ja-JP" dirty="0" smtClean="0">
                <a:solidFill>
                  <a:schemeClr val="bg1"/>
                </a:solidFill>
              </a:rPr>
              <a:t>50</a:t>
            </a:r>
            <a:r>
              <a:rPr lang="ja-JP" altLang="en-US" dirty="0" smtClean="0">
                <a:solidFill>
                  <a:schemeClr val="bg1"/>
                </a:solidFill>
              </a:rPr>
              <a:t>％、赤のラインの項目</a:t>
            </a:r>
            <a:r>
              <a:rPr lang="en-US" altLang="ja-JP" dirty="0" smtClean="0">
                <a:solidFill>
                  <a:schemeClr val="bg1"/>
                </a:solidFill>
              </a:rPr>
              <a:t>q2</a:t>
            </a:r>
            <a:r>
              <a:rPr lang="ja-JP" altLang="en-US" dirty="0" smtClean="0">
                <a:solidFill>
                  <a:schemeClr val="bg1"/>
                </a:solidFill>
              </a:rPr>
              <a:t>は能力値</a:t>
            </a:r>
            <a:r>
              <a:rPr lang="en-US" altLang="ja-JP" dirty="0" smtClean="0">
                <a:solidFill>
                  <a:schemeClr val="bg1"/>
                </a:solidFill>
              </a:rPr>
              <a:t>0</a:t>
            </a:r>
            <a:r>
              <a:rPr lang="ja-JP" altLang="en-US" dirty="0" smtClean="0">
                <a:solidFill>
                  <a:schemeClr val="bg1"/>
                </a:solidFill>
              </a:rPr>
              <a:t>の人で正答率</a:t>
            </a:r>
            <a:r>
              <a:rPr lang="en-US" altLang="ja-JP" dirty="0" smtClean="0">
                <a:solidFill>
                  <a:schemeClr val="bg1"/>
                </a:solidFill>
              </a:rPr>
              <a:t>50</a:t>
            </a:r>
            <a:r>
              <a:rPr lang="ja-JP" altLang="en-US" dirty="0" smtClean="0">
                <a:solidFill>
                  <a:schemeClr val="bg1"/>
                </a:solidFill>
              </a:rPr>
              <a:t>％なので、</a:t>
            </a:r>
            <a:r>
              <a:rPr lang="en-US" altLang="ja-JP" dirty="0" smtClean="0">
                <a:solidFill>
                  <a:schemeClr val="bg1"/>
                </a:solidFill>
              </a:rPr>
              <a:t>q1</a:t>
            </a:r>
            <a:r>
              <a:rPr lang="ja-JP" altLang="en-US" dirty="0" smtClean="0">
                <a:solidFill>
                  <a:schemeClr val="bg1"/>
                </a:solidFill>
              </a:rPr>
              <a:t>の方が簡単な問題、緑のラインの</a:t>
            </a:r>
            <a:r>
              <a:rPr lang="en-US" altLang="ja-JP" dirty="0" smtClean="0">
                <a:solidFill>
                  <a:schemeClr val="bg1"/>
                </a:solidFill>
              </a:rPr>
              <a:t>q3</a:t>
            </a:r>
            <a:r>
              <a:rPr lang="ja-JP" altLang="en-US" dirty="0" smtClean="0">
                <a:solidFill>
                  <a:schemeClr val="bg1"/>
                </a:solidFill>
              </a:rPr>
              <a:t>は難しい問題ということを表します。</a:t>
            </a:r>
            <a:endParaRPr lang="en-US" altLang="ja-JP"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chemeClr val="bg1"/>
                </a:solidFill>
              </a:rPr>
              <a:t>右の図は、今度は識別力が異なる</a:t>
            </a:r>
            <a:r>
              <a:rPr lang="en-US" altLang="ja-JP" dirty="0" smtClean="0">
                <a:solidFill>
                  <a:schemeClr val="bg1"/>
                </a:solidFill>
              </a:rPr>
              <a:t>3</a:t>
            </a:r>
            <a:r>
              <a:rPr lang="ja-JP" altLang="en-US" dirty="0" smtClean="0">
                <a:solidFill>
                  <a:schemeClr val="bg1"/>
                </a:solidFill>
              </a:rPr>
              <a:t>つの項目に対する項目反応曲線を表しています。例えば緑の項目</a:t>
            </a:r>
            <a:r>
              <a:rPr lang="en-US" altLang="ja-JP" dirty="0" smtClean="0">
                <a:solidFill>
                  <a:schemeClr val="bg1"/>
                </a:solidFill>
              </a:rPr>
              <a:t>q3</a:t>
            </a:r>
            <a:r>
              <a:rPr lang="ja-JP" altLang="en-US" dirty="0" smtClean="0">
                <a:solidFill>
                  <a:schemeClr val="bg1"/>
                </a:solidFill>
              </a:rPr>
              <a:t>は、能力値が</a:t>
            </a:r>
            <a:r>
              <a:rPr lang="en-US" altLang="ja-JP" dirty="0" smtClean="0">
                <a:solidFill>
                  <a:schemeClr val="bg1"/>
                </a:solidFill>
              </a:rPr>
              <a:t>-1</a:t>
            </a:r>
            <a:r>
              <a:rPr lang="ja-JP" altLang="en-US" dirty="0" smtClean="0">
                <a:solidFill>
                  <a:schemeClr val="bg1"/>
                </a:solidFill>
              </a:rPr>
              <a:t>の人は極めて正答率が低く、</a:t>
            </a:r>
            <a:r>
              <a:rPr lang="en-US" altLang="ja-JP" dirty="0" smtClean="0">
                <a:solidFill>
                  <a:schemeClr val="bg1"/>
                </a:solidFill>
              </a:rPr>
              <a:t>+1</a:t>
            </a:r>
            <a:r>
              <a:rPr lang="ja-JP" altLang="en-US" dirty="0" smtClean="0">
                <a:solidFill>
                  <a:schemeClr val="bg1"/>
                </a:solidFill>
              </a:rPr>
              <a:t>の人はほぼ正答するので、能力値</a:t>
            </a:r>
            <a:r>
              <a:rPr lang="en-US" altLang="ja-JP" dirty="0" smtClean="0">
                <a:solidFill>
                  <a:schemeClr val="bg1"/>
                </a:solidFill>
              </a:rPr>
              <a:t>-1</a:t>
            </a:r>
            <a:r>
              <a:rPr lang="ja-JP" altLang="en-US" dirty="0" smtClean="0">
                <a:solidFill>
                  <a:schemeClr val="bg1"/>
                </a:solidFill>
              </a:rPr>
              <a:t>の人と</a:t>
            </a:r>
            <a:r>
              <a:rPr lang="en-US" altLang="ja-JP" dirty="0" smtClean="0">
                <a:solidFill>
                  <a:schemeClr val="bg1"/>
                </a:solidFill>
              </a:rPr>
              <a:t>+1</a:t>
            </a:r>
            <a:r>
              <a:rPr lang="ja-JP" altLang="en-US" dirty="0" smtClean="0">
                <a:solidFill>
                  <a:schemeClr val="bg1"/>
                </a:solidFill>
              </a:rPr>
              <a:t>の人をしっかり識別できる。従って、識別力が高い項目ということができます。</a:t>
            </a:r>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8</a:t>
            </a:fld>
            <a:endParaRPr kumimoji="1" lang="ja-JP" altLang="en-US"/>
          </a:p>
        </p:txBody>
      </p:sp>
    </p:spTree>
    <p:extLst>
      <p:ext uri="{BB962C8B-B14F-4D97-AF65-F5344CB8AC3E}">
        <p14:creationId xmlns:p14="http://schemas.microsoft.com/office/powerpoint/2010/main" val="309625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IRT</a:t>
            </a:r>
            <a:r>
              <a:rPr kumimoji="1" lang="ja-JP" altLang="en-US" dirty="0" smtClean="0"/>
              <a:t>は、各項目の困難度や識別力といったパラメタを推定するのと同時に、各個人の潜在特性や能力値</a:t>
            </a:r>
            <a:r>
              <a:rPr kumimoji="1" lang="en-US" altLang="ja-JP" dirty="0" smtClean="0"/>
              <a:t>θ</a:t>
            </a:r>
            <a:r>
              <a:rPr kumimoji="1" lang="ja-JP" altLang="en-US" dirty="0" smtClean="0"/>
              <a:t>の値も推定することができるものです。</a:t>
            </a:r>
            <a:endParaRPr kumimoji="1" lang="en-US" altLang="ja-JP" dirty="0" smtClean="0"/>
          </a:p>
          <a:p>
            <a:r>
              <a:rPr kumimoji="1" lang="ja-JP" altLang="en-US" dirty="0" smtClean="0"/>
              <a:t>例えば、ある被験者</a:t>
            </a:r>
            <a:r>
              <a:rPr kumimoji="1" lang="en-US" altLang="ja-JP" dirty="0" smtClean="0"/>
              <a:t>1</a:t>
            </a:r>
            <a:r>
              <a:rPr kumimoji="1" lang="ja-JP" altLang="en-US" dirty="0" smtClean="0"/>
              <a:t>は、識別力</a:t>
            </a:r>
            <a:r>
              <a:rPr kumimoji="1" lang="en-US" altLang="ja-JP" dirty="0" smtClean="0"/>
              <a:t>1.0</a:t>
            </a:r>
            <a:r>
              <a:rPr kumimoji="1" lang="ja-JP" altLang="en-US" dirty="0" err="1" smtClean="0"/>
              <a:t>、</a:t>
            </a:r>
            <a:r>
              <a:rPr kumimoji="1" lang="ja-JP" altLang="en-US" dirty="0" smtClean="0"/>
              <a:t>困難度</a:t>
            </a:r>
            <a:r>
              <a:rPr kumimoji="1" lang="en-US" altLang="ja-JP" dirty="0" smtClean="0"/>
              <a:t>-1.0</a:t>
            </a:r>
            <a:r>
              <a:rPr kumimoji="1" lang="ja-JP" altLang="en-US" dirty="0" smtClean="0"/>
              <a:t>の項目</a:t>
            </a:r>
            <a:r>
              <a:rPr kumimoji="1" lang="en-US" altLang="ja-JP" dirty="0" smtClean="0"/>
              <a:t>1</a:t>
            </a:r>
            <a:r>
              <a:rPr kumimoji="1" lang="ja-JP" altLang="en-US" dirty="0" smtClean="0"/>
              <a:t>は正解だけど、識別力</a:t>
            </a:r>
            <a:r>
              <a:rPr kumimoji="1" lang="en-US" altLang="ja-JP" dirty="0" smtClean="0"/>
              <a:t>0.5</a:t>
            </a:r>
            <a:r>
              <a:rPr kumimoji="1" lang="ja-JP" altLang="en-US" dirty="0" err="1" smtClean="0"/>
              <a:t>、</a:t>
            </a:r>
            <a:r>
              <a:rPr kumimoji="1" lang="ja-JP" altLang="en-US" dirty="0" smtClean="0"/>
              <a:t>困難度</a:t>
            </a:r>
            <a:r>
              <a:rPr kumimoji="1" lang="en-US" altLang="ja-JP" dirty="0" smtClean="0"/>
              <a:t>-1.0</a:t>
            </a:r>
            <a:r>
              <a:rPr kumimoji="1" lang="ja-JP" altLang="en-US" dirty="0" smtClean="0"/>
              <a:t>の項目</a:t>
            </a:r>
            <a:r>
              <a:rPr kumimoji="1" lang="en-US" altLang="ja-JP" dirty="0" smtClean="0"/>
              <a:t>2</a:t>
            </a:r>
            <a:r>
              <a:rPr kumimoji="1" lang="ja-JP" altLang="en-US" dirty="0" smtClean="0"/>
              <a:t>と、識別力</a:t>
            </a:r>
            <a:r>
              <a:rPr kumimoji="1" lang="en-US" altLang="ja-JP" dirty="0" smtClean="0"/>
              <a:t>1.0</a:t>
            </a:r>
            <a:r>
              <a:rPr kumimoji="1" lang="ja-JP" altLang="en-US" dirty="0" err="1" smtClean="0"/>
              <a:t>、</a:t>
            </a:r>
            <a:r>
              <a:rPr kumimoji="1" lang="ja-JP" altLang="en-US" dirty="0" smtClean="0"/>
              <a:t>困難度</a:t>
            </a:r>
            <a:r>
              <a:rPr kumimoji="1" lang="en-US" altLang="ja-JP" dirty="0" smtClean="0"/>
              <a:t>1.0</a:t>
            </a:r>
            <a:r>
              <a:rPr kumimoji="1" lang="ja-JP" altLang="en-US" dirty="0" smtClean="0"/>
              <a:t>の項目</a:t>
            </a:r>
            <a:r>
              <a:rPr kumimoji="1" lang="en-US" altLang="ja-JP" dirty="0" smtClean="0"/>
              <a:t>3</a:t>
            </a:r>
            <a:r>
              <a:rPr kumimoji="1" lang="ja-JP" altLang="en-US" dirty="0" err="1" smtClean="0"/>
              <a:t>には</a:t>
            </a:r>
            <a:r>
              <a:rPr kumimoji="1" lang="ja-JP" altLang="en-US" dirty="0" smtClean="0"/>
              <a:t>不正解だったという回答パターンが得られます。別の被験者</a:t>
            </a:r>
            <a:r>
              <a:rPr kumimoji="1" lang="en-US" altLang="ja-JP" dirty="0" smtClean="0"/>
              <a:t>2</a:t>
            </a:r>
            <a:r>
              <a:rPr kumimoji="1" lang="ja-JP" altLang="en-US" dirty="0" smtClean="0"/>
              <a:t>は、不正解、正解、不正解、という</a:t>
            </a:r>
            <a:r>
              <a:rPr kumimoji="1" lang="ja-JP" altLang="en-US" dirty="0" err="1" smtClean="0"/>
              <a:t>った</a:t>
            </a:r>
            <a:r>
              <a:rPr kumimoji="1" lang="ja-JP" altLang="en-US" dirty="0" smtClean="0"/>
              <a:t>回答パターンになっています。このような回答パタンになる確率をもとに、各受験者の能力値を推定できるわけです</a:t>
            </a:r>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AFB2B19-2213-4B06-9122-430E4115A3D2}" type="slidenum">
              <a:rPr kumimoji="1" lang="ja-JP" altLang="en-US" smtClean="0"/>
              <a:t>9</a:t>
            </a:fld>
            <a:endParaRPr kumimoji="1" lang="ja-JP" altLang="en-US"/>
          </a:p>
        </p:txBody>
      </p:sp>
    </p:spTree>
    <p:extLst>
      <p:ext uri="{BB962C8B-B14F-4D97-AF65-F5344CB8AC3E}">
        <p14:creationId xmlns:p14="http://schemas.microsoft.com/office/powerpoint/2010/main" val="4147767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正方形/長方形 8"/>
          <p:cNvSpPr/>
          <p:nvPr userDrawn="1"/>
        </p:nvSpPr>
        <p:spPr>
          <a:xfrm>
            <a:off x="0" y="3253290"/>
            <a:ext cx="18286413" cy="38704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817281" y="4167362"/>
            <a:ext cx="16457772" cy="1440161"/>
          </a:xfrm>
          <a:prstGeom prst="rect">
            <a:avLst/>
          </a:prstGeom>
        </p:spPr>
        <p:txBody>
          <a:bodyPr anchor="b">
            <a:noAutofit/>
          </a:bodyPr>
          <a:lstStyle>
            <a:lvl1pPr algn="ctr">
              <a:defRPr sz="8000" kern="0" spc="2000" baseline="0">
                <a:solidFill>
                  <a:schemeClr val="bg1"/>
                </a:solidFill>
                <a:effectLst>
                  <a:outerShdw blurRad="50800" dist="38100" dir="2700000" algn="tl" rotWithShape="0">
                    <a:schemeClr val="tx1">
                      <a:alpha val="40000"/>
                    </a:schemeClr>
                  </a:outerShdw>
                </a:effectLst>
              </a:defRPr>
            </a:lvl1pPr>
          </a:lstStyle>
          <a:p>
            <a:r>
              <a:rPr kumimoji="1" lang="en-US" altLang="ja-JP" dirty="0" smtClean="0"/>
              <a:t>TITLE</a:t>
            </a:r>
            <a:endParaRPr kumimoji="1" lang="ja-JP" altLang="en-US" dirty="0"/>
          </a:p>
        </p:txBody>
      </p:sp>
      <p:sp>
        <p:nvSpPr>
          <p:cNvPr id="6" name="テキスト プレースホルダー 5"/>
          <p:cNvSpPr>
            <a:spLocks noGrp="1"/>
          </p:cNvSpPr>
          <p:nvPr>
            <p:ph type="body" sz="quarter" idx="12" hasCustomPrompt="1"/>
          </p:nvPr>
        </p:nvSpPr>
        <p:spPr>
          <a:xfrm>
            <a:off x="817281" y="5463507"/>
            <a:ext cx="16344898" cy="575841"/>
          </a:xfrm>
        </p:spPr>
        <p:txBody>
          <a:bodyPr>
            <a:noAutofit/>
          </a:bodyPr>
          <a:lstStyle>
            <a:lvl1pPr algn="ctr">
              <a:spcBef>
                <a:spcPts val="0"/>
              </a:spcBef>
              <a:defRPr sz="2800" spc="1000" baseline="0">
                <a:solidFill>
                  <a:schemeClr val="bg1"/>
                </a:solidFill>
                <a:effectLst>
                  <a:outerShdw blurRad="50800" dist="38100" dir="2700000" algn="tl" rotWithShape="0">
                    <a:schemeClr val="tx1">
                      <a:alpha val="40000"/>
                    </a:schemeClr>
                  </a:outerShdw>
                </a:effectLst>
              </a:defRPr>
            </a:lvl1pPr>
          </a:lstStyle>
          <a:p>
            <a:pPr lvl="0"/>
            <a:r>
              <a:rPr kumimoji="1" lang="en-US" altLang="ja-JP" dirty="0" smtClean="0"/>
              <a:t>DESCRIPTION GOES HERE</a:t>
            </a:r>
            <a:endParaRPr kumimoji="1" lang="ja-JP" altLang="en-US" dirty="0" smtClean="0"/>
          </a:p>
        </p:txBody>
      </p:sp>
      <p:sp>
        <p:nvSpPr>
          <p:cNvPr id="7" name="テキスト プレースホルダー 5"/>
          <p:cNvSpPr>
            <a:spLocks noGrp="1"/>
          </p:cNvSpPr>
          <p:nvPr>
            <p:ph type="body" sz="quarter" idx="13" hasCustomPrompt="1"/>
          </p:nvPr>
        </p:nvSpPr>
        <p:spPr>
          <a:xfrm>
            <a:off x="5254774" y="8364331"/>
            <a:ext cx="12313367" cy="1368152"/>
          </a:xfrm>
        </p:spPr>
        <p:txBody>
          <a:bodyPr anchor="b">
            <a:noAutofit/>
          </a:bodyPr>
          <a:lstStyle>
            <a:lvl1pPr algn="r">
              <a:spcBef>
                <a:spcPts val="0"/>
              </a:spcBef>
              <a:defRPr sz="6600" baseline="0">
                <a:solidFill>
                  <a:schemeClr val="bg1"/>
                </a:solidFill>
                <a:effectLst>
                  <a:outerShdw blurRad="50800" dist="38100" dir="2700000" algn="tl" rotWithShape="0">
                    <a:schemeClr val="tx1">
                      <a:alpha val="40000"/>
                    </a:schemeClr>
                  </a:outerShdw>
                </a:effectLst>
                <a:latin typeface="Reenie Beanie" panose="02000000000000000000" pitchFamily="2" charset="0"/>
              </a:defRPr>
            </a:lvl1pPr>
          </a:lstStyle>
          <a:p>
            <a:pPr lvl="0"/>
            <a:r>
              <a:rPr kumimoji="1" lang="en-US" altLang="ja-JP" dirty="0" smtClean="0"/>
              <a:t>Author or Presenter</a:t>
            </a:r>
            <a:endParaRPr kumimoji="1" lang="ja-JP" altLang="en-US" dirty="0" smtClean="0"/>
          </a:p>
        </p:txBody>
      </p:sp>
      <p:sp>
        <p:nvSpPr>
          <p:cNvPr id="12" name="テキスト プレースホルダー 5"/>
          <p:cNvSpPr>
            <a:spLocks noGrp="1"/>
          </p:cNvSpPr>
          <p:nvPr>
            <p:ph type="body" sz="quarter" idx="14" hasCustomPrompt="1"/>
          </p:nvPr>
        </p:nvSpPr>
        <p:spPr>
          <a:xfrm>
            <a:off x="5305770" y="9426891"/>
            <a:ext cx="12254227" cy="583047"/>
          </a:xfrm>
        </p:spPr>
        <p:txBody>
          <a:bodyPr anchor="b">
            <a:normAutofit/>
          </a:bodyPr>
          <a:lstStyle>
            <a:lvl1pPr algn="r">
              <a:spcBef>
                <a:spcPts val="0"/>
              </a:spcBef>
              <a:defRPr sz="2400" baseline="0">
                <a:solidFill>
                  <a:schemeClr val="bg1"/>
                </a:solidFill>
                <a:effectLst>
                  <a:outerShdw blurRad="50800" dist="38100" dir="2700000" algn="tl" rotWithShape="0">
                    <a:schemeClr val="tx1">
                      <a:alpha val="40000"/>
                    </a:schemeClr>
                  </a:outerShdw>
                </a:effectLst>
                <a:latin typeface="+mn-lt"/>
              </a:defRPr>
            </a:lvl1pPr>
          </a:lstStyle>
          <a:p>
            <a:pPr lvl="0"/>
            <a:r>
              <a:rPr kumimoji="1" lang="en-US" altLang="ja-JP" dirty="0" smtClean="0"/>
              <a:t>Sub information goes here</a:t>
            </a:r>
            <a:endParaRPr kumimoji="1" lang="ja-JP" altLang="en-US" dirty="0" smtClean="0"/>
          </a:p>
        </p:txBody>
      </p:sp>
    </p:spTree>
    <p:extLst>
      <p:ext uri="{BB962C8B-B14F-4D97-AF65-F5344CB8AC3E}">
        <p14:creationId xmlns:p14="http://schemas.microsoft.com/office/powerpoint/2010/main" val="13683405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25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iterate type="wd">
                                    <p:tmPct val="10000"/>
                                  </p:iterate>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16" presetClass="entr" presetSubtype="37" fill="hold" grpId="0"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par>
                          <p:cTn id="16" fill="hold">
                            <p:stCondLst>
                              <p:cond delay="950"/>
                            </p:stCondLst>
                            <p:childTnLst>
                              <p:par>
                                <p:cTn id="17" presetID="22" presetClass="entr" presetSubtype="8" fill="hold" grpId="0" nodeType="afterEffect">
                                  <p:stCondLst>
                                    <p:cond delay="50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6"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2" presetClass="entr" presetSubtype="8" fill="hold" nodeType="afterEffect">
                  <p:stCondLst>
                    <p:cond delay="500"/>
                  </p:stCondLst>
                  <p:iterate type="lt">
                    <p:tmPct val="10000"/>
                  </p:iterate>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Mobile">
    <p:spTree>
      <p:nvGrpSpPr>
        <p:cNvPr id="1" name=""/>
        <p:cNvGrpSpPr/>
        <p:nvPr/>
      </p:nvGrpSpPr>
      <p:grpSpPr>
        <a:xfrm>
          <a:off x="0" y="0"/>
          <a:ext cx="0" cy="0"/>
          <a:chOff x="0" y="0"/>
          <a:chExt cx="0" cy="0"/>
        </a:xfrm>
      </p:grpSpPr>
      <p:sp>
        <p:nvSpPr>
          <p:cNvPr id="14" name="正方形/長方形 13"/>
          <p:cNvSpPr/>
          <p:nvPr userDrawn="1"/>
        </p:nvSpPr>
        <p:spPr>
          <a:xfrm>
            <a:off x="0" y="4738455"/>
            <a:ext cx="18286413" cy="351039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p:cNvPicPr>
            <a:picLocks noChangeAspect="1"/>
          </p:cNvPicPr>
          <p:nvPr userDrawn="1"/>
        </p:nvPicPr>
        <p:blipFill rotWithShape="1">
          <a:blip r:embed="rId2">
            <a:extLst>
              <a:ext uri="{28A0092B-C50C-407E-A947-70E740481C1C}">
                <a14:useLocalDpi xmlns:a14="http://schemas.microsoft.com/office/drawing/2010/main" val="0"/>
              </a:ext>
            </a:extLst>
          </a:blip>
          <a:srcRect r="7863"/>
          <a:stretch/>
        </p:blipFill>
        <p:spPr>
          <a:xfrm>
            <a:off x="6257085" y="2653497"/>
            <a:ext cx="12029330" cy="2011429"/>
          </a:xfrm>
          <a:prstGeom prst="rect">
            <a:avLst/>
          </a:prstGeom>
        </p:spPr>
      </p:pic>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403395">
            <a:off x="1809687" y="793966"/>
            <a:ext cx="4276222" cy="8867901"/>
          </a:xfrm>
          <a:prstGeom prst="rect">
            <a:avLst/>
          </a:prstGeom>
          <a:effectLst>
            <a:outerShdw blurRad="50800" dist="38100" dir="2700000" algn="tl" rotWithShape="0">
              <a:prstClr val="black">
                <a:alpha val="40000"/>
              </a:prstClr>
            </a:outerShdw>
          </a:effectLst>
        </p:spPr>
      </p:pic>
      <p:sp>
        <p:nvSpPr>
          <p:cNvPr id="8" name="図プレースホルダー 4"/>
          <p:cNvSpPr>
            <a:spLocks noGrp="1"/>
          </p:cNvSpPr>
          <p:nvPr>
            <p:ph type="pic" sz="quarter" idx="12" hasCustomPrompt="1"/>
          </p:nvPr>
        </p:nvSpPr>
        <p:spPr>
          <a:xfrm rot="21403395">
            <a:off x="2074879" y="1888337"/>
            <a:ext cx="3756988" cy="6675057"/>
          </a:xfrm>
        </p:spPr>
        <p:txBody>
          <a:bodyPr>
            <a:normAutofit/>
          </a:bodyPr>
          <a:lstStyle>
            <a:lvl1pPr>
              <a:defRPr sz="2000">
                <a:solidFill>
                  <a:schemeClr val="tx1"/>
                </a:solidFill>
              </a:defRPr>
            </a:lvl1pPr>
          </a:lstStyle>
          <a:p>
            <a:r>
              <a:rPr kumimoji="1" lang="en-US" altLang="ja-JP" dirty="0" smtClean="0"/>
              <a:t>Add an image</a:t>
            </a:r>
            <a:endParaRPr kumimoji="1" lang="ja-JP" altLang="en-US" dirty="0"/>
          </a:p>
        </p:txBody>
      </p:sp>
      <p:sp>
        <p:nvSpPr>
          <p:cNvPr id="9" name="タイトル 1"/>
          <p:cNvSpPr>
            <a:spLocks noGrp="1"/>
          </p:cNvSpPr>
          <p:nvPr>
            <p:ph type="title" hasCustomPrompt="1"/>
          </p:nvPr>
        </p:nvSpPr>
        <p:spPr>
          <a:xfrm rot="21420000">
            <a:off x="6608903" y="3320955"/>
            <a:ext cx="10353563"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
        <p:nvSpPr>
          <p:cNvPr id="10" name="テキスト プレースホルダー 5"/>
          <p:cNvSpPr>
            <a:spLocks noGrp="1"/>
          </p:cNvSpPr>
          <p:nvPr>
            <p:ph type="body" sz="quarter" idx="13" hasCustomPrompt="1"/>
          </p:nvPr>
        </p:nvSpPr>
        <p:spPr>
          <a:xfrm>
            <a:off x="6971803" y="4945872"/>
            <a:ext cx="10401797" cy="3077948"/>
          </a:xfrm>
          <a:noFill/>
        </p:spPr>
        <p:txBody>
          <a:bodyPr anchor="ctr">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8801127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9"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decel="100000" fill="hold" grpId="0" nodeType="afterEffect">
                                  <p:stCondLst>
                                    <p:cond delay="25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25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25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500"/>
                                        <p:tgtEl>
                                          <p:spTgt spid="10">
                                            <p:txEl>
                                              <p:pRg st="0" end="0"/>
                                            </p:txEl>
                                          </p:spTgt>
                                        </p:tgtEl>
                                      </p:cBhvr>
                                    </p:animEffect>
                                  </p:childTnLst>
                                </p:cTn>
                              </p:par>
                              <p:par>
                                <p:cTn id="25" presetID="16" presetClass="entr" presetSubtype="37"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out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p:bldP spid="10" grpId="0" build="p">
        <p:tmplLst>
          <p:tmpl lvl="1">
            <p:tnLst>
              <p:par>
                <p:cTn presetID="22" presetClass="entr" presetSubtype="8"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Mobiles">
    <p:spTree>
      <p:nvGrpSpPr>
        <p:cNvPr id="1" name=""/>
        <p:cNvGrpSpPr/>
        <p:nvPr/>
      </p:nvGrpSpPr>
      <p:grpSpPr>
        <a:xfrm>
          <a:off x="0" y="0"/>
          <a:ext cx="0" cy="0"/>
          <a:chOff x="0" y="0"/>
          <a:chExt cx="0" cy="0"/>
        </a:xfrm>
      </p:grpSpPr>
      <p:sp>
        <p:nvSpPr>
          <p:cNvPr id="14" name="正方形/長方形 13"/>
          <p:cNvSpPr/>
          <p:nvPr userDrawn="1"/>
        </p:nvSpPr>
        <p:spPr>
          <a:xfrm>
            <a:off x="0" y="3428722"/>
            <a:ext cx="18286413" cy="497232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0000">
            <a:off x="3647691" y="1021636"/>
            <a:ext cx="5828396" cy="8240945"/>
          </a:xfrm>
          <a:prstGeom prst="rect">
            <a:avLst/>
          </a:prstGeom>
          <a:effectLst>
            <a:outerShdw blurRad="177800" dist="127000" dir="2700000" algn="tl" rotWithShape="0">
              <a:prstClr val="black">
                <a:alpha val="40000"/>
              </a:prstClr>
            </a:outerShdw>
          </a:effectLst>
        </p:spPr>
      </p:pic>
      <p:sp>
        <p:nvSpPr>
          <p:cNvPr id="6" name="図プレースホルダー 5"/>
          <p:cNvSpPr>
            <a:spLocks noGrp="1"/>
          </p:cNvSpPr>
          <p:nvPr>
            <p:ph type="pic" sz="quarter" idx="14" hasCustomPrompt="1"/>
          </p:nvPr>
        </p:nvSpPr>
        <p:spPr>
          <a:xfrm rot="-180000">
            <a:off x="4015206" y="1766192"/>
            <a:ext cx="5097180" cy="6771209"/>
          </a:xfrm>
        </p:spPr>
        <p:txBody>
          <a:bodyPr/>
          <a:lstStyle>
            <a:lvl1pPr>
              <a:defRPr>
                <a:solidFill>
                  <a:schemeClr val="tx1"/>
                </a:solidFill>
              </a:defRPr>
            </a:lvl1pPr>
          </a:lstStyle>
          <a:p>
            <a:r>
              <a:rPr lang="en-US" dirty="0" smtClean="0"/>
              <a:t>Add an image</a:t>
            </a:r>
            <a:endParaRPr lang="en-US" dirty="0"/>
          </a:p>
        </p:txBody>
      </p:sp>
      <p:sp>
        <p:nvSpPr>
          <p:cNvPr id="11" name="テキスト プレースホルダー 10"/>
          <p:cNvSpPr>
            <a:spLocks noGrp="1"/>
          </p:cNvSpPr>
          <p:nvPr>
            <p:ph type="body" sz="quarter" idx="15" hasCustomPrompt="1"/>
          </p:nvPr>
        </p:nvSpPr>
        <p:spPr>
          <a:xfrm rot="10800000">
            <a:off x="7230748" y="908376"/>
            <a:ext cx="11055665" cy="1958681"/>
          </a:xfrm>
          <a:blipFill>
            <a:blip r:embed="rId3"/>
            <a:stretch>
              <a:fillRect/>
            </a:stretch>
          </a:blipFill>
        </p:spPr>
        <p:txBody>
          <a:bodyPr/>
          <a:lstStyle>
            <a:lvl2pPr>
              <a:defRPr/>
            </a:lvl2pPr>
          </a:lstStyle>
          <a:p>
            <a:pPr lvl="0"/>
            <a:r>
              <a:rPr lang="en-US" altLang="ja-JP" dirty="0" smtClean="0"/>
              <a:t> </a:t>
            </a:r>
            <a:endParaRPr 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420000">
            <a:off x="901065" y="3080512"/>
            <a:ext cx="3015911" cy="6254305"/>
          </a:xfrm>
          <a:prstGeom prst="rect">
            <a:avLst/>
          </a:prstGeom>
          <a:effectLst>
            <a:outerShdw blurRad="177800" dist="127000" dir="2700000" algn="tl" rotWithShape="0">
              <a:prstClr val="black">
                <a:alpha val="40000"/>
              </a:prstClr>
            </a:outerShdw>
          </a:effectLst>
        </p:spPr>
      </p:pic>
      <p:sp>
        <p:nvSpPr>
          <p:cNvPr id="8" name="図プレースホルダー 4"/>
          <p:cNvSpPr>
            <a:spLocks noGrp="1"/>
          </p:cNvSpPr>
          <p:nvPr>
            <p:ph type="pic" sz="quarter" idx="12" hasCustomPrompt="1"/>
          </p:nvPr>
        </p:nvSpPr>
        <p:spPr>
          <a:xfrm rot="21420000">
            <a:off x="1102557" y="3870558"/>
            <a:ext cx="2631755" cy="4690499"/>
          </a:xfrm>
        </p:spPr>
        <p:txBody>
          <a:bodyPr>
            <a:normAutofit/>
          </a:bodyPr>
          <a:lstStyle>
            <a:lvl1pPr>
              <a:defRPr sz="2000">
                <a:solidFill>
                  <a:schemeClr val="tx1"/>
                </a:solidFill>
              </a:defRPr>
            </a:lvl1pPr>
          </a:lstStyle>
          <a:p>
            <a:r>
              <a:rPr kumimoji="1" lang="en-US" altLang="ja-JP" dirty="0" smtClean="0"/>
              <a:t>Add an image</a:t>
            </a:r>
            <a:endParaRPr kumimoji="1" lang="ja-JP" altLang="en-US" dirty="0"/>
          </a:p>
        </p:txBody>
      </p:sp>
      <p:sp>
        <p:nvSpPr>
          <p:cNvPr id="9" name="タイトル 1"/>
          <p:cNvSpPr>
            <a:spLocks noGrp="1"/>
          </p:cNvSpPr>
          <p:nvPr>
            <p:ph type="title" hasCustomPrompt="1"/>
          </p:nvPr>
        </p:nvSpPr>
        <p:spPr>
          <a:xfrm rot="21420000">
            <a:off x="7524789" y="1623061"/>
            <a:ext cx="10613359"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
        <p:nvSpPr>
          <p:cNvPr id="15" name="テキスト プレースホルダー 5"/>
          <p:cNvSpPr>
            <a:spLocks noGrp="1"/>
          </p:cNvSpPr>
          <p:nvPr>
            <p:ph type="body" sz="quarter" idx="20" hasCustomPrompt="1"/>
          </p:nvPr>
        </p:nvSpPr>
        <p:spPr>
          <a:xfrm>
            <a:off x="10059876" y="3681353"/>
            <a:ext cx="7885223"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6" name="テキスト プレースホルダー 5"/>
          <p:cNvSpPr>
            <a:spLocks noGrp="1"/>
          </p:cNvSpPr>
          <p:nvPr>
            <p:ph type="body" sz="quarter" idx="21" hasCustomPrompt="1"/>
          </p:nvPr>
        </p:nvSpPr>
        <p:spPr>
          <a:xfrm>
            <a:off x="10059876" y="4284568"/>
            <a:ext cx="7885223" cy="1522644"/>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7" name="テキスト プレースホルダー 5"/>
          <p:cNvSpPr>
            <a:spLocks noGrp="1"/>
          </p:cNvSpPr>
          <p:nvPr>
            <p:ph type="body" sz="quarter" idx="22" hasCustomPrompt="1"/>
          </p:nvPr>
        </p:nvSpPr>
        <p:spPr>
          <a:xfrm>
            <a:off x="10059876" y="6016146"/>
            <a:ext cx="7885223"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8" name="テキスト プレースホルダー 5"/>
          <p:cNvSpPr>
            <a:spLocks noGrp="1"/>
          </p:cNvSpPr>
          <p:nvPr>
            <p:ph type="body" sz="quarter" idx="23" hasCustomPrompt="1"/>
          </p:nvPr>
        </p:nvSpPr>
        <p:spPr>
          <a:xfrm>
            <a:off x="10059876" y="6619361"/>
            <a:ext cx="7885223" cy="1522644"/>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4123865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decel="100000" fill="hold" grpId="0" nodeType="after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25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1+#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1250"/>
                            </p:stCondLst>
                            <p:childTnLst>
                              <p:par>
                                <p:cTn id="31" presetID="16" presetClass="entr" presetSubtype="37" fill="hold" grpId="0" nodeType="afterEffect">
                                  <p:stCondLst>
                                    <p:cond delay="25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left)">
                                      <p:cBhvr>
                                        <p:cTn id="37" dur="500"/>
                                        <p:tgtEl>
                                          <p:spTgt spid="15">
                                            <p:txEl>
                                              <p:pRg st="0" end="0"/>
                                            </p:txEl>
                                          </p:spTgt>
                                        </p:tgtEl>
                                      </p:cBhvr>
                                    </p:animEffect>
                                  </p:childTnLst>
                                </p:cTn>
                              </p:par>
                              <p:par>
                                <p:cTn id="38" presetID="22" presetClass="entr" presetSubtype="8" fill="hold" grpId="0" nodeType="withEffect">
                                  <p:stCondLst>
                                    <p:cond delay="25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wipe(left)">
                                      <p:cBhvr>
                                        <p:cTn id="40" dur="500"/>
                                        <p:tgtEl>
                                          <p:spTgt spid="16">
                                            <p:txEl>
                                              <p:pRg st="0" end="0"/>
                                            </p:txEl>
                                          </p:spTgt>
                                        </p:tgtEl>
                                      </p:cBhvr>
                                    </p:animEffect>
                                  </p:childTnLst>
                                </p:cTn>
                              </p:par>
                            </p:childTnLst>
                          </p:cTn>
                        </p:par>
                        <p:par>
                          <p:cTn id="41" fill="hold">
                            <p:stCondLst>
                              <p:cond delay="2750"/>
                            </p:stCondLst>
                            <p:childTnLst>
                              <p:par>
                                <p:cTn id="42" presetID="22" presetClass="entr" presetSubtype="8" fill="hold" grpId="0" nodeType="after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grpId="0" nodeType="withEffect">
                                  <p:stCondLst>
                                    <p:cond delay="250"/>
                                  </p:st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11" grpId="0" animBg="1">
        <p:tmplLst>
          <p:tmpl>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8" grpId="0"/>
      <p:bldP spid="9"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14" name="正方形/長方形 13"/>
          <p:cNvSpPr/>
          <p:nvPr userDrawn="1"/>
        </p:nvSpPr>
        <p:spPr>
          <a:xfrm>
            <a:off x="9142413" y="0"/>
            <a:ext cx="9144000"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0" name="テキスト プレースホルダー 5"/>
          <p:cNvSpPr>
            <a:spLocks noGrp="1"/>
          </p:cNvSpPr>
          <p:nvPr>
            <p:ph type="body" sz="quarter" idx="13" hasCustomPrompt="1"/>
          </p:nvPr>
        </p:nvSpPr>
        <p:spPr>
          <a:xfrm>
            <a:off x="9593256" y="1183060"/>
            <a:ext cx="7780344" cy="8145905"/>
          </a:xfrm>
          <a:noFill/>
        </p:spPr>
        <p:txBody>
          <a:bodyPr anchor="ctr">
            <a:noAutofit/>
          </a:bodyPr>
          <a:lstStyle>
            <a:lvl1pPr>
              <a:lnSpc>
                <a:spcPct val="120000"/>
              </a:lnSpc>
              <a:spcBef>
                <a:spcPts val="18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タイトル 1"/>
          <p:cNvSpPr>
            <a:spLocks noGrp="1"/>
          </p:cNvSpPr>
          <p:nvPr>
            <p:ph type="title" hasCustomPrompt="1"/>
          </p:nvPr>
        </p:nvSpPr>
        <p:spPr>
          <a:xfrm>
            <a:off x="547251" y="2443201"/>
            <a:ext cx="8595162" cy="5400599"/>
          </a:xfrm>
          <a:prstGeom prst="rect">
            <a:avLst/>
          </a:prstGeom>
        </p:spPr>
        <p:txBody>
          <a:bodyPr anchor="ctr"/>
          <a:lstStyle>
            <a:lvl1pPr algn="ctr">
              <a:defRPr sz="8800" spc="1000" baseline="0">
                <a:effectLst>
                  <a:outerShdw blurRad="50800" dist="25400" dir="2700000" algn="tl" rotWithShape="0">
                    <a:schemeClr val="tx1">
                      <a:alpha val="75000"/>
                    </a:schemeClr>
                  </a:outerShdw>
                </a:effectLst>
              </a:defRPr>
            </a:lvl1pPr>
          </a:lstStyle>
          <a:p>
            <a:r>
              <a:rPr kumimoji="1" lang="en-US" altLang="ja-JP" dirty="0" smtClean="0"/>
              <a:t>TEXT HERE</a:t>
            </a:r>
            <a:endParaRPr kumimoji="1" lang="ja-JP" altLang="en-US" dirty="0"/>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598913" y="4743500"/>
            <a:ext cx="10287000" cy="800000"/>
          </a:xfrm>
          <a:prstGeom prst="rect">
            <a:avLst/>
          </a:prstGeom>
        </p:spPr>
      </p:pic>
    </p:spTree>
    <p:extLst>
      <p:ext uri="{BB962C8B-B14F-4D97-AF65-F5344CB8AC3E}">
        <p14:creationId xmlns:p14="http://schemas.microsoft.com/office/powerpoint/2010/main" val="10295775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5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tmplLst>
          <p:tmpl>
            <p:tnLst>
              <p:par>
                <p:cTn presetID="2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7" name="正方形/長方形 6"/>
          <p:cNvSpPr/>
          <p:nvPr userDrawn="1"/>
        </p:nvSpPr>
        <p:spPr>
          <a:xfrm>
            <a:off x="0" y="4693450"/>
            <a:ext cx="18286413" cy="20702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914400" y="2938255"/>
            <a:ext cx="16457613" cy="1714500"/>
          </a:xfrm>
          <a:prstGeom prst="rect">
            <a:avLst/>
          </a:prstGeom>
        </p:spPr>
        <p:txBody>
          <a:bodyPr anchor="ctr"/>
          <a:lstStyle>
            <a:lvl1pPr algn="ctr">
              <a:defRPr sz="9600" spc="1000" baseline="0">
                <a:effectLst>
                  <a:outerShdw blurRad="50800" dist="25400" dir="2700000" algn="tl" rotWithShape="0">
                    <a:schemeClr val="tx1">
                      <a:alpha val="75000"/>
                    </a:schemeClr>
                  </a:outerShdw>
                </a:effectLst>
                <a:latin typeface="Reenie Beanie" panose="02000000000000000000" pitchFamily="2" charset="0"/>
              </a:defRPr>
            </a:lvl1pPr>
          </a:lstStyle>
          <a:p>
            <a:r>
              <a:rPr kumimoji="1" lang="en-US" altLang="ja-JP" dirty="0" smtClean="0"/>
              <a:t>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2546463" y="4873470"/>
            <a:ext cx="13193486" cy="1665185"/>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8" name="図 7"/>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1215117" flipH="1">
            <a:off x="16186722" y="1317309"/>
            <a:ext cx="460258" cy="8472928"/>
          </a:xfrm>
          <a:prstGeom prst="rect">
            <a:avLst/>
          </a:prstGeom>
          <a:effectLst>
            <a:outerShdw blurRad="152400" dist="76200" dir="11160000" algn="tl" rotWithShape="0">
              <a:prstClr val="black">
                <a:alpha val="40000"/>
              </a:prstClr>
            </a:outerShdw>
          </a:effectLst>
        </p:spPr>
      </p:pic>
    </p:spTree>
    <p:extLst>
      <p:ext uri="{BB962C8B-B14F-4D97-AF65-F5344CB8AC3E}">
        <p14:creationId xmlns:p14="http://schemas.microsoft.com/office/powerpoint/2010/main" val="16368574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1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6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6" grpId="0">
        <p:tmplLst>
          <p:tmpl>
            <p:tnLst>
              <p:par>
                <p:cTn presetID="16" presetClass="entr" presetSubtype="37"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barn(outVertical)">
                      <p:cBhvr>
                        <p:cTn dur="500"/>
                        <p:tgtEl>
                          <p:spTgt spid="6"/>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正方形/長方形 6"/>
          <p:cNvSpPr/>
          <p:nvPr userDrawn="1"/>
        </p:nvSpPr>
        <p:spPr>
          <a:xfrm>
            <a:off x="0" y="5518950"/>
            <a:ext cx="18286413" cy="90725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a:xfrm>
            <a:off x="913606" y="3763755"/>
            <a:ext cx="16457613" cy="1714500"/>
          </a:xfrm>
          <a:prstGeom prst="rect">
            <a:avLst/>
          </a:prstGeom>
        </p:spPr>
        <p:txBody>
          <a:bodyPr anchor="ctr"/>
          <a:lstStyle>
            <a:lvl1pPr algn="ctr">
              <a:defRPr sz="9600" spc="1000" baseline="0">
                <a:effectLst>
                  <a:outerShdw blurRad="50800" dist="25400" dir="2700000" algn="tl" rotWithShape="0">
                    <a:schemeClr val="tx1">
                      <a:alpha val="75000"/>
                    </a:schemeClr>
                  </a:outerShdw>
                </a:effectLst>
                <a:latin typeface="Reenie Beanie" panose="02000000000000000000" pitchFamily="2" charset="0"/>
              </a:defRPr>
            </a:lvl1pPr>
          </a:lstStyle>
          <a:p>
            <a:r>
              <a:rPr kumimoji="1" lang="en-US" altLang="ja-JP" dirty="0" smtClean="0"/>
              <a:t>TITLE GOES HERE</a:t>
            </a:r>
            <a:endParaRPr kumimoji="1" lang="ja-JP" altLang="en-US" dirty="0"/>
          </a:p>
        </p:txBody>
      </p:sp>
      <p:sp>
        <p:nvSpPr>
          <p:cNvPr id="6" name="テキスト プレースホルダー 5"/>
          <p:cNvSpPr>
            <a:spLocks noGrp="1"/>
          </p:cNvSpPr>
          <p:nvPr>
            <p:ph type="body" sz="quarter" idx="13" hasCustomPrompt="1"/>
          </p:nvPr>
        </p:nvSpPr>
        <p:spPr>
          <a:xfrm>
            <a:off x="2125549" y="5698971"/>
            <a:ext cx="14035315" cy="511330"/>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8" name="テキスト プレースホルダー 5"/>
          <p:cNvSpPr>
            <a:spLocks noGrp="1"/>
          </p:cNvSpPr>
          <p:nvPr>
            <p:ph type="body" sz="quarter" idx="14" hasCustomPrompt="1"/>
          </p:nvPr>
        </p:nvSpPr>
        <p:spPr>
          <a:xfrm>
            <a:off x="3176585" y="7518400"/>
            <a:ext cx="11933243" cy="2603501"/>
          </a:xfrm>
          <a:noFill/>
        </p:spPr>
        <p:txBody>
          <a:bodyPr anchor="b">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9" name="図 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1215117" flipH="1">
            <a:off x="16373934" y="1282485"/>
            <a:ext cx="460258" cy="8472928"/>
          </a:xfrm>
          <a:prstGeom prst="rect">
            <a:avLst/>
          </a:prstGeom>
          <a:effectLst>
            <a:outerShdw blurRad="152400" dist="76200" dir="11160000" algn="tl" rotWithShape="0">
              <a:prstClr val="black">
                <a:alpha val="40000"/>
              </a:prstClr>
            </a:outerShdw>
          </a:effectLst>
        </p:spPr>
      </p:pic>
    </p:spTree>
    <p:extLst>
      <p:ext uri="{BB962C8B-B14F-4D97-AF65-F5344CB8AC3E}">
        <p14:creationId xmlns:p14="http://schemas.microsoft.com/office/powerpoint/2010/main" val="26039507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1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600"/>
                            </p:stCondLst>
                            <p:childTnLst>
                              <p:par>
                                <p:cTn id="13" presetID="16" presetClass="entr" presetSubtype="37"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par>
                          <p:cTn id="19" fill="hold">
                            <p:stCondLst>
                              <p:cond delay="2350"/>
                            </p:stCondLst>
                            <p:childTnLst>
                              <p:par>
                                <p:cTn id="20" presetID="10" presetClass="entr" presetSubtype="0" fill="hold" grpId="0" nodeType="afterEffect">
                                  <p:stCondLst>
                                    <p:cond delay="25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6" grpId="0" build="p">
        <p:tmplLst>
          <p:tmpl lvl="1">
            <p:tnLst>
              <p:par>
                <p:cTn presetID="22" presetClass="entr" presetSubtype="8"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Wide Image">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310" y="770484"/>
            <a:ext cx="16246806" cy="6061595"/>
          </a:xfrm>
          <a:prstGeom prst="rect">
            <a:avLst/>
          </a:prstGeom>
        </p:spPr>
      </p:pic>
      <p:sp>
        <p:nvSpPr>
          <p:cNvPr id="7" name="図プレースホルダー 6"/>
          <p:cNvSpPr>
            <a:spLocks noGrp="1"/>
          </p:cNvSpPr>
          <p:nvPr>
            <p:ph type="pic" sz="quarter" idx="12" hasCustomPrompt="1"/>
          </p:nvPr>
        </p:nvSpPr>
        <p:spPr>
          <a:xfrm>
            <a:off x="1340724" y="1009843"/>
            <a:ext cx="15739979" cy="5582876"/>
          </a:xfrm>
        </p:spPr>
        <p:txBody>
          <a:bodyPr/>
          <a:lstStyle>
            <a:lvl1pPr>
              <a:defRPr baseline="0"/>
            </a:lvl1pPr>
          </a:lstStyle>
          <a:p>
            <a:r>
              <a:rPr kumimoji="1" lang="en-US" altLang="ja-JP" dirty="0" smtClean="0"/>
              <a:t>Add an image</a:t>
            </a:r>
            <a:endParaRPr kumimoji="1" lang="ja-JP" altLang="en-US" dirty="0"/>
          </a:p>
        </p:txBody>
      </p:sp>
      <p:sp>
        <p:nvSpPr>
          <p:cNvPr id="13"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8" name="正方形/長方形 7"/>
          <p:cNvSpPr/>
          <p:nvPr userDrawn="1"/>
        </p:nvSpPr>
        <p:spPr>
          <a:xfrm>
            <a:off x="0" y="5554378"/>
            <a:ext cx="18286413" cy="38645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3" hasCustomPrompt="1"/>
          </p:nvPr>
        </p:nvSpPr>
        <p:spPr>
          <a:xfrm>
            <a:off x="794779" y="7675464"/>
            <a:ext cx="16696854" cy="1569344"/>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rot="21600000">
            <a:off x="1087311" y="6865374"/>
            <a:ext cx="16111790" cy="855095"/>
          </a:xfrm>
          <a:noFill/>
        </p:spPr>
        <p:txBody>
          <a:bodyPr anchor="t">
            <a:noAutofit/>
          </a:bodyPr>
          <a:lstStyle>
            <a:lvl1pPr algn="ctr">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2"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27597092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childTnLst>
                          </p:cTn>
                        </p:par>
                        <p:par>
                          <p:cTn id="11" fill="hold">
                            <p:stCondLst>
                              <p:cond delay="500"/>
                            </p:stCondLst>
                            <p:childTnLst>
                              <p:par>
                                <p:cTn id="12" presetID="2" presetClass="entr" presetSubtype="8" decel="100000" fill="hold" grpId="0" nodeType="afterEffect">
                                  <p:stCondLst>
                                    <p:cond delay="25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16" presetClass="entr" presetSubtype="37"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tmplLst>
          <p:tmpl>
            <p:tnLst>
              <p:par>
                <p:cTn presetID="2" presetClass="entr" presetSubtype="8"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8" grpId="0" animBg="1"/>
      <p:bldP spid="9" grpId="0" build="p">
        <p:tmplLst>
          <p:tmpl lvl="1">
            <p:tnLst>
              <p:par>
                <p:cTn presetID="22" presetClass="entr" presetSubtype="8"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5" name="正方形/長方形 4"/>
          <p:cNvSpPr/>
          <p:nvPr userDrawn="1"/>
        </p:nvSpPr>
        <p:spPr>
          <a:xfrm>
            <a:off x="9142413" y="0"/>
            <a:ext cx="9144000"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607258" y="4803967"/>
            <a:ext cx="10287000" cy="800000"/>
          </a:xfrm>
          <a:prstGeom prst="rect">
            <a:avLst/>
          </a:prstGeom>
        </p:spPr>
      </p:pic>
      <p:sp>
        <p:nvSpPr>
          <p:cNvPr id="6"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7"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
        <p:nvSpPr>
          <p:cNvPr id="10" name="テキスト プレースホルダー 5"/>
          <p:cNvSpPr>
            <a:spLocks noGrp="1"/>
          </p:cNvSpPr>
          <p:nvPr>
            <p:ph type="body" sz="quarter" idx="23" hasCustomPrompt="1"/>
          </p:nvPr>
        </p:nvSpPr>
        <p:spPr>
          <a:xfrm rot="21600000">
            <a:off x="348343" y="2906865"/>
            <a:ext cx="8333613" cy="5908520"/>
          </a:xfrm>
          <a:noFill/>
        </p:spPr>
        <p:txBody>
          <a:bodyPr anchor="ctr">
            <a:noAutofit/>
          </a:bodyPr>
          <a:lstStyle>
            <a:lvl1pPr algn="ctr">
              <a:lnSpc>
                <a:spcPct val="100000"/>
              </a:lnSpc>
              <a:spcBef>
                <a:spcPts val="0"/>
              </a:spcBef>
              <a:defRPr sz="66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1" name="図プレースホルダー 7"/>
          <p:cNvSpPr>
            <a:spLocks noGrp="1"/>
          </p:cNvSpPr>
          <p:nvPr>
            <p:ph type="pic" sz="quarter" idx="26" hasCustomPrompt="1"/>
          </p:nvPr>
        </p:nvSpPr>
        <p:spPr>
          <a:xfrm>
            <a:off x="9605789" y="2622220"/>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2" name="テキスト プレースホルダー 5"/>
          <p:cNvSpPr>
            <a:spLocks noGrp="1"/>
          </p:cNvSpPr>
          <p:nvPr>
            <p:ph type="body" sz="quarter" idx="13" hasCustomPrompt="1"/>
          </p:nvPr>
        </p:nvSpPr>
        <p:spPr>
          <a:xfrm>
            <a:off x="10452610" y="2414193"/>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3" name="図プレースホルダー 7"/>
          <p:cNvSpPr>
            <a:spLocks noGrp="1"/>
          </p:cNvSpPr>
          <p:nvPr>
            <p:ph type="pic" sz="quarter" idx="27" hasCustomPrompt="1"/>
          </p:nvPr>
        </p:nvSpPr>
        <p:spPr>
          <a:xfrm>
            <a:off x="9605789" y="3969637"/>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4" name="テキスト プレースホルダー 5"/>
          <p:cNvSpPr>
            <a:spLocks noGrp="1"/>
          </p:cNvSpPr>
          <p:nvPr>
            <p:ph type="body" sz="quarter" idx="28" hasCustomPrompt="1"/>
          </p:nvPr>
        </p:nvSpPr>
        <p:spPr>
          <a:xfrm>
            <a:off x="10452610" y="3761610"/>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5" name="図プレースホルダー 7"/>
          <p:cNvSpPr>
            <a:spLocks noGrp="1"/>
          </p:cNvSpPr>
          <p:nvPr>
            <p:ph type="pic" sz="quarter" idx="29" hasCustomPrompt="1"/>
          </p:nvPr>
        </p:nvSpPr>
        <p:spPr>
          <a:xfrm>
            <a:off x="9605789" y="5317054"/>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6" name="テキスト プレースホルダー 5"/>
          <p:cNvSpPr>
            <a:spLocks noGrp="1"/>
          </p:cNvSpPr>
          <p:nvPr>
            <p:ph type="body" sz="quarter" idx="30" hasCustomPrompt="1"/>
          </p:nvPr>
        </p:nvSpPr>
        <p:spPr>
          <a:xfrm>
            <a:off x="10452610" y="5109027"/>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図プレースホルダー 7"/>
          <p:cNvSpPr>
            <a:spLocks noGrp="1"/>
          </p:cNvSpPr>
          <p:nvPr>
            <p:ph type="pic" sz="quarter" idx="31" hasCustomPrompt="1"/>
          </p:nvPr>
        </p:nvSpPr>
        <p:spPr>
          <a:xfrm>
            <a:off x="9605789" y="6664471"/>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18" name="テキスト プレースホルダー 5"/>
          <p:cNvSpPr>
            <a:spLocks noGrp="1"/>
          </p:cNvSpPr>
          <p:nvPr>
            <p:ph type="body" sz="quarter" idx="32" hasCustomPrompt="1"/>
          </p:nvPr>
        </p:nvSpPr>
        <p:spPr>
          <a:xfrm>
            <a:off x="10452610" y="6456444"/>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9" name="図プレースホルダー 7"/>
          <p:cNvSpPr>
            <a:spLocks noGrp="1"/>
          </p:cNvSpPr>
          <p:nvPr>
            <p:ph type="pic" sz="quarter" idx="33" hasCustomPrompt="1"/>
          </p:nvPr>
        </p:nvSpPr>
        <p:spPr>
          <a:xfrm>
            <a:off x="9611215" y="8011888"/>
            <a:ext cx="774251" cy="773342"/>
          </a:xfrm>
        </p:spPr>
        <p:txBody>
          <a:bodyPr>
            <a:normAutofit/>
          </a:bodyPr>
          <a:lstStyle>
            <a:lvl1pPr>
              <a:defRPr sz="1800"/>
            </a:lvl1pPr>
          </a:lstStyle>
          <a:p>
            <a:r>
              <a:rPr kumimoji="1" lang="en-US" altLang="ja-JP" dirty="0" smtClean="0"/>
              <a:t>Icon</a:t>
            </a:r>
            <a:endParaRPr kumimoji="1" lang="ja-JP" altLang="en-US" dirty="0"/>
          </a:p>
        </p:txBody>
      </p:sp>
      <p:sp>
        <p:nvSpPr>
          <p:cNvPr id="20" name="テキスト プレースホルダー 5"/>
          <p:cNvSpPr>
            <a:spLocks noGrp="1"/>
          </p:cNvSpPr>
          <p:nvPr>
            <p:ph type="body" sz="quarter" idx="34" hasCustomPrompt="1"/>
          </p:nvPr>
        </p:nvSpPr>
        <p:spPr>
          <a:xfrm>
            <a:off x="10458036" y="7803861"/>
            <a:ext cx="7299332" cy="1184565"/>
          </a:xfrm>
          <a:noFill/>
        </p:spPr>
        <p:txBody>
          <a:bodyPr anchor="ctr">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782114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1000"/>
                            </p:stCondLst>
                            <p:childTnLst>
                              <p:par>
                                <p:cTn id="21" presetID="2" presetClass="entr" presetSubtype="12" decel="100000" fill="hold" grpId="0" nodeType="afterEffect">
                                  <p:stCondLst>
                                    <p:cond delay="250"/>
                                  </p:stCondLst>
                                  <p:iterate type="wd">
                                    <p:tmPct val="10000"/>
                                  </p:iterate>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800"/>
                            </p:stCondLst>
                            <p:childTnLst>
                              <p:par>
                                <p:cTn id="26" presetID="31" presetClass="entr" presetSubtype="0" fill="hold" grpId="0" nodeType="after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90"/>
                                          </p:val>
                                        </p:tav>
                                        <p:tav tm="100000">
                                          <p:val>
                                            <p:fltVal val="0"/>
                                          </p:val>
                                        </p:tav>
                                      </p:tavLst>
                                    </p:anim>
                                    <p:animEffect transition="in" filter="fade">
                                      <p:cBhvr>
                                        <p:cTn id="31" dur="500"/>
                                        <p:tgtEl>
                                          <p:spTgt spid="11"/>
                                        </p:tgtEl>
                                      </p:cBhvr>
                                    </p:animEffect>
                                  </p:childTnLst>
                                </p:cTn>
                              </p:par>
                              <p:par>
                                <p:cTn id="32" presetID="22" presetClass="entr" presetSubtype="8" fill="hold" grpId="0" nodeType="withEffect">
                                  <p:stCondLst>
                                    <p:cond delay="75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wipe(left)">
                                      <p:cBhvr>
                                        <p:cTn id="34" dur="500"/>
                                        <p:tgtEl>
                                          <p:spTgt spid="12">
                                            <p:txEl>
                                              <p:pRg st="0" end="0"/>
                                            </p:txEl>
                                          </p:spTgt>
                                        </p:tgtEl>
                                      </p:cBhvr>
                                    </p:animEffect>
                                  </p:childTnLst>
                                </p:cTn>
                              </p:par>
                            </p:childTnLst>
                          </p:cTn>
                        </p:par>
                        <p:par>
                          <p:cTn id="35" fill="hold">
                            <p:stCondLst>
                              <p:cond delay="3050"/>
                            </p:stCondLst>
                            <p:childTnLst>
                              <p:par>
                                <p:cTn id="36" presetID="31"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90"/>
                                          </p:val>
                                        </p:tav>
                                        <p:tav tm="100000">
                                          <p:val>
                                            <p:fltVal val="0"/>
                                          </p:val>
                                        </p:tav>
                                      </p:tavLst>
                                    </p:anim>
                                    <p:animEffect transition="in" filter="fade">
                                      <p:cBhvr>
                                        <p:cTn id="41" dur="500"/>
                                        <p:tgtEl>
                                          <p:spTgt spid="13"/>
                                        </p:tgtEl>
                                      </p:cBhvr>
                                    </p:animEffect>
                                  </p:childTnLst>
                                </p:cTn>
                              </p:par>
                              <p:par>
                                <p:cTn id="42" presetID="22" presetClass="entr" presetSubtype="8" fill="hold" grpId="0" nodeType="withEffect">
                                  <p:stCondLst>
                                    <p:cond delay="25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left)">
                                      <p:cBhvr>
                                        <p:cTn id="44" dur="500"/>
                                        <p:tgtEl>
                                          <p:spTgt spid="14">
                                            <p:txEl>
                                              <p:pRg st="0" end="0"/>
                                            </p:txEl>
                                          </p:spTgt>
                                        </p:tgtEl>
                                      </p:cBhvr>
                                    </p:animEffect>
                                  </p:childTnLst>
                                </p:cTn>
                              </p:par>
                            </p:childTnLst>
                          </p:cTn>
                        </p:par>
                        <p:par>
                          <p:cTn id="45" fill="hold">
                            <p:stCondLst>
                              <p:cond delay="3800"/>
                            </p:stCondLst>
                            <p:childTnLst>
                              <p:par>
                                <p:cTn id="46" presetID="31"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 calcmode="lin" valueType="num">
                                      <p:cBhvr>
                                        <p:cTn id="50" dur="500" fill="hold"/>
                                        <p:tgtEl>
                                          <p:spTgt spid="15"/>
                                        </p:tgtEl>
                                        <p:attrNameLst>
                                          <p:attrName>style.rotation</p:attrName>
                                        </p:attrNameLst>
                                      </p:cBhvr>
                                      <p:tavLst>
                                        <p:tav tm="0">
                                          <p:val>
                                            <p:fltVal val="90"/>
                                          </p:val>
                                        </p:tav>
                                        <p:tav tm="100000">
                                          <p:val>
                                            <p:fltVal val="0"/>
                                          </p:val>
                                        </p:tav>
                                      </p:tavLst>
                                    </p:anim>
                                    <p:animEffect transition="in" filter="fade">
                                      <p:cBhvr>
                                        <p:cTn id="51" dur="500"/>
                                        <p:tgtEl>
                                          <p:spTgt spid="15"/>
                                        </p:tgtEl>
                                      </p:cBhvr>
                                    </p:animEffect>
                                  </p:childTnLst>
                                </p:cTn>
                              </p:par>
                              <p:par>
                                <p:cTn id="52" presetID="22" presetClass="entr" presetSubtype="8" fill="hold" grpId="0" nodeType="withEffect">
                                  <p:stCondLst>
                                    <p:cond delay="25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4550"/>
                            </p:stCondLst>
                            <p:childTnLst>
                              <p:par>
                                <p:cTn id="56" presetID="31"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 calcmode="lin" valueType="num">
                                      <p:cBhvr>
                                        <p:cTn id="60" dur="500" fill="hold"/>
                                        <p:tgtEl>
                                          <p:spTgt spid="17"/>
                                        </p:tgtEl>
                                        <p:attrNameLst>
                                          <p:attrName>style.rotation</p:attrName>
                                        </p:attrNameLst>
                                      </p:cBhvr>
                                      <p:tavLst>
                                        <p:tav tm="0">
                                          <p:val>
                                            <p:fltVal val="90"/>
                                          </p:val>
                                        </p:tav>
                                        <p:tav tm="100000">
                                          <p:val>
                                            <p:fltVal val="0"/>
                                          </p:val>
                                        </p:tav>
                                      </p:tavLst>
                                    </p:anim>
                                    <p:animEffect transition="in" filter="fade">
                                      <p:cBhvr>
                                        <p:cTn id="61" dur="500"/>
                                        <p:tgtEl>
                                          <p:spTgt spid="17"/>
                                        </p:tgtEl>
                                      </p:cBhvr>
                                    </p:animEffect>
                                  </p:childTnLst>
                                </p:cTn>
                              </p:par>
                              <p:par>
                                <p:cTn id="62" presetID="22" presetClass="entr" presetSubtype="8" fill="hold" grpId="0" nodeType="withEffect">
                                  <p:stCondLst>
                                    <p:cond delay="250"/>
                                  </p:stCondLst>
                                  <p:childTnLst>
                                    <p:set>
                                      <p:cBhvr>
                                        <p:cTn id="63" dur="1" fill="hold">
                                          <p:stCondLst>
                                            <p:cond delay="0"/>
                                          </p:stCondLst>
                                        </p:cTn>
                                        <p:tgtEl>
                                          <p:spTgt spid="18">
                                            <p:txEl>
                                              <p:pRg st="0" end="0"/>
                                            </p:txEl>
                                          </p:spTgt>
                                        </p:tgtEl>
                                        <p:attrNameLst>
                                          <p:attrName>style.visibility</p:attrName>
                                        </p:attrNameLst>
                                      </p:cBhvr>
                                      <p:to>
                                        <p:strVal val="visible"/>
                                      </p:to>
                                    </p:set>
                                    <p:animEffect transition="in" filter="wipe(left)">
                                      <p:cBhvr>
                                        <p:cTn id="64" dur="500"/>
                                        <p:tgtEl>
                                          <p:spTgt spid="18">
                                            <p:txEl>
                                              <p:pRg st="0" end="0"/>
                                            </p:txEl>
                                          </p:spTgt>
                                        </p:tgtEl>
                                      </p:cBhvr>
                                    </p:animEffect>
                                  </p:childTnLst>
                                </p:cTn>
                              </p:par>
                            </p:childTnLst>
                          </p:cTn>
                        </p:par>
                        <p:par>
                          <p:cTn id="65" fill="hold">
                            <p:stCondLst>
                              <p:cond delay="5300"/>
                            </p:stCondLst>
                            <p:childTnLst>
                              <p:par>
                                <p:cTn id="66" presetID="31"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 calcmode="lin" valueType="num">
                                      <p:cBhvr>
                                        <p:cTn id="70" dur="500" fill="hold"/>
                                        <p:tgtEl>
                                          <p:spTgt spid="19"/>
                                        </p:tgtEl>
                                        <p:attrNameLst>
                                          <p:attrName>style.rotation</p:attrName>
                                        </p:attrNameLst>
                                      </p:cBhvr>
                                      <p:tavLst>
                                        <p:tav tm="0">
                                          <p:val>
                                            <p:fltVal val="90"/>
                                          </p:val>
                                        </p:tav>
                                        <p:tav tm="100000">
                                          <p:val>
                                            <p:fltVal val="0"/>
                                          </p:val>
                                        </p:tav>
                                      </p:tavLst>
                                    </p:anim>
                                    <p:animEffect transition="in" filter="fade">
                                      <p:cBhvr>
                                        <p:cTn id="71" dur="500"/>
                                        <p:tgtEl>
                                          <p:spTgt spid="19"/>
                                        </p:tgtEl>
                                      </p:cBhvr>
                                    </p:animEffect>
                                  </p:childTnLst>
                                </p:cTn>
                              </p:par>
                              <p:par>
                                <p:cTn id="72" presetID="22" presetClass="entr" presetSubtype="8" fill="hold" grpId="0" nodeType="withEffect">
                                  <p:stCondLst>
                                    <p:cond delay="250"/>
                                  </p:stCondLst>
                                  <p:childTnLst>
                                    <p:set>
                                      <p:cBhvr>
                                        <p:cTn id="73" dur="1" fill="hold">
                                          <p:stCondLst>
                                            <p:cond delay="0"/>
                                          </p:stCondLst>
                                        </p:cTn>
                                        <p:tgtEl>
                                          <p:spTgt spid="20">
                                            <p:txEl>
                                              <p:pRg st="0" end="0"/>
                                            </p:txEl>
                                          </p:spTgt>
                                        </p:tgtEl>
                                        <p:attrNameLst>
                                          <p:attrName>style.visibility</p:attrName>
                                        </p:attrNameLst>
                                      </p:cBhvr>
                                      <p:to>
                                        <p:strVal val="visible"/>
                                      </p:to>
                                    </p:set>
                                    <p:animEffect transition="in" filter="wipe(left)">
                                      <p:cBhvr>
                                        <p:cTn id="7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tmplLst>
          <p:tmpl>
            <p:tnLst>
              <p:par>
                <p:cTn presetID="2" presetClass="entr" presetSubtype="8"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10" grpId="0" build="p">
        <p:tmplLst>
          <p:tmpl lvl="1">
            <p:tnLst>
              <p:par>
                <p:cTn presetID="2" presetClass="entr" presetSubtype="12" decel="100000" fill="hold" nodeType="afterEffect">
                  <p:stCondLst>
                    <p:cond delay="2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p:bldP spid="12" grpId="0" build="p">
        <p:tmplLst>
          <p:tmpl lvl="1">
            <p:tnLst>
              <p:par>
                <p:cTn presetID="22" presetClass="entr" presetSubtype="8" fill="hold" nodeType="withEffect">
                  <p:stCondLst>
                    <p:cond delay="75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bldP spid="14" grpId="0" build="p">
        <p:tmplLst>
          <p:tmpl lvl="1">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bldP spid="18" grpId="0" build="p">
        <p:tmplLst>
          <p:tmpl lvl="1">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bldP spid="20" grpId="0" build="p">
        <p:tmplLst>
          <p:tmpl lvl="1">
            <p:tnLst>
              <p:par>
                <p:cTn presetID="22" presetClass="entr" presetSubtype="8"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and Right Pain">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426329" y="4743500"/>
            <a:ext cx="10287000" cy="800000"/>
          </a:xfrm>
          <a:prstGeom prst="rect">
            <a:avLst/>
          </a:prstGeom>
        </p:spPr>
      </p:pic>
      <p:sp>
        <p:nvSpPr>
          <p:cNvPr id="5" name="正方形/長方形 4"/>
          <p:cNvSpPr/>
          <p:nvPr userDrawn="1"/>
        </p:nvSpPr>
        <p:spPr>
          <a:xfrm>
            <a:off x="8969829" y="0"/>
            <a:ext cx="9316584"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7"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
        <p:nvSpPr>
          <p:cNvPr id="3" name="グラフ プレースホルダー 2"/>
          <p:cNvSpPr>
            <a:spLocks noGrp="1"/>
          </p:cNvSpPr>
          <p:nvPr>
            <p:ph type="chart" sz="quarter" idx="25" hasCustomPrompt="1"/>
          </p:nvPr>
        </p:nvSpPr>
        <p:spPr>
          <a:xfrm>
            <a:off x="469723" y="2365375"/>
            <a:ext cx="7899164" cy="7475538"/>
          </a:xfrm>
          <a:solidFill>
            <a:schemeClr val="tx1">
              <a:alpha val="30000"/>
            </a:schemeClr>
          </a:solidFill>
        </p:spPr>
        <p:txBody>
          <a:bodyPr/>
          <a:lstStyle>
            <a:lvl1pPr>
              <a:defRPr baseline="0"/>
            </a:lvl1pPr>
          </a:lstStyle>
          <a:p>
            <a:r>
              <a:rPr lang="en-US" dirty="0" smtClean="0"/>
              <a:t>Add graph here</a:t>
            </a:r>
            <a:endParaRPr lang="en-US" dirty="0"/>
          </a:p>
        </p:txBody>
      </p:sp>
      <p:sp>
        <p:nvSpPr>
          <p:cNvPr id="21" name="正方形/長方形 20"/>
          <p:cNvSpPr/>
          <p:nvPr userDrawn="1"/>
        </p:nvSpPr>
        <p:spPr>
          <a:xfrm rot="-180000">
            <a:off x="8585204" y="2515722"/>
            <a:ext cx="7076948" cy="792088"/>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2" name="テキスト プレースホルダー 5"/>
          <p:cNvSpPr>
            <a:spLocks noGrp="1"/>
          </p:cNvSpPr>
          <p:nvPr>
            <p:ph type="body" sz="quarter" idx="13" hasCustomPrompt="1"/>
          </p:nvPr>
        </p:nvSpPr>
        <p:spPr>
          <a:xfrm>
            <a:off x="9373466" y="3646317"/>
            <a:ext cx="8188820" cy="2087207"/>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3" name="テキスト プレースホルダー 5"/>
          <p:cNvSpPr>
            <a:spLocks noGrp="1"/>
          </p:cNvSpPr>
          <p:nvPr>
            <p:ph type="body" sz="quarter" idx="14" hasCustomPrompt="1"/>
          </p:nvPr>
        </p:nvSpPr>
        <p:spPr>
          <a:xfrm rot="-180000">
            <a:off x="8720219" y="2470718"/>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24" name="正方形/長方形 23"/>
          <p:cNvSpPr/>
          <p:nvPr userDrawn="1"/>
        </p:nvSpPr>
        <p:spPr>
          <a:xfrm rot="-180000">
            <a:off x="8585204" y="6162039"/>
            <a:ext cx="7076948" cy="792088"/>
          </a:xfrm>
          <a:prstGeom prst="rect">
            <a:avLst/>
          </a:prstGeom>
          <a:blipFill dpi="0" rotWithShape="1">
            <a:blip r:embed="rId4"/>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5" name="テキスト プレースホルダー 5"/>
          <p:cNvSpPr>
            <a:spLocks noGrp="1"/>
          </p:cNvSpPr>
          <p:nvPr>
            <p:ph type="body" sz="quarter" idx="26" hasCustomPrompt="1"/>
          </p:nvPr>
        </p:nvSpPr>
        <p:spPr>
          <a:xfrm>
            <a:off x="9373466" y="7292634"/>
            <a:ext cx="8188820" cy="2087207"/>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6" name="テキスト プレースホルダー 5"/>
          <p:cNvSpPr>
            <a:spLocks noGrp="1"/>
          </p:cNvSpPr>
          <p:nvPr>
            <p:ph type="body" sz="quarter" idx="27" hasCustomPrompt="1"/>
          </p:nvPr>
        </p:nvSpPr>
        <p:spPr>
          <a:xfrm rot="-180000">
            <a:off x="8720219" y="6117035"/>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8724665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22" presetClass="entr" presetSubtype="4" fill="hold" grpId="0"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000"/>
                            </p:stCondLst>
                            <p:childTnLst>
                              <p:par>
                                <p:cTn id="25" presetID="2" presetClass="entr" presetSubtype="2" decel="100000" fill="hold" grpId="0" nodeType="afterEffect">
                                  <p:stCondLst>
                                    <p:cond delay="25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5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par>
                          <p:cTn id="33" fill="hold">
                            <p:stCondLst>
                              <p:cond delay="2750"/>
                            </p:stCondLst>
                            <p:childTnLst>
                              <p:par>
                                <p:cTn id="34" presetID="22" presetClass="entr" presetSubtype="8" fill="hold" grpId="0" nodeType="after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wipe(left)">
                                      <p:cBhvr>
                                        <p:cTn id="36" dur="500"/>
                                        <p:tgtEl>
                                          <p:spTgt spid="22">
                                            <p:txEl>
                                              <p:pRg st="0" end="0"/>
                                            </p:txEl>
                                          </p:spTgt>
                                        </p:tgtEl>
                                      </p:cBhvr>
                                    </p:animEffect>
                                  </p:childTnLst>
                                </p:cTn>
                              </p:par>
                            </p:childTnLst>
                          </p:cTn>
                        </p:par>
                        <p:par>
                          <p:cTn id="37" fill="hold">
                            <p:stCondLst>
                              <p:cond delay="3250"/>
                            </p:stCondLst>
                            <p:childTnLst>
                              <p:par>
                                <p:cTn id="38" presetID="2" presetClass="entr" presetSubtype="2" decel="100000" fill="hold" grpId="0" nodeType="afterEffect">
                                  <p:stCondLst>
                                    <p:cond delay="5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5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1+#ppt_w/2"/>
                                          </p:val>
                                        </p:tav>
                                        <p:tav tm="100000">
                                          <p:val>
                                            <p:strVal val="#ppt_x"/>
                                          </p:val>
                                        </p:tav>
                                      </p:tavLst>
                                    </p:anim>
                                    <p:anim calcmode="lin" valueType="num">
                                      <p:cBhvr additive="base">
                                        <p:cTn id="45" dur="500" fill="hold"/>
                                        <p:tgtEl>
                                          <p:spTgt spid="24"/>
                                        </p:tgtEl>
                                        <p:attrNameLst>
                                          <p:attrName>ppt_y</p:attrName>
                                        </p:attrNameLst>
                                      </p:cBhvr>
                                      <p:tavLst>
                                        <p:tav tm="0">
                                          <p:val>
                                            <p:strVal val="#ppt_y"/>
                                          </p:val>
                                        </p:tav>
                                        <p:tav tm="100000">
                                          <p:val>
                                            <p:strVal val="#ppt_y"/>
                                          </p:val>
                                        </p:tav>
                                      </p:tavLst>
                                    </p:anim>
                                  </p:childTnLst>
                                </p:cTn>
                              </p:par>
                            </p:childTnLst>
                          </p:cTn>
                        </p:par>
                        <p:par>
                          <p:cTn id="46" fill="hold">
                            <p:stCondLst>
                              <p:cond delay="4250"/>
                            </p:stCondLst>
                            <p:childTnLst>
                              <p:par>
                                <p:cTn id="47" presetID="22" presetClass="entr" presetSubtype="8" fill="hold" grpId="0" nodeType="after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wipe(left)">
                                      <p:cBhvr>
                                        <p:cTn id="4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tmplLst>
          <p:tmpl>
            <p:tnLst>
              <p:par>
                <p:cTn presetID="2" presetClass="entr" presetSubtype="8"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3" grpId="0" animBg="1"/>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p:tmplLst>
          <p:tmpl>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p:tmplLst>
          <p:tmpl>
            <p:tnLst>
              <p:par>
                <p:cTn presetID="2" presetClass="entr" presetSubtype="2" decel="100000" fill="hold" nodeType="after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and Images ">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1392553" y="0"/>
            <a:ext cx="4839432" cy="10287000"/>
          </a:xfrm>
          <a:solidFill>
            <a:schemeClr val="tx1">
              <a:lumMod val="95000"/>
              <a:alpha val="42000"/>
            </a:schemeClr>
          </a:solidFill>
          <a:effectLst>
            <a:outerShdw blurRad="50800" dist="127000" algn="l" rotWithShape="0">
              <a:prstClr val="black">
                <a:alpha val="40000"/>
              </a:prstClr>
            </a:outerShdw>
          </a:effectLst>
        </p:spPr>
        <p:txBody>
          <a:bodyPr/>
          <a:lstStyle>
            <a:lvl1pPr>
              <a:defRPr/>
            </a:lvl1pPr>
          </a:lstStyle>
          <a:p>
            <a:r>
              <a:rPr lang="en-US" dirty="0" smtClean="0"/>
              <a:t>Add an image</a:t>
            </a:r>
            <a:endParaRPr lang="en-US" dirty="0"/>
          </a:p>
        </p:txBody>
      </p:sp>
      <p:sp>
        <p:nvSpPr>
          <p:cNvPr id="11" name="テキスト プレースホルダー 10"/>
          <p:cNvSpPr>
            <a:spLocks noGrp="1"/>
          </p:cNvSpPr>
          <p:nvPr>
            <p:ph type="body" sz="quarter" idx="15" hasCustomPrompt="1"/>
          </p:nvPr>
        </p:nvSpPr>
        <p:spPr>
          <a:xfrm>
            <a:off x="1392553" y="6859353"/>
            <a:ext cx="4839432" cy="3427647"/>
          </a:xfrm>
          <a:solidFill>
            <a:srgbClr val="F8F8F8">
              <a:alpha val="70000"/>
            </a:srgbClr>
          </a:solidFill>
        </p:spPr>
        <p:txBody>
          <a:bodyPr/>
          <a:lstStyle>
            <a:lvl1pPr>
              <a:defRPr/>
            </a:lvl1pPr>
          </a:lstStyle>
          <a:p>
            <a:pPr lvl="0"/>
            <a:r>
              <a:rPr lang="en-US" dirty="0" smtClean="0"/>
              <a:t> </a:t>
            </a:r>
            <a:endParaRPr 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8" name="図プレースホルダー 5"/>
          <p:cNvSpPr>
            <a:spLocks noGrp="1"/>
          </p:cNvSpPr>
          <p:nvPr>
            <p:ph type="pic" sz="quarter" idx="13" hasCustomPrompt="1"/>
          </p:nvPr>
        </p:nvSpPr>
        <p:spPr>
          <a:xfrm>
            <a:off x="6735932" y="0"/>
            <a:ext cx="4839432" cy="10287000"/>
          </a:xfrm>
          <a:solidFill>
            <a:schemeClr val="tx1">
              <a:lumMod val="95000"/>
              <a:alpha val="42000"/>
            </a:schemeClr>
          </a:solidFill>
          <a:effectLst>
            <a:outerShdw blurRad="50800" dist="127000" algn="l" rotWithShape="0">
              <a:prstClr val="black">
                <a:alpha val="40000"/>
              </a:prstClr>
            </a:outerShdw>
          </a:effectLst>
        </p:spPr>
        <p:txBody>
          <a:bodyPr/>
          <a:lstStyle>
            <a:lvl1pPr>
              <a:defRPr/>
            </a:lvl1pPr>
          </a:lstStyle>
          <a:p>
            <a:r>
              <a:rPr lang="en-US" dirty="0" smtClean="0"/>
              <a:t>Add an image</a:t>
            </a:r>
            <a:endParaRPr lang="en-US" dirty="0"/>
          </a:p>
        </p:txBody>
      </p:sp>
      <p:sp>
        <p:nvSpPr>
          <p:cNvPr id="9" name="図プレースホルダー 5"/>
          <p:cNvSpPr>
            <a:spLocks noGrp="1"/>
          </p:cNvSpPr>
          <p:nvPr>
            <p:ph type="pic" sz="quarter" idx="14" hasCustomPrompt="1"/>
          </p:nvPr>
        </p:nvSpPr>
        <p:spPr>
          <a:xfrm>
            <a:off x="12079311" y="0"/>
            <a:ext cx="4839432" cy="10287000"/>
          </a:xfrm>
          <a:solidFill>
            <a:schemeClr val="tx1">
              <a:lumMod val="95000"/>
              <a:alpha val="42000"/>
            </a:schemeClr>
          </a:solidFill>
          <a:effectLst>
            <a:outerShdw blurRad="50800" dist="127000" algn="l" rotWithShape="0">
              <a:prstClr val="black">
                <a:alpha val="40000"/>
              </a:prstClr>
            </a:outerShdw>
          </a:effectLst>
        </p:spPr>
        <p:txBody>
          <a:bodyPr/>
          <a:lstStyle>
            <a:lvl1pPr>
              <a:defRPr/>
            </a:lvl1pPr>
          </a:lstStyle>
          <a:p>
            <a:r>
              <a:rPr lang="en-US" dirty="0" smtClean="0"/>
              <a:t>Add an image</a:t>
            </a:r>
            <a:endParaRPr lang="en-US" dirty="0"/>
          </a:p>
        </p:txBody>
      </p:sp>
      <p:sp>
        <p:nvSpPr>
          <p:cNvPr id="12" name="テキスト プレースホルダー 10"/>
          <p:cNvSpPr>
            <a:spLocks noGrp="1"/>
          </p:cNvSpPr>
          <p:nvPr>
            <p:ph type="body" sz="quarter" idx="16" hasCustomPrompt="1"/>
          </p:nvPr>
        </p:nvSpPr>
        <p:spPr>
          <a:xfrm>
            <a:off x="6735932" y="6865257"/>
            <a:ext cx="4839432" cy="3421743"/>
          </a:xfrm>
          <a:solidFill>
            <a:srgbClr val="F8F8F8">
              <a:alpha val="70000"/>
            </a:srgbClr>
          </a:solidFill>
        </p:spPr>
        <p:txBody>
          <a:bodyPr/>
          <a:lstStyle>
            <a:lvl1pPr>
              <a:defRPr/>
            </a:lvl1pPr>
          </a:lstStyle>
          <a:p>
            <a:pPr lvl="0"/>
            <a:r>
              <a:rPr lang="en-US" dirty="0" smtClean="0"/>
              <a:t> </a:t>
            </a:r>
            <a:endParaRPr lang="en-US" dirty="0"/>
          </a:p>
        </p:txBody>
      </p:sp>
      <p:sp>
        <p:nvSpPr>
          <p:cNvPr id="13" name="テキスト プレースホルダー 10"/>
          <p:cNvSpPr>
            <a:spLocks noGrp="1"/>
          </p:cNvSpPr>
          <p:nvPr>
            <p:ph type="body" sz="quarter" idx="17" hasCustomPrompt="1"/>
          </p:nvPr>
        </p:nvSpPr>
        <p:spPr>
          <a:xfrm>
            <a:off x="12079311" y="6865257"/>
            <a:ext cx="4839432" cy="3421743"/>
          </a:xfrm>
          <a:solidFill>
            <a:srgbClr val="F8F8F8">
              <a:alpha val="70000"/>
            </a:srgbClr>
          </a:solidFill>
        </p:spPr>
        <p:txBody>
          <a:bodyPr/>
          <a:lstStyle>
            <a:lvl1pPr>
              <a:defRPr/>
            </a:lvl1pPr>
          </a:lstStyle>
          <a:p>
            <a:pPr lvl="0"/>
            <a:r>
              <a:rPr lang="en-US" dirty="0" smtClean="0"/>
              <a:t> </a:t>
            </a:r>
            <a:endParaRPr lang="en-US" dirty="0"/>
          </a:p>
        </p:txBody>
      </p:sp>
      <p:sp>
        <p:nvSpPr>
          <p:cNvPr id="16" name="テキスト プレースホルダー 10"/>
          <p:cNvSpPr>
            <a:spLocks noGrp="1"/>
          </p:cNvSpPr>
          <p:nvPr>
            <p:ph type="body" sz="quarter" idx="27" hasCustomPrompt="1"/>
          </p:nvPr>
        </p:nvSpPr>
        <p:spPr>
          <a:xfrm>
            <a:off x="3068073" y="6109253"/>
            <a:ext cx="1488392" cy="1488392"/>
          </a:xfrm>
          <a:blipFill>
            <a:blip r:embed="rId2"/>
            <a:stretch>
              <a:fillRect/>
            </a:stretch>
          </a:blipFill>
        </p:spPr>
        <p:txBody>
          <a:bodyPr/>
          <a:lstStyle>
            <a:lvl1pPr>
              <a:defRPr/>
            </a:lvl1pPr>
          </a:lstStyle>
          <a:p>
            <a:pPr lvl="0"/>
            <a:r>
              <a:rPr lang="en-US" dirty="0" smtClean="0"/>
              <a:t> </a:t>
            </a:r>
            <a:endParaRPr lang="en-US" dirty="0"/>
          </a:p>
        </p:txBody>
      </p:sp>
      <p:sp>
        <p:nvSpPr>
          <p:cNvPr id="15" name="図プレースホルダー 7"/>
          <p:cNvSpPr>
            <a:spLocks noGrp="1"/>
          </p:cNvSpPr>
          <p:nvPr>
            <p:ph type="pic" sz="quarter" idx="26" hasCustomPrompt="1"/>
          </p:nvPr>
        </p:nvSpPr>
        <p:spPr>
          <a:xfrm>
            <a:off x="3411485" y="6453136"/>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17" name="テキスト プレースホルダー 10"/>
          <p:cNvSpPr>
            <a:spLocks noGrp="1"/>
          </p:cNvSpPr>
          <p:nvPr>
            <p:ph type="body" sz="quarter" idx="28" hasCustomPrompt="1"/>
          </p:nvPr>
        </p:nvSpPr>
        <p:spPr>
          <a:xfrm>
            <a:off x="8411452" y="6115157"/>
            <a:ext cx="1488392" cy="1488392"/>
          </a:xfrm>
          <a:blipFill>
            <a:blip r:embed="rId2"/>
            <a:stretch>
              <a:fillRect/>
            </a:stretch>
          </a:blipFill>
        </p:spPr>
        <p:txBody>
          <a:bodyPr/>
          <a:lstStyle>
            <a:lvl1pPr>
              <a:defRPr/>
            </a:lvl1pPr>
          </a:lstStyle>
          <a:p>
            <a:pPr lvl="0"/>
            <a:r>
              <a:rPr lang="en-US" dirty="0" smtClean="0"/>
              <a:t> </a:t>
            </a:r>
            <a:endParaRPr lang="en-US" dirty="0"/>
          </a:p>
        </p:txBody>
      </p:sp>
      <p:sp>
        <p:nvSpPr>
          <p:cNvPr id="18" name="図プレースホルダー 7"/>
          <p:cNvSpPr>
            <a:spLocks noGrp="1"/>
          </p:cNvSpPr>
          <p:nvPr>
            <p:ph type="pic" sz="quarter" idx="29" hasCustomPrompt="1"/>
          </p:nvPr>
        </p:nvSpPr>
        <p:spPr>
          <a:xfrm>
            <a:off x="8754864" y="6459040"/>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19" name="テキスト プレースホルダー 10"/>
          <p:cNvSpPr>
            <a:spLocks noGrp="1"/>
          </p:cNvSpPr>
          <p:nvPr>
            <p:ph type="body" sz="quarter" idx="30" hasCustomPrompt="1"/>
          </p:nvPr>
        </p:nvSpPr>
        <p:spPr>
          <a:xfrm>
            <a:off x="13754831" y="6115157"/>
            <a:ext cx="1488392" cy="1488392"/>
          </a:xfrm>
          <a:blipFill>
            <a:blip r:embed="rId2"/>
            <a:stretch>
              <a:fillRect/>
            </a:stretch>
          </a:blipFill>
        </p:spPr>
        <p:txBody>
          <a:bodyPr/>
          <a:lstStyle>
            <a:lvl1pPr>
              <a:defRPr/>
            </a:lvl1pPr>
          </a:lstStyle>
          <a:p>
            <a:pPr lvl="0"/>
            <a:r>
              <a:rPr lang="en-US" dirty="0" smtClean="0"/>
              <a:t> </a:t>
            </a:r>
            <a:endParaRPr lang="en-US" dirty="0"/>
          </a:p>
        </p:txBody>
      </p:sp>
      <p:sp>
        <p:nvSpPr>
          <p:cNvPr id="20" name="図プレースホルダー 7"/>
          <p:cNvSpPr>
            <a:spLocks noGrp="1"/>
          </p:cNvSpPr>
          <p:nvPr>
            <p:ph type="pic" sz="quarter" idx="31" hasCustomPrompt="1"/>
          </p:nvPr>
        </p:nvSpPr>
        <p:spPr>
          <a:xfrm>
            <a:off x="14098243" y="6459040"/>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21" name="テキスト プレースホルダー 5"/>
          <p:cNvSpPr>
            <a:spLocks noGrp="1"/>
          </p:cNvSpPr>
          <p:nvPr>
            <p:ph type="body" sz="quarter" idx="32" hasCustomPrompt="1"/>
          </p:nvPr>
        </p:nvSpPr>
        <p:spPr>
          <a:xfrm>
            <a:off x="1600141" y="7675464"/>
            <a:ext cx="4426857" cy="2295850"/>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2" name="テキスト プレースホルダー 5"/>
          <p:cNvSpPr>
            <a:spLocks noGrp="1"/>
          </p:cNvSpPr>
          <p:nvPr>
            <p:ph type="body" sz="quarter" idx="33" hasCustomPrompt="1"/>
          </p:nvPr>
        </p:nvSpPr>
        <p:spPr>
          <a:xfrm>
            <a:off x="6942219" y="7675464"/>
            <a:ext cx="4426857" cy="2295850"/>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3" name="テキスト プレースホルダー 5"/>
          <p:cNvSpPr>
            <a:spLocks noGrp="1"/>
          </p:cNvSpPr>
          <p:nvPr>
            <p:ph type="body" sz="quarter" idx="34" hasCustomPrompt="1"/>
          </p:nvPr>
        </p:nvSpPr>
        <p:spPr>
          <a:xfrm>
            <a:off x="12285598" y="7675464"/>
            <a:ext cx="4426857" cy="2295850"/>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4" name="テキスト プレースホルダー 12"/>
          <p:cNvSpPr>
            <a:spLocks noGrp="1"/>
          </p:cNvSpPr>
          <p:nvPr>
            <p:ph type="body" sz="quarter" idx="24" hasCustomPrompt="1"/>
          </p:nvPr>
        </p:nvSpPr>
        <p:spPr>
          <a:xfrm>
            <a:off x="-7323" y="540159"/>
            <a:ext cx="11482903" cy="1998000"/>
          </a:xfrm>
          <a:blipFill>
            <a:blip r:embed="rId3"/>
            <a:srcRect/>
            <a:stretch>
              <a:fillRect l="-24300"/>
            </a:stretch>
          </a:blipFill>
        </p:spPr>
        <p:txBody>
          <a:bodyPr/>
          <a:lstStyle/>
          <a:p>
            <a:pPr lvl="0"/>
            <a:r>
              <a:rPr lang="en-US" dirty="0" smtClean="0"/>
              <a:t> </a:t>
            </a:r>
            <a:endParaRPr lang="en-US" dirty="0"/>
          </a:p>
        </p:txBody>
      </p:sp>
      <p:sp>
        <p:nvSpPr>
          <p:cNvPr id="25"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14365098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 calcmode="lin" valueType="num">
                                      <p:cBhvr>
                                        <p:cTn id="17" dur="500" fill="hold"/>
                                        <p:tgtEl>
                                          <p:spTgt spid="15"/>
                                        </p:tgtEl>
                                        <p:attrNameLst>
                                          <p:attrName>style.rotation</p:attrName>
                                        </p:attrNameLst>
                                      </p:cBhvr>
                                      <p:tavLst>
                                        <p:tav tm="0">
                                          <p:val>
                                            <p:fltVal val="90"/>
                                          </p:val>
                                        </p:tav>
                                        <p:tav tm="100000">
                                          <p:val>
                                            <p:fltVal val="0"/>
                                          </p:val>
                                        </p:tav>
                                      </p:tavLst>
                                    </p:anim>
                                    <p:animEffect transition="in" filter="fade">
                                      <p:cBhvr>
                                        <p:cTn id="18" dur="500"/>
                                        <p:tgtEl>
                                          <p:spTgt spid="1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90"/>
                                          </p:val>
                                        </p:tav>
                                        <p:tav tm="100000">
                                          <p:val>
                                            <p:fltVal val="0"/>
                                          </p:val>
                                        </p:tav>
                                      </p:tavLst>
                                    </p:anim>
                                    <p:animEffect transition="in" filter="fade">
                                      <p:cBhvr>
                                        <p:cTn id="24" dur="500"/>
                                        <p:tgtEl>
                                          <p:spTgt spid="16"/>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wipe(left)">
                                      <p:cBhvr>
                                        <p:cTn id="28" dur="500"/>
                                        <p:tgtEl>
                                          <p:spTgt spid="21">
                                            <p:txEl>
                                              <p:pRg st="0" end="0"/>
                                            </p:txEl>
                                          </p:spTgt>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childTnLst>
                          </p:cTn>
                        </p:par>
                        <p:par>
                          <p:cTn id="37" fill="hold">
                            <p:stCondLst>
                              <p:cond delay="3000"/>
                            </p:stCondLst>
                            <p:childTnLst>
                              <p:par>
                                <p:cTn id="38" presetID="31"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90"/>
                                          </p:val>
                                        </p:tav>
                                        <p:tav tm="100000">
                                          <p:val>
                                            <p:fltVal val="0"/>
                                          </p:val>
                                        </p:tav>
                                      </p:tavLst>
                                    </p:anim>
                                    <p:animEffect transition="in" filter="fade">
                                      <p:cBhvr>
                                        <p:cTn id="43" dur="500"/>
                                        <p:tgtEl>
                                          <p:spTgt spid="18"/>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 calcmode="lin" valueType="num">
                                      <p:cBhvr>
                                        <p:cTn id="48" dur="500" fill="hold"/>
                                        <p:tgtEl>
                                          <p:spTgt spid="17"/>
                                        </p:tgtEl>
                                        <p:attrNameLst>
                                          <p:attrName>style.rotation</p:attrName>
                                        </p:attrNameLst>
                                      </p:cBhvr>
                                      <p:tavLst>
                                        <p:tav tm="0">
                                          <p:val>
                                            <p:fltVal val="90"/>
                                          </p:val>
                                        </p:tav>
                                        <p:tav tm="100000">
                                          <p:val>
                                            <p:fltVal val="0"/>
                                          </p:val>
                                        </p:tav>
                                      </p:tavLst>
                                    </p:anim>
                                    <p:animEffect transition="in" filter="fade">
                                      <p:cBhvr>
                                        <p:cTn id="49" dur="500"/>
                                        <p:tgtEl>
                                          <p:spTgt spid="17"/>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Effect transition="in" filter="wipe(left)">
                                      <p:cBhvr>
                                        <p:cTn id="53" dur="500"/>
                                        <p:tgtEl>
                                          <p:spTgt spid="22">
                                            <p:txEl>
                                              <p:pRg st="0" end="0"/>
                                            </p:txEl>
                                          </p:spTgt>
                                        </p:tgtEl>
                                      </p:cBhvr>
                                    </p:animEffect>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par>
                          <p:cTn id="58" fill="hold">
                            <p:stCondLst>
                              <p:cond delay="4500"/>
                            </p:stCondLst>
                            <p:childTnLst>
                              <p:par>
                                <p:cTn id="59" presetID="16" presetClass="entr" presetSubtype="37"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arn(outVertical)">
                                      <p:cBhvr>
                                        <p:cTn id="61" dur="500"/>
                                        <p:tgtEl>
                                          <p:spTgt spid="13"/>
                                        </p:tgtEl>
                                      </p:cBhvr>
                                    </p:animEffect>
                                  </p:childTnLst>
                                </p:cTn>
                              </p:par>
                            </p:childTnLst>
                          </p:cTn>
                        </p:par>
                        <p:par>
                          <p:cTn id="62" fill="hold">
                            <p:stCondLst>
                              <p:cond delay="5000"/>
                            </p:stCondLst>
                            <p:childTnLst>
                              <p:par>
                                <p:cTn id="63" presetID="31"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 calcmode="lin" valueType="num">
                                      <p:cBhvr>
                                        <p:cTn id="67" dur="500" fill="hold"/>
                                        <p:tgtEl>
                                          <p:spTgt spid="20"/>
                                        </p:tgtEl>
                                        <p:attrNameLst>
                                          <p:attrName>style.rotation</p:attrName>
                                        </p:attrNameLst>
                                      </p:cBhvr>
                                      <p:tavLst>
                                        <p:tav tm="0">
                                          <p:val>
                                            <p:fltVal val="90"/>
                                          </p:val>
                                        </p:tav>
                                        <p:tav tm="100000">
                                          <p:val>
                                            <p:fltVal val="0"/>
                                          </p:val>
                                        </p:tav>
                                      </p:tavLst>
                                    </p:anim>
                                    <p:animEffect transition="in" filter="fade">
                                      <p:cBhvr>
                                        <p:cTn id="68" dur="500"/>
                                        <p:tgtEl>
                                          <p:spTgt spid="20"/>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 calcmode="lin" valueType="num">
                                      <p:cBhvr>
                                        <p:cTn id="73" dur="500" fill="hold"/>
                                        <p:tgtEl>
                                          <p:spTgt spid="19"/>
                                        </p:tgtEl>
                                        <p:attrNameLst>
                                          <p:attrName>style.rotation</p:attrName>
                                        </p:attrNameLst>
                                      </p:cBhvr>
                                      <p:tavLst>
                                        <p:tav tm="0">
                                          <p:val>
                                            <p:fltVal val="90"/>
                                          </p:val>
                                        </p:tav>
                                        <p:tav tm="100000">
                                          <p:val>
                                            <p:fltVal val="0"/>
                                          </p:val>
                                        </p:tav>
                                      </p:tavLst>
                                    </p:anim>
                                    <p:animEffect transition="in" filter="fade">
                                      <p:cBhvr>
                                        <p:cTn id="74" dur="500"/>
                                        <p:tgtEl>
                                          <p:spTgt spid="19"/>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wipe(left)">
                                      <p:cBhvr>
                                        <p:cTn id="78" dur="500"/>
                                        <p:tgtEl>
                                          <p:spTgt spid="23">
                                            <p:txEl>
                                              <p:pRg st="0" end="0"/>
                                            </p:txEl>
                                          </p:spTgt>
                                        </p:tgtEl>
                                      </p:cBhvr>
                                    </p:animEffect>
                                  </p:childTnLst>
                                </p:cTn>
                              </p:par>
                            </p:childTnLst>
                          </p:cTn>
                        </p:par>
                        <p:par>
                          <p:cTn id="79" fill="hold">
                            <p:stCondLst>
                              <p:cond delay="6000"/>
                            </p:stCondLst>
                            <p:childTnLst>
                              <p:par>
                                <p:cTn id="80" presetID="2" presetClass="entr" presetSubtype="8" decel="100000" fill="hold" grpId="0" nodeType="afterEffect">
                                  <p:stCondLst>
                                    <p:cond delay="25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0-#ppt_w/2"/>
                                          </p:val>
                                        </p:tav>
                                        <p:tav tm="100000">
                                          <p:val>
                                            <p:strVal val="#ppt_x"/>
                                          </p:val>
                                        </p:tav>
                                      </p:tavLst>
                                    </p:anim>
                                    <p:anim calcmode="lin" valueType="num">
                                      <p:cBhvr additive="base">
                                        <p:cTn id="83" dur="500" fill="hold"/>
                                        <p:tgtEl>
                                          <p:spTgt spid="25"/>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5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0-#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tmplLst>
          <p:tmpl>
            <p:tnLst>
              <p:par>
                <p:cTn presetID="16" presetClass="entr" presetSubtype="37"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barn(outVertical)">
                      <p:cBhvr>
                        <p:cTn dur="500"/>
                        <p:tgtEl>
                          <p:spTgt spid="11"/>
                        </p:tgtEl>
                      </p:cBhvr>
                    </p:animEffect>
                  </p:childTnLst>
                </p:cTn>
              </p:par>
            </p:tnLst>
          </p:tmpl>
        </p:tmplLst>
      </p:bldP>
      <p:bldP spid="8" grpId="0" animBg="1"/>
      <p:bldP spid="9" grpId="0" animBg="1"/>
      <p:bldP spid="12" grpId="0" animBg="1">
        <p:tmplLst>
          <p:tmpl>
            <p:tnLst>
              <p:par>
                <p:cTn presetID="16" presetClass="entr" presetSubtype="37"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barn(outVertical)">
                      <p:cBhvr>
                        <p:cTn dur="500"/>
                        <p:tgtEl>
                          <p:spTgt spid="12"/>
                        </p:tgtEl>
                      </p:cBhvr>
                    </p:animEffect>
                  </p:childTnLst>
                </p:cTn>
              </p:par>
            </p:tnLst>
          </p:tmpl>
        </p:tmplLst>
      </p:bldP>
      <p:bldP spid="13" grpId="0" animBg="1">
        <p:tmplLst>
          <p:tmpl>
            <p:tnLst>
              <p:par>
                <p:cTn presetID="16" presetClass="entr" presetSubtype="37"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barn(outVertical)">
                      <p:cBhvr>
                        <p:cTn dur="500"/>
                        <p:tgtEl>
                          <p:spTgt spid="13"/>
                        </p:tgtEl>
                      </p:cBhvr>
                    </p:animEffect>
                  </p:childTnLst>
                </p:cTn>
              </p:par>
            </p:tnLst>
          </p:tmpl>
        </p:tmplLst>
      </p:bldP>
      <p:bldP spid="16" grpId="0" animBg="1">
        <p:tmplLst>
          <p:tmpl>
            <p:tnLst>
              <p:par>
                <p:cTn presetID="3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 calcmode="lin" valueType="num">
                      <p:cBhvr>
                        <p:cTn dur="500" fill="hold"/>
                        <p:tgtEl>
                          <p:spTgt spid="16"/>
                        </p:tgtEl>
                        <p:attrNameLst>
                          <p:attrName>style.rotation</p:attrName>
                        </p:attrNameLst>
                      </p:cBhvr>
                      <p:tavLst>
                        <p:tav tm="0">
                          <p:val>
                            <p:fltVal val="90"/>
                          </p:val>
                        </p:tav>
                        <p:tav tm="100000">
                          <p:val>
                            <p:fltVal val="0"/>
                          </p:val>
                        </p:tav>
                      </p:tavLst>
                    </p:anim>
                    <p:animEffect transition="in" filter="fade">
                      <p:cBhvr>
                        <p:cTn dur="500"/>
                        <p:tgtEl>
                          <p:spTgt spid="16"/>
                        </p:tgtEl>
                      </p:cBhvr>
                    </p:animEffect>
                  </p:childTnLst>
                </p:cTn>
              </p:par>
            </p:tnLst>
          </p:tmpl>
        </p:tmplLst>
      </p:bldP>
      <p:bldP spid="15" grpId="0"/>
      <p:bldP spid="17" grpId="0" animBg="1">
        <p:tmplLst>
          <p:tmpl>
            <p:tnLst>
              <p:par>
                <p:cTn presetID="31"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500" fill="hold"/>
                        <p:tgtEl>
                          <p:spTgt spid="17"/>
                        </p:tgtEl>
                        <p:attrNameLst>
                          <p:attrName>ppt_w</p:attrName>
                        </p:attrNameLst>
                      </p:cBhvr>
                      <p:tavLst>
                        <p:tav tm="0">
                          <p:val>
                            <p:fltVal val="0"/>
                          </p:val>
                        </p:tav>
                        <p:tav tm="100000">
                          <p:val>
                            <p:strVal val="#ppt_w"/>
                          </p:val>
                        </p:tav>
                      </p:tavLst>
                    </p:anim>
                    <p:anim calcmode="lin" valueType="num">
                      <p:cBhvr>
                        <p:cTn dur="500" fill="hold"/>
                        <p:tgtEl>
                          <p:spTgt spid="17"/>
                        </p:tgtEl>
                        <p:attrNameLst>
                          <p:attrName>ppt_h</p:attrName>
                        </p:attrNameLst>
                      </p:cBhvr>
                      <p:tavLst>
                        <p:tav tm="0">
                          <p:val>
                            <p:fltVal val="0"/>
                          </p:val>
                        </p:tav>
                        <p:tav tm="100000">
                          <p:val>
                            <p:strVal val="#ppt_h"/>
                          </p:val>
                        </p:tav>
                      </p:tavLst>
                    </p:anim>
                    <p:anim calcmode="lin" valueType="num">
                      <p:cBhvr>
                        <p:cTn dur="500" fill="hold"/>
                        <p:tgtEl>
                          <p:spTgt spid="17"/>
                        </p:tgtEl>
                        <p:attrNameLst>
                          <p:attrName>style.rotation</p:attrName>
                        </p:attrNameLst>
                      </p:cBhvr>
                      <p:tavLst>
                        <p:tav tm="0">
                          <p:val>
                            <p:fltVal val="90"/>
                          </p:val>
                        </p:tav>
                        <p:tav tm="100000">
                          <p:val>
                            <p:fltVal val="0"/>
                          </p:val>
                        </p:tav>
                      </p:tavLst>
                    </p:anim>
                    <p:animEffect transition="in" filter="fade">
                      <p:cBhvr>
                        <p:cTn dur="500"/>
                        <p:tgtEl>
                          <p:spTgt spid="17"/>
                        </p:tgtEl>
                      </p:cBhvr>
                    </p:animEffect>
                  </p:childTnLst>
                </p:cTn>
              </p:par>
            </p:tnLst>
          </p:tmpl>
        </p:tmplLst>
      </p:bldP>
      <p:bldP spid="18" grpId="0"/>
      <p:bldP spid="19" grpId="0" animBg="1">
        <p:tmplLst>
          <p:tmpl>
            <p:tnLst>
              <p:par>
                <p:cTn presetID="31"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 calcmode="lin" valueType="num">
                      <p:cBhvr>
                        <p:cTn dur="500" fill="hold"/>
                        <p:tgtEl>
                          <p:spTgt spid="19"/>
                        </p:tgtEl>
                        <p:attrNameLst>
                          <p:attrName>style.rotation</p:attrName>
                        </p:attrNameLst>
                      </p:cBhvr>
                      <p:tavLst>
                        <p:tav tm="0">
                          <p:val>
                            <p:fltVal val="90"/>
                          </p:val>
                        </p:tav>
                        <p:tav tm="100000">
                          <p:val>
                            <p:fltVal val="0"/>
                          </p:val>
                        </p:tav>
                      </p:tavLst>
                    </p:anim>
                    <p:animEffect transition="in" filter="fade">
                      <p:cBhvr>
                        <p:cTn dur="500"/>
                        <p:tgtEl>
                          <p:spTgt spid="19"/>
                        </p:tgtEl>
                      </p:cBhvr>
                    </p:animEffect>
                  </p:childTnLst>
                </p:cTn>
              </p:par>
            </p:tnLst>
          </p:tmpl>
        </p:tmplLst>
      </p:bldP>
      <p:bldP spid="20"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tmplLst>
          <p:tmpl>
            <p:tnLst>
              <p:par>
                <p:cTn presetID="2" presetClass="entr" presetSubtype="8"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Big Image">
    <p:spTree>
      <p:nvGrpSpPr>
        <p:cNvPr id="1" name=""/>
        <p:cNvGrpSpPr/>
        <p:nvPr/>
      </p:nvGrpSpPr>
      <p:grpSpPr>
        <a:xfrm>
          <a:off x="0" y="0"/>
          <a:ext cx="0" cy="0"/>
          <a:chOff x="0" y="0"/>
          <a:chExt cx="0" cy="0"/>
        </a:xfrm>
      </p:grpSpPr>
      <p:sp>
        <p:nvSpPr>
          <p:cNvPr id="17" name="正方形/長方形 16"/>
          <p:cNvSpPr/>
          <p:nvPr userDrawn="1"/>
        </p:nvSpPr>
        <p:spPr>
          <a:xfrm>
            <a:off x="0" y="4933966"/>
            <a:ext cx="18286413" cy="368968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プレースホルダー 5"/>
          <p:cNvSpPr>
            <a:spLocks noGrp="1"/>
          </p:cNvSpPr>
          <p:nvPr>
            <p:ph type="body" sz="quarter" idx="13" hasCustomPrompt="1"/>
          </p:nvPr>
        </p:nvSpPr>
        <p:spPr>
          <a:xfrm>
            <a:off x="9706815" y="5232893"/>
            <a:ext cx="7666785" cy="3077948"/>
          </a:xfrm>
          <a:noFill/>
        </p:spPr>
        <p:txBody>
          <a:bodyPr anchor="ctr">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rcRect t="2413"/>
          <a:stretch>
            <a:fillRect/>
          </a:stretch>
        </p:blipFill>
        <p:spPr>
          <a:xfrm rot="-180000">
            <a:off x="702993" y="-231949"/>
            <a:ext cx="8611959" cy="9621181"/>
          </a:xfrm>
          <a:custGeom>
            <a:avLst/>
            <a:gdLst>
              <a:gd name="connsiteX0" fmla="*/ 0 w 8611959"/>
              <a:gd name="connsiteY0" fmla="*/ 0 h 9621181"/>
              <a:gd name="connsiteX1" fmla="*/ 8611959 w 8611959"/>
              <a:gd name="connsiteY1" fmla="*/ 451334 h 9621181"/>
              <a:gd name="connsiteX2" fmla="*/ 8611958 w 8611959"/>
              <a:gd name="connsiteY2" fmla="*/ 9621181 h 9621181"/>
              <a:gd name="connsiteX3" fmla="*/ 0 w 8611959"/>
              <a:gd name="connsiteY3" fmla="*/ 9621181 h 9621181"/>
            </a:gdLst>
            <a:ahLst/>
            <a:cxnLst>
              <a:cxn ang="0">
                <a:pos x="connsiteX0" y="connsiteY0"/>
              </a:cxn>
              <a:cxn ang="0">
                <a:pos x="connsiteX1" y="connsiteY1"/>
              </a:cxn>
              <a:cxn ang="0">
                <a:pos x="connsiteX2" y="connsiteY2"/>
              </a:cxn>
              <a:cxn ang="0">
                <a:pos x="connsiteX3" y="connsiteY3"/>
              </a:cxn>
            </a:cxnLst>
            <a:rect l="l" t="t" r="r" b="b"/>
            <a:pathLst>
              <a:path w="8611959" h="9621181">
                <a:moveTo>
                  <a:pt x="0" y="0"/>
                </a:moveTo>
                <a:lnTo>
                  <a:pt x="8611959" y="451334"/>
                </a:lnTo>
                <a:lnTo>
                  <a:pt x="8611958" y="9621181"/>
                </a:lnTo>
                <a:lnTo>
                  <a:pt x="0" y="9621181"/>
                </a:lnTo>
                <a:close/>
              </a:path>
            </a:pathLst>
          </a:custGeom>
        </p:spPr>
      </p:pic>
      <p:sp>
        <p:nvSpPr>
          <p:cNvPr id="11" name="図プレースホルダー 10"/>
          <p:cNvSpPr>
            <a:spLocks noGrp="1"/>
          </p:cNvSpPr>
          <p:nvPr>
            <p:ph type="pic" sz="quarter" idx="12" hasCustomPrompt="1"/>
          </p:nvPr>
        </p:nvSpPr>
        <p:spPr>
          <a:xfrm rot="-180000">
            <a:off x="955850" y="-218306"/>
            <a:ext cx="8097837" cy="9342998"/>
          </a:xfrm>
          <a:custGeom>
            <a:avLst/>
            <a:gdLst>
              <a:gd name="connsiteX0" fmla="*/ 0 w 8097837"/>
              <a:gd name="connsiteY0" fmla="*/ 0 h 9342998"/>
              <a:gd name="connsiteX1" fmla="*/ 8097837 w 8097837"/>
              <a:gd name="connsiteY1" fmla="*/ 424390 h 9342998"/>
              <a:gd name="connsiteX2" fmla="*/ 8097837 w 8097837"/>
              <a:gd name="connsiteY2" fmla="*/ 9342998 h 9342998"/>
              <a:gd name="connsiteX3" fmla="*/ 0 w 8097837"/>
              <a:gd name="connsiteY3" fmla="*/ 9342998 h 9342998"/>
            </a:gdLst>
            <a:ahLst/>
            <a:cxnLst>
              <a:cxn ang="0">
                <a:pos x="connsiteX0" y="connsiteY0"/>
              </a:cxn>
              <a:cxn ang="0">
                <a:pos x="connsiteX1" y="connsiteY1"/>
              </a:cxn>
              <a:cxn ang="0">
                <a:pos x="connsiteX2" y="connsiteY2"/>
              </a:cxn>
              <a:cxn ang="0">
                <a:pos x="connsiteX3" y="connsiteY3"/>
              </a:cxn>
            </a:cxnLst>
            <a:rect l="l" t="t" r="r" b="b"/>
            <a:pathLst>
              <a:path w="8097837" h="9342998">
                <a:moveTo>
                  <a:pt x="0" y="0"/>
                </a:moveTo>
                <a:lnTo>
                  <a:pt x="8097837" y="424390"/>
                </a:lnTo>
                <a:lnTo>
                  <a:pt x="8097837" y="9342998"/>
                </a:lnTo>
                <a:lnTo>
                  <a:pt x="0" y="9342998"/>
                </a:lnTo>
                <a:close/>
              </a:path>
            </a:pathLst>
          </a:custGeom>
        </p:spPr>
        <p:txBody>
          <a:bodyPr wrap="square">
            <a:noAutofit/>
          </a:bodyPr>
          <a:lstStyle>
            <a:lvl1pPr>
              <a:defRPr/>
            </a:lvl1pPr>
          </a:lstStyle>
          <a:p>
            <a:r>
              <a:rPr lang="en-US" dirty="0" smtClean="0"/>
              <a:t>Add an image</a:t>
            </a:r>
            <a:endParaRPr lang="en-US" dirty="0"/>
          </a:p>
        </p:txBody>
      </p:sp>
      <p:pic>
        <p:nvPicPr>
          <p:cNvPr id="12" name="図 11"/>
          <p:cNvPicPr>
            <a:picLocks noChangeAspect="1"/>
          </p:cNvPicPr>
          <p:nvPr userDrawn="1"/>
        </p:nvPicPr>
        <p:blipFill rotWithShape="1">
          <a:blip r:embed="rId3">
            <a:extLst>
              <a:ext uri="{28A0092B-C50C-407E-A947-70E740481C1C}">
                <a14:useLocalDpi xmlns:a14="http://schemas.microsoft.com/office/drawing/2010/main" val="0"/>
              </a:ext>
            </a:extLst>
          </a:blip>
          <a:srcRect r="31696"/>
          <a:stretch/>
        </p:blipFill>
        <p:spPr>
          <a:xfrm>
            <a:off x="9370318" y="2430365"/>
            <a:ext cx="8917682" cy="2011429"/>
          </a:xfrm>
          <a:prstGeom prst="rect">
            <a:avLst/>
          </a:prstGeom>
        </p:spPr>
      </p:pic>
      <p:sp>
        <p:nvSpPr>
          <p:cNvPr id="13" name="タイトル 1"/>
          <p:cNvSpPr>
            <a:spLocks noGrp="1"/>
          </p:cNvSpPr>
          <p:nvPr>
            <p:ph type="title" hasCustomPrompt="1"/>
          </p:nvPr>
        </p:nvSpPr>
        <p:spPr>
          <a:xfrm rot="21420000">
            <a:off x="9723490" y="3149508"/>
            <a:ext cx="8378425"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36995826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decel="10000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16" presetClass="entr" presetSubtype="37"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outVertical)">
                                      <p:cBhvr>
                                        <p:cTn id="25" dur="500"/>
                                        <p:tgtEl>
                                          <p:spTgt spid="17"/>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tmplLst>
          <p:tmpl>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1" grpId="0"/>
      <p:bldP spid="1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300042"/>
      </p:ext>
    </p:extLst>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eps">
    <p:spTree>
      <p:nvGrpSpPr>
        <p:cNvPr id="1" name=""/>
        <p:cNvGrpSpPr/>
        <p:nvPr/>
      </p:nvGrpSpPr>
      <p:grpSpPr>
        <a:xfrm>
          <a:off x="0" y="0"/>
          <a:ext cx="0" cy="0"/>
          <a:chOff x="0" y="0"/>
          <a:chExt cx="0" cy="0"/>
        </a:xfrm>
      </p:grpSpPr>
      <p:cxnSp>
        <p:nvCxnSpPr>
          <p:cNvPr id="5" name="直線コネクタ 4"/>
          <p:cNvCxnSpPr/>
          <p:nvPr userDrawn="1"/>
        </p:nvCxnSpPr>
        <p:spPr>
          <a:xfrm flipV="1">
            <a:off x="-319314" y="43365"/>
            <a:ext cx="18966849" cy="10327402"/>
          </a:xfrm>
          <a:prstGeom prst="line">
            <a:avLst/>
          </a:prstGeom>
          <a:ln w="1524000">
            <a:solidFill>
              <a:schemeClr val="tx1">
                <a:alpha val="3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userDrawn="1"/>
        </p:nvCxnSpPr>
        <p:spPr>
          <a:xfrm flipV="1">
            <a:off x="-1109046" y="-552450"/>
            <a:ext cx="20886875" cy="11372851"/>
          </a:xfrm>
          <a:prstGeom prst="line">
            <a:avLst/>
          </a:prstGeom>
          <a:ln w="2540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フリーフォーム 32"/>
          <p:cNvSpPr/>
          <p:nvPr userDrawn="1"/>
        </p:nvSpPr>
        <p:spPr>
          <a:xfrm>
            <a:off x="344018" y="4913606"/>
            <a:ext cx="5399807" cy="2503103"/>
          </a:xfrm>
          <a:custGeom>
            <a:avLst/>
            <a:gdLst>
              <a:gd name="connsiteX0" fmla="*/ 0 w 5399807"/>
              <a:gd name="connsiteY0" fmla="*/ 0 h 2503103"/>
              <a:gd name="connsiteX1" fmla="*/ 5399807 w 5399807"/>
              <a:gd name="connsiteY1" fmla="*/ 0 h 2503103"/>
              <a:gd name="connsiteX2" fmla="*/ 5399807 w 5399807"/>
              <a:gd name="connsiteY2" fmla="*/ 2262444 h 2503103"/>
              <a:gd name="connsiteX3" fmla="*/ 3321065 w 5399807"/>
              <a:gd name="connsiteY3" fmla="*/ 2262444 h 2503103"/>
              <a:gd name="connsiteX4" fmla="*/ 3181482 w 5399807"/>
              <a:gd name="connsiteY4" fmla="*/ 2503103 h 2503103"/>
              <a:gd name="connsiteX5" fmla="*/ 3041901 w 5399807"/>
              <a:gd name="connsiteY5" fmla="*/ 2262444 h 2503103"/>
              <a:gd name="connsiteX6" fmla="*/ 0 w 5399807"/>
              <a:gd name="connsiteY6" fmla="*/ 2262444 h 250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807" h="2503103">
                <a:moveTo>
                  <a:pt x="0" y="0"/>
                </a:moveTo>
                <a:lnTo>
                  <a:pt x="5399807" y="0"/>
                </a:lnTo>
                <a:lnTo>
                  <a:pt x="5399807" y="2262444"/>
                </a:lnTo>
                <a:lnTo>
                  <a:pt x="3321065" y="2262444"/>
                </a:lnTo>
                <a:lnTo>
                  <a:pt x="3181482" y="2503103"/>
                </a:lnTo>
                <a:lnTo>
                  <a:pt x="3041901" y="2262444"/>
                </a:lnTo>
                <a:lnTo>
                  <a:pt x="0" y="2262444"/>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5" name="フリーフォーム 34"/>
          <p:cNvSpPr/>
          <p:nvPr userDrawn="1"/>
        </p:nvSpPr>
        <p:spPr>
          <a:xfrm rot="5400000" flipH="1">
            <a:off x="5960183" y="565306"/>
            <a:ext cx="2262445" cy="5640465"/>
          </a:xfrm>
          <a:custGeom>
            <a:avLst/>
            <a:gdLst>
              <a:gd name="connsiteX0" fmla="*/ 2262445 w 2262445"/>
              <a:gd name="connsiteY0" fmla="*/ 5640465 h 5640465"/>
              <a:gd name="connsiteX1" fmla="*/ 2262445 w 2262445"/>
              <a:gd name="connsiteY1" fmla="*/ 240658 h 5640465"/>
              <a:gd name="connsiteX2" fmla="*/ 843910 w 2262445"/>
              <a:gd name="connsiteY2" fmla="*/ 240658 h 5640465"/>
              <a:gd name="connsiteX3" fmla="*/ 704329 w 2262445"/>
              <a:gd name="connsiteY3" fmla="*/ 0 h 5640465"/>
              <a:gd name="connsiteX4" fmla="*/ 564747 w 2262445"/>
              <a:gd name="connsiteY4" fmla="*/ 240658 h 5640465"/>
              <a:gd name="connsiteX5" fmla="*/ 0 w 2262445"/>
              <a:gd name="connsiteY5" fmla="*/ 240658 h 5640465"/>
              <a:gd name="connsiteX6" fmla="*/ 0 w 2262445"/>
              <a:gd name="connsiteY6" fmla="*/ 5640465 h 56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45" h="5640465">
                <a:moveTo>
                  <a:pt x="2262445" y="5640465"/>
                </a:moveTo>
                <a:lnTo>
                  <a:pt x="2262445" y="240658"/>
                </a:lnTo>
                <a:lnTo>
                  <a:pt x="843910" y="240658"/>
                </a:lnTo>
                <a:lnTo>
                  <a:pt x="704329" y="0"/>
                </a:lnTo>
                <a:lnTo>
                  <a:pt x="564747" y="240658"/>
                </a:lnTo>
                <a:lnTo>
                  <a:pt x="0" y="240658"/>
                </a:lnTo>
                <a:lnTo>
                  <a:pt x="0" y="564046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34" name="フリーフォーム 33"/>
          <p:cNvSpPr/>
          <p:nvPr userDrawn="1"/>
        </p:nvSpPr>
        <p:spPr>
          <a:xfrm rot="5400000" flipH="1" flipV="1">
            <a:off x="10162879" y="4848260"/>
            <a:ext cx="2262445" cy="5639094"/>
          </a:xfrm>
          <a:custGeom>
            <a:avLst/>
            <a:gdLst>
              <a:gd name="connsiteX0" fmla="*/ 2262445 w 2262445"/>
              <a:gd name="connsiteY0" fmla="*/ 239287 h 5639094"/>
              <a:gd name="connsiteX1" fmla="*/ 2262445 w 2262445"/>
              <a:gd name="connsiteY1" fmla="*/ 5639094 h 5639094"/>
              <a:gd name="connsiteX2" fmla="*/ 0 w 2262445"/>
              <a:gd name="connsiteY2" fmla="*/ 5639094 h 5639094"/>
              <a:gd name="connsiteX3" fmla="*/ 0 w 2262445"/>
              <a:gd name="connsiteY3" fmla="*/ 239287 h 5639094"/>
              <a:gd name="connsiteX4" fmla="*/ 1741580 w 2262445"/>
              <a:gd name="connsiteY4" fmla="*/ 239287 h 5639094"/>
              <a:gd name="connsiteX5" fmla="*/ 1880366 w 2262445"/>
              <a:gd name="connsiteY5" fmla="*/ 0 h 5639094"/>
              <a:gd name="connsiteX6" fmla="*/ 2019152 w 2262445"/>
              <a:gd name="connsiteY6" fmla="*/ 239287 h 563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45" h="5639094">
                <a:moveTo>
                  <a:pt x="2262445" y="239287"/>
                </a:moveTo>
                <a:lnTo>
                  <a:pt x="2262445" y="5639094"/>
                </a:lnTo>
                <a:lnTo>
                  <a:pt x="0" y="5639094"/>
                </a:lnTo>
                <a:lnTo>
                  <a:pt x="0" y="239287"/>
                </a:lnTo>
                <a:lnTo>
                  <a:pt x="1741580" y="239287"/>
                </a:lnTo>
                <a:lnTo>
                  <a:pt x="1880366" y="0"/>
                </a:lnTo>
                <a:lnTo>
                  <a:pt x="2019152" y="23928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en-US"/>
          </a:p>
        </p:txBody>
      </p:sp>
      <p:sp>
        <p:nvSpPr>
          <p:cNvPr id="36" name="フリーフォーム 35"/>
          <p:cNvSpPr/>
          <p:nvPr userDrawn="1"/>
        </p:nvSpPr>
        <p:spPr>
          <a:xfrm>
            <a:off x="12394629" y="3551340"/>
            <a:ext cx="5399807" cy="2503104"/>
          </a:xfrm>
          <a:custGeom>
            <a:avLst/>
            <a:gdLst>
              <a:gd name="connsiteX0" fmla="*/ 2177346 w 5399807"/>
              <a:gd name="connsiteY0" fmla="*/ 0 h 2503104"/>
              <a:gd name="connsiteX1" fmla="*/ 2316929 w 5399807"/>
              <a:gd name="connsiteY1" fmla="*/ 240660 h 2503104"/>
              <a:gd name="connsiteX2" fmla="*/ 5399807 w 5399807"/>
              <a:gd name="connsiteY2" fmla="*/ 240660 h 2503104"/>
              <a:gd name="connsiteX3" fmla="*/ 5399807 w 5399807"/>
              <a:gd name="connsiteY3" fmla="*/ 2503104 h 2503104"/>
              <a:gd name="connsiteX4" fmla="*/ 0 w 5399807"/>
              <a:gd name="connsiteY4" fmla="*/ 2503104 h 2503104"/>
              <a:gd name="connsiteX5" fmla="*/ 0 w 5399807"/>
              <a:gd name="connsiteY5" fmla="*/ 240660 h 2503104"/>
              <a:gd name="connsiteX6" fmla="*/ 2037764 w 5399807"/>
              <a:gd name="connsiteY6" fmla="*/ 240660 h 250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807" h="2503104">
                <a:moveTo>
                  <a:pt x="2177346" y="0"/>
                </a:moveTo>
                <a:lnTo>
                  <a:pt x="2316929" y="240660"/>
                </a:lnTo>
                <a:lnTo>
                  <a:pt x="5399807" y="240660"/>
                </a:lnTo>
                <a:lnTo>
                  <a:pt x="5399807" y="2503104"/>
                </a:lnTo>
                <a:lnTo>
                  <a:pt x="0" y="2503104"/>
                </a:lnTo>
                <a:lnTo>
                  <a:pt x="0" y="240660"/>
                </a:lnTo>
                <a:lnTo>
                  <a:pt x="2037764" y="24066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userDrawn="1">
            <p:ph type="sldNum" sz="quarter" idx="11"/>
          </p:nvPr>
        </p:nvSpPr>
        <p:spPr/>
        <p:txBody>
          <a:bodyPr/>
          <a:lstStyle/>
          <a:p>
            <a:fld id="{F95F845C-B07D-424A-A6EA-96D8F4A7E4C5}" type="slidenum">
              <a:rPr lang="ja-JP" altLang="en-US" smtClean="0"/>
              <a:pPr/>
              <a:t>‹#›</a:t>
            </a:fld>
            <a:endParaRPr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709692">
            <a:off x="3120285" y="7261545"/>
            <a:ext cx="631669" cy="1460499"/>
          </a:xfrm>
          <a:prstGeom prst="rect">
            <a:avLst/>
          </a:prstGeom>
          <a:effectLst>
            <a:outerShdw blurRad="50800" dist="38100" dir="2700000" algn="tl" rotWithShape="0">
              <a:prstClr val="black">
                <a:alpha val="40000"/>
              </a:prstClr>
            </a:outerShdw>
          </a:effectLst>
        </p:spPr>
      </p:pic>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700000" flipH="1">
            <a:off x="7355128" y="6050513"/>
            <a:ext cx="631669" cy="1460499"/>
          </a:xfrm>
          <a:prstGeom prst="rect">
            <a:avLst/>
          </a:prstGeom>
          <a:effectLst>
            <a:outerShdw blurRad="50800" dist="38100" dir="2700000" algn="tl" rotWithShape="0">
              <a:prstClr val="black">
                <a:alpha val="40000"/>
              </a:prstClr>
            </a:outerShdw>
          </a:effectLst>
        </p:spPr>
      </p:pic>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709692">
            <a:off x="10305058" y="3012215"/>
            <a:ext cx="631669" cy="1460499"/>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700000" flipH="1">
            <a:off x="14395724" y="2272521"/>
            <a:ext cx="631669" cy="1460499"/>
          </a:xfrm>
          <a:prstGeom prst="rect">
            <a:avLst/>
          </a:prstGeom>
          <a:effectLst>
            <a:outerShdw blurRad="50800" dist="38100" dir="2700000" algn="tl" rotWithShape="0">
              <a:prstClr val="black">
                <a:alpha val="40000"/>
              </a:prstClr>
            </a:outerShdw>
          </a:effectLst>
        </p:spPr>
      </p:pic>
      <p:sp>
        <p:nvSpPr>
          <p:cNvPr id="11" name="テキスト プレースホルダー 5"/>
          <p:cNvSpPr>
            <a:spLocks noGrp="1"/>
          </p:cNvSpPr>
          <p:nvPr userDrawn="1">
            <p:ph type="body" sz="quarter" idx="14" hasCustomPrompt="1"/>
          </p:nvPr>
        </p:nvSpPr>
        <p:spPr>
          <a:xfrm>
            <a:off x="590897" y="4944329"/>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2" name="テキスト プレースホルダー 5"/>
          <p:cNvSpPr>
            <a:spLocks noGrp="1"/>
          </p:cNvSpPr>
          <p:nvPr userDrawn="1">
            <p:ph type="body" sz="quarter" idx="15" hasCustomPrompt="1"/>
          </p:nvPr>
        </p:nvSpPr>
        <p:spPr>
          <a:xfrm>
            <a:off x="590897" y="5588772"/>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15" name="テキスト プレースホルダー 5"/>
          <p:cNvSpPr>
            <a:spLocks noGrp="1"/>
          </p:cNvSpPr>
          <p:nvPr userDrawn="1">
            <p:ph type="body" sz="quarter" idx="16" hasCustomPrompt="1"/>
          </p:nvPr>
        </p:nvSpPr>
        <p:spPr>
          <a:xfrm>
            <a:off x="4518052" y="2285039"/>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6" name="テキスト プレースホルダー 5"/>
          <p:cNvSpPr>
            <a:spLocks noGrp="1"/>
          </p:cNvSpPr>
          <p:nvPr userDrawn="1">
            <p:ph type="body" sz="quarter" idx="17" hasCustomPrompt="1"/>
          </p:nvPr>
        </p:nvSpPr>
        <p:spPr>
          <a:xfrm>
            <a:off x="4518052" y="2929482"/>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19" name="テキスト プレースホルダー 5"/>
          <p:cNvSpPr>
            <a:spLocks noGrp="1"/>
          </p:cNvSpPr>
          <p:nvPr userDrawn="1">
            <p:ph type="body" sz="quarter" idx="18" hasCustomPrompt="1"/>
          </p:nvPr>
        </p:nvSpPr>
        <p:spPr>
          <a:xfrm>
            <a:off x="8960720" y="6567308"/>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0" name="テキスト プレースホルダー 5"/>
          <p:cNvSpPr>
            <a:spLocks noGrp="1"/>
          </p:cNvSpPr>
          <p:nvPr userDrawn="1">
            <p:ph type="body" sz="quarter" idx="19" hasCustomPrompt="1"/>
          </p:nvPr>
        </p:nvSpPr>
        <p:spPr>
          <a:xfrm>
            <a:off x="8960720" y="7211751"/>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23" name="テキスト プレースホルダー 5"/>
          <p:cNvSpPr>
            <a:spLocks noGrp="1"/>
          </p:cNvSpPr>
          <p:nvPr userDrawn="1">
            <p:ph type="body" sz="quarter" idx="20" hasCustomPrompt="1"/>
          </p:nvPr>
        </p:nvSpPr>
        <p:spPr>
          <a:xfrm>
            <a:off x="12641508" y="3822723"/>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4" name="テキスト プレースホルダー 5"/>
          <p:cNvSpPr>
            <a:spLocks noGrp="1"/>
          </p:cNvSpPr>
          <p:nvPr userDrawn="1">
            <p:ph type="body" sz="quarter" idx="21" hasCustomPrompt="1"/>
          </p:nvPr>
        </p:nvSpPr>
        <p:spPr>
          <a:xfrm>
            <a:off x="12641508" y="4467166"/>
            <a:ext cx="4906048"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27" name="図 26"/>
          <p:cNvPicPr>
            <a:picLocks noChangeAspect="1"/>
          </p:cNvPicPr>
          <p:nvPr userDrawn="1"/>
        </p:nvPicPr>
        <p:blipFill rotWithShape="1">
          <a:blip r:embed="rId3">
            <a:extLst>
              <a:ext uri="{28A0092B-C50C-407E-A947-70E740481C1C}">
                <a14:useLocalDpi xmlns:a14="http://schemas.microsoft.com/office/drawing/2010/main" val="0"/>
              </a:ext>
            </a:extLst>
          </a:blip>
          <a:srcRect r="31696"/>
          <a:stretch/>
        </p:blipFill>
        <p:spPr>
          <a:xfrm>
            <a:off x="9370318" y="33336"/>
            <a:ext cx="8917682" cy="2011429"/>
          </a:xfrm>
          <a:prstGeom prst="rect">
            <a:avLst/>
          </a:prstGeom>
        </p:spPr>
      </p:pic>
      <p:sp>
        <p:nvSpPr>
          <p:cNvPr id="28" name="タイトル 1"/>
          <p:cNvSpPr>
            <a:spLocks noGrp="1"/>
          </p:cNvSpPr>
          <p:nvPr userDrawn="1">
            <p:ph type="title" hasCustomPrompt="1"/>
          </p:nvPr>
        </p:nvSpPr>
        <p:spPr>
          <a:xfrm rot="21420000">
            <a:off x="9807898" y="752479"/>
            <a:ext cx="8378425"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37648793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2000"/>
                            </p:stCondLst>
                            <p:childTnLst>
                              <p:par>
                                <p:cTn id="27" presetID="10" presetClass="entr" presetSubtype="0" fill="hold" nodeType="afterEffect">
                                  <p:stCondLst>
                                    <p:cond delay="25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750"/>
                            </p:stCondLst>
                            <p:childTnLst>
                              <p:par>
                                <p:cTn id="31" presetID="22" presetClass="entr" presetSubtype="2"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right)">
                                      <p:cBhvr>
                                        <p:cTn id="33" dur="500"/>
                                        <p:tgtEl>
                                          <p:spTgt spid="34"/>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3750"/>
                            </p:stCondLst>
                            <p:childTnLst>
                              <p:par>
                                <p:cTn id="42" presetID="10" presetClass="entr" presetSubtype="0" fill="hold" nodeType="afterEffect">
                                  <p:stCondLst>
                                    <p:cond delay="25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par>
                          <p:cTn id="56" fill="hold">
                            <p:stCondLst>
                              <p:cond delay="5500"/>
                            </p:stCondLst>
                            <p:childTnLst>
                              <p:par>
                                <p:cTn id="57" presetID="10" presetClass="entr" presetSubtype="0" fill="hold" nodeType="afterEffect">
                                  <p:stCondLst>
                                    <p:cond delay="25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625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par>
                          <p:cTn id="64" fill="hold">
                            <p:stCondLst>
                              <p:cond delay="6750"/>
                            </p:stCondLst>
                            <p:childTnLst>
                              <p:par>
                                <p:cTn id="65" presetID="10" presetClass="entr" presetSubtype="0" fill="hold" grpId="0" nodeType="afterEffect">
                                  <p:stCondLst>
                                    <p:cond delay="0"/>
                                  </p:stCondLst>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fade">
                                      <p:cBhvr>
                                        <p:cTn id="67" dur="500"/>
                                        <p:tgtEl>
                                          <p:spTgt spid="23">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par>
                          <p:cTn id="71" fill="hold">
                            <p:stCondLst>
                              <p:cond delay="7250"/>
                            </p:stCondLst>
                            <p:childTnLst>
                              <p:par>
                                <p:cTn id="72" presetID="2" presetClass="entr" presetSubtype="2" decel="100000" fill="hold" grpId="0" nodeType="afterEffect">
                                  <p:stCondLst>
                                    <p:cond delay="25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fill="hold"/>
                                        <p:tgtEl>
                                          <p:spTgt spid="28"/>
                                        </p:tgtEl>
                                        <p:attrNameLst>
                                          <p:attrName>ppt_x</p:attrName>
                                        </p:attrNameLst>
                                      </p:cBhvr>
                                      <p:tavLst>
                                        <p:tav tm="0">
                                          <p:val>
                                            <p:strVal val="1+#ppt_w/2"/>
                                          </p:val>
                                        </p:tav>
                                        <p:tav tm="100000">
                                          <p:val>
                                            <p:strVal val="#ppt_x"/>
                                          </p:val>
                                        </p:tav>
                                      </p:tavLst>
                                    </p:anim>
                                    <p:anim calcmode="lin" valueType="num">
                                      <p:cBhvr additive="base">
                                        <p:cTn id="75" dur="500" fill="hold"/>
                                        <p:tgtEl>
                                          <p:spTgt spid="28"/>
                                        </p:tgtEl>
                                        <p:attrNameLst>
                                          <p:attrName>ppt_y</p:attrName>
                                        </p:attrNameLst>
                                      </p:cBhvr>
                                      <p:tavLst>
                                        <p:tav tm="0">
                                          <p:val>
                                            <p:strVal val="#ppt_y"/>
                                          </p:val>
                                        </p:tav>
                                        <p:tav tm="100000">
                                          <p:val>
                                            <p:strVal val="#ppt_y"/>
                                          </p:val>
                                        </p:tav>
                                      </p:tavLst>
                                    </p:anim>
                                  </p:childTnLst>
                                </p:cTn>
                              </p:par>
                              <p:par>
                                <p:cTn id="76" presetID="2" presetClass="entr" presetSubtype="2" decel="100000" fill="hold" nodeType="withEffect">
                                  <p:stCondLst>
                                    <p:cond delay="25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1+#ppt_w/2"/>
                                          </p:val>
                                        </p:tav>
                                        <p:tav tm="100000">
                                          <p:val>
                                            <p:strVal val="#ppt_x"/>
                                          </p:val>
                                        </p:tav>
                                      </p:tavLst>
                                    </p:anim>
                                    <p:anim calcmode="lin" valueType="num">
                                      <p:cBhvr additive="base">
                                        <p:cTn id="7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4" grpId="0" animBg="1"/>
      <p:bldP spid="36" grpId="0" animBg="1"/>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uiExpand="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pic>
        <p:nvPicPr>
          <p:cNvPr id="17" name="図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2860" y="1659857"/>
            <a:ext cx="2738925" cy="3158829"/>
          </a:xfrm>
          <a:prstGeom prst="rect">
            <a:avLst/>
          </a:prstGeom>
        </p:spPr>
      </p:pic>
      <p:sp>
        <p:nvSpPr>
          <p:cNvPr id="27" name="正方形/長方形 26"/>
          <p:cNvSpPr/>
          <p:nvPr userDrawn="1"/>
        </p:nvSpPr>
        <p:spPr>
          <a:xfrm>
            <a:off x="-1" y="4898969"/>
            <a:ext cx="5067063"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userDrawn="1"/>
        </p:nvSpPr>
        <p:spPr>
          <a:xfrm>
            <a:off x="0" y="2519036"/>
            <a:ext cx="6438556"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userDrawn="1"/>
        </p:nvSpPr>
        <p:spPr>
          <a:xfrm>
            <a:off x="0" y="7287349"/>
            <a:ext cx="6438556"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p:cNvSpPr/>
          <p:nvPr userDrawn="1"/>
        </p:nvSpPr>
        <p:spPr>
          <a:xfrm>
            <a:off x="13241757" y="4898969"/>
            <a:ext cx="5046243"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userDrawn="1"/>
        </p:nvSpPr>
        <p:spPr>
          <a:xfrm>
            <a:off x="11865253" y="7287349"/>
            <a:ext cx="6422747"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userDrawn="1"/>
        </p:nvSpPr>
        <p:spPr>
          <a:xfrm>
            <a:off x="11869064" y="2504185"/>
            <a:ext cx="6422747" cy="14581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5022" y="4046072"/>
            <a:ext cx="2738925" cy="3158829"/>
          </a:xfrm>
          <a:prstGeom prst="rect">
            <a:avLst/>
          </a:prstGeom>
        </p:spPr>
      </p:pic>
      <p:pic>
        <p:nvPicPr>
          <p:cNvPr id="19" name="図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7037" y="6432289"/>
            <a:ext cx="2738925" cy="3158829"/>
          </a:xfrm>
          <a:prstGeom prst="rect">
            <a:avLst/>
          </a:prstGeom>
        </p:spPr>
      </p:pic>
      <p:pic>
        <p:nvPicPr>
          <p:cNvPr id="20" name="図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1127" y="6432289"/>
            <a:ext cx="2738925" cy="3158829"/>
          </a:xfrm>
          <a:prstGeom prst="rect">
            <a:avLst/>
          </a:prstGeom>
        </p:spPr>
      </p:pic>
      <p:pic>
        <p:nvPicPr>
          <p:cNvPr id="21" name="図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5835" y="1672563"/>
            <a:ext cx="2738925" cy="3158829"/>
          </a:xfrm>
          <a:prstGeom prst="rect">
            <a:avLst/>
          </a:prstGeom>
        </p:spPr>
      </p:pic>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4200" y="4046072"/>
            <a:ext cx="2738925" cy="3158829"/>
          </a:xfrm>
          <a:prstGeom prst="rect">
            <a:avLst/>
          </a:prstGeom>
        </p:spPr>
      </p:pic>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六角形 5"/>
          <p:cNvSpPr/>
          <p:nvPr userDrawn="1"/>
        </p:nvSpPr>
        <p:spPr>
          <a:xfrm rot="5400000">
            <a:off x="7638626" y="4310851"/>
            <a:ext cx="3040004" cy="2620693"/>
          </a:xfrm>
          <a:prstGeom prst="hexagon">
            <a:avLst>
              <a:gd name="adj" fmla="val 30273"/>
              <a:gd name="vf" fmla="val 115470"/>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 name="テキスト プレースホルダー 5"/>
          <p:cNvSpPr>
            <a:spLocks noGrp="1"/>
          </p:cNvSpPr>
          <p:nvPr>
            <p:ph type="body" sz="quarter" idx="32" hasCustomPrompt="1"/>
          </p:nvPr>
        </p:nvSpPr>
        <p:spPr>
          <a:xfrm>
            <a:off x="7855538" y="4889182"/>
            <a:ext cx="2613438" cy="1447211"/>
          </a:xfrm>
          <a:noFill/>
        </p:spPr>
        <p:txBody>
          <a:bodyPr anchor="ctr">
            <a:noAutofit/>
          </a:bodyPr>
          <a:lstStyle>
            <a:lvl1pPr algn="ctr">
              <a:lnSpc>
                <a:spcPct val="120000"/>
              </a:lnSpc>
              <a:spcBef>
                <a:spcPts val="0"/>
              </a:spcBef>
              <a:defRPr sz="2400" spc="0">
                <a:solidFill>
                  <a:schemeClr val="tx1"/>
                </a:solidFill>
                <a:effectLst/>
              </a:defRPr>
            </a:lvl1pPr>
          </a:lstStyle>
          <a:p>
            <a:pPr lvl="0"/>
            <a:r>
              <a:rPr kumimoji="1" lang="en-US" altLang="ja-JP" dirty="0" smtClean="0"/>
              <a:t>TEXT HERE</a:t>
            </a:r>
            <a:endParaRPr kumimoji="1" lang="ja-JP" altLang="en-US" dirty="0"/>
          </a:p>
        </p:txBody>
      </p:sp>
      <p:sp>
        <p:nvSpPr>
          <p:cNvPr id="28" name="図プレースホルダー 7"/>
          <p:cNvSpPr>
            <a:spLocks noGrp="1"/>
          </p:cNvSpPr>
          <p:nvPr>
            <p:ph type="pic" sz="quarter" idx="26" hasCustomPrompt="1"/>
          </p:nvPr>
        </p:nvSpPr>
        <p:spPr>
          <a:xfrm>
            <a:off x="10141538" y="2623380"/>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29" name="テキスト プレースホルダー 5"/>
          <p:cNvSpPr>
            <a:spLocks noGrp="1"/>
          </p:cNvSpPr>
          <p:nvPr>
            <p:ph type="body" sz="quarter" idx="20" hasCustomPrompt="1"/>
          </p:nvPr>
        </p:nvSpPr>
        <p:spPr>
          <a:xfrm>
            <a:off x="9274629" y="3494211"/>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1" name="図プレースホルダー 7"/>
          <p:cNvSpPr>
            <a:spLocks noGrp="1"/>
          </p:cNvSpPr>
          <p:nvPr>
            <p:ph type="pic" sz="quarter" idx="33" hasCustomPrompt="1"/>
          </p:nvPr>
        </p:nvSpPr>
        <p:spPr>
          <a:xfrm>
            <a:off x="11523416" y="4959742"/>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2" name="テキスト プレースホルダー 5"/>
          <p:cNvSpPr>
            <a:spLocks noGrp="1"/>
          </p:cNvSpPr>
          <p:nvPr>
            <p:ph type="body" sz="quarter" idx="34" hasCustomPrompt="1"/>
          </p:nvPr>
        </p:nvSpPr>
        <p:spPr>
          <a:xfrm>
            <a:off x="10656507" y="5830573"/>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図プレースホルダー 7"/>
          <p:cNvSpPr>
            <a:spLocks noGrp="1"/>
          </p:cNvSpPr>
          <p:nvPr>
            <p:ph type="pic" sz="quarter" idx="35" hasCustomPrompt="1"/>
          </p:nvPr>
        </p:nvSpPr>
        <p:spPr>
          <a:xfrm>
            <a:off x="10131658" y="7299296"/>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4" name="テキスト プレースホルダー 5"/>
          <p:cNvSpPr>
            <a:spLocks noGrp="1"/>
          </p:cNvSpPr>
          <p:nvPr>
            <p:ph type="body" sz="quarter" idx="36" hasCustomPrompt="1"/>
          </p:nvPr>
        </p:nvSpPr>
        <p:spPr>
          <a:xfrm>
            <a:off x="9264749" y="8170127"/>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5" name="図プレースホルダー 7"/>
          <p:cNvSpPr>
            <a:spLocks noGrp="1"/>
          </p:cNvSpPr>
          <p:nvPr>
            <p:ph type="pic" sz="quarter" idx="37" hasCustomPrompt="1"/>
          </p:nvPr>
        </p:nvSpPr>
        <p:spPr>
          <a:xfrm>
            <a:off x="7345240" y="7299296"/>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6" name="テキスト プレースホルダー 5"/>
          <p:cNvSpPr>
            <a:spLocks noGrp="1"/>
          </p:cNvSpPr>
          <p:nvPr>
            <p:ph type="body" sz="quarter" idx="38" hasCustomPrompt="1"/>
          </p:nvPr>
        </p:nvSpPr>
        <p:spPr>
          <a:xfrm>
            <a:off x="6478331" y="8170127"/>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7" name="図プレースホルダー 7"/>
          <p:cNvSpPr>
            <a:spLocks noGrp="1"/>
          </p:cNvSpPr>
          <p:nvPr>
            <p:ph type="pic" sz="quarter" idx="39" hasCustomPrompt="1"/>
          </p:nvPr>
        </p:nvSpPr>
        <p:spPr>
          <a:xfrm>
            <a:off x="5982636" y="4973248"/>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38" name="テキスト プレースホルダー 5"/>
          <p:cNvSpPr>
            <a:spLocks noGrp="1"/>
          </p:cNvSpPr>
          <p:nvPr>
            <p:ph type="body" sz="quarter" idx="40" hasCustomPrompt="1"/>
          </p:nvPr>
        </p:nvSpPr>
        <p:spPr>
          <a:xfrm>
            <a:off x="5115727" y="5844079"/>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9" name="図プレースホルダー 7"/>
          <p:cNvSpPr>
            <a:spLocks noGrp="1"/>
          </p:cNvSpPr>
          <p:nvPr>
            <p:ph type="pic" sz="quarter" idx="41" hasCustomPrompt="1"/>
          </p:nvPr>
        </p:nvSpPr>
        <p:spPr>
          <a:xfrm>
            <a:off x="7359754" y="2644651"/>
            <a:ext cx="801568" cy="800627"/>
          </a:xfrm>
        </p:spPr>
        <p:txBody>
          <a:bodyPr>
            <a:normAutofit/>
          </a:bodyPr>
          <a:lstStyle>
            <a:lvl1pPr>
              <a:defRPr sz="1800"/>
            </a:lvl1pPr>
          </a:lstStyle>
          <a:p>
            <a:r>
              <a:rPr kumimoji="1" lang="en-US" altLang="ja-JP" dirty="0" smtClean="0"/>
              <a:t>Icon</a:t>
            </a:r>
            <a:endParaRPr kumimoji="1" lang="ja-JP" altLang="en-US" dirty="0"/>
          </a:p>
        </p:txBody>
      </p:sp>
      <p:sp>
        <p:nvSpPr>
          <p:cNvPr id="40" name="テキスト プレースホルダー 5"/>
          <p:cNvSpPr>
            <a:spLocks noGrp="1"/>
          </p:cNvSpPr>
          <p:nvPr>
            <p:ph type="body" sz="quarter" idx="42" hasCustomPrompt="1"/>
          </p:nvPr>
        </p:nvSpPr>
        <p:spPr>
          <a:xfrm>
            <a:off x="6492845" y="3515482"/>
            <a:ext cx="2541821" cy="568893"/>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1" name="テキスト プレースホルダー 5"/>
          <p:cNvSpPr>
            <a:spLocks noGrp="1"/>
          </p:cNvSpPr>
          <p:nvPr>
            <p:ph type="body" sz="quarter" idx="19" hasCustomPrompt="1"/>
          </p:nvPr>
        </p:nvSpPr>
        <p:spPr>
          <a:xfrm>
            <a:off x="11955498" y="2519036"/>
            <a:ext cx="4692390" cy="1443263"/>
          </a:xfrm>
          <a:noFill/>
        </p:spPr>
        <p:txBody>
          <a:bodyPr anchor="ctr">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2" name="テキスト プレースホルダー 5"/>
          <p:cNvSpPr>
            <a:spLocks noGrp="1"/>
          </p:cNvSpPr>
          <p:nvPr>
            <p:ph type="body" sz="quarter" idx="43" hasCustomPrompt="1"/>
          </p:nvPr>
        </p:nvSpPr>
        <p:spPr>
          <a:xfrm>
            <a:off x="13337376" y="4891155"/>
            <a:ext cx="4692390" cy="1443263"/>
          </a:xfrm>
          <a:noFill/>
        </p:spPr>
        <p:txBody>
          <a:bodyPr anchor="ctr">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3" name="テキスト プレースホルダー 5"/>
          <p:cNvSpPr>
            <a:spLocks noGrp="1"/>
          </p:cNvSpPr>
          <p:nvPr>
            <p:ph type="body" sz="quarter" idx="44" hasCustomPrompt="1"/>
          </p:nvPr>
        </p:nvSpPr>
        <p:spPr>
          <a:xfrm>
            <a:off x="11955498" y="7302201"/>
            <a:ext cx="4692390" cy="1443263"/>
          </a:xfrm>
          <a:noFill/>
        </p:spPr>
        <p:txBody>
          <a:bodyPr anchor="ctr">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4" name="テキスト プレースホルダー 5"/>
          <p:cNvSpPr>
            <a:spLocks noGrp="1"/>
          </p:cNvSpPr>
          <p:nvPr>
            <p:ph type="body" sz="quarter" idx="45" hasCustomPrompt="1"/>
          </p:nvPr>
        </p:nvSpPr>
        <p:spPr>
          <a:xfrm>
            <a:off x="1628619" y="7287349"/>
            <a:ext cx="4692390" cy="1443263"/>
          </a:xfrm>
          <a:noFill/>
        </p:spPr>
        <p:txBody>
          <a:bodyPr anchor="ctr">
            <a:noAutofit/>
          </a:bodyPr>
          <a:lstStyle>
            <a:lvl1pPr algn="r">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5" name="テキスト プレースホルダー 5"/>
          <p:cNvSpPr>
            <a:spLocks noGrp="1"/>
          </p:cNvSpPr>
          <p:nvPr>
            <p:ph type="body" sz="quarter" idx="46" hasCustomPrompt="1"/>
          </p:nvPr>
        </p:nvSpPr>
        <p:spPr>
          <a:xfrm>
            <a:off x="272835" y="4913821"/>
            <a:ext cx="4692390" cy="1443263"/>
          </a:xfrm>
          <a:noFill/>
        </p:spPr>
        <p:txBody>
          <a:bodyPr anchor="ctr">
            <a:noAutofit/>
          </a:bodyPr>
          <a:lstStyle>
            <a:lvl1pPr algn="r">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6" name="テキスト プレースホルダー 5"/>
          <p:cNvSpPr>
            <a:spLocks noGrp="1"/>
          </p:cNvSpPr>
          <p:nvPr>
            <p:ph type="body" sz="quarter" idx="47" hasCustomPrompt="1"/>
          </p:nvPr>
        </p:nvSpPr>
        <p:spPr>
          <a:xfrm>
            <a:off x="1649156" y="2519036"/>
            <a:ext cx="4692390" cy="1443263"/>
          </a:xfrm>
          <a:noFill/>
        </p:spPr>
        <p:txBody>
          <a:bodyPr anchor="ctr">
            <a:noAutofit/>
          </a:bodyPr>
          <a:lstStyle>
            <a:lvl1pPr algn="r">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7" name="テキスト プレースホルダー 12"/>
          <p:cNvSpPr>
            <a:spLocks noGrp="1"/>
          </p:cNvSpPr>
          <p:nvPr>
            <p:ph type="body" sz="quarter" idx="24" hasCustomPrompt="1"/>
          </p:nvPr>
        </p:nvSpPr>
        <p:spPr>
          <a:xfrm>
            <a:off x="-7323" y="540159"/>
            <a:ext cx="11482903" cy="1998000"/>
          </a:xfrm>
          <a:blipFill>
            <a:blip r:embed="rId4"/>
            <a:srcRect/>
            <a:stretch>
              <a:fillRect l="-24300"/>
            </a:stretch>
          </a:blipFill>
        </p:spPr>
        <p:txBody>
          <a:bodyPr/>
          <a:lstStyle/>
          <a:p>
            <a:pPr lvl="0"/>
            <a:r>
              <a:rPr lang="en-US" dirty="0" smtClean="0"/>
              <a:t> </a:t>
            </a:r>
            <a:endParaRPr lang="en-US" dirty="0"/>
          </a:p>
        </p:txBody>
      </p:sp>
      <p:sp>
        <p:nvSpPr>
          <p:cNvPr id="48" name="タイトル 1"/>
          <p:cNvSpPr>
            <a:spLocks noGrp="1"/>
          </p:cNvSpPr>
          <p:nvPr>
            <p:ph type="title" hasCustomPrompt="1"/>
          </p:nvPr>
        </p:nvSpPr>
        <p:spPr>
          <a:xfrm rot="21420000">
            <a:off x="494590" y="730993"/>
            <a:ext cx="10726897" cy="1231200"/>
          </a:xfrm>
          <a:prstGeom prst="rect">
            <a:avLst/>
          </a:prstGeom>
        </p:spPr>
        <p:txBody>
          <a:bodyPr anchor="ctr"/>
          <a:lstStyle>
            <a:lvl1pPr algn="r">
              <a:defRPr spc="1000" baseline="0">
                <a:solidFill>
                  <a:schemeClr val="tx1"/>
                </a:solidFill>
              </a:defRPr>
            </a:lvl1pPr>
          </a:lstStyle>
          <a:p>
            <a:r>
              <a:rPr kumimoji="1" lang="en-US" altLang="ja-JP" dirty="0" smtClean="0"/>
              <a:t>TITLE GOES HERE</a:t>
            </a:r>
            <a:endParaRPr kumimoji="1" lang="ja-JP" altLang="en-US" dirty="0"/>
          </a:p>
        </p:txBody>
      </p:sp>
    </p:spTree>
    <p:extLst>
      <p:ext uri="{BB962C8B-B14F-4D97-AF65-F5344CB8AC3E}">
        <p14:creationId xmlns:p14="http://schemas.microsoft.com/office/powerpoint/2010/main" val="3226235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90"/>
                                          </p:val>
                                        </p:tav>
                                        <p:tav tm="100000">
                                          <p:val>
                                            <p:fltVal val="0"/>
                                          </p:val>
                                        </p:tav>
                                      </p:tavLst>
                                    </p:anim>
                                    <p:animEffect transition="in" filter="fade">
                                      <p:cBhvr>
                                        <p:cTn id="19" dur="500"/>
                                        <p:tgtEl>
                                          <p:spTgt spid="6"/>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p:cTn id="2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24" dur="5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25" dur="500"/>
                                        <p:tgtEl>
                                          <p:spTgt spid="15">
                                            <p:txEl>
                                              <p:pRg st="0" end="0"/>
                                            </p:txEl>
                                          </p:spTgt>
                                        </p:tgtEl>
                                      </p:cBhvr>
                                    </p:animEffect>
                                  </p:childTnLst>
                                </p:cTn>
                              </p:par>
                            </p:childTnLst>
                          </p:cTn>
                        </p:par>
                        <p:par>
                          <p:cTn id="26" fill="hold">
                            <p:stCondLst>
                              <p:cond delay="1000"/>
                            </p:stCondLst>
                            <p:childTnLst>
                              <p:par>
                                <p:cTn id="27" presetID="31" presetClass="entr" presetSubtype="0" fill="hold" nodeType="afterEffect">
                                  <p:stCondLst>
                                    <p:cond delay="25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 calcmode="lin" valueType="num">
                                      <p:cBhvr>
                                        <p:cTn id="31" dur="500" fill="hold"/>
                                        <p:tgtEl>
                                          <p:spTgt spid="17"/>
                                        </p:tgtEl>
                                        <p:attrNameLst>
                                          <p:attrName>style.rotation</p:attrName>
                                        </p:attrNameLst>
                                      </p:cBhvr>
                                      <p:tavLst>
                                        <p:tav tm="0">
                                          <p:val>
                                            <p:fltVal val="90"/>
                                          </p:val>
                                        </p:tav>
                                        <p:tav tm="100000">
                                          <p:val>
                                            <p:fltVal val="0"/>
                                          </p:val>
                                        </p:tav>
                                      </p:tavLst>
                                    </p:anim>
                                    <p:animEffect transition="in" filter="fade">
                                      <p:cBhvr>
                                        <p:cTn id="32" dur="500"/>
                                        <p:tgtEl>
                                          <p:spTgt spid="17"/>
                                        </p:tgtEl>
                                      </p:cBhvr>
                                    </p:animEffect>
                                  </p:childTnLst>
                                </p:cTn>
                              </p:par>
                              <p:par>
                                <p:cTn id="33" presetID="31" presetClass="entr" presetSubtype="0" fill="hold" grpId="0" nodeType="withEffect">
                                  <p:stCondLst>
                                    <p:cond delay="25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 calcmode="lin" valueType="num">
                                      <p:cBhvr>
                                        <p:cTn id="37" dur="500" fill="hold"/>
                                        <p:tgtEl>
                                          <p:spTgt spid="28"/>
                                        </p:tgtEl>
                                        <p:attrNameLst>
                                          <p:attrName>style.rotation</p:attrName>
                                        </p:attrNameLst>
                                      </p:cBhvr>
                                      <p:tavLst>
                                        <p:tav tm="0">
                                          <p:val>
                                            <p:fltVal val="90"/>
                                          </p:val>
                                        </p:tav>
                                        <p:tav tm="100000">
                                          <p:val>
                                            <p:fltVal val="0"/>
                                          </p:val>
                                        </p:tav>
                                      </p:tavLst>
                                    </p:anim>
                                    <p:animEffect transition="in" filter="fade">
                                      <p:cBhvr>
                                        <p:cTn id="38" dur="500"/>
                                        <p:tgtEl>
                                          <p:spTgt spid="28"/>
                                        </p:tgtEl>
                                      </p:cBhvr>
                                    </p:animEffect>
                                  </p:childTnLst>
                                </p:cTn>
                              </p:par>
                              <p:par>
                                <p:cTn id="39" presetID="31" presetClass="entr" presetSubtype="0" fill="hold" grpId="0" nodeType="withEffect">
                                  <p:stCondLst>
                                    <p:cond delay="250"/>
                                  </p:stCondLst>
                                  <p:childTnLst>
                                    <p:set>
                                      <p:cBhvr>
                                        <p:cTn id="40" dur="1" fill="hold">
                                          <p:stCondLst>
                                            <p:cond delay="0"/>
                                          </p:stCondLst>
                                        </p:cTn>
                                        <p:tgtEl>
                                          <p:spTgt spid="29">
                                            <p:txEl>
                                              <p:pRg st="0" end="0"/>
                                            </p:txEl>
                                          </p:spTgt>
                                        </p:tgtEl>
                                        <p:attrNameLst>
                                          <p:attrName>style.visibility</p:attrName>
                                        </p:attrNameLst>
                                      </p:cBhvr>
                                      <p:to>
                                        <p:strVal val="visible"/>
                                      </p:to>
                                    </p:set>
                                    <p:anim calcmode="lin" valueType="num">
                                      <p:cBhvr>
                                        <p:cTn id="4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43" dur="5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44" dur="500"/>
                                        <p:tgtEl>
                                          <p:spTgt spid="29">
                                            <p:txEl>
                                              <p:pRg st="0" end="0"/>
                                            </p:txEl>
                                          </p:spTgt>
                                        </p:tgtEl>
                                      </p:cBhvr>
                                    </p:animEffect>
                                  </p:childTnLst>
                                </p:cTn>
                              </p:par>
                            </p:childTnLst>
                          </p:cTn>
                        </p:par>
                        <p:par>
                          <p:cTn id="45" fill="hold">
                            <p:stCondLst>
                              <p:cond delay="17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2250"/>
                            </p:stCondLst>
                            <p:childTnLst>
                              <p:par>
                                <p:cTn id="50" presetID="22" presetClass="entr" presetSubtype="8"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childTnLst>
                          </p:cTn>
                        </p:par>
                        <p:par>
                          <p:cTn id="53" fill="hold">
                            <p:stCondLst>
                              <p:cond delay="2750"/>
                            </p:stCondLst>
                            <p:childTnLst>
                              <p:par>
                                <p:cTn id="54" presetID="31"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90"/>
                                          </p:val>
                                        </p:tav>
                                        <p:tav tm="100000">
                                          <p:val>
                                            <p:fltVal val="0"/>
                                          </p:val>
                                        </p:tav>
                                      </p:tavLst>
                                    </p:anim>
                                    <p:animEffect transition="in" filter="fade">
                                      <p:cBhvr>
                                        <p:cTn id="59" dur="500"/>
                                        <p:tgtEl>
                                          <p:spTgt spid="18"/>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 calcmode="lin" valueType="num">
                                      <p:cBhvr>
                                        <p:cTn id="64" dur="500" fill="hold"/>
                                        <p:tgtEl>
                                          <p:spTgt spid="31"/>
                                        </p:tgtEl>
                                        <p:attrNameLst>
                                          <p:attrName>style.rotation</p:attrName>
                                        </p:attrNameLst>
                                      </p:cBhvr>
                                      <p:tavLst>
                                        <p:tav tm="0">
                                          <p:val>
                                            <p:fltVal val="90"/>
                                          </p:val>
                                        </p:tav>
                                        <p:tav tm="100000">
                                          <p:val>
                                            <p:fltVal val="0"/>
                                          </p:val>
                                        </p:tav>
                                      </p:tavLst>
                                    </p:anim>
                                    <p:animEffect transition="in" filter="fade">
                                      <p:cBhvr>
                                        <p:cTn id="65" dur="500"/>
                                        <p:tgtEl>
                                          <p:spTgt spid="31"/>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32">
                                            <p:txEl>
                                              <p:pRg st="0" end="0"/>
                                            </p:txEl>
                                          </p:spTgt>
                                        </p:tgtEl>
                                        <p:attrNameLst>
                                          <p:attrName>style.visibility</p:attrName>
                                        </p:attrNameLst>
                                      </p:cBhvr>
                                      <p:to>
                                        <p:strVal val="visible"/>
                                      </p:to>
                                    </p:set>
                                    <p:anim calcmode="lin" valueType="num">
                                      <p:cBhvr>
                                        <p:cTn id="68"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32">
                                            <p:txEl>
                                              <p:pRg st="0" end="0"/>
                                            </p:txEl>
                                          </p:spTgt>
                                        </p:tgtEl>
                                        <p:attrNameLst>
                                          <p:attrName>ppt_h</p:attrName>
                                        </p:attrNameLst>
                                      </p:cBhvr>
                                      <p:tavLst>
                                        <p:tav tm="0">
                                          <p:val>
                                            <p:fltVal val="0"/>
                                          </p:val>
                                        </p:tav>
                                        <p:tav tm="100000">
                                          <p:val>
                                            <p:strVal val="#ppt_h"/>
                                          </p:val>
                                        </p:tav>
                                      </p:tavLst>
                                    </p:anim>
                                    <p:anim calcmode="lin" valueType="num">
                                      <p:cBhvr>
                                        <p:cTn id="70" dur="500" fill="hold"/>
                                        <p:tgtEl>
                                          <p:spTgt spid="32">
                                            <p:txEl>
                                              <p:pRg st="0" end="0"/>
                                            </p:txEl>
                                          </p:spTgt>
                                        </p:tgtEl>
                                        <p:attrNameLst>
                                          <p:attrName>style.rotation</p:attrName>
                                        </p:attrNameLst>
                                      </p:cBhvr>
                                      <p:tavLst>
                                        <p:tav tm="0">
                                          <p:val>
                                            <p:fltVal val="90"/>
                                          </p:val>
                                        </p:tav>
                                        <p:tav tm="100000">
                                          <p:val>
                                            <p:fltVal val="0"/>
                                          </p:val>
                                        </p:tav>
                                      </p:tavLst>
                                    </p:anim>
                                    <p:animEffect transition="in" filter="fade">
                                      <p:cBhvr>
                                        <p:cTn id="71" dur="500"/>
                                        <p:tgtEl>
                                          <p:spTgt spid="32">
                                            <p:txEl>
                                              <p:pRg st="0" end="0"/>
                                            </p:txEl>
                                          </p:spTgt>
                                        </p:tgtEl>
                                      </p:cBhvr>
                                    </p:animEffect>
                                  </p:childTnLst>
                                </p:cTn>
                              </p:par>
                            </p:childTnLst>
                          </p:cTn>
                        </p:par>
                        <p:par>
                          <p:cTn id="72" fill="hold">
                            <p:stCondLst>
                              <p:cond delay="3250"/>
                            </p:stCondLst>
                            <p:childTnLst>
                              <p:par>
                                <p:cTn id="73" presetID="22" presetClass="entr" presetSubtype="8"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par>
                          <p:cTn id="76" fill="hold">
                            <p:stCondLst>
                              <p:cond delay="37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4250"/>
                            </p:stCondLst>
                            <p:childTnLst>
                              <p:par>
                                <p:cTn id="81" presetID="31"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 calcmode="lin" valueType="num">
                                      <p:cBhvr>
                                        <p:cTn id="85" dur="500" fill="hold"/>
                                        <p:tgtEl>
                                          <p:spTgt spid="19"/>
                                        </p:tgtEl>
                                        <p:attrNameLst>
                                          <p:attrName>style.rotation</p:attrName>
                                        </p:attrNameLst>
                                      </p:cBhvr>
                                      <p:tavLst>
                                        <p:tav tm="0">
                                          <p:val>
                                            <p:fltVal val="90"/>
                                          </p:val>
                                        </p:tav>
                                        <p:tav tm="100000">
                                          <p:val>
                                            <p:fltVal val="0"/>
                                          </p:val>
                                        </p:tav>
                                      </p:tavLst>
                                    </p:anim>
                                    <p:animEffect transition="in" filter="fade">
                                      <p:cBhvr>
                                        <p:cTn id="86" dur="500"/>
                                        <p:tgtEl>
                                          <p:spTgt spid="19"/>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 calcmode="lin" valueType="num">
                                      <p:cBhvr>
                                        <p:cTn id="91" dur="500" fill="hold"/>
                                        <p:tgtEl>
                                          <p:spTgt spid="33"/>
                                        </p:tgtEl>
                                        <p:attrNameLst>
                                          <p:attrName>style.rotation</p:attrName>
                                        </p:attrNameLst>
                                      </p:cBhvr>
                                      <p:tavLst>
                                        <p:tav tm="0">
                                          <p:val>
                                            <p:fltVal val="90"/>
                                          </p:val>
                                        </p:tav>
                                        <p:tav tm="100000">
                                          <p:val>
                                            <p:fltVal val="0"/>
                                          </p:val>
                                        </p:tav>
                                      </p:tavLst>
                                    </p:anim>
                                    <p:animEffect transition="in" filter="fade">
                                      <p:cBhvr>
                                        <p:cTn id="92" dur="500"/>
                                        <p:tgtEl>
                                          <p:spTgt spid="33"/>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p:cTn id="9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97" dur="500" fill="hold"/>
                                        <p:tgtEl>
                                          <p:spTgt spid="34">
                                            <p:txEl>
                                              <p:pRg st="0" end="0"/>
                                            </p:txEl>
                                          </p:spTgt>
                                        </p:tgtEl>
                                        <p:attrNameLst>
                                          <p:attrName>style.rotation</p:attrName>
                                        </p:attrNameLst>
                                      </p:cBhvr>
                                      <p:tavLst>
                                        <p:tav tm="0">
                                          <p:val>
                                            <p:fltVal val="90"/>
                                          </p:val>
                                        </p:tav>
                                        <p:tav tm="100000">
                                          <p:val>
                                            <p:fltVal val="0"/>
                                          </p:val>
                                        </p:tav>
                                      </p:tavLst>
                                    </p:anim>
                                    <p:animEffect transition="in" filter="fade">
                                      <p:cBhvr>
                                        <p:cTn id="98" dur="500"/>
                                        <p:tgtEl>
                                          <p:spTgt spid="34">
                                            <p:txEl>
                                              <p:pRg st="0" end="0"/>
                                            </p:txEl>
                                          </p:spTgt>
                                        </p:tgtEl>
                                      </p:cBhvr>
                                    </p:animEffect>
                                  </p:childTnLst>
                                </p:cTn>
                              </p:par>
                            </p:childTnLst>
                          </p:cTn>
                        </p:par>
                        <p:par>
                          <p:cTn id="99" fill="hold">
                            <p:stCondLst>
                              <p:cond delay="4750"/>
                            </p:stCondLst>
                            <p:childTnLst>
                              <p:par>
                                <p:cTn id="100" presetID="2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500"/>
                                        <p:tgtEl>
                                          <p:spTgt spid="24"/>
                                        </p:tgtEl>
                                      </p:cBhvr>
                                    </p:animEffect>
                                  </p:childTnLst>
                                </p:cTn>
                              </p:par>
                            </p:childTnLst>
                          </p:cTn>
                        </p:par>
                        <p:par>
                          <p:cTn id="103" fill="hold">
                            <p:stCondLst>
                              <p:cond delay="5250"/>
                            </p:stCondLst>
                            <p:childTnLst>
                              <p:par>
                                <p:cTn id="104" presetID="22" presetClass="entr" presetSubtype="8"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wipe(left)">
                                      <p:cBhvr>
                                        <p:cTn id="106" dur="500"/>
                                        <p:tgtEl>
                                          <p:spTgt spid="43"/>
                                        </p:tgtEl>
                                      </p:cBhvr>
                                    </p:animEffect>
                                  </p:childTnLst>
                                </p:cTn>
                              </p:par>
                            </p:childTnLst>
                          </p:cTn>
                        </p:par>
                        <p:par>
                          <p:cTn id="107" fill="hold">
                            <p:stCondLst>
                              <p:cond delay="5750"/>
                            </p:stCondLst>
                            <p:childTnLst>
                              <p:par>
                                <p:cTn id="108" presetID="31" presetClass="entr" presetSubtype="0" fill="hold"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fltVal val="0"/>
                                          </p:val>
                                        </p:tav>
                                        <p:tav tm="100000">
                                          <p:val>
                                            <p:strVal val="#ppt_w"/>
                                          </p:val>
                                        </p:tav>
                                      </p:tavLst>
                                    </p:anim>
                                    <p:anim calcmode="lin" valueType="num">
                                      <p:cBhvr>
                                        <p:cTn id="111" dur="500" fill="hold"/>
                                        <p:tgtEl>
                                          <p:spTgt spid="20"/>
                                        </p:tgtEl>
                                        <p:attrNameLst>
                                          <p:attrName>ppt_h</p:attrName>
                                        </p:attrNameLst>
                                      </p:cBhvr>
                                      <p:tavLst>
                                        <p:tav tm="0">
                                          <p:val>
                                            <p:fltVal val="0"/>
                                          </p:val>
                                        </p:tav>
                                        <p:tav tm="100000">
                                          <p:val>
                                            <p:strVal val="#ppt_h"/>
                                          </p:val>
                                        </p:tav>
                                      </p:tavLst>
                                    </p:anim>
                                    <p:anim calcmode="lin" valueType="num">
                                      <p:cBhvr>
                                        <p:cTn id="112" dur="500" fill="hold"/>
                                        <p:tgtEl>
                                          <p:spTgt spid="20"/>
                                        </p:tgtEl>
                                        <p:attrNameLst>
                                          <p:attrName>style.rotation</p:attrName>
                                        </p:attrNameLst>
                                      </p:cBhvr>
                                      <p:tavLst>
                                        <p:tav tm="0">
                                          <p:val>
                                            <p:fltVal val="90"/>
                                          </p:val>
                                        </p:tav>
                                        <p:tav tm="100000">
                                          <p:val>
                                            <p:fltVal val="0"/>
                                          </p:val>
                                        </p:tav>
                                      </p:tavLst>
                                    </p:anim>
                                    <p:animEffect transition="in" filter="fade">
                                      <p:cBhvr>
                                        <p:cTn id="113" dur="500"/>
                                        <p:tgtEl>
                                          <p:spTgt spid="20"/>
                                        </p:tgtEl>
                                      </p:cBhvr>
                                    </p:animEffect>
                                  </p:childTnLst>
                                </p:cTn>
                              </p:par>
                              <p:par>
                                <p:cTn id="114" presetID="31"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p:cTn id="116" dur="500" fill="hold"/>
                                        <p:tgtEl>
                                          <p:spTgt spid="35"/>
                                        </p:tgtEl>
                                        <p:attrNameLst>
                                          <p:attrName>ppt_w</p:attrName>
                                        </p:attrNameLst>
                                      </p:cBhvr>
                                      <p:tavLst>
                                        <p:tav tm="0">
                                          <p:val>
                                            <p:fltVal val="0"/>
                                          </p:val>
                                        </p:tav>
                                        <p:tav tm="100000">
                                          <p:val>
                                            <p:strVal val="#ppt_w"/>
                                          </p:val>
                                        </p:tav>
                                      </p:tavLst>
                                    </p:anim>
                                    <p:anim calcmode="lin" valueType="num">
                                      <p:cBhvr>
                                        <p:cTn id="117" dur="500" fill="hold"/>
                                        <p:tgtEl>
                                          <p:spTgt spid="35"/>
                                        </p:tgtEl>
                                        <p:attrNameLst>
                                          <p:attrName>ppt_h</p:attrName>
                                        </p:attrNameLst>
                                      </p:cBhvr>
                                      <p:tavLst>
                                        <p:tav tm="0">
                                          <p:val>
                                            <p:fltVal val="0"/>
                                          </p:val>
                                        </p:tav>
                                        <p:tav tm="100000">
                                          <p:val>
                                            <p:strVal val="#ppt_h"/>
                                          </p:val>
                                        </p:tav>
                                      </p:tavLst>
                                    </p:anim>
                                    <p:anim calcmode="lin" valueType="num">
                                      <p:cBhvr>
                                        <p:cTn id="118" dur="500" fill="hold"/>
                                        <p:tgtEl>
                                          <p:spTgt spid="35"/>
                                        </p:tgtEl>
                                        <p:attrNameLst>
                                          <p:attrName>style.rotation</p:attrName>
                                        </p:attrNameLst>
                                      </p:cBhvr>
                                      <p:tavLst>
                                        <p:tav tm="0">
                                          <p:val>
                                            <p:fltVal val="90"/>
                                          </p:val>
                                        </p:tav>
                                        <p:tav tm="100000">
                                          <p:val>
                                            <p:fltVal val="0"/>
                                          </p:val>
                                        </p:tav>
                                      </p:tavLst>
                                    </p:anim>
                                    <p:animEffect transition="in" filter="fade">
                                      <p:cBhvr>
                                        <p:cTn id="119" dur="500"/>
                                        <p:tgtEl>
                                          <p:spTgt spid="35"/>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 calcmode="lin" valueType="num">
                                      <p:cBhvr>
                                        <p:cTn id="122"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124" dur="500" fill="hold"/>
                                        <p:tgtEl>
                                          <p:spTgt spid="36">
                                            <p:txEl>
                                              <p:pRg st="0" end="0"/>
                                            </p:txEl>
                                          </p:spTgt>
                                        </p:tgtEl>
                                        <p:attrNameLst>
                                          <p:attrName>style.rotation</p:attrName>
                                        </p:attrNameLst>
                                      </p:cBhvr>
                                      <p:tavLst>
                                        <p:tav tm="0">
                                          <p:val>
                                            <p:fltVal val="90"/>
                                          </p:val>
                                        </p:tav>
                                        <p:tav tm="100000">
                                          <p:val>
                                            <p:fltVal val="0"/>
                                          </p:val>
                                        </p:tav>
                                      </p:tavLst>
                                    </p:anim>
                                    <p:animEffect transition="in" filter="fade">
                                      <p:cBhvr>
                                        <p:cTn id="125" dur="500"/>
                                        <p:tgtEl>
                                          <p:spTgt spid="36">
                                            <p:txEl>
                                              <p:pRg st="0" end="0"/>
                                            </p:txEl>
                                          </p:spTgt>
                                        </p:tgtEl>
                                      </p:cBhvr>
                                    </p:animEffect>
                                  </p:childTnLst>
                                </p:cTn>
                              </p:par>
                            </p:childTnLst>
                          </p:cTn>
                        </p:par>
                        <p:par>
                          <p:cTn id="126" fill="hold">
                            <p:stCondLst>
                              <p:cond delay="6250"/>
                            </p:stCondLst>
                            <p:childTnLst>
                              <p:par>
                                <p:cTn id="127" presetID="22" presetClass="entr" presetSubtype="2" fill="hold" grpId="0" nodeType="after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wipe(right)">
                                      <p:cBhvr>
                                        <p:cTn id="129" dur="500"/>
                                        <p:tgtEl>
                                          <p:spTgt spid="26"/>
                                        </p:tgtEl>
                                      </p:cBhvr>
                                    </p:animEffect>
                                  </p:childTnLst>
                                </p:cTn>
                              </p:par>
                            </p:childTnLst>
                          </p:cTn>
                        </p:par>
                        <p:par>
                          <p:cTn id="130" fill="hold">
                            <p:stCondLst>
                              <p:cond delay="6750"/>
                            </p:stCondLst>
                            <p:childTnLst>
                              <p:par>
                                <p:cTn id="131" presetID="22" presetClass="entr" presetSubtype="2" fill="hold" grpId="0" nodeType="afterEffect">
                                  <p:stCondLst>
                                    <p:cond delay="0"/>
                                  </p:stCondLst>
                                  <p:childTnLst>
                                    <p:set>
                                      <p:cBhvr>
                                        <p:cTn id="132" dur="1" fill="hold">
                                          <p:stCondLst>
                                            <p:cond delay="0"/>
                                          </p:stCondLst>
                                        </p:cTn>
                                        <p:tgtEl>
                                          <p:spTgt spid="44">
                                            <p:txEl>
                                              <p:pRg st="0" end="0"/>
                                            </p:txEl>
                                          </p:spTgt>
                                        </p:tgtEl>
                                        <p:attrNameLst>
                                          <p:attrName>style.visibility</p:attrName>
                                        </p:attrNameLst>
                                      </p:cBhvr>
                                      <p:to>
                                        <p:strVal val="visible"/>
                                      </p:to>
                                    </p:set>
                                    <p:animEffect transition="in" filter="wipe(right)">
                                      <p:cBhvr>
                                        <p:cTn id="133" dur="500"/>
                                        <p:tgtEl>
                                          <p:spTgt spid="44">
                                            <p:txEl>
                                              <p:pRg st="0" end="0"/>
                                            </p:txEl>
                                          </p:spTgt>
                                        </p:tgtEl>
                                      </p:cBhvr>
                                    </p:animEffect>
                                  </p:childTnLst>
                                </p:cTn>
                              </p:par>
                            </p:childTnLst>
                          </p:cTn>
                        </p:par>
                        <p:par>
                          <p:cTn id="134" fill="hold">
                            <p:stCondLst>
                              <p:cond delay="7250"/>
                            </p:stCondLst>
                            <p:childTnLst>
                              <p:par>
                                <p:cTn id="135" presetID="31" presetClass="entr" presetSubtype="0" fill="hold" nodeType="afterEffect">
                                  <p:stCondLst>
                                    <p:cond delay="0"/>
                                  </p:stCondLst>
                                  <p:childTnLst>
                                    <p:set>
                                      <p:cBhvr>
                                        <p:cTn id="136" dur="1" fill="hold">
                                          <p:stCondLst>
                                            <p:cond delay="0"/>
                                          </p:stCondLst>
                                        </p:cTn>
                                        <p:tgtEl>
                                          <p:spTgt spid="22"/>
                                        </p:tgtEl>
                                        <p:attrNameLst>
                                          <p:attrName>style.visibility</p:attrName>
                                        </p:attrNameLst>
                                      </p:cBhvr>
                                      <p:to>
                                        <p:strVal val="visible"/>
                                      </p:to>
                                    </p:set>
                                    <p:anim calcmode="lin" valueType="num">
                                      <p:cBhvr>
                                        <p:cTn id="137" dur="500" fill="hold"/>
                                        <p:tgtEl>
                                          <p:spTgt spid="22"/>
                                        </p:tgtEl>
                                        <p:attrNameLst>
                                          <p:attrName>ppt_w</p:attrName>
                                        </p:attrNameLst>
                                      </p:cBhvr>
                                      <p:tavLst>
                                        <p:tav tm="0">
                                          <p:val>
                                            <p:fltVal val="0"/>
                                          </p:val>
                                        </p:tav>
                                        <p:tav tm="100000">
                                          <p:val>
                                            <p:strVal val="#ppt_w"/>
                                          </p:val>
                                        </p:tav>
                                      </p:tavLst>
                                    </p:anim>
                                    <p:anim calcmode="lin" valueType="num">
                                      <p:cBhvr>
                                        <p:cTn id="138" dur="500" fill="hold"/>
                                        <p:tgtEl>
                                          <p:spTgt spid="22"/>
                                        </p:tgtEl>
                                        <p:attrNameLst>
                                          <p:attrName>ppt_h</p:attrName>
                                        </p:attrNameLst>
                                      </p:cBhvr>
                                      <p:tavLst>
                                        <p:tav tm="0">
                                          <p:val>
                                            <p:fltVal val="0"/>
                                          </p:val>
                                        </p:tav>
                                        <p:tav tm="100000">
                                          <p:val>
                                            <p:strVal val="#ppt_h"/>
                                          </p:val>
                                        </p:tav>
                                      </p:tavLst>
                                    </p:anim>
                                    <p:anim calcmode="lin" valueType="num">
                                      <p:cBhvr>
                                        <p:cTn id="139" dur="500" fill="hold"/>
                                        <p:tgtEl>
                                          <p:spTgt spid="22"/>
                                        </p:tgtEl>
                                        <p:attrNameLst>
                                          <p:attrName>style.rotation</p:attrName>
                                        </p:attrNameLst>
                                      </p:cBhvr>
                                      <p:tavLst>
                                        <p:tav tm="0">
                                          <p:val>
                                            <p:fltVal val="90"/>
                                          </p:val>
                                        </p:tav>
                                        <p:tav tm="100000">
                                          <p:val>
                                            <p:fltVal val="0"/>
                                          </p:val>
                                        </p:tav>
                                      </p:tavLst>
                                    </p:anim>
                                    <p:animEffect transition="in" filter="fade">
                                      <p:cBhvr>
                                        <p:cTn id="140" dur="500"/>
                                        <p:tgtEl>
                                          <p:spTgt spid="22"/>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p:cTn id="143" dur="500" fill="hold"/>
                                        <p:tgtEl>
                                          <p:spTgt spid="37"/>
                                        </p:tgtEl>
                                        <p:attrNameLst>
                                          <p:attrName>ppt_w</p:attrName>
                                        </p:attrNameLst>
                                      </p:cBhvr>
                                      <p:tavLst>
                                        <p:tav tm="0">
                                          <p:val>
                                            <p:fltVal val="0"/>
                                          </p:val>
                                        </p:tav>
                                        <p:tav tm="100000">
                                          <p:val>
                                            <p:strVal val="#ppt_w"/>
                                          </p:val>
                                        </p:tav>
                                      </p:tavLst>
                                    </p:anim>
                                    <p:anim calcmode="lin" valueType="num">
                                      <p:cBhvr>
                                        <p:cTn id="144" dur="500" fill="hold"/>
                                        <p:tgtEl>
                                          <p:spTgt spid="37"/>
                                        </p:tgtEl>
                                        <p:attrNameLst>
                                          <p:attrName>ppt_h</p:attrName>
                                        </p:attrNameLst>
                                      </p:cBhvr>
                                      <p:tavLst>
                                        <p:tav tm="0">
                                          <p:val>
                                            <p:fltVal val="0"/>
                                          </p:val>
                                        </p:tav>
                                        <p:tav tm="100000">
                                          <p:val>
                                            <p:strVal val="#ppt_h"/>
                                          </p:val>
                                        </p:tav>
                                      </p:tavLst>
                                    </p:anim>
                                    <p:anim calcmode="lin" valueType="num">
                                      <p:cBhvr>
                                        <p:cTn id="145" dur="500" fill="hold"/>
                                        <p:tgtEl>
                                          <p:spTgt spid="37"/>
                                        </p:tgtEl>
                                        <p:attrNameLst>
                                          <p:attrName>style.rotation</p:attrName>
                                        </p:attrNameLst>
                                      </p:cBhvr>
                                      <p:tavLst>
                                        <p:tav tm="0">
                                          <p:val>
                                            <p:fltVal val="90"/>
                                          </p:val>
                                        </p:tav>
                                        <p:tav tm="100000">
                                          <p:val>
                                            <p:fltVal val="0"/>
                                          </p:val>
                                        </p:tav>
                                      </p:tavLst>
                                    </p:anim>
                                    <p:animEffect transition="in" filter="fade">
                                      <p:cBhvr>
                                        <p:cTn id="146" dur="500"/>
                                        <p:tgtEl>
                                          <p:spTgt spid="37"/>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38">
                                            <p:txEl>
                                              <p:pRg st="0" end="0"/>
                                            </p:txEl>
                                          </p:spTgt>
                                        </p:tgtEl>
                                        <p:attrNameLst>
                                          <p:attrName>style.visibility</p:attrName>
                                        </p:attrNameLst>
                                      </p:cBhvr>
                                      <p:to>
                                        <p:strVal val="visible"/>
                                      </p:to>
                                    </p:set>
                                    <p:anim calcmode="lin" valueType="num">
                                      <p:cBhvr>
                                        <p:cTn id="14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50" dur="500" fill="hold"/>
                                        <p:tgtEl>
                                          <p:spTgt spid="38">
                                            <p:txEl>
                                              <p:pRg st="0" end="0"/>
                                            </p:txEl>
                                          </p:spTgt>
                                        </p:tgtEl>
                                        <p:attrNameLst>
                                          <p:attrName>ppt_h</p:attrName>
                                        </p:attrNameLst>
                                      </p:cBhvr>
                                      <p:tavLst>
                                        <p:tav tm="0">
                                          <p:val>
                                            <p:fltVal val="0"/>
                                          </p:val>
                                        </p:tav>
                                        <p:tav tm="100000">
                                          <p:val>
                                            <p:strVal val="#ppt_h"/>
                                          </p:val>
                                        </p:tav>
                                      </p:tavLst>
                                    </p:anim>
                                    <p:anim calcmode="lin" valueType="num">
                                      <p:cBhvr>
                                        <p:cTn id="151" dur="500" fill="hold"/>
                                        <p:tgtEl>
                                          <p:spTgt spid="38">
                                            <p:txEl>
                                              <p:pRg st="0" end="0"/>
                                            </p:txEl>
                                          </p:spTgt>
                                        </p:tgtEl>
                                        <p:attrNameLst>
                                          <p:attrName>style.rotation</p:attrName>
                                        </p:attrNameLst>
                                      </p:cBhvr>
                                      <p:tavLst>
                                        <p:tav tm="0">
                                          <p:val>
                                            <p:fltVal val="90"/>
                                          </p:val>
                                        </p:tav>
                                        <p:tav tm="100000">
                                          <p:val>
                                            <p:fltVal val="0"/>
                                          </p:val>
                                        </p:tav>
                                      </p:tavLst>
                                    </p:anim>
                                    <p:animEffect transition="in" filter="fade">
                                      <p:cBhvr>
                                        <p:cTn id="152" dur="500"/>
                                        <p:tgtEl>
                                          <p:spTgt spid="38">
                                            <p:txEl>
                                              <p:pRg st="0" end="0"/>
                                            </p:txEl>
                                          </p:spTgt>
                                        </p:tgtEl>
                                      </p:cBhvr>
                                    </p:animEffect>
                                  </p:childTnLst>
                                </p:cTn>
                              </p:par>
                            </p:childTnLst>
                          </p:cTn>
                        </p:par>
                        <p:par>
                          <p:cTn id="153" fill="hold">
                            <p:stCondLst>
                              <p:cond delay="7750"/>
                            </p:stCondLst>
                            <p:childTnLst>
                              <p:par>
                                <p:cTn id="154" presetID="22" presetClass="entr" presetSubtype="2" fill="hold" grpId="0" nodeType="afterEffect">
                                  <p:stCondLst>
                                    <p:cond delay="0"/>
                                  </p:stCondLst>
                                  <p:childTnLst>
                                    <p:set>
                                      <p:cBhvr>
                                        <p:cTn id="155" dur="1" fill="hold">
                                          <p:stCondLst>
                                            <p:cond delay="0"/>
                                          </p:stCondLst>
                                        </p:cTn>
                                        <p:tgtEl>
                                          <p:spTgt spid="27"/>
                                        </p:tgtEl>
                                        <p:attrNameLst>
                                          <p:attrName>style.visibility</p:attrName>
                                        </p:attrNameLst>
                                      </p:cBhvr>
                                      <p:to>
                                        <p:strVal val="visible"/>
                                      </p:to>
                                    </p:set>
                                    <p:animEffect transition="in" filter="wipe(right)">
                                      <p:cBhvr>
                                        <p:cTn id="156" dur="500"/>
                                        <p:tgtEl>
                                          <p:spTgt spid="27"/>
                                        </p:tgtEl>
                                      </p:cBhvr>
                                    </p:animEffect>
                                  </p:childTnLst>
                                </p:cTn>
                              </p:par>
                            </p:childTnLst>
                          </p:cTn>
                        </p:par>
                        <p:par>
                          <p:cTn id="157" fill="hold">
                            <p:stCondLst>
                              <p:cond delay="8250"/>
                            </p:stCondLst>
                            <p:childTnLst>
                              <p:par>
                                <p:cTn id="158" presetID="22" presetClass="entr" presetSubtype="2" fill="hold" grpId="0" nodeType="afterEffect">
                                  <p:stCondLst>
                                    <p:cond delay="0"/>
                                  </p:stCondLst>
                                  <p:childTnLst>
                                    <p:set>
                                      <p:cBhvr>
                                        <p:cTn id="159" dur="1" fill="hold">
                                          <p:stCondLst>
                                            <p:cond delay="0"/>
                                          </p:stCondLst>
                                        </p:cTn>
                                        <p:tgtEl>
                                          <p:spTgt spid="45">
                                            <p:txEl>
                                              <p:pRg st="0" end="0"/>
                                            </p:txEl>
                                          </p:spTgt>
                                        </p:tgtEl>
                                        <p:attrNameLst>
                                          <p:attrName>style.visibility</p:attrName>
                                        </p:attrNameLst>
                                      </p:cBhvr>
                                      <p:to>
                                        <p:strVal val="visible"/>
                                      </p:to>
                                    </p:set>
                                    <p:animEffect transition="in" filter="wipe(right)">
                                      <p:cBhvr>
                                        <p:cTn id="160" dur="500"/>
                                        <p:tgtEl>
                                          <p:spTgt spid="45">
                                            <p:txEl>
                                              <p:pRg st="0" end="0"/>
                                            </p:txEl>
                                          </p:spTgt>
                                        </p:tgtEl>
                                      </p:cBhvr>
                                    </p:animEffect>
                                  </p:childTnLst>
                                </p:cTn>
                              </p:par>
                            </p:childTnLst>
                          </p:cTn>
                        </p:par>
                        <p:par>
                          <p:cTn id="161" fill="hold">
                            <p:stCondLst>
                              <p:cond delay="8750"/>
                            </p:stCondLst>
                            <p:childTnLst>
                              <p:par>
                                <p:cTn id="162" presetID="31" presetClass="entr" presetSubtype="0" fill="hold" nodeType="afterEffect">
                                  <p:stCondLst>
                                    <p:cond delay="0"/>
                                  </p:stCondLst>
                                  <p:childTnLst>
                                    <p:set>
                                      <p:cBhvr>
                                        <p:cTn id="163" dur="1" fill="hold">
                                          <p:stCondLst>
                                            <p:cond delay="0"/>
                                          </p:stCondLst>
                                        </p:cTn>
                                        <p:tgtEl>
                                          <p:spTgt spid="21"/>
                                        </p:tgtEl>
                                        <p:attrNameLst>
                                          <p:attrName>style.visibility</p:attrName>
                                        </p:attrNameLst>
                                      </p:cBhvr>
                                      <p:to>
                                        <p:strVal val="visible"/>
                                      </p:to>
                                    </p:set>
                                    <p:anim calcmode="lin" valueType="num">
                                      <p:cBhvr>
                                        <p:cTn id="164" dur="500" fill="hold"/>
                                        <p:tgtEl>
                                          <p:spTgt spid="21"/>
                                        </p:tgtEl>
                                        <p:attrNameLst>
                                          <p:attrName>ppt_w</p:attrName>
                                        </p:attrNameLst>
                                      </p:cBhvr>
                                      <p:tavLst>
                                        <p:tav tm="0">
                                          <p:val>
                                            <p:fltVal val="0"/>
                                          </p:val>
                                        </p:tav>
                                        <p:tav tm="100000">
                                          <p:val>
                                            <p:strVal val="#ppt_w"/>
                                          </p:val>
                                        </p:tav>
                                      </p:tavLst>
                                    </p:anim>
                                    <p:anim calcmode="lin" valueType="num">
                                      <p:cBhvr>
                                        <p:cTn id="165" dur="500" fill="hold"/>
                                        <p:tgtEl>
                                          <p:spTgt spid="21"/>
                                        </p:tgtEl>
                                        <p:attrNameLst>
                                          <p:attrName>ppt_h</p:attrName>
                                        </p:attrNameLst>
                                      </p:cBhvr>
                                      <p:tavLst>
                                        <p:tav tm="0">
                                          <p:val>
                                            <p:fltVal val="0"/>
                                          </p:val>
                                        </p:tav>
                                        <p:tav tm="100000">
                                          <p:val>
                                            <p:strVal val="#ppt_h"/>
                                          </p:val>
                                        </p:tav>
                                      </p:tavLst>
                                    </p:anim>
                                    <p:anim calcmode="lin" valueType="num">
                                      <p:cBhvr>
                                        <p:cTn id="166" dur="500" fill="hold"/>
                                        <p:tgtEl>
                                          <p:spTgt spid="21"/>
                                        </p:tgtEl>
                                        <p:attrNameLst>
                                          <p:attrName>style.rotation</p:attrName>
                                        </p:attrNameLst>
                                      </p:cBhvr>
                                      <p:tavLst>
                                        <p:tav tm="0">
                                          <p:val>
                                            <p:fltVal val="90"/>
                                          </p:val>
                                        </p:tav>
                                        <p:tav tm="100000">
                                          <p:val>
                                            <p:fltVal val="0"/>
                                          </p:val>
                                        </p:tav>
                                      </p:tavLst>
                                    </p:anim>
                                    <p:animEffect transition="in" filter="fade">
                                      <p:cBhvr>
                                        <p:cTn id="167" dur="500"/>
                                        <p:tgtEl>
                                          <p:spTgt spid="21"/>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500" fill="hold"/>
                                        <p:tgtEl>
                                          <p:spTgt spid="39"/>
                                        </p:tgtEl>
                                        <p:attrNameLst>
                                          <p:attrName>ppt_w</p:attrName>
                                        </p:attrNameLst>
                                      </p:cBhvr>
                                      <p:tavLst>
                                        <p:tav tm="0">
                                          <p:val>
                                            <p:fltVal val="0"/>
                                          </p:val>
                                        </p:tav>
                                        <p:tav tm="100000">
                                          <p:val>
                                            <p:strVal val="#ppt_w"/>
                                          </p:val>
                                        </p:tav>
                                      </p:tavLst>
                                    </p:anim>
                                    <p:anim calcmode="lin" valueType="num">
                                      <p:cBhvr>
                                        <p:cTn id="171" dur="500" fill="hold"/>
                                        <p:tgtEl>
                                          <p:spTgt spid="39"/>
                                        </p:tgtEl>
                                        <p:attrNameLst>
                                          <p:attrName>ppt_h</p:attrName>
                                        </p:attrNameLst>
                                      </p:cBhvr>
                                      <p:tavLst>
                                        <p:tav tm="0">
                                          <p:val>
                                            <p:fltVal val="0"/>
                                          </p:val>
                                        </p:tav>
                                        <p:tav tm="100000">
                                          <p:val>
                                            <p:strVal val="#ppt_h"/>
                                          </p:val>
                                        </p:tav>
                                      </p:tavLst>
                                    </p:anim>
                                    <p:anim calcmode="lin" valueType="num">
                                      <p:cBhvr>
                                        <p:cTn id="172" dur="500" fill="hold"/>
                                        <p:tgtEl>
                                          <p:spTgt spid="39"/>
                                        </p:tgtEl>
                                        <p:attrNameLst>
                                          <p:attrName>style.rotation</p:attrName>
                                        </p:attrNameLst>
                                      </p:cBhvr>
                                      <p:tavLst>
                                        <p:tav tm="0">
                                          <p:val>
                                            <p:fltVal val="90"/>
                                          </p:val>
                                        </p:tav>
                                        <p:tav tm="100000">
                                          <p:val>
                                            <p:fltVal val="0"/>
                                          </p:val>
                                        </p:tav>
                                      </p:tavLst>
                                    </p:anim>
                                    <p:animEffect transition="in" filter="fade">
                                      <p:cBhvr>
                                        <p:cTn id="173" dur="500"/>
                                        <p:tgtEl>
                                          <p:spTgt spid="39"/>
                                        </p:tgtEl>
                                      </p:cBhvr>
                                    </p:animEffect>
                                  </p:childTnLst>
                                </p:cTn>
                              </p:par>
                              <p:par>
                                <p:cTn id="174" presetID="31" presetClass="entr" presetSubtype="0" fill="hold" grpId="0" nodeType="withEffect">
                                  <p:stCondLst>
                                    <p:cond delay="0"/>
                                  </p:stCondLst>
                                  <p:childTnLst>
                                    <p:set>
                                      <p:cBhvr>
                                        <p:cTn id="175" dur="1" fill="hold">
                                          <p:stCondLst>
                                            <p:cond delay="0"/>
                                          </p:stCondLst>
                                        </p:cTn>
                                        <p:tgtEl>
                                          <p:spTgt spid="40">
                                            <p:txEl>
                                              <p:pRg st="0" end="0"/>
                                            </p:txEl>
                                          </p:spTgt>
                                        </p:tgtEl>
                                        <p:attrNameLst>
                                          <p:attrName>style.visibility</p:attrName>
                                        </p:attrNameLst>
                                      </p:cBhvr>
                                      <p:to>
                                        <p:strVal val="visible"/>
                                      </p:to>
                                    </p:set>
                                    <p:anim calcmode="lin" valueType="num">
                                      <p:cBhvr>
                                        <p:cTn id="176"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77" dur="5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178" dur="500" fill="hold"/>
                                        <p:tgtEl>
                                          <p:spTgt spid="40">
                                            <p:txEl>
                                              <p:pRg st="0" end="0"/>
                                            </p:txEl>
                                          </p:spTgt>
                                        </p:tgtEl>
                                        <p:attrNameLst>
                                          <p:attrName>style.rotation</p:attrName>
                                        </p:attrNameLst>
                                      </p:cBhvr>
                                      <p:tavLst>
                                        <p:tav tm="0">
                                          <p:val>
                                            <p:fltVal val="90"/>
                                          </p:val>
                                        </p:tav>
                                        <p:tav tm="100000">
                                          <p:val>
                                            <p:fltVal val="0"/>
                                          </p:val>
                                        </p:tav>
                                      </p:tavLst>
                                    </p:anim>
                                    <p:animEffect transition="in" filter="fade">
                                      <p:cBhvr>
                                        <p:cTn id="179" dur="500"/>
                                        <p:tgtEl>
                                          <p:spTgt spid="40">
                                            <p:txEl>
                                              <p:pRg st="0" end="0"/>
                                            </p:txEl>
                                          </p:spTgt>
                                        </p:tgtEl>
                                      </p:cBhvr>
                                    </p:animEffect>
                                  </p:childTnLst>
                                </p:cTn>
                              </p:par>
                            </p:childTnLst>
                          </p:cTn>
                        </p:par>
                        <p:par>
                          <p:cTn id="180" fill="hold">
                            <p:stCondLst>
                              <p:cond delay="9250"/>
                            </p:stCondLst>
                            <p:childTnLst>
                              <p:par>
                                <p:cTn id="181" presetID="22" presetClass="entr" presetSubtype="2" fill="hold" grpId="0" nodeType="afterEffect">
                                  <p:stCondLst>
                                    <p:cond delay="0"/>
                                  </p:stCondLst>
                                  <p:childTnLst>
                                    <p:set>
                                      <p:cBhvr>
                                        <p:cTn id="182" dur="1" fill="hold">
                                          <p:stCondLst>
                                            <p:cond delay="0"/>
                                          </p:stCondLst>
                                        </p:cTn>
                                        <p:tgtEl>
                                          <p:spTgt spid="25"/>
                                        </p:tgtEl>
                                        <p:attrNameLst>
                                          <p:attrName>style.visibility</p:attrName>
                                        </p:attrNameLst>
                                      </p:cBhvr>
                                      <p:to>
                                        <p:strVal val="visible"/>
                                      </p:to>
                                    </p:set>
                                    <p:animEffect transition="in" filter="wipe(right)">
                                      <p:cBhvr>
                                        <p:cTn id="183" dur="500"/>
                                        <p:tgtEl>
                                          <p:spTgt spid="25"/>
                                        </p:tgtEl>
                                      </p:cBhvr>
                                    </p:animEffect>
                                  </p:childTnLst>
                                </p:cTn>
                              </p:par>
                            </p:childTnLst>
                          </p:cTn>
                        </p:par>
                        <p:par>
                          <p:cTn id="184" fill="hold">
                            <p:stCondLst>
                              <p:cond delay="9750"/>
                            </p:stCondLst>
                            <p:childTnLst>
                              <p:par>
                                <p:cTn id="185" presetID="22" presetClass="entr" presetSubtype="2" fill="hold" grpId="0" nodeType="afterEffect">
                                  <p:stCondLst>
                                    <p:cond delay="0"/>
                                  </p:stCondLst>
                                  <p:childTnLst>
                                    <p:set>
                                      <p:cBhvr>
                                        <p:cTn id="186" dur="1" fill="hold">
                                          <p:stCondLst>
                                            <p:cond delay="0"/>
                                          </p:stCondLst>
                                        </p:cTn>
                                        <p:tgtEl>
                                          <p:spTgt spid="46">
                                            <p:txEl>
                                              <p:pRg st="0" end="0"/>
                                            </p:txEl>
                                          </p:spTgt>
                                        </p:tgtEl>
                                        <p:attrNameLst>
                                          <p:attrName>style.visibility</p:attrName>
                                        </p:attrNameLst>
                                      </p:cBhvr>
                                      <p:to>
                                        <p:strVal val="visible"/>
                                      </p:to>
                                    </p:set>
                                    <p:animEffect transition="in" filter="wipe(right)">
                                      <p:cBhvr>
                                        <p:cTn id="187"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26" grpId="0" animBg="1"/>
      <p:bldP spid="23" grpId="0" animBg="1"/>
      <p:bldP spid="24" grpId="0" animBg="1"/>
      <p:bldP spid="16" grpId="0" animBg="1"/>
      <p:bldP spid="6" grpId="0" animBg="1"/>
      <p:bldP spid="15" grpId="0" build="p">
        <p:tmplLst>
          <p:tmpl lvl="1">
            <p:tnLst>
              <p:par>
                <p:cTn presetID="3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 calcmode="lin" valueType="num">
                      <p:cBhvr>
                        <p:cTn dur="500" fill="hold"/>
                        <p:tgtEl>
                          <p:spTgt spid="15"/>
                        </p:tgtEl>
                        <p:attrNameLst>
                          <p:attrName>style.rotation</p:attrName>
                        </p:attrNameLst>
                      </p:cBhvr>
                      <p:tavLst>
                        <p:tav tm="0">
                          <p:val>
                            <p:fltVal val="90"/>
                          </p:val>
                        </p:tav>
                        <p:tav tm="100000">
                          <p:val>
                            <p:fltVal val="0"/>
                          </p:val>
                        </p:tav>
                      </p:tavLst>
                    </p:anim>
                    <p:animEffect transition="in" filter="fade">
                      <p:cBhvr>
                        <p:cTn dur="500"/>
                        <p:tgtEl>
                          <p:spTgt spid="15"/>
                        </p:tgtEl>
                      </p:cBhvr>
                    </p:animEffect>
                  </p:childTnLst>
                </p:cTn>
              </p:par>
            </p:tnLst>
          </p:tmpl>
        </p:tmplLst>
      </p:bldP>
      <p:bldP spid="28" grpId="0"/>
      <p:bldP spid="29" grpId="0" build="p">
        <p:tmplLst>
          <p:tmpl lvl="1">
            <p:tnLst>
              <p:par>
                <p:cTn presetID="31"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 calcmode="lin" valueType="num">
                      <p:cBhvr>
                        <p:cTn dur="500" fill="hold"/>
                        <p:tgtEl>
                          <p:spTgt spid="29"/>
                        </p:tgtEl>
                        <p:attrNameLst>
                          <p:attrName>style.rotation</p:attrName>
                        </p:attrNameLst>
                      </p:cBhvr>
                      <p:tavLst>
                        <p:tav tm="0">
                          <p:val>
                            <p:fltVal val="90"/>
                          </p:val>
                        </p:tav>
                        <p:tav tm="100000">
                          <p:val>
                            <p:fltVal val="0"/>
                          </p:val>
                        </p:tav>
                      </p:tavLst>
                    </p:anim>
                    <p:animEffect transition="in" filter="fade">
                      <p:cBhvr>
                        <p:cTn dur="500"/>
                        <p:tgtEl>
                          <p:spTgt spid="29"/>
                        </p:tgtEl>
                      </p:cBhvr>
                    </p:animEffect>
                  </p:childTnLst>
                </p:cTn>
              </p:par>
            </p:tnLst>
          </p:tmpl>
        </p:tmplLst>
      </p:bldP>
      <p:bldP spid="31" grpId="0"/>
      <p:bldP spid="32" grpId="0" build="p">
        <p:tmplLst>
          <p:tmpl lvl="1">
            <p:tnLst>
              <p:par>
                <p:cTn presetID="3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 calcmode="lin" valueType="num">
                      <p:cBhvr>
                        <p:cTn dur="500" fill="hold"/>
                        <p:tgtEl>
                          <p:spTgt spid="32"/>
                        </p:tgtEl>
                        <p:attrNameLst>
                          <p:attrName>style.rotation</p:attrName>
                        </p:attrNameLst>
                      </p:cBhvr>
                      <p:tavLst>
                        <p:tav tm="0">
                          <p:val>
                            <p:fltVal val="90"/>
                          </p:val>
                        </p:tav>
                        <p:tav tm="100000">
                          <p:val>
                            <p:fltVal val="0"/>
                          </p:val>
                        </p:tav>
                      </p:tavLst>
                    </p:anim>
                    <p:animEffect transition="in" filter="fade">
                      <p:cBhvr>
                        <p:cTn dur="500"/>
                        <p:tgtEl>
                          <p:spTgt spid="32"/>
                        </p:tgtEl>
                      </p:cBhvr>
                    </p:animEffect>
                  </p:childTnLst>
                </p:cTn>
              </p:par>
            </p:tnLst>
          </p:tmpl>
        </p:tmplLst>
      </p:bldP>
      <p:bldP spid="33" grpId="0"/>
      <p:bldP spid="34" grpId="0" build="p">
        <p:tmplLst>
          <p:tmpl lvl="1">
            <p:tnLst>
              <p:par>
                <p:cTn presetID="3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 calcmode="lin" valueType="num">
                      <p:cBhvr>
                        <p:cTn dur="500" fill="hold"/>
                        <p:tgtEl>
                          <p:spTgt spid="34"/>
                        </p:tgtEl>
                        <p:attrNameLst>
                          <p:attrName>style.rotation</p:attrName>
                        </p:attrNameLst>
                      </p:cBhvr>
                      <p:tavLst>
                        <p:tav tm="0">
                          <p:val>
                            <p:fltVal val="90"/>
                          </p:val>
                        </p:tav>
                        <p:tav tm="100000">
                          <p:val>
                            <p:fltVal val="0"/>
                          </p:val>
                        </p:tav>
                      </p:tavLst>
                    </p:anim>
                    <p:animEffect transition="in" filter="fade">
                      <p:cBhvr>
                        <p:cTn dur="500"/>
                        <p:tgtEl>
                          <p:spTgt spid="34"/>
                        </p:tgtEl>
                      </p:cBhvr>
                    </p:animEffect>
                  </p:childTnLst>
                </p:cTn>
              </p:par>
            </p:tnLst>
          </p:tmpl>
        </p:tmplLst>
      </p:bldP>
      <p:bldP spid="35" grpId="0"/>
      <p:bldP spid="36" grpId="0" build="p">
        <p:tmplLst>
          <p:tmpl lvl="1">
            <p:tnLst>
              <p:par>
                <p:cTn presetID="31"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 calcmode="lin" valueType="num">
                      <p:cBhvr>
                        <p:cTn dur="500" fill="hold"/>
                        <p:tgtEl>
                          <p:spTgt spid="36"/>
                        </p:tgtEl>
                        <p:attrNameLst>
                          <p:attrName>style.rotation</p:attrName>
                        </p:attrNameLst>
                      </p:cBhvr>
                      <p:tavLst>
                        <p:tav tm="0">
                          <p:val>
                            <p:fltVal val="90"/>
                          </p:val>
                        </p:tav>
                        <p:tav tm="100000">
                          <p:val>
                            <p:fltVal val="0"/>
                          </p:val>
                        </p:tav>
                      </p:tavLst>
                    </p:anim>
                    <p:animEffect transition="in" filter="fade">
                      <p:cBhvr>
                        <p:cTn dur="500"/>
                        <p:tgtEl>
                          <p:spTgt spid="36"/>
                        </p:tgtEl>
                      </p:cBhvr>
                    </p:animEffect>
                  </p:childTnLst>
                </p:cTn>
              </p:par>
            </p:tnLst>
          </p:tmpl>
        </p:tmplLst>
      </p:bldP>
      <p:bldP spid="37" grpId="0"/>
      <p:bldP spid="38" grpId="0" build="p">
        <p:tmplLst>
          <p:tmpl lvl="1">
            <p:tnLst>
              <p:par>
                <p:cTn presetID="31"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 calcmode="lin" valueType="num">
                      <p:cBhvr>
                        <p:cTn dur="500" fill="hold"/>
                        <p:tgtEl>
                          <p:spTgt spid="38"/>
                        </p:tgtEl>
                        <p:attrNameLst>
                          <p:attrName>style.rotation</p:attrName>
                        </p:attrNameLst>
                      </p:cBhvr>
                      <p:tavLst>
                        <p:tav tm="0">
                          <p:val>
                            <p:fltVal val="90"/>
                          </p:val>
                        </p:tav>
                        <p:tav tm="100000">
                          <p:val>
                            <p:fltVal val="0"/>
                          </p:val>
                        </p:tav>
                      </p:tavLst>
                    </p:anim>
                    <p:animEffect transition="in" filter="fade">
                      <p:cBhvr>
                        <p:cTn dur="500"/>
                        <p:tgtEl>
                          <p:spTgt spid="38"/>
                        </p:tgtEl>
                      </p:cBhvr>
                    </p:animEffect>
                  </p:childTnLst>
                </p:cTn>
              </p:par>
            </p:tnLst>
          </p:tmpl>
        </p:tmplLst>
      </p:bldP>
      <p:bldP spid="39" grpId="0"/>
      <p:bldP spid="40" grpId="0" build="p">
        <p:tmplLst>
          <p:tmpl lvl="1">
            <p:tnLst>
              <p:par>
                <p:cTn presetID="31"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 calcmode="lin" valueType="num">
                      <p:cBhvr>
                        <p:cTn dur="500" fill="hold"/>
                        <p:tgtEl>
                          <p:spTgt spid="40"/>
                        </p:tgtEl>
                        <p:attrNameLst>
                          <p:attrName>style.rotation</p:attrName>
                        </p:attrNameLst>
                      </p:cBhvr>
                      <p:tavLst>
                        <p:tav tm="0">
                          <p:val>
                            <p:fltVal val="90"/>
                          </p:val>
                        </p:tav>
                        <p:tav tm="100000">
                          <p:val>
                            <p:fltVal val="0"/>
                          </p:val>
                        </p:tav>
                      </p:tavLst>
                    </p:anim>
                    <p:animEffect transition="in" filter="fade">
                      <p:cBhvr>
                        <p:cTn dur="500"/>
                        <p:tgtEl>
                          <p:spTgt spid="40"/>
                        </p:tgtEl>
                      </p:cBhvr>
                    </p:animEffect>
                  </p:childTnLst>
                </p:cTn>
              </p:par>
            </p:tnLst>
          </p:tmpl>
        </p:tmplLst>
      </p:bldP>
      <p:bldP spid="41" grpId="0">
        <p:tmplLst>
          <p:tmpl>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p:tmplLst>
          <p:tmpl>
            <p:tnLst>
              <p:par>
                <p:cTn presetID="22" presetClass="entr" presetSubtype="8"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p:tmplLst>
          <p:tmpl>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2"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right)">
                      <p:cBhvr>
                        <p:cTn dur="500"/>
                        <p:tgtEl>
                          <p:spTgt spid="44"/>
                        </p:tgtEl>
                      </p:cBhvr>
                    </p:animEffect>
                  </p:childTnLst>
                </p:cTn>
              </p:par>
            </p:tnLst>
          </p:tmpl>
        </p:tmplLst>
      </p:bldP>
      <p:bldP spid="45" grpId="0" build="p">
        <p:tmplLst>
          <p:tmpl lvl="1">
            <p:tnLst>
              <p:par>
                <p:cTn presetID="22" presetClass="entr" presetSubtype="2"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right)">
                      <p:cBhvr>
                        <p:cTn dur="500"/>
                        <p:tgtEl>
                          <p:spTgt spid="45"/>
                        </p:tgtEl>
                      </p:cBhvr>
                    </p:animEffect>
                  </p:childTnLst>
                </p:cTn>
              </p:par>
            </p:tnLst>
          </p:tmpl>
        </p:tmplLst>
      </p:bldP>
      <p:bldP spid="46" grpId="0" build="p">
        <p:tmplLst>
          <p:tmpl lvl="1">
            <p:tnLst>
              <p:par>
                <p:cTn presetID="22" presetClass="entr" presetSubtype="2"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right)">
                      <p:cBhvr>
                        <p:cTn dur="500"/>
                        <p:tgtEl>
                          <p:spTgt spid="46"/>
                        </p:tgtEl>
                      </p:cBhvr>
                    </p:animEffect>
                  </p:childTnLst>
                </p:cTn>
              </p:par>
            </p:tnLst>
          </p:tmpl>
        </p:tmplLst>
      </p:bldP>
      <p:bldP spid="47" grpId="0" animBg="1">
        <p:tmplLst>
          <p:tmpl>
            <p:tnLst>
              <p:par>
                <p:cTn presetID="2" presetClass="entr" presetSubtype="8"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正方形/長方形 8"/>
          <p:cNvSpPr/>
          <p:nvPr userDrawn="1"/>
        </p:nvSpPr>
        <p:spPr>
          <a:xfrm>
            <a:off x="0" y="3573194"/>
            <a:ext cx="18286413" cy="32355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7" name="テキスト プレースホルダー 5"/>
          <p:cNvSpPr>
            <a:spLocks noGrp="1"/>
          </p:cNvSpPr>
          <p:nvPr>
            <p:ph type="body" sz="quarter" idx="13" hasCustomPrompt="1"/>
          </p:nvPr>
        </p:nvSpPr>
        <p:spPr>
          <a:xfrm>
            <a:off x="2971403" y="3685734"/>
            <a:ext cx="12343607" cy="2996419"/>
          </a:xfrm>
          <a:noFill/>
        </p:spPr>
        <p:txBody>
          <a:bodyPr anchor="ctr">
            <a:noAutofit/>
          </a:bodyPr>
          <a:lstStyle>
            <a:lvl1pPr algn="ctr">
              <a:lnSpc>
                <a:spcPct val="100000"/>
              </a:lnSpc>
              <a:spcBef>
                <a:spcPts val="0"/>
              </a:spcBef>
              <a:defRPr sz="6600" spc="300">
                <a:solidFill>
                  <a:schemeClr val="bg2"/>
                </a:solidFill>
                <a:effectLst>
                  <a:outerShdw blurRad="50800" dist="38100" dir="2700000" algn="tl" rotWithShape="0">
                    <a:schemeClr val="tx1">
                      <a:alpha val="76000"/>
                    </a:schemeClr>
                  </a:outerShdw>
                </a:effectLst>
                <a:latin typeface="Reenie Beanie" panose="02000000000000000000" pitchFamily="2" charset="0"/>
              </a:defRPr>
            </a:lvl1pPr>
          </a:lstStyle>
          <a:p>
            <a:pPr lvl="0"/>
            <a:r>
              <a:rPr kumimoji="1" lang="en-US" altLang="ja-JP" dirty="0" smtClean="0"/>
              <a:t>TEXT HERE</a:t>
            </a:r>
            <a:endParaRPr kumimoji="1" lang="ja-JP" altLang="en-US" dirty="0"/>
          </a:p>
        </p:txBody>
      </p:sp>
      <p:pic>
        <p:nvPicPr>
          <p:cNvPr id="2" name="図 1"/>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19421649" flipH="1">
            <a:off x="2854973" y="2368931"/>
            <a:ext cx="460258" cy="8472928"/>
          </a:xfrm>
          <a:prstGeom prst="rect">
            <a:avLst/>
          </a:prstGeom>
          <a:effectLst>
            <a:outerShdw blurRad="215900" dist="139700" dir="1260000" algn="tl" rotWithShape="0">
              <a:prstClr val="black">
                <a:alpha val="40000"/>
              </a:prstClr>
            </a:outerShdw>
          </a:effectLst>
        </p:spPr>
      </p:pic>
      <p:pic>
        <p:nvPicPr>
          <p:cNvPr id="5" name="図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528184">
            <a:off x="15047782" y="987296"/>
            <a:ext cx="1835637" cy="2246350"/>
          </a:xfrm>
          <a:prstGeom prst="rect">
            <a:avLst/>
          </a:prstGeom>
          <a:effectLst>
            <a:outerShdw blurRad="203200" dist="101600" dir="1440000" sx="102000" sy="102000" algn="ctr" rotWithShape="0">
              <a:prstClr val="black">
                <a:alpha val="40000"/>
              </a:prstClr>
            </a:outerShdw>
          </a:effectLst>
        </p:spPr>
      </p:pic>
    </p:spTree>
    <p:extLst>
      <p:ext uri="{BB962C8B-B14F-4D97-AF65-F5344CB8AC3E}">
        <p14:creationId xmlns:p14="http://schemas.microsoft.com/office/powerpoint/2010/main" val="18593825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750"/>
                            </p:stCondLst>
                            <p:childTnLst>
                              <p:par>
                                <p:cTn id="12" presetID="16" presetClass="entr" presetSubtype="37"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par>
                          <p:cTn id="15" fill="hold">
                            <p:stCondLst>
                              <p:cond delay="1500"/>
                            </p:stCondLst>
                            <p:childTnLst>
                              <p:par>
                                <p:cTn id="16" presetID="22" presetClass="entr" presetSubtype="8"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tmplLst>
          <p:tmpl>
            <p:tnLst>
              <p:par>
                <p:cTn presetID="22" presetClass="entr" presetSubtype="8"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Tree>
    <p:extLst>
      <p:ext uri="{BB962C8B-B14F-4D97-AF65-F5344CB8AC3E}">
        <p14:creationId xmlns:p14="http://schemas.microsoft.com/office/powerpoint/2010/main" val="2875832882"/>
      </p:ext>
    </p:extLst>
  </p:cSld>
  <p:clrMapOvr>
    <a:masterClrMapping/>
  </p:clrMapOvr>
  <p:transition spd="slow">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5" name="正方形/長方形 14"/>
          <p:cNvSpPr/>
          <p:nvPr userDrawn="1"/>
        </p:nvSpPr>
        <p:spPr>
          <a:xfrm rot="21600000">
            <a:off x="991992" y="3230429"/>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userDrawn="1"/>
        </p:nvSpPr>
        <p:spPr>
          <a:xfrm rot="-180000">
            <a:off x="817281" y="3261215"/>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テキスト プレースホルダー 5"/>
          <p:cNvSpPr>
            <a:spLocks noGrp="1"/>
          </p:cNvSpPr>
          <p:nvPr>
            <p:ph type="body" sz="quarter" idx="13" hasCustomPrompt="1"/>
          </p:nvPr>
        </p:nvSpPr>
        <p:spPr>
          <a:xfrm>
            <a:off x="1402346" y="4391810"/>
            <a:ext cx="6851923" cy="3415450"/>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14" hasCustomPrompt="1"/>
          </p:nvPr>
        </p:nvSpPr>
        <p:spPr>
          <a:xfrm rot="-180000">
            <a:off x="952296" y="3216211"/>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6" name="正方形/長方形 15"/>
          <p:cNvSpPr/>
          <p:nvPr userDrawn="1"/>
        </p:nvSpPr>
        <p:spPr>
          <a:xfrm rot="21600000">
            <a:off x="9728271" y="3230430"/>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userDrawn="1"/>
        </p:nvSpPr>
        <p:spPr>
          <a:xfrm rot="-180000">
            <a:off x="9553560" y="3261216"/>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8" name="テキスト プレースホルダー 5"/>
          <p:cNvSpPr>
            <a:spLocks noGrp="1"/>
          </p:cNvSpPr>
          <p:nvPr>
            <p:ph type="body" sz="quarter" idx="15" hasCustomPrompt="1"/>
          </p:nvPr>
        </p:nvSpPr>
        <p:spPr>
          <a:xfrm>
            <a:off x="10138625" y="4391811"/>
            <a:ext cx="6851923" cy="3415450"/>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9" name="テキスト プレースホルダー 5"/>
          <p:cNvSpPr>
            <a:spLocks noGrp="1"/>
          </p:cNvSpPr>
          <p:nvPr>
            <p:ph type="body" sz="quarter" idx="16" hasCustomPrompt="1"/>
          </p:nvPr>
        </p:nvSpPr>
        <p:spPr>
          <a:xfrm rot="-180000">
            <a:off x="9688575" y="3216212"/>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5729073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500"/>
                                        <p:tgtEl>
                                          <p:spTgt spid="11">
                                            <p:txEl>
                                              <p:pRg st="0" end="0"/>
                                            </p:txEl>
                                          </p:spTgt>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outVertical)">
                                      <p:cBhvr>
                                        <p:cTn id="24" dur="500"/>
                                        <p:tgtEl>
                                          <p:spTgt spid="16"/>
                                        </p:tgtEl>
                                      </p:cBhvr>
                                    </p:animEffect>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left)">
                                      <p:cBhvr>
                                        <p:cTn id="3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tmplLst>
          <p:tmpl>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s">
    <p:spTree>
      <p:nvGrpSpPr>
        <p:cNvPr id="1" name=""/>
        <p:cNvGrpSpPr/>
        <p:nvPr/>
      </p:nvGrpSpPr>
      <p:grpSpPr>
        <a:xfrm>
          <a:off x="0" y="0"/>
          <a:ext cx="0" cy="0"/>
          <a:chOff x="0" y="0"/>
          <a:chExt cx="0" cy="0"/>
        </a:xfrm>
      </p:grpSpPr>
      <p:sp>
        <p:nvSpPr>
          <p:cNvPr id="15" name="正方形/長方形 14"/>
          <p:cNvSpPr/>
          <p:nvPr userDrawn="1"/>
        </p:nvSpPr>
        <p:spPr>
          <a:xfrm>
            <a:off x="0" y="3118275"/>
            <a:ext cx="18286413" cy="47255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テキスト プレースホルダー 5"/>
          <p:cNvSpPr>
            <a:spLocks noGrp="1"/>
          </p:cNvSpPr>
          <p:nvPr>
            <p:ph type="body" sz="quarter" idx="13" hasCustomPrompt="1"/>
          </p:nvPr>
        </p:nvSpPr>
        <p:spPr>
          <a:xfrm>
            <a:off x="1582366" y="4405812"/>
            <a:ext cx="15049672" cy="3077948"/>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14" hasCustomPrompt="1"/>
          </p:nvPr>
        </p:nvSpPr>
        <p:spPr>
          <a:xfrm>
            <a:off x="1582366" y="3469708"/>
            <a:ext cx="15049672" cy="792088"/>
          </a:xfrm>
          <a:noFill/>
        </p:spPr>
        <p:txBody>
          <a:bodyPr anchor="b">
            <a:noAutofit/>
          </a:bodyPr>
          <a:lstStyle>
            <a:lvl1pPr>
              <a:lnSpc>
                <a:spcPct val="120000"/>
              </a:lnSpc>
              <a:spcBef>
                <a:spcPts val="60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40346813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mple List 2">
    <p:spTree>
      <p:nvGrpSpPr>
        <p:cNvPr id="1" name=""/>
        <p:cNvGrpSpPr/>
        <p:nvPr/>
      </p:nvGrpSpPr>
      <p:grpSpPr>
        <a:xfrm>
          <a:off x="0" y="0"/>
          <a:ext cx="0" cy="0"/>
          <a:chOff x="0" y="0"/>
          <a:chExt cx="0" cy="0"/>
        </a:xfrm>
      </p:grpSpPr>
      <p:sp>
        <p:nvSpPr>
          <p:cNvPr id="15" name="正方形/長方形 14"/>
          <p:cNvSpPr/>
          <p:nvPr userDrawn="1"/>
        </p:nvSpPr>
        <p:spPr>
          <a:xfrm rot="21600000">
            <a:off x="991992" y="3230429"/>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userDrawn="1"/>
        </p:nvSpPr>
        <p:spPr>
          <a:xfrm rot="-180000">
            <a:off x="817281" y="3261215"/>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2" name="テキスト プレースホルダー 5"/>
          <p:cNvSpPr>
            <a:spLocks noGrp="1"/>
          </p:cNvSpPr>
          <p:nvPr>
            <p:ph type="body" sz="quarter" idx="14" hasCustomPrompt="1"/>
          </p:nvPr>
        </p:nvSpPr>
        <p:spPr>
          <a:xfrm rot="-180000">
            <a:off x="952296" y="3216211"/>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6" name="正方形/長方形 15"/>
          <p:cNvSpPr/>
          <p:nvPr userDrawn="1"/>
        </p:nvSpPr>
        <p:spPr>
          <a:xfrm rot="21600000">
            <a:off x="9728271" y="3230430"/>
            <a:ext cx="7611154" cy="492840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userDrawn="1"/>
        </p:nvSpPr>
        <p:spPr>
          <a:xfrm rot="-180000">
            <a:off x="9553560" y="3261216"/>
            <a:ext cx="7076948"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9" name="テキスト プレースホルダー 5"/>
          <p:cNvSpPr>
            <a:spLocks noGrp="1"/>
          </p:cNvSpPr>
          <p:nvPr>
            <p:ph type="body" sz="quarter" idx="16" hasCustomPrompt="1"/>
          </p:nvPr>
        </p:nvSpPr>
        <p:spPr>
          <a:xfrm rot="-180000">
            <a:off x="9688575" y="3216212"/>
            <a:ext cx="6851923"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3" name="テキスト プレースホルダー 5"/>
          <p:cNvSpPr>
            <a:spLocks noGrp="1"/>
          </p:cNvSpPr>
          <p:nvPr>
            <p:ph type="body" sz="quarter" idx="17" hasCustomPrompt="1"/>
          </p:nvPr>
        </p:nvSpPr>
        <p:spPr>
          <a:xfrm>
            <a:off x="1402346" y="4374859"/>
            <a:ext cx="6851923" cy="3432402"/>
          </a:xfrm>
          <a:noFill/>
        </p:spPr>
        <p:txBody>
          <a:bodyPr anchor="t">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400" spc="0">
                <a:solidFill>
                  <a:schemeClr val="bg2"/>
                </a:solidFill>
                <a:effectLst>
                  <a:outerShdw blurRad="50800" dist="38100" dir="2700000" algn="tl" rotWithShape="0">
                    <a:schemeClr val="tx1">
                      <a:alpha val="40000"/>
                    </a:schemeClr>
                  </a:outerShdw>
                </a:effectLst>
              </a:defRPr>
            </a:lvl1pPr>
            <a:lvl2pPr marL="720000" indent="-360000">
              <a:spcBef>
                <a:spcPts val="0"/>
              </a:spcBef>
              <a:buClr>
                <a:schemeClr val="bg2">
                  <a:lumMod val="60000"/>
                  <a:lumOff val="40000"/>
                </a:schemeClr>
              </a:buClr>
              <a:buFont typeface="Wingdings" panose="05000000000000000000" pitchFamily="2" charset="2"/>
              <a:buChar char="§"/>
              <a:defRPr baseline="0">
                <a:solidFill>
                  <a:srgbClr val="515151"/>
                </a:solidFill>
                <a:effectLst>
                  <a:outerShdw blurRad="50800" dist="38100" dir="2700000" algn="tl" rotWithShape="0">
                    <a:schemeClr val="tx1">
                      <a:alpha val="40000"/>
                    </a:schemeClr>
                  </a:outerShdw>
                </a:effectLst>
              </a:defRPr>
            </a:lvl2pPr>
          </a:lstStyle>
          <a:p>
            <a:pPr lvl="0"/>
            <a:r>
              <a:rPr kumimoji="1" lang="en-US" altLang="ja-JP" dirty="0" smtClean="0"/>
              <a:t>TEXT HERE</a:t>
            </a:r>
          </a:p>
          <a:p>
            <a:pPr lvl="1"/>
            <a:r>
              <a:rPr kumimoji="1" lang="en-US" altLang="ja-JP" dirty="0" smtClean="0"/>
              <a:t>Level 2</a:t>
            </a:r>
            <a:endParaRPr kumimoji="1" lang="ja-JP" altLang="en-US" dirty="0"/>
          </a:p>
        </p:txBody>
      </p:sp>
      <p:sp>
        <p:nvSpPr>
          <p:cNvPr id="14" name="テキスト プレースホルダー 5"/>
          <p:cNvSpPr>
            <a:spLocks noGrp="1"/>
          </p:cNvSpPr>
          <p:nvPr>
            <p:ph type="body" sz="quarter" idx="18" hasCustomPrompt="1"/>
          </p:nvPr>
        </p:nvSpPr>
        <p:spPr>
          <a:xfrm>
            <a:off x="10107885" y="4374859"/>
            <a:ext cx="6851923" cy="3432402"/>
          </a:xfrm>
          <a:noFill/>
        </p:spPr>
        <p:txBody>
          <a:bodyPr anchor="t">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400" spc="0">
                <a:solidFill>
                  <a:schemeClr val="bg2"/>
                </a:solidFill>
                <a:effectLst>
                  <a:outerShdw blurRad="50800" dist="38100" dir="2700000" algn="tl" rotWithShape="0">
                    <a:schemeClr val="tx1">
                      <a:alpha val="40000"/>
                    </a:schemeClr>
                  </a:outerShdw>
                </a:effectLst>
              </a:defRPr>
            </a:lvl1pPr>
            <a:lvl2pPr marL="720000" indent="-360000">
              <a:spcBef>
                <a:spcPts val="0"/>
              </a:spcBef>
              <a:buClr>
                <a:schemeClr val="bg2">
                  <a:lumMod val="60000"/>
                  <a:lumOff val="40000"/>
                </a:schemeClr>
              </a:buClr>
              <a:buFont typeface="Wingdings" panose="05000000000000000000" pitchFamily="2" charset="2"/>
              <a:buChar char="§"/>
              <a:defRPr baseline="0">
                <a:solidFill>
                  <a:srgbClr val="515151"/>
                </a:solidFill>
                <a:effectLst>
                  <a:outerShdw blurRad="50800" dist="38100" dir="2700000" algn="tl" rotWithShape="0">
                    <a:schemeClr val="tx1">
                      <a:alpha val="40000"/>
                    </a:schemeClr>
                  </a:outerShdw>
                </a:effectLst>
              </a:defRPr>
            </a:lvl2pPr>
          </a:lstStyle>
          <a:p>
            <a:pPr lvl="0"/>
            <a:r>
              <a:rPr kumimoji="1" lang="en-US" altLang="ja-JP" dirty="0" smtClean="0"/>
              <a:t>TEXT HERE</a:t>
            </a:r>
          </a:p>
          <a:p>
            <a:pPr lvl="1"/>
            <a:r>
              <a:rPr kumimoji="1" lang="en-US" altLang="ja-JP" dirty="0" smtClean="0"/>
              <a:t>Level 2</a:t>
            </a:r>
            <a:endParaRPr kumimoji="1" lang="ja-JP" altLang="en-US" dirty="0"/>
          </a:p>
        </p:txBody>
      </p:sp>
    </p:spTree>
    <p:extLst>
      <p:ext uri="{BB962C8B-B14F-4D97-AF65-F5344CB8AC3E}">
        <p14:creationId xmlns:p14="http://schemas.microsoft.com/office/powerpoint/2010/main" val="2087578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6" presetClass="entr" presetSubtype="37"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childTnLst>
                          </p:cTn>
                        </p:par>
                        <p:par>
                          <p:cTn id="21" fill="hold">
                            <p:stCondLst>
                              <p:cond delay="1500"/>
                            </p:stCondLst>
                            <p:childTnLst>
                              <p:par>
                                <p:cTn id="22" presetID="2" presetClass="entr" presetSubtype="8" decel="10000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additive="base">
                                        <p:cTn id="3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 calcmode="lin" valueType="num">
                                      <p:cBhvr additive="base">
                                        <p:cTn id="36"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1" end="1"/>
                                            </p:txEl>
                                          </p:spTgt>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 calcmode="lin" valueType="num">
                                      <p:cBhvr additive="base">
                                        <p:cTn id="4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42" presetID="2" presetClass="entr" presetSubtype="1" decel="100000" fill="hold" grpId="0" nodeType="withEffect">
                                  <p:stCondLst>
                                    <p:cond delay="0"/>
                                  </p:stCondLst>
                                  <p:childTnLst>
                                    <p:set>
                                      <p:cBhvr>
                                        <p:cTn id="43" dur="1" fill="hold">
                                          <p:stCondLst>
                                            <p:cond delay="0"/>
                                          </p:stCondLst>
                                        </p:cTn>
                                        <p:tgtEl>
                                          <p:spTgt spid="14">
                                            <p:txEl>
                                              <p:pRg st="1" end="1"/>
                                            </p:txEl>
                                          </p:spTgt>
                                        </p:tgtEl>
                                        <p:attrNameLst>
                                          <p:attrName>style.visibility</p:attrName>
                                        </p:attrNameLst>
                                      </p:cBhvr>
                                      <p:to>
                                        <p:strVal val="visible"/>
                                      </p:to>
                                    </p:set>
                                    <p:anim calcmode="lin" valueType="num">
                                      <p:cBhvr additive="base">
                                        <p:cTn id="4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2" grpId="0">
        <p:tmplLst>
          <p:tmpl>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9" grpId="0">
        <p:tmplLst>
          <p:tmpl>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0-#ppt_h/2"/>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正方形/長方形 14"/>
          <p:cNvSpPr/>
          <p:nvPr userDrawn="1"/>
        </p:nvSpPr>
        <p:spPr>
          <a:xfrm rot="21600000">
            <a:off x="706187" y="3207022"/>
            <a:ext cx="5405249" cy="53568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userDrawn="1"/>
        </p:nvSpPr>
        <p:spPr>
          <a:xfrm rot="-180000">
            <a:off x="531477" y="3249006"/>
            <a:ext cx="5225890"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テキスト プレースホルダー 5"/>
          <p:cNvSpPr>
            <a:spLocks noGrp="1"/>
          </p:cNvSpPr>
          <p:nvPr>
            <p:ph type="body" sz="quarter" idx="13" hasCustomPrompt="1"/>
          </p:nvPr>
        </p:nvSpPr>
        <p:spPr>
          <a:xfrm>
            <a:off x="851822" y="4392133"/>
            <a:ext cx="5040559" cy="3946722"/>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14" hasCustomPrompt="1"/>
          </p:nvPr>
        </p:nvSpPr>
        <p:spPr>
          <a:xfrm rot="-180000">
            <a:off x="666491" y="3204002"/>
            <a:ext cx="5000865"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26" name="正方形/長方形 25"/>
          <p:cNvSpPr/>
          <p:nvPr userDrawn="1"/>
        </p:nvSpPr>
        <p:spPr>
          <a:xfrm rot="21600000">
            <a:off x="6442906" y="3208285"/>
            <a:ext cx="5405249" cy="53568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p:cNvSpPr/>
          <p:nvPr userDrawn="1"/>
        </p:nvSpPr>
        <p:spPr>
          <a:xfrm rot="-180000">
            <a:off x="6268196" y="3250269"/>
            <a:ext cx="5225890"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8" name="テキスト プレースホルダー 5"/>
          <p:cNvSpPr>
            <a:spLocks noGrp="1"/>
          </p:cNvSpPr>
          <p:nvPr>
            <p:ph type="body" sz="quarter" idx="15" hasCustomPrompt="1"/>
          </p:nvPr>
        </p:nvSpPr>
        <p:spPr>
          <a:xfrm>
            <a:off x="6588541" y="4393396"/>
            <a:ext cx="5040559" cy="3946722"/>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16" hasCustomPrompt="1"/>
          </p:nvPr>
        </p:nvSpPr>
        <p:spPr>
          <a:xfrm rot="-180000">
            <a:off x="6403210" y="3205265"/>
            <a:ext cx="5000865"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30" name="正方形/長方形 29"/>
          <p:cNvSpPr/>
          <p:nvPr userDrawn="1"/>
        </p:nvSpPr>
        <p:spPr>
          <a:xfrm rot="21600000">
            <a:off x="12179624" y="3208285"/>
            <a:ext cx="5405249" cy="53568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p:nvPr userDrawn="1"/>
        </p:nvSpPr>
        <p:spPr>
          <a:xfrm rot="-180000">
            <a:off x="12004914" y="3250269"/>
            <a:ext cx="5225890" cy="792088"/>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2" name="テキスト プレースホルダー 5"/>
          <p:cNvSpPr>
            <a:spLocks noGrp="1"/>
          </p:cNvSpPr>
          <p:nvPr>
            <p:ph type="body" sz="quarter" idx="17" hasCustomPrompt="1"/>
          </p:nvPr>
        </p:nvSpPr>
        <p:spPr>
          <a:xfrm>
            <a:off x="12325259" y="4393396"/>
            <a:ext cx="5040559" cy="3946722"/>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3" name="テキスト プレースホルダー 5"/>
          <p:cNvSpPr>
            <a:spLocks noGrp="1"/>
          </p:cNvSpPr>
          <p:nvPr>
            <p:ph type="body" sz="quarter" idx="18" hasCustomPrompt="1"/>
          </p:nvPr>
        </p:nvSpPr>
        <p:spPr>
          <a:xfrm rot="-180000">
            <a:off x="12139928" y="3205265"/>
            <a:ext cx="5000865"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436066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500"/>
                                        <p:tgtEl>
                                          <p:spTgt spid="11">
                                            <p:txEl>
                                              <p:pRg st="0" end="0"/>
                                            </p:txEl>
                                          </p:spTgt>
                                        </p:tgtEl>
                                      </p:cBhvr>
                                    </p:animEffect>
                                  </p:childTnLst>
                                </p:cTn>
                              </p:par>
                            </p:childTnLst>
                          </p:cTn>
                        </p:par>
                        <p:par>
                          <p:cTn id="21" fill="hold">
                            <p:stCondLst>
                              <p:cond delay="1500"/>
                            </p:stCondLst>
                            <p:childTnLst>
                              <p:par>
                                <p:cTn id="22" presetID="16" presetClass="entr" presetSubtype="37"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outVertical)">
                                      <p:cBhvr>
                                        <p:cTn id="24" dur="500"/>
                                        <p:tgtEl>
                                          <p:spTgt spid="26"/>
                                        </p:tgtEl>
                                      </p:cBhvr>
                                    </p:animEffect>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0-#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wipe(left)">
                                      <p:cBhvr>
                                        <p:cTn id="37" dur="500"/>
                                        <p:tgtEl>
                                          <p:spTgt spid="28">
                                            <p:txEl>
                                              <p:pRg st="0" end="0"/>
                                            </p:txEl>
                                          </p:spTgt>
                                        </p:tgtEl>
                                      </p:cBhvr>
                                    </p:animEffect>
                                  </p:childTnLst>
                                </p:cTn>
                              </p:par>
                            </p:childTnLst>
                          </p:cTn>
                        </p:par>
                        <p:par>
                          <p:cTn id="38" fill="hold">
                            <p:stCondLst>
                              <p:cond delay="3000"/>
                            </p:stCondLst>
                            <p:childTnLst>
                              <p:par>
                                <p:cTn id="39" presetID="16" presetClass="entr" presetSubtype="37"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outVertical)">
                                      <p:cBhvr>
                                        <p:cTn id="41" dur="500"/>
                                        <p:tgtEl>
                                          <p:spTgt spid="30"/>
                                        </p:tgtEl>
                                      </p:cBhvr>
                                    </p:animEffect>
                                  </p:childTnLst>
                                </p:cTn>
                              </p:par>
                            </p:childTnLst>
                          </p:cTn>
                        </p:par>
                        <p:par>
                          <p:cTn id="42" fill="hold">
                            <p:stCondLst>
                              <p:cond delay="3500"/>
                            </p:stCondLst>
                            <p:childTnLst>
                              <p:par>
                                <p:cTn id="43" presetID="2" presetClass="entr" presetSubtype="8" decel="10000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0-#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32">
                                            <p:txEl>
                                              <p:pRg st="0" end="0"/>
                                            </p:txEl>
                                          </p:spTgt>
                                        </p:tgtEl>
                                        <p:attrNameLst>
                                          <p:attrName>style.visibility</p:attrName>
                                        </p:attrNameLst>
                                      </p:cBhvr>
                                      <p:to>
                                        <p:strVal val="visible"/>
                                      </p:to>
                                    </p:set>
                                    <p:animEffect transition="in" filter="wipe(left)">
                                      <p:cBhvr>
                                        <p:cTn id="54"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26" grpId="0" animBg="1"/>
      <p:bldP spid="27" grpId="0" animBg="1"/>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p:tmplLst>
          <p:tmpl>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List">
    <p:spTree>
      <p:nvGrpSpPr>
        <p:cNvPr id="1" name=""/>
        <p:cNvGrpSpPr/>
        <p:nvPr/>
      </p:nvGrpSpPr>
      <p:grpSpPr>
        <a:xfrm>
          <a:off x="0" y="0"/>
          <a:ext cx="0" cy="0"/>
          <a:chOff x="0" y="0"/>
          <a:chExt cx="0" cy="0"/>
        </a:xfrm>
      </p:grpSpPr>
      <p:sp>
        <p:nvSpPr>
          <p:cNvPr id="50" name="正方形/長方形 49"/>
          <p:cNvSpPr/>
          <p:nvPr userDrawn="1"/>
        </p:nvSpPr>
        <p:spPr>
          <a:xfrm>
            <a:off x="0" y="2983260"/>
            <a:ext cx="18286413" cy="571563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3364413"/>
            <a:ext cx="1169674" cy="1169674"/>
          </a:xfrm>
          <a:prstGeom prst="rect">
            <a:avLst/>
          </a:prstGeom>
        </p:spPr>
      </p:pic>
      <p:sp>
        <p:nvSpPr>
          <p:cNvPr id="6" name="テキスト プレースホルダー 5"/>
          <p:cNvSpPr>
            <a:spLocks noGrp="1"/>
          </p:cNvSpPr>
          <p:nvPr>
            <p:ph type="body" sz="quarter" idx="14" hasCustomPrompt="1"/>
          </p:nvPr>
        </p:nvSpPr>
        <p:spPr>
          <a:xfrm>
            <a:off x="4012636" y="3361461"/>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ボックス 9"/>
          <p:cNvSpPr txBox="1"/>
          <p:nvPr userDrawn="1"/>
        </p:nvSpPr>
        <p:spPr>
          <a:xfrm>
            <a:off x="3079189" y="3571539"/>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1</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14" name="テキスト プレースホルダー 5"/>
          <p:cNvSpPr>
            <a:spLocks noGrp="1"/>
          </p:cNvSpPr>
          <p:nvPr>
            <p:ph type="body" sz="quarter" idx="15" hasCustomPrompt="1"/>
          </p:nvPr>
        </p:nvSpPr>
        <p:spPr>
          <a:xfrm>
            <a:off x="4012636" y="3964676"/>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8" y="5201954"/>
            <a:ext cx="1169674" cy="1169674"/>
          </a:xfrm>
          <a:prstGeom prst="rect">
            <a:avLst/>
          </a:prstGeom>
        </p:spPr>
      </p:pic>
      <p:sp>
        <p:nvSpPr>
          <p:cNvPr id="26" name="テキスト プレースホルダー 5"/>
          <p:cNvSpPr>
            <a:spLocks noGrp="1"/>
          </p:cNvSpPr>
          <p:nvPr>
            <p:ph type="body" sz="quarter" idx="16" hasCustomPrompt="1"/>
          </p:nvPr>
        </p:nvSpPr>
        <p:spPr>
          <a:xfrm>
            <a:off x="4012636" y="5199002"/>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7" name="テキスト ボックス 26"/>
          <p:cNvSpPr txBox="1"/>
          <p:nvPr userDrawn="1"/>
        </p:nvSpPr>
        <p:spPr>
          <a:xfrm>
            <a:off x="3079188" y="5409080"/>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2</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28" name="テキスト プレースホルダー 5"/>
          <p:cNvSpPr>
            <a:spLocks noGrp="1"/>
          </p:cNvSpPr>
          <p:nvPr>
            <p:ph type="body" sz="quarter" idx="17" hasCustomPrompt="1"/>
          </p:nvPr>
        </p:nvSpPr>
        <p:spPr>
          <a:xfrm>
            <a:off x="4012636" y="5802217"/>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3" name="図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7029100"/>
            <a:ext cx="1169674" cy="1169674"/>
          </a:xfrm>
          <a:prstGeom prst="rect">
            <a:avLst/>
          </a:prstGeom>
        </p:spPr>
      </p:pic>
      <p:sp>
        <p:nvSpPr>
          <p:cNvPr id="34" name="テキスト プレースホルダー 5"/>
          <p:cNvSpPr>
            <a:spLocks noGrp="1"/>
          </p:cNvSpPr>
          <p:nvPr>
            <p:ph type="body" sz="quarter" idx="18" hasCustomPrompt="1"/>
          </p:nvPr>
        </p:nvSpPr>
        <p:spPr>
          <a:xfrm>
            <a:off x="4012636" y="7026148"/>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5" name="テキスト ボックス 34"/>
          <p:cNvSpPr txBox="1"/>
          <p:nvPr userDrawn="1"/>
        </p:nvSpPr>
        <p:spPr>
          <a:xfrm>
            <a:off x="3079189" y="7236226"/>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3</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36" name="テキスト プレースホルダー 5"/>
          <p:cNvSpPr>
            <a:spLocks noGrp="1"/>
          </p:cNvSpPr>
          <p:nvPr>
            <p:ph type="body" sz="quarter" idx="19" hasCustomPrompt="1"/>
          </p:nvPr>
        </p:nvSpPr>
        <p:spPr>
          <a:xfrm>
            <a:off x="4012636" y="7629363"/>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7" name="図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3382566"/>
            <a:ext cx="1169674" cy="1169674"/>
          </a:xfrm>
          <a:prstGeom prst="rect">
            <a:avLst/>
          </a:prstGeom>
        </p:spPr>
      </p:pic>
      <p:sp>
        <p:nvSpPr>
          <p:cNvPr id="38" name="テキスト プレースホルダー 5"/>
          <p:cNvSpPr>
            <a:spLocks noGrp="1"/>
          </p:cNvSpPr>
          <p:nvPr>
            <p:ph type="body" sz="quarter" idx="20" hasCustomPrompt="1"/>
          </p:nvPr>
        </p:nvSpPr>
        <p:spPr>
          <a:xfrm>
            <a:off x="10615442" y="3379614"/>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9" name="テキスト ボックス 38"/>
          <p:cNvSpPr txBox="1"/>
          <p:nvPr userDrawn="1"/>
        </p:nvSpPr>
        <p:spPr>
          <a:xfrm>
            <a:off x="9681995" y="3589692"/>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4</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40" name="テキスト プレースホルダー 5"/>
          <p:cNvSpPr>
            <a:spLocks noGrp="1"/>
          </p:cNvSpPr>
          <p:nvPr>
            <p:ph type="body" sz="quarter" idx="21" hasCustomPrompt="1"/>
          </p:nvPr>
        </p:nvSpPr>
        <p:spPr>
          <a:xfrm>
            <a:off x="10615442" y="3982829"/>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1" name="図 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4" y="5220107"/>
            <a:ext cx="1169674" cy="1169674"/>
          </a:xfrm>
          <a:prstGeom prst="rect">
            <a:avLst/>
          </a:prstGeom>
        </p:spPr>
      </p:pic>
      <p:sp>
        <p:nvSpPr>
          <p:cNvPr id="42" name="テキスト プレースホルダー 5"/>
          <p:cNvSpPr>
            <a:spLocks noGrp="1"/>
          </p:cNvSpPr>
          <p:nvPr>
            <p:ph type="body" sz="quarter" idx="22" hasCustomPrompt="1"/>
          </p:nvPr>
        </p:nvSpPr>
        <p:spPr>
          <a:xfrm>
            <a:off x="10615442" y="5217155"/>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3" name="テキスト ボックス 42"/>
          <p:cNvSpPr txBox="1"/>
          <p:nvPr userDrawn="1"/>
        </p:nvSpPr>
        <p:spPr>
          <a:xfrm>
            <a:off x="9681994" y="5427233"/>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5</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44" name="テキスト プレースホルダー 5"/>
          <p:cNvSpPr>
            <a:spLocks noGrp="1"/>
          </p:cNvSpPr>
          <p:nvPr>
            <p:ph type="body" sz="quarter" idx="23" hasCustomPrompt="1"/>
          </p:nvPr>
        </p:nvSpPr>
        <p:spPr>
          <a:xfrm>
            <a:off x="10615442" y="5820370"/>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5" name="図 4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7047253"/>
            <a:ext cx="1169674" cy="1169674"/>
          </a:xfrm>
          <a:prstGeom prst="rect">
            <a:avLst/>
          </a:prstGeom>
        </p:spPr>
      </p:pic>
      <p:sp>
        <p:nvSpPr>
          <p:cNvPr id="46" name="テキスト プレースホルダー 5"/>
          <p:cNvSpPr>
            <a:spLocks noGrp="1"/>
          </p:cNvSpPr>
          <p:nvPr>
            <p:ph type="body" sz="quarter" idx="24" hasCustomPrompt="1"/>
          </p:nvPr>
        </p:nvSpPr>
        <p:spPr>
          <a:xfrm>
            <a:off x="10615442" y="7044301"/>
            <a:ext cx="4906048"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7" name="テキスト ボックス 46"/>
          <p:cNvSpPr txBox="1"/>
          <p:nvPr userDrawn="1"/>
        </p:nvSpPr>
        <p:spPr>
          <a:xfrm>
            <a:off x="9681995" y="7254379"/>
            <a:ext cx="4780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6</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48" name="テキスト プレースホルダー 5"/>
          <p:cNvSpPr>
            <a:spLocks noGrp="1"/>
          </p:cNvSpPr>
          <p:nvPr>
            <p:ph type="body" sz="quarter" idx="25" hasCustomPrompt="1"/>
          </p:nvPr>
        </p:nvSpPr>
        <p:spPr>
          <a:xfrm>
            <a:off x="10615442" y="7647516"/>
            <a:ext cx="4906048" cy="601329"/>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4517278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6" dur="500"/>
                                        <p:tgtEl>
                                          <p:spTgt spid="6">
                                            <p:txEl>
                                              <p:pRg st="0" end="0"/>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p:cTn id="29"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31" dur="5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32" dur="500"/>
                                        <p:tgtEl>
                                          <p:spTgt spid="14">
                                            <p:txEl>
                                              <p:pRg st="0" end="0"/>
                                            </p:txEl>
                                          </p:spTgt>
                                        </p:tgtEl>
                                      </p:cBhvr>
                                    </p:animEffect>
                                  </p:childTnLst>
                                </p:cTn>
                              </p:par>
                            </p:childTnLst>
                          </p:cTn>
                        </p:par>
                        <p:par>
                          <p:cTn id="33" fill="hold">
                            <p:stCondLst>
                              <p:cond delay="1000"/>
                            </p:stCondLst>
                            <p:childTnLst>
                              <p:par>
                                <p:cTn id="34" presetID="31"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 calcmode="lin" valueType="num">
                                      <p:cBhvr>
                                        <p:cTn id="38" dur="500" fill="hold"/>
                                        <p:tgtEl>
                                          <p:spTgt spid="25"/>
                                        </p:tgtEl>
                                        <p:attrNameLst>
                                          <p:attrName>style.rotation</p:attrName>
                                        </p:attrNameLst>
                                      </p:cBhvr>
                                      <p:tavLst>
                                        <p:tav tm="0">
                                          <p:val>
                                            <p:fltVal val="90"/>
                                          </p:val>
                                        </p:tav>
                                        <p:tav tm="100000">
                                          <p:val>
                                            <p:fltVal val="0"/>
                                          </p:val>
                                        </p:tav>
                                      </p:tavLst>
                                    </p:anim>
                                    <p:animEffect transition="in" filter="fade">
                                      <p:cBhvr>
                                        <p:cTn id="39" dur="500"/>
                                        <p:tgtEl>
                                          <p:spTgt spid="2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 calcmode="lin" valueType="num">
                                      <p:cBhvr>
                                        <p:cTn id="44" dur="500" fill="hold"/>
                                        <p:tgtEl>
                                          <p:spTgt spid="27"/>
                                        </p:tgtEl>
                                        <p:attrNameLst>
                                          <p:attrName>style.rotation</p:attrName>
                                        </p:attrNameLst>
                                      </p:cBhvr>
                                      <p:tavLst>
                                        <p:tav tm="0">
                                          <p:val>
                                            <p:fltVal val="90"/>
                                          </p:val>
                                        </p:tav>
                                        <p:tav tm="100000">
                                          <p:val>
                                            <p:fltVal val="0"/>
                                          </p:val>
                                        </p:tav>
                                      </p:tavLst>
                                    </p:anim>
                                    <p:animEffect transition="in" filter="fade">
                                      <p:cBhvr>
                                        <p:cTn id="45" dur="500"/>
                                        <p:tgtEl>
                                          <p:spTgt spid="27"/>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p:cTn id="48"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6">
                                            <p:txEl>
                                              <p:pRg st="0" end="0"/>
                                            </p:txEl>
                                          </p:spTgt>
                                        </p:tgtEl>
                                        <p:attrNameLst>
                                          <p:attrName>ppt_h</p:attrName>
                                        </p:attrNameLst>
                                      </p:cBhvr>
                                      <p:tavLst>
                                        <p:tav tm="0">
                                          <p:val>
                                            <p:fltVal val="0"/>
                                          </p:val>
                                        </p:tav>
                                        <p:tav tm="100000">
                                          <p:val>
                                            <p:strVal val="#ppt_h"/>
                                          </p:val>
                                        </p:tav>
                                      </p:tavLst>
                                    </p:anim>
                                    <p:anim calcmode="lin" valueType="num">
                                      <p:cBhvr>
                                        <p:cTn id="50" dur="500" fill="hold"/>
                                        <p:tgtEl>
                                          <p:spTgt spid="26">
                                            <p:txEl>
                                              <p:pRg st="0" end="0"/>
                                            </p:txEl>
                                          </p:spTgt>
                                        </p:tgtEl>
                                        <p:attrNameLst>
                                          <p:attrName>style.rotation</p:attrName>
                                        </p:attrNameLst>
                                      </p:cBhvr>
                                      <p:tavLst>
                                        <p:tav tm="0">
                                          <p:val>
                                            <p:fltVal val="90"/>
                                          </p:val>
                                        </p:tav>
                                        <p:tav tm="100000">
                                          <p:val>
                                            <p:fltVal val="0"/>
                                          </p:val>
                                        </p:tav>
                                      </p:tavLst>
                                    </p:anim>
                                    <p:animEffect transition="in" filter="fade">
                                      <p:cBhvr>
                                        <p:cTn id="51" dur="500"/>
                                        <p:tgtEl>
                                          <p:spTgt spid="26">
                                            <p:txEl>
                                              <p:pRg st="0" end="0"/>
                                            </p:tx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28">
                                            <p:txEl>
                                              <p:pRg st="0" end="0"/>
                                            </p:txEl>
                                          </p:spTgt>
                                        </p:tgtEl>
                                        <p:attrNameLst>
                                          <p:attrName>style.visibility</p:attrName>
                                        </p:attrNameLst>
                                      </p:cBhvr>
                                      <p:to>
                                        <p:strVal val="visible"/>
                                      </p:to>
                                    </p:set>
                                    <p:anim calcmode="lin" valueType="num">
                                      <p:cBhvr>
                                        <p:cTn id="54"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56" dur="500" fill="hold"/>
                                        <p:tgtEl>
                                          <p:spTgt spid="28">
                                            <p:txEl>
                                              <p:pRg st="0" end="0"/>
                                            </p:txEl>
                                          </p:spTgt>
                                        </p:tgtEl>
                                        <p:attrNameLst>
                                          <p:attrName>style.rotation</p:attrName>
                                        </p:attrNameLst>
                                      </p:cBhvr>
                                      <p:tavLst>
                                        <p:tav tm="0">
                                          <p:val>
                                            <p:fltVal val="90"/>
                                          </p:val>
                                        </p:tav>
                                        <p:tav tm="100000">
                                          <p:val>
                                            <p:fltVal val="0"/>
                                          </p:val>
                                        </p:tav>
                                      </p:tavLst>
                                    </p:anim>
                                    <p:animEffect transition="in" filter="fade">
                                      <p:cBhvr>
                                        <p:cTn id="57" dur="500"/>
                                        <p:tgtEl>
                                          <p:spTgt spid="28">
                                            <p:txEl>
                                              <p:pRg st="0" end="0"/>
                                            </p:txEl>
                                          </p:spTgt>
                                        </p:tgtEl>
                                      </p:cBhvr>
                                    </p:animEffect>
                                  </p:childTnLst>
                                </p:cTn>
                              </p:par>
                            </p:childTnLst>
                          </p:cTn>
                        </p:par>
                        <p:par>
                          <p:cTn id="58" fill="hold">
                            <p:stCondLst>
                              <p:cond delay="1500"/>
                            </p:stCondLst>
                            <p:childTnLst>
                              <p:par>
                                <p:cTn id="59" presetID="31"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 calcmode="lin" valueType="num">
                                      <p:cBhvr>
                                        <p:cTn id="63" dur="500" fill="hold"/>
                                        <p:tgtEl>
                                          <p:spTgt spid="33"/>
                                        </p:tgtEl>
                                        <p:attrNameLst>
                                          <p:attrName>style.rotation</p:attrName>
                                        </p:attrNameLst>
                                      </p:cBhvr>
                                      <p:tavLst>
                                        <p:tav tm="0">
                                          <p:val>
                                            <p:fltVal val="90"/>
                                          </p:val>
                                        </p:tav>
                                        <p:tav tm="100000">
                                          <p:val>
                                            <p:fltVal val="0"/>
                                          </p:val>
                                        </p:tav>
                                      </p:tavLst>
                                    </p:anim>
                                    <p:animEffect transition="in" filter="fade">
                                      <p:cBhvr>
                                        <p:cTn id="64" dur="500"/>
                                        <p:tgtEl>
                                          <p:spTgt spid="3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 calcmode="lin" valueType="num">
                                      <p:cBhvr>
                                        <p:cTn id="69" dur="500" fill="hold"/>
                                        <p:tgtEl>
                                          <p:spTgt spid="35"/>
                                        </p:tgtEl>
                                        <p:attrNameLst>
                                          <p:attrName>style.rotation</p:attrName>
                                        </p:attrNameLst>
                                      </p:cBhvr>
                                      <p:tavLst>
                                        <p:tav tm="0">
                                          <p:val>
                                            <p:fltVal val="90"/>
                                          </p:val>
                                        </p:tav>
                                        <p:tav tm="100000">
                                          <p:val>
                                            <p:fltVal val="0"/>
                                          </p:val>
                                        </p:tav>
                                      </p:tavLst>
                                    </p:anim>
                                    <p:animEffect transition="in" filter="fade">
                                      <p:cBhvr>
                                        <p:cTn id="70" dur="500"/>
                                        <p:tgtEl>
                                          <p:spTgt spid="3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4">
                                            <p:txEl>
                                              <p:pRg st="0" end="0"/>
                                            </p:txEl>
                                          </p:spTgt>
                                        </p:tgtEl>
                                        <p:attrNameLst>
                                          <p:attrName>style.visibility</p:attrName>
                                        </p:attrNameLst>
                                      </p:cBhvr>
                                      <p:to>
                                        <p:strVal val="visible"/>
                                      </p:to>
                                    </p:set>
                                    <p:anim calcmode="lin" valueType="num">
                                      <p:cBhvr>
                                        <p:cTn id="73"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75" dur="500" fill="hold"/>
                                        <p:tgtEl>
                                          <p:spTgt spid="34">
                                            <p:txEl>
                                              <p:pRg st="0" end="0"/>
                                            </p:txEl>
                                          </p:spTgt>
                                        </p:tgtEl>
                                        <p:attrNameLst>
                                          <p:attrName>style.rotation</p:attrName>
                                        </p:attrNameLst>
                                      </p:cBhvr>
                                      <p:tavLst>
                                        <p:tav tm="0">
                                          <p:val>
                                            <p:fltVal val="90"/>
                                          </p:val>
                                        </p:tav>
                                        <p:tav tm="100000">
                                          <p:val>
                                            <p:fltVal val="0"/>
                                          </p:val>
                                        </p:tav>
                                      </p:tavLst>
                                    </p:anim>
                                    <p:animEffect transition="in" filter="fade">
                                      <p:cBhvr>
                                        <p:cTn id="76" dur="500"/>
                                        <p:tgtEl>
                                          <p:spTgt spid="34">
                                            <p:txEl>
                                              <p:pRg st="0" end="0"/>
                                            </p:txEl>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6">
                                            <p:txEl>
                                              <p:pRg st="0" end="0"/>
                                            </p:txEl>
                                          </p:spTgt>
                                        </p:tgtEl>
                                        <p:attrNameLst>
                                          <p:attrName>style.visibility</p:attrName>
                                        </p:attrNameLst>
                                      </p:cBhvr>
                                      <p:to>
                                        <p:strVal val="visible"/>
                                      </p:to>
                                    </p:set>
                                    <p:anim calcmode="lin" valueType="num">
                                      <p:cBhvr>
                                        <p:cTn id="79"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81" dur="500" fill="hold"/>
                                        <p:tgtEl>
                                          <p:spTgt spid="36">
                                            <p:txEl>
                                              <p:pRg st="0" end="0"/>
                                            </p:txEl>
                                          </p:spTgt>
                                        </p:tgtEl>
                                        <p:attrNameLst>
                                          <p:attrName>style.rotation</p:attrName>
                                        </p:attrNameLst>
                                      </p:cBhvr>
                                      <p:tavLst>
                                        <p:tav tm="0">
                                          <p:val>
                                            <p:fltVal val="90"/>
                                          </p:val>
                                        </p:tav>
                                        <p:tav tm="100000">
                                          <p:val>
                                            <p:fltVal val="0"/>
                                          </p:val>
                                        </p:tav>
                                      </p:tavLst>
                                    </p:anim>
                                    <p:animEffect transition="in" filter="fade">
                                      <p:cBhvr>
                                        <p:cTn id="82" dur="500"/>
                                        <p:tgtEl>
                                          <p:spTgt spid="36">
                                            <p:txEl>
                                              <p:pRg st="0" end="0"/>
                                            </p:txEl>
                                          </p:spTgt>
                                        </p:tgtEl>
                                      </p:cBhvr>
                                    </p:animEffect>
                                  </p:childTnLst>
                                </p:cTn>
                              </p:par>
                            </p:childTnLst>
                          </p:cTn>
                        </p:par>
                        <p:par>
                          <p:cTn id="83" fill="hold">
                            <p:stCondLst>
                              <p:cond delay="2000"/>
                            </p:stCondLst>
                            <p:childTnLst>
                              <p:par>
                                <p:cTn id="84" presetID="31" presetClass="entr" presetSubtype="0"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 calcmode="lin" valueType="num">
                                      <p:cBhvr>
                                        <p:cTn id="88" dur="500" fill="hold"/>
                                        <p:tgtEl>
                                          <p:spTgt spid="37"/>
                                        </p:tgtEl>
                                        <p:attrNameLst>
                                          <p:attrName>style.rotation</p:attrName>
                                        </p:attrNameLst>
                                      </p:cBhvr>
                                      <p:tavLst>
                                        <p:tav tm="0">
                                          <p:val>
                                            <p:fltVal val="90"/>
                                          </p:val>
                                        </p:tav>
                                        <p:tav tm="100000">
                                          <p:val>
                                            <p:fltVal val="0"/>
                                          </p:val>
                                        </p:tav>
                                      </p:tavLst>
                                    </p:anim>
                                    <p:animEffect transition="in" filter="fade">
                                      <p:cBhvr>
                                        <p:cTn id="89" dur="500"/>
                                        <p:tgtEl>
                                          <p:spTgt spid="37"/>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 calcmode="lin" valueType="num">
                                      <p:cBhvr>
                                        <p:cTn id="92" dur="500" fill="hold"/>
                                        <p:tgtEl>
                                          <p:spTgt spid="39"/>
                                        </p:tgtEl>
                                        <p:attrNameLst>
                                          <p:attrName>ppt_w</p:attrName>
                                        </p:attrNameLst>
                                      </p:cBhvr>
                                      <p:tavLst>
                                        <p:tav tm="0">
                                          <p:val>
                                            <p:fltVal val="0"/>
                                          </p:val>
                                        </p:tav>
                                        <p:tav tm="100000">
                                          <p:val>
                                            <p:strVal val="#ppt_w"/>
                                          </p:val>
                                        </p:tav>
                                      </p:tavLst>
                                    </p:anim>
                                    <p:anim calcmode="lin" valueType="num">
                                      <p:cBhvr>
                                        <p:cTn id="93" dur="500" fill="hold"/>
                                        <p:tgtEl>
                                          <p:spTgt spid="39"/>
                                        </p:tgtEl>
                                        <p:attrNameLst>
                                          <p:attrName>ppt_h</p:attrName>
                                        </p:attrNameLst>
                                      </p:cBhvr>
                                      <p:tavLst>
                                        <p:tav tm="0">
                                          <p:val>
                                            <p:fltVal val="0"/>
                                          </p:val>
                                        </p:tav>
                                        <p:tav tm="100000">
                                          <p:val>
                                            <p:strVal val="#ppt_h"/>
                                          </p:val>
                                        </p:tav>
                                      </p:tavLst>
                                    </p:anim>
                                    <p:anim calcmode="lin" valueType="num">
                                      <p:cBhvr>
                                        <p:cTn id="94" dur="500" fill="hold"/>
                                        <p:tgtEl>
                                          <p:spTgt spid="39"/>
                                        </p:tgtEl>
                                        <p:attrNameLst>
                                          <p:attrName>style.rotation</p:attrName>
                                        </p:attrNameLst>
                                      </p:cBhvr>
                                      <p:tavLst>
                                        <p:tav tm="0">
                                          <p:val>
                                            <p:fltVal val="90"/>
                                          </p:val>
                                        </p:tav>
                                        <p:tav tm="100000">
                                          <p:val>
                                            <p:fltVal val="0"/>
                                          </p:val>
                                        </p:tav>
                                      </p:tavLst>
                                    </p:anim>
                                    <p:animEffect transition="in" filter="fade">
                                      <p:cBhvr>
                                        <p:cTn id="95" dur="500"/>
                                        <p:tgtEl>
                                          <p:spTgt spid="39"/>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xEl>
                                              <p:pRg st="0" end="0"/>
                                            </p:txEl>
                                          </p:spTgt>
                                        </p:tgtEl>
                                        <p:attrNameLst>
                                          <p:attrName>style.visibility</p:attrName>
                                        </p:attrNameLst>
                                      </p:cBhvr>
                                      <p:to>
                                        <p:strVal val="visible"/>
                                      </p:to>
                                    </p:set>
                                    <p:anim calcmode="lin" valueType="num">
                                      <p:cBhvr>
                                        <p:cTn id="98"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38">
                                            <p:txEl>
                                              <p:pRg st="0" end="0"/>
                                            </p:txEl>
                                          </p:spTgt>
                                        </p:tgtEl>
                                        <p:attrNameLst>
                                          <p:attrName>ppt_h</p:attrName>
                                        </p:attrNameLst>
                                      </p:cBhvr>
                                      <p:tavLst>
                                        <p:tav tm="0">
                                          <p:val>
                                            <p:fltVal val="0"/>
                                          </p:val>
                                        </p:tav>
                                        <p:tav tm="100000">
                                          <p:val>
                                            <p:strVal val="#ppt_h"/>
                                          </p:val>
                                        </p:tav>
                                      </p:tavLst>
                                    </p:anim>
                                    <p:anim calcmode="lin" valueType="num">
                                      <p:cBhvr>
                                        <p:cTn id="100" dur="500" fill="hold"/>
                                        <p:tgtEl>
                                          <p:spTgt spid="38">
                                            <p:txEl>
                                              <p:pRg st="0" end="0"/>
                                            </p:txEl>
                                          </p:spTgt>
                                        </p:tgtEl>
                                        <p:attrNameLst>
                                          <p:attrName>style.rotation</p:attrName>
                                        </p:attrNameLst>
                                      </p:cBhvr>
                                      <p:tavLst>
                                        <p:tav tm="0">
                                          <p:val>
                                            <p:fltVal val="90"/>
                                          </p:val>
                                        </p:tav>
                                        <p:tav tm="100000">
                                          <p:val>
                                            <p:fltVal val="0"/>
                                          </p:val>
                                        </p:tav>
                                      </p:tavLst>
                                    </p:anim>
                                    <p:animEffect transition="in" filter="fade">
                                      <p:cBhvr>
                                        <p:cTn id="101" dur="500"/>
                                        <p:tgtEl>
                                          <p:spTgt spid="38">
                                            <p:txEl>
                                              <p:pRg st="0" end="0"/>
                                            </p:txEl>
                                          </p:spTgt>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p:cTn id="104"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05" dur="5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106" dur="500" fill="hold"/>
                                        <p:tgtEl>
                                          <p:spTgt spid="40">
                                            <p:txEl>
                                              <p:pRg st="0" end="0"/>
                                            </p:txEl>
                                          </p:spTgt>
                                        </p:tgtEl>
                                        <p:attrNameLst>
                                          <p:attrName>style.rotation</p:attrName>
                                        </p:attrNameLst>
                                      </p:cBhvr>
                                      <p:tavLst>
                                        <p:tav tm="0">
                                          <p:val>
                                            <p:fltVal val="90"/>
                                          </p:val>
                                        </p:tav>
                                        <p:tav tm="100000">
                                          <p:val>
                                            <p:fltVal val="0"/>
                                          </p:val>
                                        </p:tav>
                                      </p:tavLst>
                                    </p:anim>
                                    <p:animEffect transition="in" filter="fade">
                                      <p:cBhvr>
                                        <p:cTn id="107" dur="500"/>
                                        <p:tgtEl>
                                          <p:spTgt spid="40">
                                            <p:txEl>
                                              <p:pRg st="0" end="0"/>
                                            </p:txEl>
                                          </p:spTgt>
                                        </p:tgtEl>
                                      </p:cBhvr>
                                    </p:animEffect>
                                  </p:childTnLst>
                                </p:cTn>
                              </p:par>
                            </p:childTnLst>
                          </p:cTn>
                        </p:par>
                        <p:par>
                          <p:cTn id="108" fill="hold">
                            <p:stCondLst>
                              <p:cond delay="2500"/>
                            </p:stCondLst>
                            <p:childTnLst>
                              <p:par>
                                <p:cTn id="109" presetID="31" presetClass="entr" presetSubtype="0" fill="hold" nodeType="after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p:cTn id="111" dur="500" fill="hold"/>
                                        <p:tgtEl>
                                          <p:spTgt spid="41"/>
                                        </p:tgtEl>
                                        <p:attrNameLst>
                                          <p:attrName>ppt_w</p:attrName>
                                        </p:attrNameLst>
                                      </p:cBhvr>
                                      <p:tavLst>
                                        <p:tav tm="0">
                                          <p:val>
                                            <p:fltVal val="0"/>
                                          </p:val>
                                        </p:tav>
                                        <p:tav tm="100000">
                                          <p:val>
                                            <p:strVal val="#ppt_w"/>
                                          </p:val>
                                        </p:tav>
                                      </p:tavLst>
                                    </p:anim>
                                    <p:anim calcmode="lin" valueType="num">
                                      <p:cBhvr>
                                        <p:cTn id="112" dur="500" fill="hold"/>
                                        <p:tgtEl>
                                          <p:spTgt spid="41"/>
                                        </p:tgtEl>
                                        <p:attrNameLst>
                                          <p:attrName>ppt_h</p:attrName>
                                        </p:attrNameLst>
                                      </p:cBhvr>
                                      <p:tavLst>
                                        <p:tav tm="0">
                                          <p:val>
                                            <p:fltVal val="0"/>
                                          </p:val>
                                        </p:tav>
                                        <p:tav tm="100000">
                                          <p:val>
                                            <p:strVal val="#ppt_h"/>
                                          </p:val>
                                        </p:tav>
                                      </p:tavLst>
                                    </p:anim>
                                    <p:anim calcmode="lin" valueType="num">
                                      <p:cBhvr>
                                        <p:cTn id="113" dur="500" fill="hold"/>
                                        <p:tgtEl>
                                          <p:spTgt spid="41"/>
                                        </p:tgtEl>
                                        <p:attrNameLst>
                                          <p:attrName>style.rotation</p:attrName>
                                        </p:attrNameLst>
                                      </p:cBhvr>
                                      <p:tavLst>
                                        <p:tav tm="0">
                                          <p:val>
                                            <p:fltVal val="90"/>
                                          </p:val>
                                        </p:tav>
                                        <p:tav tm="100000">
                                          <p:val>
                                            <p:fltVal val="0"/>
                                          </p:val>
                                        </p:tav>
                                      </p:tavLst>
                                    </p:anim>
                                    <p:animEffect transition="in" filter="fade">
                                      <p:cBhvr>
                                        <p:cTn id="114" dur="500"/>
                                        <p:tgtEl>
                                          <p:spTgt spid="41"/>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 calcmode="lin" valueType="num">
                                      <p:cBhvr>
                                        <p:cTn id="117" dur="500" fill="hold"/>
                                        <p:tgtEl>
                                          <p:spTgt spid="43"/>
                                        </p:tgtEl>
                                        <p:attrNameLst>
                                          <p:attrName>ppt_w</p:attrName>
                                        </p:attrNameLst>
                                      </p:cBhvr>
                                      <p:tavLst>
                                        <p:tav tm="0">
                                          <p:val>
                                            <p:fltVal val="0"/>
                                          </p:val>
                                        </p:tav>
                                        <p:tav tm="100000">
                                          <p:val>
                                            <p:strVal val="#ppt_w"/>
                                          </p:val>
                                        </p:tav>
                                      </p:tavLst>
                                    </p:anim>
                                    <p:anim calcmode="lin" valueType="num">
                                      <p:cBhvr>
                                        <p:cTn id="118" dur="500" fill="hold"/>
                                        <p:tgtEl>
                                          <p:spTgt spid="43"/>
                                        </p:tgtEl>
                                        <p:attrNameLst>
                                          <p:attrName>ppt_h</p:attrName>
                                        </p:attrNameLst>
                                      </p:cBhvr>
                                      <p:tavLst>
                                        <p:tav tm="0">
                                          <p:val>
                                            <p:fltVal val="0"/>
                                          </p:val>
                                        </p:tav>
                                        <p:tav tm="100000">
                                          <p:val>
                                            <p:strVal val="#ppt_h"/>
                                          </p:val>
                                        </p:tav>
                                      </p:tavLst>
                                    </p:anim>
                                    <p:anim calcmode="lin" valueType="num">
                                      <p:cBhvr>
                                        <p:cTn id="119" dur="500" fill="hold"/>
                                        <p:tgtEl>
                                          <p:spTgt spid="43"/>
                                        </p:tgtEl>
                                        <p:attrNameLst>
                                          <p:attrName>style.rotation</p:attrName>
                                        </p:attrNameLst>
                                      </p:cBhvr>
                                      <p:tavLst>
                                        <p:tav tm="0">
                                          <p:val>
                                            <p:fltVal val="90"/>
                                          </p:val>
                                        </p:tav>
                                        <p:tav tm="100000">
                                          <p:val>
                                            <p:fltVal val="0"/>
                                          </p:val>
                                        </p:tav>
                                      </p:tavLst>
                                    </p:anim>
                                    <p:animEffect transition="in" filter="fade">
                                      <p:cBhvr>
                                        <p:cTn id="120" dur="500"/>
                                        <p:tgtEl>
                                          <p:spTgt spid="43"/>
                                        </p:tgtEl>
                                      </p:cBhvr>
                                    </p:animEffect>
                                  </p:childTnLst>
                                </p:cTn>
                              </p:par>
                              <p:par>
                                <p:cTn id="121" presetID="31" presetClass="entr" presetSubtype="0" fill="hold" grpId="0" nodeType="withEffect">
                                  <p:stCondLst>
                                    <p:cond delay="0"/>
                                  </p:stCondLst>
                                  <p:childTnLst>
                                    <p:set>
                                      <p:cBhvr>
                                        <p:cTn id="122" dur="1" fill="hold">
                                          <p:stCondLst>
                                            <p:cond delay="0"/>
                                          </p:stCondLst>
                                        </p:cTn>
                                        <p:tgtEl>
                                          <p:spTgt spid="42">
                                            <p:txEl>
                                              <p:pRg st="0" end="0"/>
                                            </p:txEl>
                                          </p:spTgt>
                                        </p:tgtEl>
                                        <p:attrNameLst>
                                          <p:attrName>style.visibility</p:attrName>
                                        </p:attrNameLst>
                                      </p:cBhvr>
                                      <p:to>
                                        <p:strVal val="visible"/>
                                      </p:to>
                                    </p:set>
                                    <p:anim calcmode="lin" valueType="num">
                                      <p:cBhvr>
                                        <p:cTn id="123"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24" dur="500" fill="hold"/>
                                        <p:tgtEl>
                                          <p:spTgt spid="42">
                                            <p:txEl>
                                              <p:pRg st="0" end="0"/>
                                            </p:txEl>
                                          </p:spTgt>
                                        </p:tgtEl>
                                        <p:attrNameLst>
                                          <p:attrName>ppt_h</p:attrName>
                                        </p:attrNameLst>
                                      </p:cBhvr>
                                      <p:tavLst>
                                        <p:tav tm="0">
                                          <p:val>
                                            <p:fltVal val="0"/>
                                          </p:val>
                                        </p:tav>
                                        <p:tav tm="100000">
                                          <p:val>
                                            <p:strVal val="#ppt_h"/>
                                          </p:val>
                                        </p:tav>
                                      </p:tavLst>
                                    </p:anim>
                                    <p:anim calcmode="lin" valueType="num">
                                      <p:cBhvr>
                                        <p:cTn id="125" dur="500" fill="hold"/>
                                        <p:tgtEl>
                                          <p:spTgt spid="42">
                                            <p:txEl>
                                              <p:pRg st="0" end="0"/>
                                            </p:txEl>
                                          </p:spTgt>
                                        </p:tgtEl>
                                        <p:attrNameLst>
                                          <p:attrName>style.rotation</p:attrName>
                                        </p:attrNameLst>
                                      </p:cBhvr>
                                      <p:tavLst>
                                        <p:tav tm="0">
                                          <p:val>
                                            <p:fltVal val="90"/>
                                          </p:val>
                                        </p:tav>
                                        <p:tav tm="100000">
                                          <p:val>
                                            <p:fltVal val="0"/>
                                          </p:val>
                                        </p:tav>
                                      </p:tavLst>
                                    </p:anim>
                                    <p:animEffect transition="in" filter="fade">
                                      <p:cBhvr>
                                        <p:cTn id="126" dur="500"/>
                                        <p:tgtEl>
                                          <p:spTgt spid="42">
                                            <p:txEl>
                                              <p:pRg st="0" end="0"/>
                                            </p:txEl>
                                          </p:spTgt>
                                        </p:tgtEl>
                                      </p:cBhvr>
                                    </p:animEffect>
                                  </p:childTnLst>
                                </p:cTn>
                              </p:par>
                              <p:par>
                                <p:cTn id="127" presetID="31" presetClass="entr" presetSubtype="0" fill="hold" grpId="0" nodeType="withEffect">
                                  <p:stCondLst>
                                    <p:cond delay="0"/>
                                  </p:stCondLst>
                                  <p:childTnLst>
                                    <p:set>
                                      <p:cBhvr>
                                        <p:cTn id="128" dur="1" fill="hold">
                                          <p:stCondLst>
                                            <p:cond delay="0"/>
                                          </p:stCondLst>
                                        </p:cTn>
                                        <p:tgtEl>
                                          <p:spTgt spid="44">
                                            <p:txEl>
                                              <p:pRg st="0" end="0"/>
                                            </p:txEl>
                                          </p:spTgt>
                                        </p:tgtEl>
                                        <p:attrNameLst>
                                          <p:attrName>style.visibility</p:attrName>
                                        </p:attrNameLst>
                                      </p:cBhvr>
                                      <p:to>
                                        <p:strVal val="visible"/>
                                      </p:to>
                                    </p:set>
                                    <p:anim calcmode="lin" valueType="num">
                                      <p:cBhvr>
                                        <p:cTn id="129"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30" dur="500" fill="hold"/>
                                        <p:tgtEl>
                                          <p:spTgt spid="44">
                                            <p:txEl>
                                              <p:pRg st="0" end="0"/>
                                            </p:txEl>
                                          </p:spTgt>
                                        </p:tgtEl>
                                        <p:attrNameLst>
                                          <p:attrName>ppt_h</p:attrName>
                                        </p:attrNameLst>
                                      </p:cBhvr>
                                      <p:tavLst>
                                        <p:tav tm="0">
                                          <p:val>
                                            <p:fltVal val="0"/>
                                          </p:val>
                                        </p:tav>
                                        <p:tav tm="100000">
                                          <p:val>
                                            <p:strVal val="#ppt_h"/>
                                          </p:val>
                                        </p:tav>
                                      </p:tavLst>
                                    </p:anim>
                                    <p:anim calcmode="lin" valueType="num">
                                      <p:cBhvr>
                                        <p:cTn id="131" dur="500" fill="hold"/>
                                        <p:tgtEl>
                                          <p:spTgt spid="44">
                                            <p:txEl>
                                              <p:pRg st="0" end="0"/>
                                            </p:txEl>
                                          </p:spTgt>
                                        </p:tgtEl>
                                        <p:attrNameLst>
                                          <p:attrName>style.rotation</p:attrName>
                                        </p:attrNameLst>
                                      </p:cBhvr>
                                      <p:tavLst>
                                        <p:tav tm="0">
                                          <p:val>
                                            <p:fltVal val="90"/>
                                          </p:val>
                                        </p:tav>
                                        <p:tav tm="100000">
                                          <p:val>
                                            <p:fltVal val="0"/>
                                          </p:val>
                                        </p:tav>
                                      </p:tavLst>
                                    </p:anim>
                                    <p:animEffect transition="in" filter="fade">
                                      <p:cBhvr>
                                        <p:cTn id="132" dur="500"/>
                                        <p:tgtEl>
                                          <p:spTgt spid="44">
                                            <p:txEl>
                                              <p:pRg st="0" end="0"/>
                                            </p:txEl>
                                          </p:spTgt>
                                        </p:tgtEl>
                                      </p:cBhvr>
                                    </p:animEffect>
                                  </p:childTnLst>
                                </p:cTn>
                              </p:par>
                            </p:childTnLst>
                          </p:cTn>
                        </p:par>
                        <p:par>
                          <p:cTn id="133" fill="hold">
                            <p:stCondLst>
                              <p:cond delay="3000"/>
                            </p:stCondLst>
                            <p:childTnLst>
                              <p:par>
                                <p:cTn id="134" presetID="31" presetClass="entr" presetSubtype="0" fill="hold" nodeType="afterEffect">
                                  <p:stCondLst>
                                    <p:cond delay="0"/>
                                  </p:stCondLst>
                                  <p:childTnLst>
                                    <p:set>
                                      <p:cBhvr>
                                        <p:cTn id="135" dur="1" fill="hold">
                                          <p:stCondLst>
                                            <p:cond delay="0"/>
                                          </p:stCondLst>
                                        </p:cTn>
                                        <p:tgtEl>
                                          <p:spTgt spid="45"/>
                                        </p:tgtEl>
                                        <p:attrNameLst>
                                          <p:attrName>style.visibility</p:attrName>
                                        </p:attrNameLst>
                                      </p:cBhvr>
                                      <p:to>
                                        <p:strVal val="visible"/>
                                      </p:to>
                                    </p:set>
                                    <p:anim calcmode="lin" valueType="num">
                                      <p:cBhvr>
                                        <p:cTn id="136" dur="500" fill="hold"/>
                                        <p:tgtEl>
                                          <p:spTgt spid="45"/>
                                        </p:tgtEl>
                                        <p:attrNameLst>
                                          <p:attrName>ppt_w</p:attrName>
                                        </p:attrNameLst>
                                      </p:cBhvr>
                                      <p:tavLst>
                                        <p:tav tm="0">
                                          <p:val>
                                            <p:fltVal val="0"/>
                                          </p:val>
                                        </p:tav>
                                        <p:tav tm="100000">
                                          <p:val>
                                            <p:strVal val="#ppt_w"/>
                                          </p:val>
                                        </p:tav>
                                      </p:tavLst>
                                    </p:anim>
                                    <p:anim calcmode="lin" valueType="num">
                                      <p:cBhvr>
                                        <p:cTn id="137" dur="500" fill="hold"/>
                                        <p:tgtEl>
                                          <p:spTgt spid="45"/>
                                        </p:tgtEl>
                                        <p:attrNameLst>
                                          <p:attrName>ppt_h</p:attrName>
                                        </p:attrNameLst>
                                      </p:cBhvr>
                                      <p:tavLst>
                                        <p:tav tm="0">
                                          <p:val>
                                            <p:fltVal val="0"/>
                                          </p:val>
                                        </p:tav>
                                        <p:tav tm="100000">
                                          <p:val>
                                            <p:strVal val="#ppt_h"/>
                                          </p:val>
                                        </p:tav>
                                      </p:tavLst>
                                    </p:anim>
                                    <p:anim calcmode="lin" valueType="num">
                                      <p:cBhvr>
                                        <p:cTn id="138" dur="500" fill="hold"/>
                                        <p:tgtEl>
                                          <p:spTgt spid="45"/>
                                        </p:tgtEl>
                                        <p:attrNameLst>
                                          <p:attrName>style.rotation</p:attrName>
                                        </p:attrNameLst>
                                      </p:cBhvr>
                                      <p:tavLst>
                                        <p:tav tm="0">
                                          <p:val>
                                            <p:fltVal val="90"/>
                                          </p:val>
                                        </p:tav>
                                        <p:tav tm="100000">
                                          <p:val>
                                            <p:fltVal val="0"/>
                                          </p:val>
                                        </p:tav>
                                      </p:tavLst>
                                    </p:anim>
                                    <p:animEffect transition="in" filter="fade">
                                      <p:cBhvr>
                                        <p:cTn id="139" dur="500"/>
                                        <p:tgtEl>
                                          <p:spTgt spid="45"/>
                                        </p:tgtEl>
                                      </p:cBhvr>
                                    </p:animEffect>
                                  </p:childTnLst>
                                </p:cTn>
                              </p:par>
                              <p:par>
                                <p:cTn id="140" presetID="31" presetClass="entr" presetSubtype="0" fill="hold" grpId="0" nodeType="with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 calcmode="lin" valueType="num">
                                      <p:cBhvr>
                                        <p:cTn id="144" dur="500" fill="hold"/>
                                        <p:tgtEl>
                                          <p:spTgt spid="47"/>
                                        </p:tgtEl>
                                        <p:attrNameLst>
                                          <p:attrName>style.rotation</p:attrName>
                                        </p:attrNameLst>
                                      </p:cBhvr>
                                      <p:tavLst>
                                        <p:tav tm="0">
                                          <p:val>
                                            <p:fltVal val="90"/>
                                          </p:val>
                                        </p:tav>
                                        <p:tav tm="100000">
                                          <p:val>
                                            <p:fltVal val="0"/>
                                          </p:val>
                                        </p:tav>
                                      </p:tavLst>
                                    </p:anim>
                                    <p:animEffect transition="in" filter="fade">
                                      <p:cBhvr>
                                        <p:cTn id="145" dur="500"/>
                                        <p:tgtEl>
                                          <p:spTgt spid="47"/>
                                        </p:tgtEl>
                                      </p:cBhvr>
                                    </p:animEffect>
                                  </p:childTnLst>
                                </p:cTn>
                              </p:par>
                              <p:par>
                                <p:cTn id="146" presetID="31" presetClass="entr" presetSubtype="0" fill="hold" grpId="0" nodeType="withEffect">
                                  <p:stCondLst>
                                    <p:cond delay="0"/>
                                  </p:stCondLst>
                                  <p:childTnLst>
                                    <p:set>
                                      <p:cBhvr>
                                        <p:cTn id="147" dur="1" fill="hold">
                                          <p:stCondLst>
                                            <p:cond delay="0"/>
                                          </p:stCondLst>
                                        </p:cTn>
                                        <p:tgtEl>
                                          <p:spTgt spid="46">
                                            <p:txEl>
                                              <p:pRg st="0" end="0"/>
                                            </p:txEl>
                                          </p:spTgt>
                                        </p:tgtEl>
                                        <p:attrNameLst>
                                          <p:attrName>style.visibility</p:attrName>
                                        </p:attrNameLst>
                                      </p:cBhvr>
                                      <p:to>
                                        <p:strVal val="visible"/>
                                      </p:to>
                                    </p:set>
                                    <p:anim calcmode="lin" valueType="num">
                                      <p:cBhvr>
                                        <p:cTn id="148"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49" dur="5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150" dur="500" fill="hold"/>
                                        <p:tgtEl>
                                          <p:spTgt spid="46">
                                            <p:txEl>
                                              <p:pRg st="0" end="0"/>
                                            </p:txEl>
                                          </p:spTgt>
                                        </p:tgtEl>
                                        <p:attrNameLst>
                                          <p:attrName>style.rotation</p:attrName>
                                        </p:attrNameLst>
                                      </p:cBhvr>
                                      <p:tavLst>
                                        <p:tav tm="0">
                                          <p:val>
                                            <p:fltVal val="90"/>
                                          </p:val>
                                        </p:tav>
                                        <p:tav tm="100000">
                                          <p:val>
                                            <p:fltVal val="0"/>
                                          </p:val>
                                        </p:tav>
                                      </p:tavLst>
                                    </p:anim>
                                    <p:animEffect transition="in" filter="fade">
                                      <p:cBhvr>
                                        <p:cTn id="151" dur="500"/>
                                        <p:tgtEl>
                                          <p:spTgt spid="46">
                                            <p:txEl>
                                              <p:pRg st="0" end="0"/>
                                            </p:txEl>
                                          </p:spTgt>
                                        </p:tgtEl>
                                      </p:cBhvr>
                                    </p:animEffect>
                                  </p:childTnLst>
                                </p:cTn>
                              </p:par>
                              <p:par>
                                <p:cTn id="152" presetID="31" presetClass="entr" presetSubtype="0" fill="hold" grpId="0" nodeType="withEffect">
                                  <p:stCondLst>
                                    <p:cond delay="0"/>
                                  </p:stCondLst>
                                  <p:childTnLst>
                                    <p:set>
                                      <p:cBhvr>
                                        <p:cTn id="153" dur="1" fill="hold">
                                          <p:stCondLst>
                                            <p:cond delay="0"/>
                                          </p:stCondLst>
                                        </p:cTn>
                                        <p:tgtEl>
                                          <p:spTgt spid="48">
                                            <p:txEl>
                                              <p:pRg st="0" end="0"/>
                                            </p:txEl>
                                          </p:spTgt>
                                        </p:tgtEl>
                                        <p:attrNameLst>
                                          <p:attrName>style.visibility</p:attrName>
                                        </p:attrNameLst>
                                      </p:cBhvr>
                                      <p:to>
                                        <p:strVal val="visible"/>
                                      </p:to>
                                    </p:set>
                                    <p:anim calcmode="lin" valueType="num">
                                      <p:cBhvr>
                                        <p:cTn id="154"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155" dur="500" fill="hold"/>
                                        <p:tgtEl>
                                          <p:spTgt spid="48">
                                            <p:txEl>
                                              <p:pRg st="0" end="0"/>
                                            </p:txEl>
                                          </p:spTgt>
                                        </p:tgtEl>
                                        <p:attrNameLst>
                                          <p:attrName>ppt_h</p:attrName>
                                        </p:attrNameLst>
                                      </p:cBhvr>
                                      <p:tavLst>
                                        <p:tav tm="0">
                                          <p:val>
                                            <p:fltVal val="0"/>
                                          </p:val>
                                        </p:tav>
                                        <p:tav tm="100000">
                                          <p:val>
                                            <p:strVal val="#ppt_h"/>
                                          </p:val>
                                        </p:tav>
                                      </p:tavLst>
                                    </p:anim>
                                    <p:anim calcmode="lin" valueType="num">
                                      <p:cBhvr>
                                        <p:cTn id="156" dur="500" fill="hold"/>
                                        <p:tgtEl>
                                          <p:spTgt spid="48">
                                            <p:txEl>
                                              <p:pRg st="0" end="0"/>
                                            </p:txEl>
                                          </p:spTgt>
                                        </p:tgtEl>
                                        <p:attrNameLst>
                                          <p:attrName>style.rotation</p:attrName>
                                        </p:attrNameLst>
                                      </p:cBhvr>
                                      <p:tavLst>
                                        <p:tav tm="0">
                                          <p:val>
                                            <p:fltVal val="90"/>
                                          </p:val>
                                        </p:tav>
                                        <p:tav tm="100000">
                                          <p:val>
                                            <p:fltVal val="0"/>
                                          </p:val>
                                        </p:tav>
                                      </p:tavLst>
                                    </p:anim>
                                    <p:animEffect transition="in" filter="fade">
                                      <p:cBhvr>
                                        <p:cTn id="15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3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 calcmode="lin" valueType="num">
                      <p:cBhvr>
                        <p:cTn dur="500" fill="hold"/>
                        <p:tgtEl>
                          <p:spTgt spid="6"/>
                        </p:tgtEl>
                        <p:attrNameLst>
                          <p:attrName>style.rotation</p:attrName>
                        </p:attrNameLst>
                      </p:cBhvr>
                      <p:tavLst>
                        <p:tav tm="0">
                          <p:val>
                            <p:fltVal val="90"/>
                          </p:val>
                        </p:tav>
                        <p:tav tm="100000">
                          <p:val>
                            <p:fltVal val="0"/>
                          </p:val>
                        </p:tav>
                      </p:tavLst>
                    </p:anim>
                    <p:animEffect transition="in" filter="fade">
                      <p:cBhvr>
                        <p:cTn dur="500"/>
                        <p:tgtEl>
                          <p:spTgt spid="6"/>
                        </p:tgtEl>
                      </p:cBhvr>
                    </p:animEffect>
                  </p:childTnLst>
                </p:cTn>
              </p:par>
            </p:tnLst>
          </p:tmpl>
        </p:tmplLst>
      </p:bldP>
      <p:bldP spid="10" grpId="0"/>
      <p:bldP spid="14" grpId="0" build="p">
        <p:tmplLst>
          <p:tmpl lvl="1">
            <p:tnLst>
              <p:par>
                <p:cTn presetID="3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 calcmode="lin" valueType="num">
                      <p:cBhvr>
                        <p:cTn dur="500" fill="hold"/>
                        <p:tgtEl>
                          <p:spTgt spid="14"/>
                        </p:tgtEl>
                        <p:attrNameLst>
                          <p:attrName>style.rotation</p:attrName>
                        </p:attrNameLst>
                      </p:cBhvr>
                      <p:tavLst>
                        <p:tav tm="0">
                          <p:val>
                            <p:fltVal val="90"/>
                          </p:val>
                        </p:tav>
                        <p:tav tm="100000">
                          <p:val>
                            <p:fltVal val="0"/>
                          </p:val>
                        </p:tav>
                      </p:tavLst>
                    </p:anim>
                    <p:animEffect transition="in" filter="fade">
                      <p:cBhvr>
                        <p:cTn dur="500"/>
                        <p:tgtEl>
                          <p:spTgt spid="14"/>
                        </p:tgtEl>
                      </p:cBhvr>
                    </p:animEffect>
                  </p:childTnLst>
                </p:cTn>
              </p:par>
            </p:tnLst>
          </p:tmpl>
        </p:tmplLst>
      </p:bldP>
      <p:bldP spid="26" grpId="0" build="p">
        <p:tmplLst>
          <p:tmpl lvl="1">
            <p:tnLst>
              <p:par>
                <p:cTn presetID="31"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 calcmode="lin" valueType="num">
                      <p:cBhvr>
                        <p:cTn dur="500" fill="hold"/>
                        <p:tgtEl>
                          <p:spTgt spid="26"/>
                        </p:tgtEl>
                        <p:attrNameLst>
                          <p:attrName>style.rotation</p:attrName>
                        </p:attrNameLst>
                      </p:cBhvr>
                      <p:tavLst>
                        <p:tav tm="0">
                          <p:val>
                            <p:fltVal val="90"/>
                          </p:val>
                        </p:tav>
                        <p:tav tm="100000">
                          <p:val>
                            <p:fltVal val="0"/>
                          </p:val>
                        </p:tav>
                      </p:tavLst>
                    </p:anim>
                    <p:animEffect transition="in" filter="fade">
                      <p:cBhvr>
                        <p:cTn dur="500"/>
                        <p:tgtEl>
                          <p:spTgt spid="26"/>
                        </p:tgtEl>
                      </p:cBhvr>
                    </p:animEffect>
                  </p:childTnLst>
                </p:cTn>
              </p:par>
            </p:tnLst>
          </p:tmpl>
        </p:tmplLst>
      </p:bldP>
      <p:bldP spid="27" grpId="0"/>
      <p:bldP spid="28" grpId="0" build="p">
        <p:tmplLst>
          <p:tmpl lvl="1">
            <p:tnLst>
              <p:par>
                <p:cTn presetID="3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 calcmode="lin" valueType="num">
                      <p:cBhvr>
                        <p:cTn dur="500" fill="hold"/>
                        <p:tgtEl>
                          <p:spTgt spid="28"/>
                        </p:tgtEl>
                        <p:attrNameLst>
                          <p:attrName>style.rotation</p:attrName>
                        </p:attrNameLst>
                      </p:cBhvr>
                      <p:tavLst>
                        <p:tav tm="0">
                          <p:val>
                            <p:fltVal val="90"/>
                          </p:val>
                        </p:tav>
                        <p:tav tm="100000">
                          <p:val>
                            <p:fltVal val="0"/>
                          </p:val>
                        </p:tav>
                      </p:tavLst>
                    </p:anim>
                    <p:animEffect transition="in" filter="fade">
                      <p:cBhvr>
                        <p:cTn dur="500"/>
                        <p:tgtEl>
                          <p:spTgt spid="28"/>
                        </p:tgtEl>
                      </p:cBhvr>
                    </p:animEffect>
                  </p:childTnLst>
                </p:cTn>
              </p:par>
            </p:tnLst>
          </p:tmpl>
        </p:tmplLst>
      </p:bldP>
      <p:bldP spid="34" grpId="0" build="p">
        <p:tmplLst>
          <p:tmpl lvl="1">
            <p:tnLst>
              <p:par>
                <p:cTn presetID="3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 calcmode="lin" valueType="num">
                      <p:cBhvr>
                        <p:cTn dur="500" fill="hold"/>
                        <p:tgtEl>
                          <p:spTgt spid="34"/>
                        </p:tgtEl>
                        <p:attrNameLst>
                          <p:attrName>style.rotation</p:attrName>
                        </p:attrNameLst>
                      </p:cBhvr>
                      <p:tavLst>
                        <p:tav tm="0">
                          <p:val>
                            <p:fltVal val="90"/>
                          </p:val>
                        </p:tav>
                        <p:tav tm="100000">
                          <p:val>
                            <p:fltVal val="0"/>
                          </p:val>
                        </p:tav>
                      </p:tavLst>
                    </p:anim>
                    <p:animEffect transition="in" filter="fade">
                      <p:cBhvr>
                        <p:cTn dur="500"/>
                        <p:tgtEl>
                          <p:spTgt spid="34"/>
                        </p:tgtEl>
                      </p:cBhvr>
                    </p:animEffect>
                  </p:childTnLst>
                </p:cTn>
              </p:par>
            </p:tnLst>
          </p:tmpl>
        </p:tmplLst>
      </p:bldP>
      <p:bldP spid="35" grpId="0"/>
      <p:bldP spid="36" grpId="0" build="p">
        <p:tmplLst>
          <p:tmpl lvl="1">
            <p:tnLst>
              <p:par>
                <p:cTn presetID="31"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 calcmode="lin" valueType="num">
                      <p:cBhvr>
                        <p:cTn dur="500" fill="hold"/>
                        <p:tgtEl>
                          <p:spTgt spid="36"/>
                        </p:tgtEl>
                        <p:attrNameLst>
                          <p:attrName>style.rotation</p:attrName>
                        </p:attrNameLst>
                      </p:cBhvr>
                      <p:tavLst>
                        <p:tav tm="0">
                          <p:val>
                            <p:fltVal val="90"/>
                          </p:val>
                        </p:tav>
                        <p:tav tm="100000">
                          <p:val>
                            <p:fltVal val="0"/>
                          </p:val>
                        </p:tav>
                      </p:tavLst>
                    </p:anim>
                    <p:animEffect transition="in" filter="fade">
                      <p:cBhvr>
                        <p:cTn dur="500"/>
                        <p:tgtEl>
                          <p:spTgt spid="36"/>
                        </p:tgtEl>
                      </p:cBhvr>
                    </p:animEffect>
                  </p:childTnLst>
                </p:cTn>
              </p:par>
            </p:tnLst>
          </p:tmpl>
        </p:tmplLst>
      </p:bldP>
      <p:bldP spid="38" grpId="0" build="p">
        <p:tmplLst>
          <p:tmpl lvl="1">
            <p:tnLst>
              <p:par>
                <p:cTn presetID="31"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 calcmode="lin" valueType="num">
                      <p:cBhvr>
                        <p:cTn dur="500" fill="hold"/>
                        <p:tgtEl>
                          <p:spTgt spid="38"/>
                        </p:tgtEl>
                        <p:attrNameLst>
                          <p:attrName>style.rotation</p:attrName>
                        </p:attrNameLst>
                      </p:cBhvr>
                      <p:tavLst>
                        <p:tav tm="0">
                          <p:val>
                            <p:fltVal val="90"/>
                          </p:val>
                        </p:tav>
                        <p:tav tm="100000">
                          <p:val>
                            <p:fltVal val="0"/>
                          </p:val>
                        </p:tav>
                      </p:tavLst>
                    </p:anim>
                    <p:animEffect transition="in" filter="fade">
                      <p:cBhvr>
                        <p:cTn dur="500"/>
                        <p:tgtEl>
                          <p:spTgt spid="38"/>
                        </p:tgtEl>
                      </p:cBhvr>
                    </p:animEffect>
                  </p:childTnLst>
                </p:cTn>
              </p:par>
            </p:tnLst>
          </p:tmpl>
        </p:tmplLst>
      </p:bldP>
      <p:bldP spid="39" grpId="0"/>
      <p:bldP spid="40" grpId="0" build="p">
        <p:tmplLst>
          <p:tmpl lvl="1">
            <p:tnLst>
              <p:par>
                <p:cTn presetID="31"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 calcmode="lin" valueType="num">
                      <p:cBhvr>
                        <p:cTn dur="500" fill="hold"/>
                        <p:tgtEl>
                          <p:spTgt spid="40"/>
                        </p:tgtEl>
                        <p:attrNameLst>
                          <p:attrName>style.rotation</p:attrName>
                        </p:attrNameLst>
                      </p:cBhvr>
                      <p:tavLst>
                        <p:tav tm="0">
                          <p:val>
                            <p:fltVal val="90"/>
                          </p:val>
                        </p:tav>
                        <p:tav tm="100000">
                          <p:val>
                            <p:fltVal val="0"/>
                          </p:val>
                        </p:tav>
                      </p:tavLst>
                    </p:anim>
                    <p:animEffect transition="in" filter="fade">
                      <p:cBhvr>
                        <p:cTn dur="500"/>
                        <p:tgtEl>
                          <p:spTgt spid="40"/>
                        </p:tgtEl>
                      </p:cBhvr>
                    </p:animEffect>
                  </p:childTnLst>
                </p:cTn>
              </p:par>
            </p:tnLst>
          </p:tmpl>
        </p:tmplLst>
      </p:bldP>
      <p:bldP spid="42" grpId="0" build="p">
        <p:tmplLst>
          <p:tmpl lvl="1">
            <p:tnLst>
              <p:par>
                <p:cTn presetID="31"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 calcmode="lin" valueType="num">
                      <p:cBhvr>
                        <p:cTn dur="500" fill="hold"/>
                        <p:tgtEl>
                          <p:spTgt spid="42"/>
                        </p:tgtEl>
                        <p:attrNameLst>
                          <p:attrName>style.rotation</p:attrName>
                        </p:attrNameLst>
                      </p:cBhvr>
                      <p:tavLst>
                        <p:tav tm="0">
                          <p:val>
                            <p:fltVal val="90"/>
                          </p:val>
                        </p:tav>
                        <p:tav tm="100000">
                          <p:val>
                            <p:fltVal val="0"/>
                          </p:val>
                        </p:tav>
                      </p:tavLst>
                    </p:anim>
                    <p:animEffect transition="in" filter="fade">
                      <p:cBhvr>
                        <p:cTn dur="500"/>
                        <p:tgtEl>
                          <p:spTgt spid="42"/>
                        </p:tgtEl>
                      </p:cBhvr>
                    </p:animEffect>
                  </p:childTnLst>
                </p:cTn>
              </p:par>
            </p:tnLst>
          </p:tmpl>
        </p:tmplLst>
      </p:bldP>
      <p:bldP spid="43" grpId="0"/>
      <p:bldP spid="44" grpId="0" build="p">
        <p:tmplLst>
          <p:tmpl lvl="1">
            <p:tnLst>
              <p:par>
                <p:cTn presetID="31"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 calcmode="lin" valueType="num">
                      <p:cBhvr>
                        <p:cTn dur="500" fill="hold"/>
                        <p:tgtEl>
                          <p:spTgt spid="44"/>
                        </p:tgtEl>
                        <p:attrNameLst>
                          <p:attrName>style.rotation</p:attrName>
                        </p:attrNameLst>
                      </p:cBhvr>
                      <p:tavLst>
                        <p:tav tm="0">
                          <p:val>
                            <p:fltVal val="90"/>
                          </p:val>
                        </p:tav>
                        <p:tav tm="100000">
                          <p:val>
                            <p:fltVal val="0"/>
                          </p:val>
                        </p:tav>
                      </p:tavLst>
                    </p:anim>
                    <p:animEffect transition="in" filter="fade">
                      <p:cBhvr>
                        <p:cTn dur="500"/>
                        <p:tgtEl>
                          <p:spTgt spid="44"/>
                        </p:tgtEl>
                      </p:cBhvr>
                    </p:animEffect>
                  </p:childTnLst>
                </p:cTn>
              </p:par>
            </p:tnLst>
          </p:tmpl>
        </p:tmplLst>
      </p:bldP>
      <p:bldP spid="46" grpId="0" build="p">
        <p:tmplLst>
          <p:tmpl lvl="1">
            <p:tnLst>
              <p:par>
                <p:cTn presetID="31"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p:cTn dur="500" fill="hold"/>
                        <p:tgtEl>
                          <p:spTgt spid="46"/>
                        </p:tgtEl>
                        <p:attrNameLst>
                          <p:attrName>ppt_w</p:attrName>
                        </p:attrNameLst>
                      </p:cBhvr>
                      <p:tavLst>
                        <p:tav tm="0">
                          <p:val>
                            <p:fltVal val="0"/>
                          </p:val>
                        </p:tav>
                        <p:tav tm="100000">
                          <p:val>
                            <p:strVal val="#ppt_w"/>
                          </p:val>
                        </p:tav>
                      </p:tavLst>
                    </p:anim>
                    <p:anim calcmode="lin" valueType="num">
                      <p:cBhvr>
                        <p:cTn dur="500" fill="hold"/>
                        <p:tgtEl>
                          <p:spTgt spid="46"/>
                        </p:tgtEl>
                        <p:attrNameLst>
                          <p:attrName>ppt_h</p:attrName>
                        </p:attrNameLst>
                      </p:cBhvr>
                      <p:tavLst>
                        <p:tav tm="0">
                          <p:val>
                            <p:fltVal val="0"/>
                          </p:val>
                        </p:tav>
                        <p:tav tm="100000">
                          <p:val>
                            <p:strVal val="#ppt_h"/>
                          </p:val>
                        </p:tav>
                      </p:tavLst>
                    </p:anim>
                    <p:anim calcmode="lin" valueType="num">
                      <p:cBhvr>
                        <p:cTn dur="500" fill="hold"/>
                        <p:tgtEl>
                          <p:spTgt spid="46"/>
                        </p:tgtEl>
                        <p:attrNameLst>
                          <p:attrName>style.rotation</p:attrName>
                        </p:attrNameLst>
                      </p:cBhvr>
                      <p:tavLst>
                        <p:tav tm="0">
                          <p:val>
                            <p:fltVal val="90"/>
                          </p:val>
                        </p:tav>
                        <p:tav tm="100000">
                          <p:val>
                            <p:fltVal val="0"/>
                          </p:val>
                        </p:tav>
                      </p:tavLst>
                    </p:anim>
                    <p:animEffect transition="in" filter="fade">
                      <p:cBhvr>
                        <p:cTn dur="500"/>
                        <p:tgtEl>
                          <p:spTgt spid="46"/>
                        </p:tgtEl>
                      </p:cBhvr>
                    </p:animEffect>
                  </p:childTnLst>
                </p:cTn>
              </p:par>
            </p:tnLst>
          </p:tmpl>
        </p:tmplLst>
      </p:bldP>
      <p:bldP spid="47" grpId="0"/>
      <p:bldP spid="48" grpId="0" build="p">
        <p:tmplLst>
          <p:tmpl lvl="1">
            <p:tnLst>
              <p:par>
                <p:cTn presetID="31"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p:cTn dur="500" fill="hold"/>
                        <p:tgtEl>
                          <p:spTgt spid="48"/>
                        </p:tgtEl>
                        <p:attrNameLst>
                          <p:attrName>ppt_w</p:attrName>
                        </p:attrNameLst>
                      </p:cBhvr>
                      <p:tavLst>
                        <p:tav tm="0">
                          <p:val>
                            <p:fltVal val="0"/>
                          </p:val>
                        </p:tav>
                        <p:tav tm="100000">
                          <p:val>
                            <p:strVal val="#ppt_w"/>
                          </p:val>
                        </p:tav>
                      </p:tavLst>
                    </p:anim>
                    <p:anim calcmode="lin" valueType="num">
                      <p:cBhvr>
                        <p:cTn dur="500" fill="hold"/>
                        <p:tgtEl>
                          <p:spTgt spid="48"/>
                        </p:tgtEl>
                        <p:attrNameLst>
                          <p:attrName>ppt_h</p:attrName>
                        </p:attrNameLst>
                      </p:cBhvr>
                      <p:tavLst>
                        <p:tav tm="0">
                          <p:val>
                            <p:fltVal val="0"/>
                          </p:val>
                        </p:tav>
                        <p:tav tm="100000">
                          <p:val>
                            <p:strVal val="#ppt_h"/>
                          </p:val>
                        </p:tav>
                      </p:tavLst>
                    </p:anim>
                    <p:anim calcmode="lin" valueType="num">
                      <p:cBhvr>
                        <p:cTn dur="500" fill="hold"/>
                        <p:tgtEl>
                          <p:spTgt spid="48"/>
                        </p:tgtEl>
                        <p:attrNameLst>
                          <p:attrName>style.rotation</p:attrName>
                        </p:attrNameLst>
                      </p:cBhvr>
                      <p:tavLst>
                        <p:tav tm="0">
                          <p:val>
                            <p:fltVal val="90"/>
                          </p:val>
                        </p:tav>
                        <p:tav tm="100000">
                          <p:val>
                            <p:fltVal val="0"/>
                          </p:val>
                        </p:tav>
                      </p:tavLst>
                    </p:anim>
                    <p:animEffect transition="in" filter="fade">
                      <p:cBhvr>
                        <p:cTn dur="500"/>
                        <p:tgtEl>
                          <p:spTgt spid="48"/>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50" name="正方形/長方形 49"/>
          <p:cNvSpPr/>
          <p:nvPr userDrawn="1"/>
        </p:nvSpPr>
        <p:spPr>
          <a:xfrm>
            <a:off x="0" y="2815771"/>
            <a:ext cx="18286413" cy="61830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3364413"/>
            <a:ext cx="1169674" cy="1169674"/>
          </a:xfrm>
          <a:prstGeom prst="rect">
            <a:avLst/>
          </a:prstGeom>
        </p:spPr>
      </p:pic>
      <p:sp>
        <p:nvSpPr>
          <p:cNvPr id="6" name="テキスト プレースホルダー 5"/>
          <p:cNvSpPr>
            <a:spLocks noGrp="1"/>
          </p:cNvSpPr>
          <p:nvPr>
            <p:ph type="body" sz="quarter" idx="14" hasCustomPrompt="1"/>
          </p:nvPr>
        </p:nvSpPr>
        <p:spPr>
          <a:xfrm>
            <a:off x="4012636" y="3361461"/>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4" name="テキスト プレースホルダー 5"/>
          <p:cNvSpPr>
            <a:spLocks noGrp="1"/>
          </p:cNvSpPr>
          <p:nvPr>
            <p:ph type="body" sz="quarter" idx="15" hasCustomPrompt="1"/>
          </p:nvPr>
        </p:nvSpPr>
        <p:spPr>
          <a:xfrm>
            <a:off x="4012636" y="3964676"/>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8" y="5201954"/>
            <a:ext cx="1169674" cy="1169674"/>
          </a:xfrm>
          <a:prstGeom prst="rect">
            <a:avLst/>
          </a:prstGeom>
        </p:spPr>
      </p:pic>
      <p:sp>
        <p:nvSpPr>
          <p:cNvPr id="26" name="テキスト プレースホルダー 5"/>
          <p:cNvSpPr>
            <a:spLocks noGrp="1"/>
          </p:cNvSpPr>
          <p:nvPr>
            <p:ph type="body" sz="quarter" idx="16" hasCustomPrompt="1"/>
          </p:nvPr>
        </p:nvSpPr>
        <p:spPr>
          <a:xfrm>
            <a:off x="4012636" y="5199002"/>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8" name="テキスト プレースホルダー 5"/>
          <p:cNvSpPr>
            <a:spLocks noGrp="1"/>
          </p:cNvSpPr>
          <p:nvPr>
            <p:ph type="body" sz="quarter" idx="17" hasCustomPrompt="1"/>
          </p:nvPr>
        </p:nvSpPr>
        <p:spPr>
          <a:xfrm>
            <a:off x="4012636" y="5802217"/>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3" name="図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299" y="7029100"/>
            <a:ext cx="1169674" cy="1169674"/>
          </a:xfrm>
          <a:prstGeom prst="rect">
            <a:avLst/>
          </a:prstGeom>
        </p:spPr>
      </p:pic>
      <p:sp>
        <p:nvSpPr>
          <p:cNvPr id="34" name="テキスト プレースホルダー 5"/>
          <p:cNvSpPr>
            <a:spLocks noGrp="1"/>
          </p:cNvSpPr>
          <p:nvPr>
            <p:ph type="body" sz="quarter" idx="18" hasCustomPrompt="1"/>
          </p:nvPr>
        </p:nvSpPr>
        <p:spPr>
          <a:xfrm>
            <a:off x="4012636" y="7026148"/>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6" name="テキスト プレースホルダー 5"/>
          <p:cNvSpPr>
            <a:spLocks noGrp="1"/>
          </p:cNvSpPr>
          <p:nvPr>
            <p:ph type="body" sz="quarter" idx="19" hasCustomPrompt="1"/>
          </p:nvPr>
        </p:nvSpPr>
        <p:spPr>
          <a:xfrm>
            <a:off x="4012636" y="7629363"/>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7" name="図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3382566"/>
            <a:ext cx="1169674" cy="1169674"/>
          </a:xfrm>
          <a:prstGeom prst="rect">
            <a:avLst/>
          </a:prstGeom>
        </p:spPr>
      </p:pic>
      <p:sp>
        <p:nvSpPr>
          <p:cNvPr id="38" name="テキスト プレースホルダー 5"/>
          <p:cNvSpPr>
            <a:spLocks noGrp="1"/>
          </p:cNvSpPr>
          <p:nvPr>
            <p:ph type="body" sz="quarter" idx="20" hasCustomPrompt="1"/>
          </p:nvPr>
        </p:nvSpPr>
        <p:spPr>
          <a:xfrm>
            <a:off x="10615442" y="3379614"/>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0" name="テキスト プレースホルダー 5"/>
          <p:cNvSpPr>
            <a:spLocks noGrp="1"/>
          </p:cNvSpPr>
          <p:nvPr>
            <p:ph type="body" sz="quarter" idx="21" hasCustomPrompt="1"/>
          </p:nvPr>
        </p:nvSpPr>
        <p:spPr>
          <a:xfrm>
            <a:off x="10615442" y="3982829"/>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1" name="図 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4" y="5220107"/>
            <a:ext cx="1169674" cy="1169674"/>
          </a:xfrm>
          <a:prstGeom prst="rect">
            <a:avLst/>
          </a:prstGeom>
        </p:spPr>
      </p:pic>
      <p:sp>
        <p:nvSpPr>
          <p:cNvPr id="42" name="テキスト プレースホルダー 5"/>
          <p:cNvSpPr>
            <a:spLocks noGrp="1"/>
          </p:cNvSpPr>
          <p:nvPr>
            <p:ph type="body" sz="quarter" idx="22" hasCustomPrompt="1"/>
          </p:nvPr>
        </p:nvSpPr>
        <p:spPr>
          <a:xfrm>
            <a:off x="10615442" y="5217155"/>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4" name="テキスト プレースホルダー 5"/>
          <p:cNvSpPr>
            <a:spLocks noGrp="1"/>
          </p:cNvSpPr>
          <p:nvPr>
            <p:ph type="body" sz="quarter" idx="23" hasCustomPrompt="1"/>
          </p:nvPr>
        </p:nvSpPr>
        <p:spPr>
          <a:xfrm>
            <a:off x="10615442" y="5820370"/>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45" name="図 4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0105" y="7047253"/>
            <a:ext cx="1169674" cy="1169674"/>
          </a:xfrm>
          <a:prstGeom prst="rect">
            <a:avLst/>
          </a:prstGeom>
        </p:spPr>
      </p:pic>
      <p:sp>
        <p:nvSpPr>
          <p:cNvPr id="46" name="テキスト プレースホルダー 5"/>
          <p:cNvSpPr>
            <a:spLocks noGrp="1"/>
          </p:cNvSpPr>
          <p:nvPr>
            <p:ph type="body" sz="quarter" idx="24" hasCustomPrompt="1"/>
          </p:nvPr>
        </p:nvSpPr>
        <p:spPr>
          <a:xfrm>
            <a:off x="10615442" y="7044301"/>
            <a:ext cx="4906048" cy="766708"/>
          </a:xfrm>
          <a:noFill/>
        </p:spPr>
        <p:txBody>
          <a:bodyPr anchor="b">
            <a:noAutofit/>
          </a:bodyPr>
          <a:lstStyle>
            <a:lvl1pPr algn="l">
              <a:lnSpc>
                <a:spcPct val="100000"/>
              </a:lnSpc>
              <a:spcBef>
                <a:spcPts val="0"/>
              </a:spcBef>
              <a:defRPr sz="36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8" name="テキスト プレースホルダー 5"/>
          <p:cNvSpPr>
            <a:spLocks noGrp="1"/>
          </p:cNvSpPr>
          <p:nvPr>
            <p:ph type="body" sz="quarter" idx="25" hasCustomPrompt="1"/>
          </p:nvPr>
        </p:nvSpPr>
        <p:spPr>
          <a:xfrm>
            <a:off x="10615442" y="7647516"/>
            <a:ext cx="4906048" cy="927082"/>
          </a:xfrm>
          <a:noFill/>
        </p:spPr>
        <p:txBody>
          <a:bodyPr anchor="t">
            <a:noAutofit/>
          </a:bodyPr>
          <a:lstStyle>
            <a:lvl1pPr algn="l">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図プレースホルダー 7"/>
          <p:cNvSpPr>
            <a:spLocks noGrp="1"/>
          </p:cNvSpPr>
          <p:nvPr>
            <p:ph type="pic" sz="quarter" idx="26" hasCustomPrompt="1"/>
          </p:nvPr>
        </p:nvSpPr>
        <p:spPr>
          <a:xfrm>
            <a:off x="2994600" y="36194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31" name="図プレースホルダー 7"/>
          <p:cNvSpPr>
            <a:spLocks noGrp="1"/>
          </p:cNvSpPr>
          <p:nvPr>
            <p:ph type="pic" sz="quarter" idx="27" hasCustomPrompt="1"/>
          </p:nvPr>
        </p:nvSpPr>
        <p:spPr>
          <a:xfrm>
            <a:off x="2994600" y="5459640"/>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32" name="図プレースホルダー 7"/>
          <p:cNvSpPr>
            <a:spLocks noGrp="1"/>
          </p:cNvSpPr>
          <p:nvPr>
            <p:ph type="pic" sz="quarter" idx="28" hasCustomPrompt="1"/>
          </p:nvPr>
        </p:nvSpPr>
        <p:spPr>
          <a:xfrm>
            <a:off x="2994600" y="7286786"/>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49" name="図プレースホルダー 7"/>
          <p:cNvSpPr>
            <a:spLocks noGrp="1"/>
          </p:cNvSpPr>
          <p:nvPr>
            <p:ph type="pic" sz="quarter" idx="29" hasCustomPrompt="1"/>
          </p:nvPr>
        </p:nvSpPr>
        <p:spPr>
          <a:xfrm>
            <a:off x="9594073" y="36194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51" name="図プレースホルダー 7"/>
          <p:cNvSpPr>
            <a:spLocks noGrp="1"/>
          </p:cNvSpPr>
          <p:nvPr>
            <p:ph type="pic" sz="quarter" idx="30" hasCustomPrompt="1"/>
          </p:nvPr>
        </p:nvSpPr>
        <p:spPr>
          <a:xfrm>
            <a:off x="9594073" y="5459640"/>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52" name="図プレースホルダー 7"/>
          <p:cNvSpPr>
            <a:spLocks noGrp="1"/>
          </p:cNvSpPr>
          <p:nvPr>
            <p:ph type="pic" sz="quarter" idx="31" hasCustomPrompt="1"/>
          </p:nvPr>
        </p:nvSpPr>
        <p:spPr>
          <a:xfrm>
            <a:off x="9594073" y="7286786"/>
            <a:ext cx="655070" cy="654301"/>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8445266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 calcmode="lin" valueType="num">
                                      <p:cBhvr>
                                        <p:cTn id="19" dur="500" fill="hold"/>
                                        <p:tgtEl>
                                          <p:spTgt spid="30"/>
                                        </p:tgtEl>
                                        <p:attrNameLst>
                                          <p:attrName>style.rotation</p:attrName>
                                        </p:attrNameLst>
                                      </p:cBhvr>
                                      <p:tavLst>
                                        <p:tav tm="0">
                                          <p:val>
                                            <p:fltVal val="90"/>
                                          </p:val>
                                        </p:tav>
                                        <p:tav tm="100000">
                                          <p:val>
                                            <p:fltVal val="0"/>
                                          </p:val>
                                        </p:tav>
                                      </p:tavLst>
                                    </p:anim>
                                    <p:animEffect transition="in" filter="fade">
                                      <p:cBhvr>
                                        <p:cTn id="20" dur="500"/>
                                        <p:tgtEl>
                                          <p:spTgt spid="30"/>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par>
                          <p:cTn id="28" fill="hold">
                            <p:stCondLst>
                              <p:cond delay="1750"/>
                            </p:stCondLst>
                            <p:childTnLst>
                              <p:par>
                                <p:cTn id="29" presetID="31"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style.rotation</p:attrName>
                                        </p:attrNameLst>
                                      </p:cBhvr>
                                      <p:tavLst>
                                        <p:tav tm="0">
                                          <p:val>
                                            <p:fltVal val="90"/>
                                          </p:val>
                                        </p:tav>
                                        <p:tav tm="100000">
                                          <p:val>
                                            <p:fltVal val="0"/>
                                          </p:val>
                                        </p:tav>
                                      </p:tavLst>
                                    </p:anim>
                                    <p:animEffect transition="in" filter="fade">
                                      <p:cBhvr>
                                        <p:cTn id="34" dur="500"/>
                                        <p:tgtEl>
                                          <p:spTgt spid="2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 calcmode="lin" valueType="num">
                                      <p:cBhvr>
                                        <p:cTn id="39" dur="500" fill="hold"/>
                                        <p:tgtEl>
                                          <p:spTgt spid="31"/>
                                        </p:tgtEl>
                                        <p:attrNameLst>
                                          <p:attrName>style.rotation</p:attrName>
                                        </p:attrNameLst>
                                      </p:cBhvr>
                                      <p:tavLst>
                                        <p:tav tm="0">
                                          <p:val>
                                            <p:fltVal val="90"/>
                                          </p:val>
                                        </p:tav>
                                        <p:tav tm="100000">
                                          <p:val>
                                            <p:fltVal val="0"/>
                                          </p:val>
                                        </p:tav>
                                      </p:tavLst>
                                    </p:anim>
                                    <p:animEffect transition="in" filter="fade">
                                      <p:cBhvr>
                                        <p:cTn id="40" dur="500"/>
                                        <p:tgtEl>
                                          <p:spTgt spid="31"/>
                                        </p:tgtEl>
                                      </p:cBhvr>
                                    </p:animEffect>
                                  </p:childTnLst>
                                </p:cTn>
                              </p:par>
                            </p:childTnLst>
                          </p:cTn>
                        </p:par>
                        <p:par>
                          <p:cTn id="41" fill="hold">
                            <p:stCondLst>
                              <p:cond delay="2250"/>
                            </p:stCondLst>
                            <p:childTnLst>
                              <p:par>
                                <p:cTn id="42" presetID="22" presetClass="entr" presetSubtype="8" fill="hold" grpId="0" nodeType="afterEffect">
                                  <p:stCondLst>
                                    <p:cond delay="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left)">
                                      <p:cBhvr>
                                        <p:cTn id="44" dur="500"/>
                                        <p:tgtEl>
                                          <p:spTgt spid="26">
                                            <p:txEl>
                                              <p:pRg st="0" end="0"/>
                                            </p:txEl>
                                          </p:spTgt>
                                        </p:tgtEl>
                                      </p:cBhvr>
                                    </p:animEffect>
                                  </p:childTnLst>
                                </p:cTn>
                              </p:par>
                              <p:par>
                                <p:cTn id="45" presetID="22" presetClass="entr" presetSubtype="8" fill="hold" grpId="0" nodeType="withEffect">
                                  <p:stCondLst>
                                    <p:cond delay="25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wipe(left)">
                                      <p:cBhvr>
                                        <p:cTn id="47" dur="500"/>
                                        <p:tgtEl>
                                          <p:spTgt spid="28">
                                            <p:txEl>
                                              <p:pRg st="0" end="0"/>
                                            </p:txEl>
                                          </p:spTgt>
                                        </p:tgtEl>
                                      </p:cBhvr>
                                    </p:animEffect>
                                  </p:childTnLst>
                                </p:cTn>
                              </p:par>
                            </p:childTnLst>
                          </p:cTn>
                        </p:par>
                        <p:par>
                          <p:cTn id="48" fill="hold">
                            <p:stCondLst>
                              <p:cond delay="3000"/>
                            </p:stCondLst>
                            <p:childTnLst>
                              <p:par>
                                <p:cTn id="49" presetID="31"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 calcmode="lin" valueType="num">
                                      <p:cBhvr>
                                        <p:cTn id="53" dur="500" fill="hold"/>
                                        <p:tgtEl>
                                          <p:spTgt spid="33"/>
                                        </p:tgtEl>
                                        <p:attrNameLst>
                                          <p:attrName>style.rotation</p:attrName>
                                        </p:attrNameLst>
                                      </p:cBhvr>
                                      <p:tavLst>
                                        <p:tav tm="0">
                                          <p:val>
                                            <p:fltVal val="90"/>
                                          </p:val>
                                        </p:tav>
                                        <p:tav tm="100000">
                                          <p:val>
                                            <p:fltVal val="0"/>
                                          </p:val>
                                        </p:tav>
                                      </p:tavLst>
                                    </p:anim>
                                    <p:animEffect transition="in" filter="fade">
                                      <p:cBhvr>
                                        <p:cTn id="54" dur="500"/>
                                        <p:tgtEl>
                                          <p:spTgt spid="33"/>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 calcmode="lin" valueType="num">
                                      <p:cBhvr>
                                        <p:cTn id="59" dur="500" fill="hold"/>
                                        <p:tgtEl>
                                          <p:spTgt spid="32"/>
                                        </p:tgtEl>
                                        <p:attrNameLst>
                                          <p:attrName>style.rotation</p:attrName>
                                        </p:attrNameLst>
                                      </p:cBhvr>
                                      <p:tavLst>
                                        <p:tav tm="0">
                                          <p:val>
                                            <p:fltVal val="90"/>
                                          </p:val>
                                        </p:tav>
                                        <p:tav tm="100000">
                                          <p:val>
                                            <p:fltVal val="0"/>
                                          </p:val>
                                        </p:tav>
                                      </p:tavLst>
                                    </p:anim>
                                    <p:animEffect transition="in" filter="fade">
                                      <p:cBhvr>
                                        <p:cTn id="60" dur="500"/>
                                        <p:tgtEl>
                                          <p:spTgt spid="32"/>
                                        </p:tgtEl>
                                      </p:cBhvr>
                                    </p:animEffect>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34">
                                            <p:txEl>
                                              <p:pRg st="0" end="0"/>
                                            </p:txEl>
                                          </p:spTgt>
                                        </p:tgtEl>
                                        <p:attrNameLst>
                                          <p:attrName>style.visibility</p:attrName>
                                        </p:attrNameLst>
                                      </p:cBhvr>
                                      <p:to>
                                        <p:strVal val="visible"/>
                                      </p:to>
                                    </p:set>
                                    <p:animEffect transition="in" filter="wipe(left)">
                                      <p:cBhvr>
                                        <p:cTn id="64" dur="500"/>
                                        <p:tgtEl>
                                          <p:spTgt spid="34">
                                            <p:txEl>
                                              <p:pRg st="0" end="0"/>
                                            </p:txEl>
                                          </p:spTgt>
                                        </p:tgtEl>
                                      </p:cBhvr>
                                    </p:animEffect>
                                  </p:childTnLst>
                                </p:cTn>
                              </p:par>
                              <p:par>
                                <p:cTn id="65" presetID="22" presetClass="entr" presetSubtype="8" fill="hold" grpId="0" nodeType="withEffect">
                                  <p:stCondLst>
                                    <p:cond delay="250"/>
                                  </p:stCondLst>
                                  <p:childTnLst>
                                    <p:set>
                                      <p:cBhvr>
                                        <p:cTn id="66" dur="1" fill="hold">
                                          <p:stCondLst>
                                            <p:cond delay="0"/>
                                          </p:stCondLst>
                                        </p:cTn>
                                        <p:tgtEl>
                                          <p:spTgt spid="36">
                                            <p:txEl>
                                              <p:pRg st="0" end="0"/>
                                            </p:txEl>
                                          </p:spTgt>
                                        </p:tgtEl>
                                        <p:attrNameLst>
                                          <p:attrName>style.visibility</p:attrName>
                                        </p:attrNameLst>
                                      </p:cBhvr>
                                      <p:to>
                                        <p:strVal val="visible"/>
                                      </p:to>
                                    </p:set>
                                    <p:animEffect transition="in" filter="wipe(left)">
                                      <p:cBhvr>
                                        <p:cTn id="67" dur="500"/>
                                        <p:tgtEl>
                                          <p:spTgt spid="36">
                                            <p:txEl>
                                              <p:pRg st="0" end="0"/>
                                            </p:txEl>
                                          </p:spTgt>
                                        </p:tgtEl>
                                      </p:cBhvr>
                                    </p:animEffect>
                                  </p:childTnLst>
                                </p:cTn>
                              </p:par>
                            </p:childTnLst>
                          </p:cTn>
                        </p:par>
                        <p:par>
                          <p:cTn id="68" fill="hold">
                            <p:stCondLst>
                              <p:cond delay="4250"/>
                            </p:stCondLst>
                            <p:childTnLst>
                              <p:par>
                                <p:cTn id="69" presetID="31" presetClass="entr" presetSubtype="0"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 calcmode="lin" valueType="num">
                                      <p:cBhvr>
                                        <p:cTn id="73" dur="500" fill="hold"/>
                                        <p:tgtEl>
                                          <p:spTgt spid="37"/>
                                        </p:tgtEl>
                                        <p:attrNameLst>
                                          <p:attrName>style.rotation</p:attrName>
                                        </p:attrNameLst>
                                      </p:cBhvr>
                                      <p:tavLst>
                                        <p:tav tm="0">
                                          <p:val>
                                            <p:fltVal val="90"/>
                                          </p:val>
                                        </p:tav>
                                        <p:tav tm="100000">
                                          <p:val>
                                            <p:fltVal val="0"/>
                                          </p:val>
                                        </p:tav>
                                      </p:tavLst>
                                    </p:anim>
                                    <p:animEffect transition="in" filter="fade">
                                      <p:cBhvr>
                                        <p:cTn id="74" dur="500"/>
                                        <p:tgtEl>
                                          <p:spTgt spid="37"/>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 calcmode="lin" valueType="num">
                                      <p:cBhvr>
                                        <p:cTn id="79" dur="500" fill="hold"/>
                                        <p:tgtEl>
                                          <p:spTgt spid="49"/>
                                        </p:tgtEl>
                                        <p:attrNameLst>
                                          <p:attrName>style.rotation</p:attrName>
                                        </p:attrNameLst>
                                      </p:cBhvr>
                                      <p:tavLst>
                                        <p:tav tm="0">
                                          <p:val>
                                            <p:fltVal val="90"/>
                                          </p:val>
                                        </p:tav>
                                        <p:tav tm="100000">
                                          <p:val>
                                            <p:fltVal val="0"/>
                                          </p:val>
                                        </p:tav>
                                      </p:tavLst>
                                    </p:anim>
                                    <p:animEffect transition="in" filter="fade">
                                      <p:cBhvr>
                                        <p:cTn id="80" dur="500"/>
                                        <p:tgtEl>
                                          <p:spTgt spid="49"/>
                                        </p:tgtEl>
                                      </p:cBhvr>
                                    </p:animEffect>
                                  </p:childTnLst>
                                </p:cTn>
                              </p:par>
                            </p:childTnLst>
                          </p:cTn>
                        </p:par>
                        <p:par>
                          <p:cTn id="81" fill="hold">
                            <p:stCondLst>
                              <p:cond delay="4750"/>
                            </p:stCondLst>
                            <p:childTnLst>
                              <p:par>
                                <p:cTn id="82" presetID="22" presetClass="entr" presetSubtype="8" fill="hold" grpId="0" nodeType="afterEffect">
                                  <p:stCondLst>
                                    <p:cond delay="0"/>
                                  </p:stCondLst>
                                  <p:childTnLst>
                                    <p:set>
                                      <p:cBhvr>
                                        <p:cTn id="83" dur="1" fill="hold">
                                          <p:stCondLst>
                                            <p:cond delay="0"/>
                                          </p:stCondLst>
                                        </p:cTn>
                                        <p:tgtEl>
                                          <p:spTgt spid="38">
                                            <p:txEl>
                                              <p:pRg st="0" end="0"/>
                                            </p:txEl>
                                          </p:spTgt>
                                        </p:tgtEl>
                                        <p:attrNameLst>
                                          <p:attrName>style.visibility</p:attrName>
                                        </p:attrNameLst>
                                      </p:cBhvr>
                                      <p:to>
                                        <p:strVal val="visible"/>
                                      </p:to>
                                    </p:set>
                                    <p:animEffect transition="in" filter="wipe(left)">
                                      <p:cBhvr>
                                        <p:cTn id="84" dur="500"/>
                                        <p:tgtEl>
                                          <p:spTgt spid="38">
                                            <p:txEl>
                                              <p:pRg st="0" end="0"/>
                                            </p:txEl>
                                          </p:spTgt>
                                        </p:tgtEl>
                                      </p:cBhvr>
                                    </p:animEffect>
                                  </p:childTnLst>
                                </p:cTn>
                              </p:par>
                              <p:par>
                                <p:cTn id="85" presetID="22" presetClass="entr" presetSubtype="8" fill="hold" grpId="0" nodeType="withEffect">
                                  <p:stCondLst>
                                    <p:cond delay="250"/>
                                  </p:stCondLst>
                                  <p:childTnLst>
                                    <p:set>
                                      <p:cBhvr>
                                        <p:cTn id="86" dur="1" fill="hold">
                                          <p:stCondLst>
                                            <p:cond delay="0"/>
                                          </p:stCondLst>
                                        </p:cTn>
                                        <p:tgtEl>
                                          <p:spTgt spid="40">
                                            <p:txEl>
                                              <p:pRg st="0" end="0"/>
                                            </p:txEl>
                                          </p:spTgt>
                                        </p:tgtEl>
                                        <p:attrNameLst>
                                          <p:attrName>style.visibility</p:attrName>
                                        </p:attrNameLst>
                                      </p:cBhvr>
                                      <p:to>
                                        <p:strVal val="visible"/>
                                      </p:to>
                                    </p:set>
                                    <p:animEffect transition="in" filter="wipe(left)">
                                      <p:cBhvr>
                                        <p:cTn id="87" dur="500"/>
                                        <p:tgtEl>
                                          <p:spTgt spid="40">
                                            <p:txEl>
                                              <p:pRg st="0" end="0"/>
                                            </p:txEl>
                                          </p:spTgt>
                                        </p:tgtEl>
                                      </p:cBhvr>
                                    </p:animEffect>
                                  </p:childTnLst>
                                </p:cTn>
                              </p:par>
                            </p:childTnLst>
                          </p:cTn>
                        </p:par>
                        <p:par>
                          <p:cTn id="88" fill="hold">
                            <p:stCondLst>
                              <p:cond delay="5500"/>
                            </p:stCondLst>
                            <p:childTnLst>
                              <p:par>
                                <p:cTn id="89" presetID="31" presetClass="entr" presetSubtype="0"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anim calcmode="lin" valueType="num">
                                      <p:cBhvr>
                                        <p:cTn id="93" dur="500" fill="hold"/>
                                        <p:tgtEl>
                                          <p:spTgt spid="41"/>
                                        </p:tgtEl>
                                        <p:attrNameLst>
                                          <p:attrName>style.rotation</p:attrName>
                                        </p:attrNameLst>
                                      </p:cBhvr>
                                      <p:tavLst>
                                        <p:tav tm="0">
                                          <p:val>
                                            <p:fltVal val="90"/>
                                          </p:val>
                                        </p:tav>
                                        <p:tav tm="100000">
                                          <p:val>
                                            <p:fltVal val="0"/>
                                          </p:val>
                                        </p:tav>
                                      </p:tavLst>
                                    </p:anim>
                                    <p:animEffect transition="in" filter="fade">
                                      <p:cBhvr>
                                        <p:cTn id="94" dur="500"/>
                                        <p:tgtEl>
                                          <p:spTgt spid="41"/>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p:cTn id="97" dur="500" fill="hold"/>
                                        <p:tgtEl>
                                          <p:spTgt spid="51"/>
                                        </p:tgtEl>
                                        <p:attrNameLst>
                                          <p:attrName>ppt_w</p:attrName>
                                        </p:attrNameLst>
                                      </p:cBhvr>
                                      <p:tavLst>
                                        <p:tav tm="0">
                                          <p:val>
                                            <p:fltVal val="0"/>
                                          </p:val>
                                        </p:tav>
                                        <p:tav tm="100000">
                                          <p:val>
                                            <p:strVal val="#ppt_w"/>
                                          </p:val>
                                        </p:tav>
                                      </p:tavLst>
                                    </p:anim>
                                    <p:anim calcmode="lin" valueType="num">
                                      <p:cBhvr>
                                        <p:cTn id="98" dur="500" fill="hold"/>
                                        <p:tgtEl>
                                          <p:spTgt spid="51"/>
                                        </p:tgtEl>
                                        <p:attrNameLst>
                                          <p:attrName>ppt_h</p:attrName>
                                        </p:attrNameLst>
                                      </p:cBhvr>
                                      <p:tavLst>
                                        <p:tav tm="0">
                                          <p:val>
                                            <p:fltVal val="0"/>
                                          </p:val>
                                        </p:tav>
                                        <p:tav tm="100000">
                                          <p:val>
                                            <p:strVal val="#ppt_h"/>
                                          </p:val>
                                        </p:tav>
                                      </p:tavLst>
                                    </p:anim>
                                    <p:anim calcmode="lin" valueType="num">
                                      <p:cBhvr>
                                        <p:cTn id="99" dur="500" fill="hold"/>
                                        <p:tgtEl>
                                          <p:spTgt spid="51"/>
                                        </p:tgtEl>
                                        <p:attrNameLst>
                                          <p:attrName>style.rotation</p:attrName>
                                        </p:attrNameLst>
                                      </p:cBhvr>
                                      <p:tavLst>
                                        <p:tav tm="0">
                                          <p:val>
                                            <p:fltVal val="90"/>
                                          </p:val>
                                        </p:tav>
                                        <p:tav tm="100000">
                                          <p:val>
                                            <p:fltVal val="0"/>
                                          </p:val>
                                        </p:tav>
                                      </p:tavLst>
                                    </p:anim>
                                    <p:animEffect transition="in" filter="fade">
                                      <p:cBhvr>
                                        <p:cTn id="100" dur="500"/>
                                        <p:tgtEl>
                                          <p:spTgt spid="51"/>
                                        </p:tgtEl>
                                      </p:cBhvr>
                                    </p:animEffect>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42">
                                            <p:txEl>
                                              <p:pRg st="0" end="0"/>
                                            </p:txEl>
                                          </p:spTgt>
                                        </p:tgtEl>
                                        <p:attrNameLst>
                                          <p:attrName>style.visibility</p:attrName>
                                        </p:attrNameLst>
                                      </p:cBhvr>
                                      <p:to>
                                        <p:strVal val="visible"/>
                                      </p:to>
                                    </p:set>
                                    <p:animEffect transition="in" filter="wipe(left)">
                                      <p:cBhvr>
                                        <p:cTn id="104" dur="500"/>
                                        <p:tgtEl>
                                          <p:spTgt spid="42">
                                            <p:txEl>
                                              <p:pRg st="0" end="0"/>
                                            </p:txEl>
                                          </p:spTgt>
                                        </p:tgtEl>
                                      </p:cBhvr>
                                    </p:animEffect>
                                  </p:childTnLst>
                                </p:cTn>
                              </p:par>
                              <p:par>
                                <p:cTn id="105" presetID="22" presetClass="entr" presetSubtype="8" fill="hold" grpId="0" nodeType="withEffect">
                                  <p:stCondLst>
                                    <p:cond delay="25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wipe(left)">
                                      <p:cBhvr>
                                        <p:cTn id="107" dur="500"/>
                                        <p:tgtEl>
                                          <p:spTgt spid="44">
                                            <p:txEl>
                                              <p:pRg st="0" end="0"/>
                                            </p:txEl>
                                          </p:spTgt>
                                        </p:tgtEl>
                                      </p:cBhvr>
                                    </p:animEffect>
                                  </p:childTnLst>
                                </p:cTn>
                              </p:par>
                            </p:childTnLst>
                          </p:cTn>
                        </p:par>
                        <p:par>
                          <p:cTn id="108" fill="hold">
                            <p:stCondLst>
                              <p:cond delay="6750"/>
                            </p:stCondLst>
                            <p:childTnLst>
                              <p:par>
                                <p:cTn id="109" presetID="31" presetClass="entr" presetSubtype="0"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 calcmode="lin" valueType="num">
                                      <p:cBhvr>
                                        <p:cTn id="113" dur="500" fill="hold"/>
                                        <p:tgtEl>
                                          <p:spTgt spid="45"/>
                                        </p:tgtEl>
                                        <p:attrNameLst>
                                          <p:attrName>style.rotation</p:attrName>
                                        </p:attrNameLst>
                                      </p:cBhvr>
                                      <p:tavLst>
                                        <p:tav tm="0">
                                          <p:val>
                                            <p:fltVal val="90"/>
                                          </p:val>
                                        </p:tav>
                                        <p:tav tm="100000">
                                          <p:val>
                                            <p:fltVal val="0"/>
                                          </p:val>
                                        </p:tav>
                                      </p:tavLst>
                                    </p:anim>
                                    <p:animEffect transition="in" filter="fade">
                                      <p:cBhvr>
                                        <p:cTn id="114" dur="500"/>
                                        <p:tgtEl>
                                          <p:spTgt spid="45"/>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 calcmode="lin" valueType="num">
                                      <p:cBhvr>
                                        <p:cTn id="119" dur="500" fill="hold"/>
                                        <p:tgtEl>
                                          <p:spTgt spid="52"/>
                                        </p:tgtEl>
                                        <p:attrNameLst>
                                          <p:attrName>style.rotation</p:attrName>
                                        </p:attrNameLst>
                                      </p:cBhvr>
                                      <p:tavLst>
                                        <p:tav tm="0">
                                          <p:val>
                                            <p:fltVal val="90"/>
                                          </p:val>
                                        </p:tav>
                                        <p:tav tm="100000">
                                          <p:val>
                                            <p:fltVal val="0"/>
                                          </p:val>
                                        </p:tav>
                                      </p:tavLst>
                                    </p:anim>
                                    <p:animEffect transition="in" filter="fade">
                                      <p:cBhvr>
                                        <p:cTn id="120" dur="500"/>
                                        <p:tgtEl>
                                          <p:spTgt spid="52"/>
                                        </p:tgtEl>
                                      </p:cBhvr>
                                    </p:animEffect>
                                  </p:childTnLst>
                                </p:cTn>
                              </p:par>
                            </p:childTnLst>
                          </p:cTn>
                        </p:par>
                        <p:par>
                          <p:cTn id="121" fill="hold">
                            <p:stCondLst>
                              <p:cond delay="7250"/>
                            </p:stCondLst>
                            <p:childTnLst>
                              <p:par>
                                <p:cTn id="122" presetID="22" presetClass="entr" presetSubtype="8" fill="hold" grpId="0" nodeType="afterEffect">
                                  <p:stCondLst>
                                    <p:cond delay="0"/>
                                  </p:stCondLst>
                                  <p:childTnLst>
                                    <p:set>
                                      <p:cBhvr>
                                        <p:cTn id="123" dur="1" fill="hold">
                                          <p:stCondLst>
                                            <p:cond delay="0"/>
                                          </p:stCondLst>
                                        </p:cTn>
                                        <p:tgtEl>
                                          <p:spTgt spid="46">
                                            <p:txEl>
                                              <p:pRg st="0" end="0"/>
                                            </p:txEl>
                                          </p:spTgt>
                                        </p:tgtEl>
                                        <p:attrNameLst>
                                          <p:attrName>style.visibility</p:attrName>
                                        </p:attrNameLst>
                                      </p:cBhvr>
                                      <p:to>
                                        <p:strVal val="visible"/>
                                      </p:to>
                                    </p:set>
                                    <p:animEffect transition="in" filter="wipe(left)">
                                      <p:cBhvr>
                                        <p:cTn id="124" dur="500"/>
                                        <p:tgtEl>
                                          <p:spTgt spid="46">
                                            <p:txEl>
                                              <p:pRg st="0" end="0"/>
                                            </p:txEl>
                                          </p:spTgt>
                                        </p:tgtEl>
                                      </p:cBhvr>
                                    </p:animEffect>
                                  </p:childTnLst>
                                </p:cTn>
                              </p:par>
                              <p:par>
                                <p:cTn id="125" presetID="22" presetClass="entr" presetSubtype="8" fill="hold" grpId="0" nodeType="withEffect">
                                  <p:stCondLst>
                                    <p:cond delay="250"/>
                                  </p:stCondLst>
                                  <p:childTnLst>
                                    <p:set>
                                      <p:cBhvr>
                                        <p:cTn id="126" dur="1" fill="hold">
                                          <p:stCondLst>
                                            <p:cond delay="0"/>
                                          </p:stCondLst>
                                        </p:cTn>
                                        <p:tgtEl>
                                          <p:spTgt spid="48">
                                            <p:txEl>
                                              <p:pRg st="0" end="0"/>
                                            </p:txEl>
                                          </p:spTgt>
                                        </p:tgtEl>
                                        <p:attrNameLst>
                                          <p:attrName>style.visibility</p:attrName>
                                        </p:attrNameLst>
                                      </p:cBhvr>
                                      <p:to>
                                        <p:strVal val="visible"/>
                                      </p:to>
                                    </p:set>
                                    <p:animEffect transition="in" filter="wipe(left)">
                                      <p:cBhvr>
                                        <p:cTn id="12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14" grpId="0" build="p">
        <p:tmplLst>
          <p:tmpl lvl="1">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6" grpId="0" build="p">
        <p:tmplLst>
          <p:tmpl lvl="1">
            <p:tnLst>
              <p:par>
                <p:cTn presetID="22" presetClass="entr" presetSubtype="8"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build="p">
        <p:tmplLst>
          <p:tmpl lvl="1">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0" grpId="0" build="p">
        <p:tmplLst>
          <p:tmpl lvl="1">
            <p:tnLst>
              <p:par>
                <p:cTn presetID="22" presetClass="entr" presetSubtype="8"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2" grpId="0" build="p">
        <p:tmplLst>
          <p:tmpl lvl="1">
            <p:tnLst>
              <p:par>
                <p:cTn presetID="22" presetClass="entr" presetSubtype="8"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2" presetClass="entr" presetSubtype="8" fill="hold" nodeType="withEffect">
                  <p:stCondLst>
                    <p:cond delay="2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8" grpId="0" build="p">
        <p:tmplLst>
          <p:tmpl lvl="1">
            <p:tnLst>
              <p:par>
                <p:cTn presetID="22" presetClass="entr" presetSubtype="8"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30" grpId="0"/>
      <p:bldP spid="31" grpId="0"/>
      <p:bldP spid="32" grpId="0"/>
      <p:bldP spid="49" grpId="0"/>
      <p:bldP spid="51" grpId="0"/>
      <p:bldP spid="5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2" cy="10287000"/>
          </a:xfrm>
        </p:spPr>
        <p:txBody>
          <a:bodyPr/>
          <a:lstStyle>
            <a:lvl1pPr>
              <a:defRPr baseline="0"/>
            </a:lvl1pPr>
          </a:lstStyle>
          <a:p>
            <a:r>
              <a:rPr kumimoji="1" lang="en-US" altLang="ja-JP" dirty="0" smtClean="0"/>
              <a:t>Add an image here</a:t>
            </a:r>
            <a:endParaRPr kumimoji="1" lang="ja-JP" altLang="en-US" dirty="0"/>
          </a:p>
        </p:txBody>
      </p:sp>
      <p:sp>
        <p:nvSpPr>
          <p:cNvPr id="14" name="テキスト プレースホルダー 13"/>
          <p:cNvSpPr>
            <a:spLocks noGrp="1"/>
          </p:cNvSpPr>
          <p:nvPr>
            <p:ph type="body" sz="quarter" idx="11" hasCustomPrompt="1"/>
          </p:nvPr>
        </p:nvSpPr>
        <p:spPr>
          <a:xfrm>
            <a:off x="1" y="7168725"/>
            <a:ext cx="18286412" cy="2197247"/>
          </a:xfrm>
          <a:blipFill>
            <a:blip r:embed="rId2"/>
            <a:stretch>
              <a:fillRect/>
            </a:stretch>
          </a:blipFill>
        </p:spPr>
        <p:txBody>
          <a:bodyPr/>
          <a:lstStyle/>
          <a:p>
            <a:pPr lvl="0"/>
            <a:r>
              <a:rPr kumimoji="1" lang="en-US" altLang="ja-JP" dirty="0" smtClean="0"/>
              <a:t> </a:t>
            </a:r>
            <a:endParaRPr kumimoji="1" lang="ja-JP" altLang="en-US" dirty="0"/>
          </a:p>
        </p:txBody>
      </p:sp>
      <p:sp>
        <p:nvSpPr>
          <p:cNvPr id="11" name="タイトル 1"/>
          <p:cNvSpPr>
            <a:spLocks noGrp="1"/>
          </p:cNvSpPr>
          <p:nvPr>
            <p:ph type="title" hasCustomPrompt="1"/>
          </p:nvPr>
        </p:nvSpPr>
        <p:spPr>
          <a:xfrm>
            <a:off x="502246" y="7843800"/>
            <a:ext cx="17276465" cy="1260140"/>
          </a:xfrm>
          <a:prstGeom prst="rect">
            <a:avLst/>
          </a:prstGeom>
        </p:spPr>
        <p:txBody>
          <a:bodyPr anchor="ctr">
            <a:noAutofit/>
          </a:bodyPr>
          <a:lstStyle>
            <a:lvl1pPr algn="ctr">
              <a:defRPr sz="6600" kern="0" spc="1000" baseline="0">
                <a:solidFill>
                  <a:schemeClr val="bg1"/>
                </a:solidFill>
                <a:effectLst>
                  <a:outerShdw blurRad="50800" dist="25400" dir="2700000" algn="tl" rotWithShape="0">
                    <a:schemeClr val="tx1">
                      <a:alpha val="40000"/>
                    </a:schemeClr>
                  </a:outerShdw>
                </a:effectLst>
              </a:defRPr>
            </a:lvl1pPr>
          </a:lstStyle>
          <a:p>
            <a:r>
              <a:rPr kumimoji="1" lang="en-US" altLang="ja-JP" dirty="0" smtClean="0"/>
              <a:t>SUBSECTION NAME</a:t>
            </a:r>
            <a:endParaRPr kumimoji="1" lang="ja-JP" altLang="en-US" dirty="0"/>
          </a:p>
        </p:txBody>
      </p:sp>
      <p:sp>
        <p:nvSpPr>
          <p:cNvPr id="5" name="テキスト プレースホルダー 5"/>
          <p:cNvSpPr>
            <a:spLocks noGrp="1"/>
          </p:cNvSpPr>
          <p:nvPr>
            <p:ph type="body" sz="quarter" idx="12" hasCustomPrompt="1"/>
          </p:nvPr>
        </p:nvSpPr>
        <p:spPr>
          <a:xfrm>
            <a:off x="968029" y="7483760"/>
            <a:ext cx="16344898" cy="575841"/>
          </a:xfrm>
        </p:spPr>
        <p:txBody>
          <a:bodyPr>
            <a:noAutofit/>
          </a:bodyPr>
          <a:lstStyle>
            <a:lvl1pPr algn="ctr">
              <a:spcBef>
                <a:spcPts val="0"/>
              </a:spcBef>
              <a:defRPr sz="2800" spc="1000" baseline="0">
                <a:solidFill>
                  <a:schemeClr val="bg2"/>
                </a:solidFill>
                <a:effectLst>
                  <a:outerShdw blurRad="50800" dist="38100" dir="2700000" algn="tl" rotWithShape="0">
                    <a:schemeClr val="tx1">
                      <a:alpha val="75000"/>
                    </a:schemeClr>
                  </a:outerShdw>
                </a:effectLst>
              </a:defRPr>
            </a:lvl1pPr>
          </a:lstStyle>
          <a:p>
            <a:pPr lvl="0"/>
            <a:r>
              <a:rPr kumimoji="1" lang="en-US" altLang="ja-JP" dirty="0" smtClean="0"/>
              <a:t>SECTION NUMBER</a:t>
            </a:r>
            <a:endParaRPr kumimoji="1" lang="ja-JP" altLang="en-US" dirty="0" smtClean="0"/>
          </a:p>
        </p:txBody>
      </p:sp>
    </p:spTree>
    <p:extLst>
      <p:ext uri="{BB962C8B-B14F-4D97-AF65-F5344CB8AC3E}">
        <p14:creationId xmlns:p14="http://schemas.microsoft.com/office/powerpoint/2010/main" val="21147763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eric List 2">
    <p:spTree>
      <p:nvGrpSpPr>
        <p:cNvPr id="1" name=""/>
        <p:cNvGrpSpPr/>
        <p:nvPr/>
      </p:nvGrpSpPr>
      <p:grpSpPr>
        <a:xfrm>
          <a:off x="0" y="0"/>
          <a:ext cx="0" cy="0"/>
          <a:chOff x="0" y="0"/>
          <a:chExt cx="0" cy="0"/>
        </a:xfrm>
      </p:grpSpPr>
      <p:sp>
        <p:nvSpPr>
          <p:cNvPr id="50" name="正方形/長方形 49"/>
          <p:cNvSpPr/>
          <p:nvPr userDrawn="1"/>
        </p:nvSpPr>
        <p:spPr>
          <a:xfrm>
            <a:off x="885261" y="3550288"/>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3000327" y="2743038"/>
            <a:ext cx="1169674" cy="1169674"/>
          </a:xfrm>
          <a:prstGeom prst="rect">
            <a:avLst/>
          </a:prstGeom>
        </p:spPr>
      </p:pic>
      <p:sp>
        <p:nvSpPr>
          <p:cNvPr id="6" name="テキスト プレースホルダー 5"/>
          <p:cNvSpPr>
            <a:spLocks noGrp="1"/>
          </p:cNvSpPr>
          <p:nvPr>
            <p:ph type="body" sz="quarter" idx="14" hasCustomPrompt="1"/>
          </p:nvPr>
        </p:nvSpPr>
        <p:spPr>
          <a:xfrm>
            <a:off x="1132140" y="3928489"/>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ボックス 9"/>
          <p:cNvSpPr txBox="1"/>
          <p:nvPr userDrawn="1"/>
        </p:nvSpPr>
        <p:spPr>
          <a:xfrm>
            <a:off x="3426307" y="2950164"/>
            <a:ext cx="3177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14" name="テキスト プレースホルダー 5"/>
          <p:cNvSpPr>
            <a:spLocks noGrp="1"/>
          </p:cNvSpPr>
          <p:nvPr>
            <p:ph type="body" sz="quarter" idx="15" hasCustomPrompt="1"/>
          </p:nvPr>
        </p:nvSpPr>
        <p:spPr>
          <a:xfrm>
            <a:off x="1132140" y="4531704"/>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正方形/長方形 29"/>
          <p:cNvSpPr/>
          <p:nvPr userDrawn="1"/>
        </p:nvSpPr>
        <p:spPr>
          <a:xfrm>
            <a:off x="6454932" y="3553907"/>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8569998" y="2746657"/>
            <a:ext cx="1169674" cy="1169674"/>
          </a:xfrm>
          <a:prstGeom prst="rect">
            <a:avLst/>
          </a:prstGeom>
        </p:spPr>
      </p:pic>
      <p:sp>
        <p:nvSpPr>
          <p:cNvPr id="32" name="テキスト プレースホルダー 5"/>
          <p:cNvSpPr>
            <a:spLocks noGrp="1"/>
          </p:cNvSpPr>
          <p:nvPr>
            <p:ph type="body" sz="quarter" idx="16" hasCustomPrompt="1"/>
          </p:nvPr>
        </p:nvSpPr>
        <p:spPr>
          <a:xfrm>
            <a:off x="6701811" y="3932108"/>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9" name="テキスト ボックス 48"/>
          <p:cNvSpPr txBox="1"/>
          <p:nvPr userDrawn="1"/>
        </p:nvSpPr>
        <p:spPr>
          <a:xfrm>
            <a:off x="8929453" y="2953783"/>
            <a:ext cx="45076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51" name="テキスト プレースホルダー 5"/>
          <p:cNvSpPr>
            <a:spLocks noGrp="1"/>
          </p:cNvSpPr>
          <p:nvPr>
            <p:ph type="body" sz="quarter" idx="17" hasCustomPrompt="1"/>
          </p:nvPr>
        </p:nvSpPr>
        <p:spPr>
          <a:xfrm>
            <a:off x="6701811" y="4535323"/>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2" name="正方形/長方形 51"/>
          <p:cNvSpPr/>
          <p:nvPr userDrawn="1"/>
        </p:nvSpPr>
        <p:spPr>
          <a:xfrm>
            <a:off x="12024319" y="3550287"/>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3" name="図 5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4139385" y="2743037"/>
            <a:ext cx="1169674" cy="1169674"/>
          </a:xfrm>
          <a:prstGeom prst="rect">
            <a:avLst/>
          </a:prstGeom>
        </p:spPr>
      </p:pic>
      <p:sp>
        <p:nvSpPr>
          <p:cNvPr id="54" name="テキスト プレースホルダー 5"/>
          <p:cNvSpPr>
            <a:spLocks noGrp="1"/>
          </p:cNvSpPr>
          <p:nvPr>
            <p:ph type="body" sz="quarter" idx="18" hasCustomPrompt="1"/>
          </p:nvPr>
        </p:nvSpPr>
        <p:spPr>
          <a:xfrm>
            <a:off x="12271198" y="3928488"/>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5" name="テキスト ボックス 54"/>
          <p:cNvSpPr txBox="1"/>
          <p:nvPr userDrawn="1"/>
        </p:nvSpPr>
        <p:spPr>
          <a:xfrm>
            <a:off x="14432316" y="2950163"/>
            <a:ext cx="583814"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56" name="テキスト プレースホルダー 5"/>
          <p:cNvSpPr>
            <a:spLocks noGrp="1"/>
          </p:cNvSpPr>
          <p:nvPr>
            <p:ph type="body" sz="quarter" idx="19" hasCustomPrompt="1"/>
          </p:nvPr>
        </p:nvSpPr>
        <p:spPr>
          <a:xfrm>
            <a:off x="12271198" y="4531703"/>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7" name="正方形/長方形 56"/>
          <p:cNvSpPr/>
          <p:nvPr userDrawn="1"/>
        </p:nvSpPr>
        <p:spPr>
          <a:xfrm>
            <a:off x="862286" y="6580041"/>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8" name="図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2977352" y="5772791"/>
            <a:ext cx="1169674" cy="1169674"/>
          </a:xfrm>
          <a:prstGeom prst="rect">
            <a:avLst/>
          </a:prstGeom>
        </p:spPr>
      </p:pic>
      <p:sp>
        <p:nvSpPr>
          <p:cNvPr id="59" name="テキスト プレースホルダー 5"/>
          <p:cNvSpPr>
            <a:spLocks noGrp="1"/>
          </p:cNvSpPr>
          <p:nvPr>
            <p:ph type="body" sz="quarter" idx="20" hasCustomPrompt="1"/>
          </p:nvPr>
        </p:nvSpPr>
        <p:spPr>
          <a:xfrm>
            <a:off x="1109165" y="6958242"/>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0" name="テキスト ボックス 59"/>
          <p:cNvSpPr txBox="1"/>
          <p:nvPr userDrawn="1"/>
        </p:nvSpPr>
        <p:spPr>
          <a:xfrm>
            <a:off x="3253451" y="5979917"/>
            <a:ext cx="617478"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IV</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1" name="テキスト プレースホルダー 5"/>
          <p:cNvSpPr>
            <a:spLocks noGrp="1"/>
          </p:cNvSpPr>
          <p:nvPr>
            <p:ph type="body" sz="quarter" idx="21" hasCustomPrompt="1"/>
          </p:nvPr>
        </p:nvSpPr>
        <p:spPr>
          <a:xfrm>
            <a:off x="1109165" y="7561457"/>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2" name="正方形/長方形 61"/>
          <p:cNvSpPr/>
          <p:nvPr userDrawn="1"/>
        </p:nvSpPr>
        <p:spPr>
          <a:xfrm>
            <a:off x="6431957" y="6583660"/>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図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8547023" y="5776410"/>
            <a:ext cx="1169674" cy="1169674"/>
          </a:xfrm>
          <a:prstGeom prst="rect">
            <a:avLst/>
          </a:prstGeom>
        </p:spPr>
      </p:pic>
      <p:sp>
        <p:nvSpPr>
          <p:cNvPr id="64" name="テキスト プレースホルダー 5"/>
          <p:cNvSpPr>
            <a:spLocks noGrp="1"/>
          </p:cNvSpPr>
          <p:nvPr>
            <p:ph type="body" sz="quarter" idx="22" hasCustomPrompt="1"/>
          </p:nvPr>
        </p:nvSpPr>
        <p:spPr>
          <a:xfrm>
            <a:off x="6678836" y="6961861"/>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5" name="テキスト ボックス 64"/>
          <p:cNvSpPr txBox="1"/>
          <p:nvPr userDrawn="1"/>
        </p:nvSpPr>
        <p:spPr>
          <a:xfrm>
            <a:off x="8889647" y="5983536"/>
            <a:ext cx="484428"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V</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6" name="テキスト プレースホルダー 5"/>
          <p:cNvSpPr>
            <a:spLocks noGrp="1"/>
          </p:cNvSpPr>
          <p:nvPr>
            <p:ph type="body" sz="quarter" idx="23" hasCustomPrompt="1"/>
          </p:nvPr>
        </p:nvSpPr>
        <p:spPr>
          <a:xfrm>
            <a:off x="6678836" y="7565076"/>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7" name="正方形/長方形 66"/>
          <p:cNvSpPr/>
          <p:nvPr userDrawn="1"/>
        </p:nvSpPr>
        <p:spPr>
          <a:xfrm>
            <a:off x="12001344" y="6580040"/>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8" name="図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4116410" y="5772790"/>
            <a:ext cx="1169674" cy="1169674"/>
          </a:xfrm>
          <a:prstGeom prst="rect">
            <a:avLst/>
          </a:prstGeom>
        </p:spPr>
      </p:pic>
      <p:sp>
        <p:nvSpPr>
          <p:cNvPr id="69" name="テキスト プレースホルダー 5"/>
          <p:cNvSpPr>
            <a:spLocks noGrp="1"/>
          </p:cNvSpPr>
          <p:nvPr>
            <p:ph type="body" sz="quarter" idx="24" hasCustomPrompt="1"/>
          </p:nvPr>
        </p:nvSpPr>
        <p:spPr>
          <a:xfrm>
            <a:off x="12248223" y="6958241"/>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70" name="テキスト ボックス 69"/>
          <p:cNvSpPr txBox="1"/>
          <p:nvPr userDrawn="1"/>
        </p:nvSpPr>
        <p:spPr>
          <a:xfrm>
            <a:off x="14392509" y="5979916"/>
            <a:ext cx="617477"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VI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71" name="テキスト プレースホルダー 5"/>
          <p:cNvSpPr>
            <a:spLocks noGrp="1"/>
          </p:cNvSpPr>
          <p:nvPr>
            <p:ph type="body" sz="quarter" idx="25" hasCustomPrompt="1"/>
          </p:nvPr>
        </p:nvSpPr>
        <p:spPr>
          <a:xfrm>
            <a:off x="12248223" y="7561456"/>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6975296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500"/>
                                        <p:tgtEl>
                                          <p:spTgt spid="30"/>
                                        </p:tgtEl>
                                      </p:cBhvr>
                                    </p:animEffect>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 calcmode="lin" valueType="num">
                                      <p:cBhvr>
                                        <p:cTn id="37" dur="500" fill="hold"/>
                                        <p:tgtEl>
                                          <p:spTgt spid="31"/>
                                        </p:tgtEl>
                                        <p:attrNameLst>
                                          <p:attrName>style.rotation</p:attrName>
                                        </p:attrNameLst>
                                      </p:cBhvr>
                                      <p:tavLst>
                                        <p:tav tm="0">
                                          <p:val>
                                            <p:fltVal val="90"/>
                                          </p:val>
                                        </p:tav>
                                        <p:tav tm="100000">
                                          <p:val>
                                            <p:fltVal val="0"/>
                                          </p:val>
                                        </p:tav>
                                      </p:tavLst>
                                    </p:anim>
                                    <p:animEffect transition="in" filter="fade">
                                      <p:cBhvr>
                                        <p:cTn id="38" dur="5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 calcmode="lin" valueType="num">
                                      <p:cBhvr>
                                        <p:cTn id="43" dur="500" fill="hold"/>
                                        <p:tgtEl>
                                          <p:spTgt spid="49"/>
                                        </p:tgtEl>
                                        <p:attrNameLst>
                                          <p:attrName>style.rotation</p:attrName>
                                        </p:attrNameLst>
                                      </p:cBhvr>
                                      <p:tavLst>
                                        <p:tav tm="0">
                                          <p:val>
                                            <p:fltVal val="90"/>
                                          </p:val>
                                        </p:tav>
                                        <p:tav tm="100000">
                                          <p:val>
                                            <p:fltVal val="0"/>
                                          </p:val>
                                        </p:tav>
                                      </p:tavLst>
                                    </p:anim>
                                    <p:animEffect transition="in" filter="fade">
                                      <p:cBhvr>
                                        <p:cTn id="44" dur="500"/>
                                        <p:tgtEl>
                                          <p:spTgt spid="4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xEl>
                                              <p:pRg st="0" end="0"/>
                                            </p:txEl>
                                          </p:spTgt>
                                        </p:tgtEl>
                                        <p:attrNameLst>
                                          <p:attrName>style.visibility</p:attrName>
                                        </p:attrNameLst>
                                      </p:cBhvr>
                                      <p:to>
                                        <p:strVal val="visible"/>
                                      </p:to>
                                    </p:set>
                                    <p:animEffect transition="in" filter="fade">
                                      <p:cBhvr>
                                        <p:cTn id="51" dur="500"/>
                                        <p:tgtEl>
                                          <p:spTgt spid="51">
                                            <p:txEl>
                                              <p:pRg st="0" end="0"/>
                                            </p:txEl>
                                          </p:spTgt>
                                        </p:tgtEl>
                                      </p:cBhvr>
                                    </p:animEffect>
                                  </p:childTnLst>
                                </p:cTn>
                              </p:par>
                            </p:childTnLst>
                          </p:cTn>
                        </p:par>
                        <p:par>
                          <p:cTn id="52" fill="hold">
                            <p:stCondLst>
                              <p:cond delay="3000"/>
                            </p:stCondLst>
                            <p:childTnLst>
                              <p:par>
                                <p:cTn id="53" presetID="16" presetClass="entr" presetSubtype="37"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barn(outVertical)">
                                      <p:cBhvr>
                                        <p:cTn id="55" dur="500"/>
                                        <p:tgtEl>
                                          <p:spTgt spid="52"/>
                                        </p:tgtEl>
                                      </p:cBhvr>
                                    </p:animEffect>
                                  </p:childTnLst>
                                </p:cTn>
                              </p:par>
                            </p:childTnLst>
                          </p:cTn>
                        </p:par>
                        <p:par>
                          <p:cTn id="56" fill="hold">
                            <p:stCondLst>
                              <p:cond delay="3500"/>
                            </p:stCondLst>
                            <p:childTnLst>
                              <p:par>
                                <p:cTn id="57" presetID="31"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 calcmode="lin" valueType="num">
                                      <p:cBhvr>
                                        <p:cTn id="61" dur="500" fill="hold"/>
                                        <p:tgtEl>
                                          <p:spTgt spid="53"/>
                                        </p:tgtEl>
                                        <p:attrNameLst>
                                          <p:attrName>style.rotation</p:attrName>
                                        </p:attrNameLst>
                                      </p:cBhvr>
                                      <p:tavLst>
                                        <p:tav tm="0">
                                          <p:val>
                                            <p:fltVal val="90"/>
                                          </p:val>
                                        </p:tav>
                                        <p:tav tm="100000">
                                          <p:val>
                                            <p:fltVal val="0"/>
                                          </p:val>
                                        </p:tav>
                                      </p:tavLst>
                                    </p:anim>
                                    <p:animEffect transition="in" filter="fade">
                                      <p:cBhvr>
                                        <p:cTn id="62" dur="500"/>
                                        <p:tgtEl>
                                          <p:spTgt spid="53"/>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p:cTn id="65" dur="500" fill="hold"/>
                                        <p:tgtEl>
                                          <p:spTgt spid="55"/>
                                        </p:tgtEl>
                                        <p:attrNameLst>
                                          <p:attrName>ppt_w</p:attrName>
                                        </p:attrNameLst>
                                      </p:cBhvr>
                                      <p:tavLst>
                                        <p:tav tm="0">
                                          <p:val>
                                            <p:fltVal val="0"/>
                                          </p:val>
                                        </p:tav>
                                        <p:tav tm="100000">
                                          <p:val>
                                            <p:strVal val="#ppt_w"/>
                                          </p:val>
                                        </p:tav>
                                      </p:tavLst>
                                    </p:anim>
                                    <p:anim calcmode="lin" valueType="num">
                                      <p:cBhvr>
                                        <p:cTn id="66" dur="500" fill="hold"/>
                                        <p:tgtEl>
                                          <p:spTgt spid="55"/>
                                        </p:tgtEl>
                                        <p:attrNameLst>
                                          <p:attrName>ppt_h</p:attrName>
                                        </p:attrNameLst>
                                      </p:cBhvr>
                                      <p:tavLst>
                                        <p:tav tm="0">
                                          <p:val>
                                            <p:fltVal val="0"/>
                                          </p:val>
                                        </p:tav>
                                        <p:tav tm="100000">
                                          <p:val>
                                            <p:strVal val="#ppt_h"/>
                                          </p:val>
                                        </p:tav>
                                      </p:tavLst>
                                    </p:anim>
                                    <p:anim calcmode="lin" valueType="num">
                                      <p:cBhvr>
                                        <p:cTn id="67" dur="500" fill="hold"/>
                                        <p:tgtEl>
                                          <p:spTgt spid="55"/>
                                        </p:tgtEl>
                                        <p:attrNameLst>
                                          <p:attrName>style.rotation</p:attrName>
                                        </p:attrNameLst>
                                      </p:cBhvr>
                                      <p:tavLst>
                                        <p:tav tm="0">
                                          <p:val>
                                            <p:fltVal val="90"/>
                                          </p:val>
                                        </p:tav>
                                        <p:tav tm="100000">
                                          <p:val>
                                            <p:fltVal val="0"/>
                                          </p:val>
                                        </p:tav>
                                      </p:tavLst>
                                    </p:anim>
                                    <p:animEffect transition="in" filter="fade">
                                      <p:cBhvr>
                                        <p:cTn id="68" dur="500"/>
                                        <p:tgtEl>
                                          <p:spTgt spid="5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54">
                                            <p:txEl>
                                              <p:pRg st="0" end="0"/>
                                            </p:txEl>
                                          </p:spTgt>
                                        </p:tgtEl>
                                        <p:attrNameLst>
                                          <p:attrName>style.visibility</p:attrName>
                                        </p:attrNameLst>
                                      </p:cBhvr>
                                      <p:to>
                                        <p:strVal val="visible"/>
                                      </p:to>
                                    </p:set>
                                    <p:animEffect transition="in" filter="fade">
                                      <p:cBhvr>
                                        <p:cTn id="72" dur="500"/>
                                        <p:tgtEl>
                                          <p:spTgt spid="54">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6">
                                            <p:txEl>
                                              <p:pRg st="0" end="0"/>
                                            </p:txEl>
                                          </p:spTgt>
                                        </p:tgtEl>
                                        <p:attrNameLst>
                                          <p:attrName>style.visibility</p:attrName>
                                        </p:attrNameLst>
                                      </p:cBhvr>
                                      <p:to>
                                        <p:strVal val="visible"/>
                                      </p:to>
                                    </p:set>
                                    <p:animEffect transition="in" filter="fade">
                                      <p:cBhvr>
                                        <p:cTn id="75" dur="500"/>
                                        <p:tgtEl>
                                          <p:spTgt spid="56">
                                            <p:txEl>
                                              <p:pRg st="0" end="0"/>
                                            </p:txEl>
                                          </p:spTgt>
                                        </p:tgtEl>
                                      </p:cBhvr>
                                    </p:animEffect>
                                  </p:childTnLst>
                                </p:cTn>
                              </p:par>
                            </p:childTnLst>
                          </p:cTn>
                        </p:par>
                        <p:par>
                          <p:cTn id="76" fill="hold">
                            <p:stCondLst>
                              <p:cond delay="4500"/>
                            </p:stCondLst>
                            <p:childTnLst>
                              <p:par>
                                <p:cTn id="77" presetID="16" presetClass="entr" presetSubtype="37"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barn(outVertical)">
                                      <p:cBhvr>
                                        <p:cTn id="79" dur="500"/>
                                        <p:tgtEl>
                                          <p:spTgt spid="57"/>
                                        </p:tgtEl>
                                      </p:cBhvr>
                                    </p:animEffect>
                                  </p:childTnLst>
                                </p:cTn>
                              </p:par>
                            </p:childTnLst>
                          </p:cTn>
                        </p:par>
                        <p:par>
                          <p:cTn id="80" fill="hold">
                            <p:stCondLst>
                              <p:cond delay="5000"/>
                            </p:stCondLst>
                            <p:childTnLst>
                              <p:par>
                                <p:cTn id="81" presetID="31" presetClass="entr" presetSubtype="0" fill="hold" nodeType="after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500" fill="hold"/>
                                        <p:tgtEl>
                                          <p:spTgt spid="58"/>
                                        </p:tgtEl>
                                        <p:attrNameLst>
                                          <p:attrName>ppt_w</p:attrName>
                                        </p:attrNameLst>
                                      </p:cBhvr>
                                      <p:tavLst>
                                        <p:tav tm="0">
                                          <p:val>
                                            <p:fltVal val="0"/>
                                          </p:val>
                                        </p:tav>
                                        <p:tav tm="100000">
                                          <p:val>
                                            <p:strVal val="#ppt_w"/>
                                          </p:val>
                                        </p:tav>
                                      </p:tavLst>
                                    </p:anim>
                                    <p:anim calcmode="lin" valueType="num">
                                      <p:cBhvr>
                                        <p:cTn id="84" dur="500" fill="hold"/>
                                        <p:tgtEl>
                                          <p:spTgt spid="58"/>
                                        </p:tgtEl>
                                        <p:attrNameLst>
                                          <p:attrName>ppt_h</p:attrName>
                                        </p:attrNameLst>
                                      </p:cBhvr>
                                      <p:tavLst>
                                        <p:tav tm="0">
                                          <p:val>
                                            <p:fltVal val="0"/>
                                          </p:val>
                                        </p:tav>
                                        <p:tav tm="100000">
                                          <p:val>
                                            <p:strVal val="#ppt_h"/>
                                          </p:val>
                                        </p:tav>
                                      </p:tavLst>
                                    </p:anim>
                                    <p:anim calcmode="lin" valueType="num">
                                      <p:cBhvr>
                                        <p:cTn id="85" dur="500" fill="hold"/>
                                        <p:tgtEl>
                                          <p:spTgt spid="58"/>
                                        </p:tgtEl>
                                        <p:attrNameLst>
                                          <p:attrName>style.rotation</p:attrName>
                                        </p:attrNameLst>
                                      </p:cBhvr>
                                      <p:tavLst>
                                        <p:tav tm="0">
                                          <p:val>
                                            <p:fltVal val="90"/>
                                          </p:val>
                                        </p:tav>
                                        <p:tav tm="100000">
                                          <p:val>
                                            <p:fltVal val="0"/>
                                          </p:val>
                                        </p:tav>
                                      </p:tavLst>
                                    </p:anim>
                                    <p:animEffect transition="in" filter="fade">
                                      <p:cBhvr>
                                        <p:cTn id="86" dur="500"/>
                                        <p:tgtEl>
                                          <p:spTgt spid="58"/>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anim calcmode="lin" valueType="num">
                                      <p:cBhvr>
                                        <p:cTn id="89" dur="500" fill="hold"/>
                                        <p:tgtEl>
                                          <p:spTgt spid="60"/>
                                        </p:tgtEl>
                                        <p:attrNameLst>
                                          <p:attrName>ppt_w</p:attrName>
                                        </p:attrNameLst>
                                      </p:cBhvr>
                                      <p:tavLst>
                                        <p:tav tm="0">
                                          <p:val>
                                            <p:fltVal val="0"/>
                                          </p:val>
                                        </p:tav>
                                        <p:tav tm="100000">
                                          <p:val>
                                            <p:strVal val="#ppt_w"/>
                                          </p:val>
                                        </p:tav>
                                      </p:tavLst>
                                    </p:anim>
                                    <p:anim calcmode="lin" valueType="num">
                                      <p:cBhvr>
                                        <p:cTn id="90" dur="500" fill="hold"/>
                                        <p:tgtEl>
                                          <p:spTgt spid="60"/>
                                        </p:tgtEl>
                                        <p:attrNameLst>
                                          <p:attrName>ppt_h</p:attrName>
                                        </p:attrNameLst>
                                      </p:cBhvr>
                                      <p:tavLst>
                                        <p:tav tm="0">
                                          <p:val>
                                            <p:fltVal val="0"/>
                                          </p:val>
                                        </p:tav>
                                        <p:tav tm="100000">
                                          <p:val>
                                            <p:strVal val="#ppt_h"/>
                                          </p:val>
                                        </p:tav>
                                      </p:tavLst>
                                    </p:anim>
                                    <p:anim calcmode="lin" valueType="num">
                                      <p:cBhvr>
                                        <p:cTn id="91" dur="500" fill="hold"/>
                                        <p:tgtEl>
                                          <p:spTgt spid="60"/>
                                        </p:tgtEl>
                                        <p:attrNameLst>
                                          <p:attrName>style.rotation</p:attrName>
                                        </p:attrNameLst>
                                      </p:cBhvr>
                                      <p:tavLst>
                                        <p:tav tm="0">
                                          <p:val>
                                            <p:fltVal val="90"/>
                                          </p:val>
                                        </p:tav>
                                        <p:tav tm="100000">
                                          <p:val>
                                            <p:fltVal val="0"/>
                                          </p:val>
                                        </p:tav>
                                      </p:tavLst>
                                    </p:anim>
                                    <p:animEffect transition="in" filter="fade">
                                      <p:cBhvr>
                                        <p:cTn id="92" dur="500"/>
                                        <p:tgtEl>
                                          <p:spTgt spid="60"/>
                                        </p:tgtEl>
                                      </p:cBhvr>
                                    </p:animEffect>
                                  </p:childTnLst>
                                </p:cTn>
                              </p:par>
                            </p:childTnLst>
                          </p:cTn>
                        </p:par>
                        <p:par>
                          <p:cTn id="93" fill="hold">
                            <p:stCondLst>
                              <p:cond delay="5500"/>
                            </p:stCondLst>
                            <p:childTnLst>
                              <p:par>
                                <p:cTn id="94" presetID="10" presetClass="entr" presetSubtype="0" fill="hold" grpId="0" nodeType="afterEffect">
                                  <p:stCondLst>
                                    <p:cond delay="0"/>
                                  </p:stCondLst>
                                  <p:childTnLst>
                                    <p:set>
                                      <p:cBhvr>
                                        <p:cTn id="95" dur="1" fill="hold">
                                          <p:stCondLst>
                                            <p:cond delay="0"/>
                                          </p:stCondLst>
                                        </p:cTn>
                                        <p:tgtEl>
                                          <p:spTgt spid="59">
                                            <p:txEl>
                                              <p:pRg st="0" end="0"/>
                                            </p:txEl>
                                          </p:spTgt>
                                        </p:tgtEl>
                                        <p:attrNameLst>
                                          <p:attrName>style.visibility</p:attrName>
                                        </p:attrNameLst>
                                      </p:cBhvr>
                                      <p:to>
                                        <p:strVal val="visible"/>
                                      </p:to>
                                    </p:set>
                                    <p:animEffect transition="in" filter="fade">
                                      <p:cBhvr>
                                        <p:cTn id="96" dur="500"/>
                                        <p:tgtEl>
                                          <p:spTgt spid="59">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
                                            <p:txEl>
                                              <p:pRg st="0" end="0"/>
                                            </p:txEl>
                                          </p:spTgt>
                                        </p:tgtEl>
                                        <p:attrNameLst>
                                          <p:attrName>style.visibility</p:attrName>
                                        </p:attrNameLst>
                                      </p:cBhvr>
                                      <p:to>
                                        <p:strVal val="visible"/>
                                      </p:to>
                                    </p:set>
                                    <p:animEffect transition="in" filter="fade">
                                      <p:cBhvr>
                                        <p:cTn id="99" dur="500"/>
                                        <p:tgtEl>
                                          <p:spTgt spid="61">
                                            <p:txEl>
                                              <p:pRg st="0" end="0"/>
                                            </p:txEl>
                                          </p:spTgt>
                                        </p:tgtEl>
                                      </p:cBhvr>
                                    </p:animEffect>
                                  </p:childTnLst>
                                </p:cTn>
                              </p:par>
                            </p:childTnLst>
                          </p:cTn>
                        </p:par>
                        <p:par>
                          <p:cTn id="100" fill="hold">
                            <p:stCondLst>
                              <p:cond delay="6000"/>
                            </p:stCondLst>
                            <p:childTnLst>
                              <p:par>
                                <p:cTn id="101" presetID="16" presetClass="entr" presetSubtype="37" fill="hold" grpId="0" nodeType="after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barn(outVertical)">
                                      <p:cBhvr>
                                        <p:cTn id="103" dur="500"/>
                                        <p:tgtEl>
                                          <p:spTgt spid="62"/>
                                        </p:tgtEl>
                                      </p:cBhvr>
                                    </p:animEffect>
                                  </p:childTnLst>
                                </p:cTn>
                              </p:par>
                            </p:childTnLst>
                          </p:cTn>
                        </p:par>
                        <p:par>
                          <p:cTn id="104" fill="hold">
                            <p:stCondLst>
                              <p:cond delay="6500"/>
                            </p:stCondLst>
                            <p:childTnLst>
                              <p:par>
                                <p:cTn id="105" presetID="31" presetClass="entr" presetSubtype="0"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p:cTn id="107" dur="500" fill="hold"/>
                                        <p:tgtEl>
                                          <p:spTgt spid="63"/>
                                        </p:tgtEl>
                                        <p:attrNameLst>
                                          <p:attrName>ppt_w</p:attrName>
                                        </p:attrNameLst>
                                      </p:cBhvr>
                                      <p:tavLst>
                                        <p:tav tm="0">
                                          <p:val>
                                            <p:fltVal val="0"/>
                                          </p:val>
                                        </p:tav>
                                        <p:tav tm="100000">
                                          <p:val>
                                            <p:strVal val="#ppt_w"/>
                                          </p:val>
                                        </p:tav>
                                      </p:tavLst>
                                    </p:anim>
                                    <p:anim calcmode="lin" valueType="num">
                                      <p:cBhvr>
                                        <p:cTn id="108" dur="500" fill="hold"/>
                                        <p:tgtEl>
                                          <p:spTgt spid="63"/>
                                        </p:tgtEl>
                                        <p:attrNameLst>
                                          <p:attrName>ppt_h</p:attrName>
                                        </p:attrNameLst>
                                      </p:cBhvr>
                                      <p:tavLst>
                                        <p:tav tm="0">
                                          <p:val>
                                            <p:fltVal val="0"/>
                                          </p:val>
                                        </p:tav>
                                        <p:tav tm="100000">
                                          <p:val>
                                            <p:strVal val="#ppt_h"/>
                                          </p:val>
                                        </p:tav>
                                      </p:tavLst>
                                    </p:anim>
                                    <p:anim calcmode="lin" valueType="num">
                                      <p:cBhvr>
                                        <p:cTn id="109" dur="500" fill="hold"/>
                                        <p:tgtEl>
                                          <p:spTgt spid="63"/>
                                        </p:tgtEl>
                                        <p:attrNameLst>
                                          <p:attrName>style.rotation</p:attrName>
                                        </p:attrNameLst>
                                      </p:cBhvr>
                                      <p:tavLst>
                                        <p:tav tm="0">
                                          <p:val>
                                            <p:fltVal val="90"/>
                                          </p:val>
                                        </p:tav>
                                        <p:tav tm="100000">
                                          <p:val>
                                            <p:fltVal val="0"/>
                                          </p:val>
                                        </p:tav>
                                      </p:tavLst>
                                    </p:anim>
                                    <p:animEffect transition="in" filter="fade">
                                      <p:cBhvr>
                                        <p:cTn id="110" dur="500"/>
                                        <p:tgtEl>
                                          <p:spTgt spid="63"/>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65"/>
                                        </p:tgtEl>
                                        <p:attrNameLst>
                                          <p:attrName>style.visibility</p:attrName>
                                        </p:attrNameLst>
                                      </p:cBhvr>
                                      <p:to>
                                        <p:strVal val="visible"/>
                                      </p:to>
                                    </p:set>
                                    <p:anim calcmode="lin" valueType="num">
                                      <p:cBhvr>
                                        <p:cTn id="113" dur="500" fill="hold"/>
                                        <p:tgtEl>
                                          <p:spTgt spid="65"/>
                                        </p:tgtEl>
                                        <p:attrNameLst>
                                          <p:attrName>ppt_w</p:attrName>
                                        </p:attrNameLst>
                                      </p:cBhvr>
                                      <p:tavLst>
                                        <p:tav tm="0">
                                          <p:val>
                                            <p:fltVal val="0"/>
                                          </p:val>
                                        </p:tav>
                                        <p:tav tm="100000">
                                          <p:val>
                                            <p:strVal val="#ppt_w"/>
                                          </p:val>
                                        </p:tav>
                                      </p:tavLst>
                                    </p:anim>
                                    <p:anim calcmode="lin" valueType="num">
                                      <p:cBhvr>
                                        <p:cTn id="114" dur="500" fill="hold"/>
                                        <p:tgtEl>
                                          <p:spTgt spid="65"/>
                                        </p:tgtEl>
                                        <p:attrNameLst>
                                          <p:attrName>ppt_h</p:attrName>
                                        </p:attrNameLst>
                                      </p:cBhvr>
                                      <p:tavLst>
                                        <p:tav tm="0">
                                          <p:val>
                                            <p:fltVal val="0"/>
                                          </p:val>
                                        </p:tav>
                                        <p:tav tm="100000">
                                          <p:val>
                                            <p:strVal val="#ppt_h"/>
                                          </p:val>
                                        </p:tav>
                                      </p:tavLst>
                                    </p:anim>
                                    <p:anim calcmode="lin" valueType="num">
                                      <p:cBhvr>
                                        <p:cTn id="115" dur="500" fill="hold"/>
                                        <p:tgtEl>
                                          <p:spTgt spid="65"/>
                                        </p:tgtEl>
                                        <p:attrNameLst>
                                          <p:attrName>style.rotation</p:attrName>
                                        </p:attrNameLst>
                                      </p:cBhvr>
                                      <p:tavLst>
                                        <p:tav tm="0">
                                          <p:val>
                                            <p:fltVal val="90"/>
                                          </p:val>
                                        </p:tav>
                                        <p:tav tm="100000">
                                          <p:val>
                                            <p:fltVal val="0"/>
                                          </p:val>
                                        </p:tav>
                                      </p:tavLst>
                                    </p:anim>
                                    <p:animEffect transition="in" filter="fade">
                                      <p:cBhvr>
                                        <p:cTn id="116" dur="500"/>
                                        <p:tgtEl>
                                          <p:spTgt spid="65"/>
                                        </p:tgtEl>
                                      </p:cBhvr>
                                    </p:animEffect>
                                  </p:childTnLst>
                                </p:cTn>
                              </p:par>
                            </p:childTnLst>
                          </p:cTn>
                        </p:par>
                        <p:par>
                          <p:cTn id="117" fill="hold">
                            <p:stCondLst>
                              <p:cond delay="7000"/>
                            </p:stCondLst>
                            <p:childTnLst>
                              <p:par>
                                <p:cTn id="118" presetID="10" presetClass="entr" presetSubtype="0" fill="hold" grpId="0" nodeType="afterEffect">
                                  <p:stCondLst>
                                    <p:cond delay="0"/>
                                  </p:stCondLst>
                                  <p:childTnLst>
                                    <p:set>
                                      <p:cBhvr>
                                        <p:cTn id="119" dur="1" fill="hold">
                                          <p:stCondLst>
                                            <p:cond delay="0"/>
                                          </p:stCondLst>
                                        </p:cTn>
                                        <p:tgtEl>
                                          <p:spTgt spid="64">
                                            <p:txEl>
                                              <p:pRg st="0" end="0"/>
                                            </p:txEl>
                                          </p:spTgt>
                                        </p:tgtEl>
                                        <p:attrNameLst>
                                          <p:attrName>style.visibility</p:attrName>
                                        </p:attrNameLst>
                                      </p:cBhvr>
                                      <p:to>
                                        <p:strVal val="visible"/>
                                      </p:to>
                                    </p:set>
                                    <p:animEffect transition="in" filter="fade">
                                      <p:cBhvr>
                                        <p:cTn id="120" dur="500"/>
                                        <p:tgtEl>
                                          <p:spTgt spid="64">
                                            <p:txEl>
                                              <p:pRg st="0" end="0"/>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66">
                                            <p:txEl>
                                              <p:pRg st="0" end="0"/>
                                            </p:txEl>
                                          </p:spTgt>
                                        </p:tgtEl>
                                        <p:attrNameLst>
                                          <p:attrName>style.visibility</p:attrName>
                                        </p:attrNameLst>
                                      </p:cBhvr>
                                      <p:to>
                                        <p:strVal val="visible"/>
                                      </p:to>
                                    </p:set>
                                    <p:animEffect transition="in" filter="fade">
                                      <p:cBhvr>
                                        <p:cTn id="123" dur="500"/>
                                        <p:tgtEl>
                                          <p:spTgt spid="66">
                                            <p:txEl>
                                              <p:pRg st="0" end="0"/>
                                            </p:txEl>
                                          </p:spTgt>
                                        </p:tgtEl>
                                      </p:cBhvr>
                                    </p:animEffect>
                                  </p:childTnLst>
                                </p:cTn>
                              </p:par>
                            </p:childTnLst>
                          </p:cTn>
                        </p:par>
                        <p:par>
                          <p:cTn id="124" fill="hold">
                            <p:stCondLst>
                              <p:cond delay="7500"/>
                            </p:stCondLst>
                            <p:childTnLst>
                              <p:par>
                                <p:cTn id="125" presetID="16" presetClass="entr" presetSubtype="37" fill="hold" grpId="0"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barn(outVertical)">
                                      <p:cBhvr>
                                        <p:cTn id="127" dur="500"/>
                                        <p:tgtEl>
                                          <p:spTgt spid="67"/>
                                        </p:tgtEl>
                                      </p:cBhvr>
                                    </p:animEffect>
                                  </p:childTnLst>
                                </p:cTn>
                              </p:par>
                            </p:childTnLst>
                          </p:cTn>
                        </p:par>
                        <p:par>
                          <p:cTn id="128" fill="hold">
                            <p:stCondLst>
                              <p:cond delay="8000"/>
                            </p:stCondLst>
                            <p:childTnLst>
                              <p:par>
                                <p:cTn id="129" presetID="31" presetClass="entr" presetSubtype="0" fill="hold" nodeType="afterEffect">
                                  <p:stCondLst>
                                    <p:cond delay="0"/>
                                  </p:stCondLst>
                                  <p:childTnLst>
                                    <p:set>
                                      <p:cBhvr>
                                        <p:cTn id="130" dur="1" fill="hold">
                                          <p:stCondLst>
                                            <p:cond delay="0"/>
                                          </p:stCondLst>
                                        </p:cTn>
                                        <p:tgtEl>
                                          <p:spTgt spid="68"/>
                                        </p:tgtEl>
                                        <p:attrNameLst>
                                          <p:attrName>style.visibility</p:attrName>
                                        </p:attrNameLst>
                                      </p:cBhvr>
                                      <p:to>
                                        <p:strVal val="visible"/>
                                      </p:to>
                                    </p:set>
                                    <p:anim calcmode="lin" valueType="num">
                                      <p:cBhvr>
                                        <p:cTn id="131" dur="500" fill="hold"/>
                                        <p:tgtEl>
                                          <p:spTgt spid="68"/>
                                        </p:tgtEl>
                                        <p:attrNameLst>
                                          <p:attrName>ppt_w</p:attrName>
                                        </p:attrNameLst>
                                      </p:cBhvr>
                                      <p:tavLst>
                                        <p:tav tm="0">
                                          <p:val>
                                            <p:fltVal val="0"/>
                                          </p:val>
                                        </p:tav>
                                        <p:tav tm="100000">
                                          <p:val>
                                            <p:strVal val="#ppt_w"/>
                                          </p:val>
                                        </p:tav>
                                      </p:tavLst>
                                    </p:anim>
                                    <p:anim calcmode="lin" valueType="num">
                                      <p:cBhvr>
                                        <p:cTn id="132" dur="500" fill="hold"/>
                                        <p:tgtEl>
                                          <p:spTgt spid="68"/>
                                        </p:tgtEl>
                                        <p:attrNameLst>
                                          <p:attrName>ppt_h</p:attrName>
                                        </p:attrNameLst>
                                      </p:cBhvr>
                                      <p:tavLst>
                                        <p:tav tm="0">
                                          <p:val>
                                            <p:fltVal val="0"/>
                                          </p:val>
                                        </p:tav>
                                        <p:tav tm="100000">
                                          <p:val>
                                            <p:strVal val="#ppt_h"/>
                                          </p:val>
                                        </p:tav>
                                      </p:tavLst>
                                    </p:anim>
                                    <p:anim calcmode="lin" valueType="num">
                                      <p:cBhvr>
                                        <p:cTn id="133" dur="500" fill="hold"/>
                                        <p:tgtEl>
                                          <p:spTgt spid="68"/>
                                        </p:tgtEl>
                                        <p:attrNameLst>
                                          <p:attrName>style.rotation</p:attrName>
                                        </p:attrNameLst>
                                      </p:cBhvr>
                                      <p:tavLst>
                                        <p:tav tm="0">
                                          <p:val>
                                            <p:fltVal val="90"/>
                                          </p:val>
                                        </p:tav>
                                        <p:tav tm="100000">
                                          <p:val>
                                            <p:fltVal val="0"/>
                                          </p:val>
                                        </p:tav>
                                      </p:tavLst>
                                    </p:anim>
                                    <p:animEffect transition="in" filter="fade">
                                      <p:cBhvr>
                                        <p:cTn id="134" dur="500"/>
                                        <p:tgtEl>
                                          <p:spTgt spid="68"/>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70"/>
                                        </p:tgtEl>
                                        <p:attrNameLst>
                                          <p:attrName>style.visibility</p:attrName>
                                        </p:attrNameLst>
                                      </p:cBhvr>
                                      <p:to>
                                        <p:strVal val="visible"/>
                                      </p:to>
                                    </p:set>
                                    <p:anim calcmode="lin" valueType="num">
                                      <p:cBhvr>
                                        <p:cTn id="137" dur="500" fill="hold"/>
                                        <p:tgtEl>
                                          <p:spTgt spid="70"/>
                                        </p:tgtEl>
                                        <p:attrNameLst>
                                          <p:attrName>ppt_w</p:attrName>
                                        </p:attrNameLst>
                                      </p:cBhvr>
                                      <p:tavLst>
                                        <p:tav tm="0">
                                          <p:val>
                                            <p:fltVal val="0"/>
                                          </p:val>
                                        </p:tav>
                                        <p:tav tm="100000">
                                          <p:val>
                                            <p:strVal val="#ppt_w"/>
                                          </p:val>
                                        </p:tav>
                                      </p:tavLst>
                                    </p:anim>
                                    <p:anim calcmode="lin" valueType="num">
                                      <p:cBhvr>
                                        <p:cTn id="138" dur="500" fill="hold"/>
                                        <p:tgtEl>
                                          <p:spTgt spid="70"/>
                                        </p:tgtEl>
                                        <p:attrNameLst>
                                          <p:attrName>ppt_h</p:attrName>
                                        </p:attrNameLst>
                                      </p:cBhvr>
                                      <p:tavLst>
                                        <p:tav tm="0">
                                          <p:val>
                                            <p:fltVal val="0"/>
                                          </p:val>
                                        </p:tav>
                                        <p:tav tm="100000">
                                          <p:val>
                                            <p:strVal val="#ppt_h"/>
                                          </p:val>
                                        </p:tav>
                                      </p:tavLst>
                                    </p:anim>
                                    <p:anim calcmode="lin" valueType="num">
                                      <p:cBhvr>
                                        <p:cTn id="139" dur="500" fill="hold"/>
                                        <p:tgtEl>
                                          <p:spTgt spid="70"/>
                                        </p:tgtEl>
                                        <p:attrNameLst>
                                          <p:attrName>style.rotation</p:attrName>
                                        </p:attrNameLst>
                                      </p:cBhvr>
                                      <p:tavLst>
                                        <p:tav tm="0">
                                          <p:val>
                                            <p:fltVal val="90"/>
                                          </p:val>
                                        </p:tav>
                                        <p:tav tm="100000">
                                          <p:val>
                                            <p:fltVal val="0"/>
                                          </p:val>
                                        </p:tav>
                                      </p:tavLst>
                                    </p:anim>
                                    <p:animEffect transition="in" filter="fade">
                                      <p:cBhvr>
                                        <p:cTn id="140" dur="500"/>
                                        <p:tgtEl>
                                          <p:spTgt spid="70"/>
                                        </p:tgtEl>
                                      </p:cBhvr>
                                    </p:animEffect>
                                  </p:childTnLst>
                                </p:cTn>
                              </p:par>
                            </p:childTnLst>
                          </p:cTn>
                        </p:par>
                        <p:par>
                          <p:cTn id="141" fill="hold">
                            <p:stCondLst>
                              <p:cond delay="8500"/>
                            </p:stCondLst>
                            <p:childTnLst>
                              <p:par>
                                <p:cTn id="142" presetID="10" presetClass="entr" presetSubtype="0" fill="hold" grpId="0" nodeType="afterEffect">
                                  <p:stCondLst>
                                    <p:cond delay="0"/>
                                  </p:stCondLst>
                                  <p:childTnLst>
                                    <p:set>
                                      <p:cBhvr>
                                        <p:cTn id="143" dur="1" fill="hold">
                                          <p:stCondLst>
                                            <p:cond delay="0"/>
                                          </p:stCondLst>
                                        </p:cTn>
                                        <p:tgtEl>
                                          <p:spTgt spid="69">
                                            <p:txEl>
                                              <p:pRg st="0" end="0"/>
                                            </p:txEl>
                                          </p:spTgt>
                                        </p:tgtEl>
                                        <p:attrNameLst>
                                          <p:attrName>style.visibility</p:attrName>
                                        </p:attrNameLst>
                                      </p:cBhvr>
                                      <p:to>
                                        <p:strVal val="visible"/>
                                      </p:to>
                                    </p:set>
                                    <p:animEffect transition="in" filter="fade">
                                      <p:cBhvr>
                                        <p:cTn id="144" dur="500"/>
                                        <p:tgtEl>
                                          <p:spTgt spid="69">
                                            <p:txEl>
                                              <p:pRg st="0" end="0"/>
                                            </p:txEl>
                                          </p:spTgt>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71">
                                            <p:txEl>
                                              <p:pRg st="0" end="0"/>
                                            </p:txEl>
                                          </p:spTgt>
                                        </p:tgtEl>
                                        <p:attrNameLst>
                                          <p:attrName>style.visibility</p:attrName>
                                        </p:attrNameLst>
                                      </p:cBhvr>
                                      <p:to>
                                        <p:strVal val="visible"/>
                                      </p:to>
                                    </p:set>
                                    <p:animEffect transition="in" filter="fade">
                                      <p:cBhvr>
                                        <p:cTn id="147"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0"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30"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49" grpId="0"/>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54" grpId="0" build="p">
        <p:tmplLst>
          <p:tmpl lvl="1">
            <p:tnLst>
              <p:par>
                <p:cTn presetID="10"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animBg="1"/>
      <p:bldP spid="59" grpId="0" build="p">
        <p:tmplLst>
          <p:tmpl lvl="1">
            <p:tnLst>
              <p:par>
                <p:cTn presetID="10" presetClass="entr" presetSubtype="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animBg="1"/>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animBg="1"/>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ic List 3">
    <p:spTree>
      <p:nvGrpSpPr>
        <p:cNvPr id="1" name=""/>
        <p:cNvGrpSpPr/>
        <p:nvPr/>
      </p:nvGrpSpPr>
      <p:grpSpPr>
        <a:xfrm>
          <a:off x="0" y="0"/>
          <a:ext cx="0" cy="0"/>
          <a:chOff x="0" y="0"/>
          <a:chExt cx="0" cy="0"/>
        </a:xfrm>
      </p:grpSpPr>
      <p:sp>
        <p:nvSpPr>
          <p:cNvPr id="50" name="正方形/長方形 49"/>
          <p:cNvSpPr/>
          <p:nvPr userDrawn="1"/>
        </p:nvSpPr>
        <p:spPr>
          <a:xfrm>
            <a:off x="3630566" y="3550288"/>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5745632" y="2743038"/>
            <a:ext cx="1169674" cy="1169674"/>
          </a:xfrm>
          <a:prstGeom prst="rect">
            <a:avLst/>
          </a:prstGeom>
        </p:spPr>
      </p:pic>
      <p:sp>
        <p:nvSpPr>
          <p:cNvPr id="6" name="テキスト プレースホルダー 5"/>
          <p:cNvSpPr>
            <a:spLocks noGrp="1"/>
          </p:cNvSpPr>
          <p:nvPr>
            <p:ph type="body" sz="quarter" idx="14" hasCustomPrompt="1"/>
          </p:nvPr>
        </p:nvSpPr>
        <p:spPr>
          <a:xfrm>
            <a:off x="3877445" y="3928489"/>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ボックス 9"/>
          <p:cNvSpPr txBox="1"/>
          <p:nvPr userDrawn="1"/>
        </p:nvSpPr>
        <p:spPr>
          <a:xfrm>
            <a:off x="6171612" y="2950164"/>
            <a:ext cx="31771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14" name="テキスト プレースホルダー 5"/>
          <p:cNvSpPr>
            <a:spLocks noGrp="1"/>
          </p:cNvSpPr>
          <p:nvPr>
            <p:ph type="body" sz="quarter" idx="15" hasCustomPrompt="1"/>
          </p:nvPr>
        </p:nvSpPr>
        <p:spPr>
          <a:xfrm>
            <a:off x="3877445" y="4531704"/>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正方形/長方形 29"/>
          <p:cNvSpPr/>
          <p:nvPr userDrawn="1"/>
        </p:nvSpPr>
        <p:spPr>
          <a:xfrm>
            <a:off x="9200237" y="3553907"/>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1315303" y="2746657"/>
            <a:ext cx="1169674" cy="1169674"/>
          </a:xfrm>
          <a:prstGeom prst="rect">
            <a:avLst/>
          </a:prstGeom>
        </p:spPr>
      </p:pic>
      <p:sp>
        <p:nvSpPr>
          <p:cNvPr id="32" name="テキスト プレースホルダー 5"/>
          <p:cNvSpPr>
            <a:spLocks noGrp="1"/>
          </p:cNvSpPr>
          <p:nvPr>
            <p:ph type="body" sz="quarter" idx="16" hasCustomPrompt="1"/>
          </p:nvPr>
        </p:nvSpPr>
        <p:spPr>
          <a:xfrm>
            <a:off x="9447116" y="3932108"/>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9" name="テキスト ボックス 48"/>
          <p:cNvSpPr txBox="1"/>
          <p:nvPr userDrawn="1"/>
        </p:nvSpPr>
        <p:spPr>
          <a:xfrm>
            <a:off x="11674758" y="2953783"/>
            <a:ext cx="450765"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51" name="テキスト プレースホルダー 5"/>
          <p:cNvSpPr>
            <a:spLocks noGrp="1"/>
          </p:cNvSpPr>
          <p:nvPr>
            <p:ph type="body" sz="quarter" idx="17" hasCustomPrompt="1"/>
          </p:nvPr>
        </p:nvSpPr>
        <p:spPr>
          <a:xfrm>
            <a:off x="9447116" y="4535323"/>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7" name="正方形/長方形 56"/>
          <p:cNvSpPr/>
          <p:nvPr userDrawn="1"/>
        </p:nvSpPr>
        <p:spPr>
          <a:xfrm>
            <a:off x="3607591" y="6580041"/>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8" name="図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5722657" y="5772791"/>
            <a:ext cx="1169674" cy="1169674"/>
          </a:xfrm>
          <a:prstGeom prst="rect">
            <a:avLst/>
          </a:prstGeom>
        </p:spPr>
      </p:pic>
      <p:sp>
        <p:nvSpPr>
          <p:cNvPr id="59" name="テキスト プレースホルダー 5"/>
          <p:cNvSpPr>
            <a:spLocks noGrp="1"/>
          </p:cNvSpPr>
          <p:nvPr>
            <p:ph type="body" sz="quarter" idx="20" hasCustomPrompt="1"/>
          </p:nvPr>
        </p:nvSpPr>
        <p:spPr>
          <a:xfrm>
            <a:off x="3854470" y="6958242"/>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0" name="テキスト ボックス 59"/>
          <p:cNvSpPr txBox="1"/>
          <p:nvPr userDrawn="1"/>
        </p:nvSpPr>
        <p:spPr>
          <a:xfrm>
            <a:off x="6015588" y="5979917"/>
            <a:ext cx="583814"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III</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1" name="テキスト プレースホルダー 5"/>
          <p:cNvSpPr>
            <a:spLocks noGrp="1"/>
          </p:cNvSpPr>
          <p:nvPr>
            <p:ph type="body" sz="quarter" idx="21" hasCustomPrompt="1"/>
          </p:nvPr>
        </p:nvSpPr>
        <p:spPr>
          <a:xfrm>
            <a:off x="3854470" y="7561457"/>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2" name="正方形/長方形 61"/>
          <p:cNvSpPr/>
          <p:nvPr userDrawn="1"/>
        </p:nvSpPr>
        <p:spPr>
          <a:xfrm>
            <a:off x="9177262" y="6583660"/>
            <a:ext cx="5399807" cy="19352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図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1292328" y="5776410"/>
            <a:ext cx="1169674" cy="1169674"/>
          </a:xfrm>
          <a:prstGeom prst="rect">
            <a:avLst/>
          </a:prstGeom>
        </p:spPr>
      </p:pic>
      <p:sp>
        <p:nvSpPr>
          <p:cNvPr id="64" name="テキスト プレースホルダー 5"/>
          <p:cNvSpPr>
            <a:spLocks noGrp="1"/>
          </p:cNvSpPr>
          <p:nvPr>
            <p:ph type="body" sz="quarter" idx="22" hasCustomPrompt="1"/>
          </p:nvPr>
        </p:nvSpPr>
        <p:spPr>
          <a:xfrm>
            <a:off x="9424141" y="6961861"/>
            <a:ext cx="4906048"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5" name="テキスト ボックス 64"/>
          <p:cNvSpPr txBox="1"/>
          <p:nvPr userDrawn="1"/>
        </p:nvSpPr>
        <p:spPr>
          <a:xfrm>
            <a:off x="11568427" y="5983536"/>
            <a:ext cx="617478" cy="769441"/>
          </a:xfrm>
          <a:prstGeom prst="rect">
            <a:avLst/>
          </a:prstGeom>
          <a:noFill/>
        </p:spPr>
        <p:txBody>
          <a:bodyPr wrap="none" rtlCol="0">
            <a:spAutoFit/>
          </a:bodyPr>
          <a:lstStyle/>
          <a:p>
            <a:pPr algn="ctr"/>
            <a:r>
              <a:rPr kumimoji="1" lang="en-US" altLang="ja-JP" sz="4400" dirty="0" smtClean="0">
                <a:solidFill>
                  <a:schemeClr val="bg2">
                    <a:lumMod val="75000"/>
                  </a:schemeClr>
                </a:solidFill>
                <a:effectLst>
                  <a:outerShdw blurRad="50800" dist="38100" dir="2700000" algn="tl" rotWithShape="0">
                    <a:schemeClr val="tx1">
                      <a:alpha val="40000"/>
                    </a:schemeClr>
                  </a:outerShdw>
                </a:effectLst>
              </a:rPr>
              <a:t>IV</a:t>
            </a:r>
            <a:endParaRPr kumimoji="1" lang="ja-JP" altLang="en-US" sz="4400" dirty="0">
              <a:solidFill>
                <a:schemeClr val="bg2">
                  <a:lumMod val="75000"/>
                </a:schemeClr>
              </a:solidFill>
              <a:effectLst>
                <a:outerShdw blurRad="50800" dist="38100" dir="2700000" algn="tl" rotWithShape="0">
                  <a:schemeClr val="tx1">
                    <a:alpha val="40000"/>
                  </a:schemeClr>
                </a:outerShdw>
              </a:effectLst>
            </a:endParaRPr>
          </a:p>
        </p:txBody>
      </p:sp>
      <p:sp>
        <p:nvSpPr>
          <p:cNvPr id="66" name="テキスト プレースホルダー 5"/>
          <p:cNvSpPr>
            <a:spLocks noGrp="1"/>
          </p:cNvSpPr>
          <p:nvPr>
            <p:ph type="body" sz="quarter" idx="23" hasCustomPrompt="1"/>
          </p:nvPr>
        </p:nvSpPr>
        <p:spPr>
          <a:xfrm>
            <a:off x="9424141" y="7565076"/>
            <a:ext cx="4906048" cy="601329"/>
          </a:xfrm>
          <a:noFill/>
        </p:spPr>
        <p:txBody>
          <a:bodyPr anchor="t">
            <a:noAutofit/>
          </a:bodyPr>
          <a:lstStyle>
            <a:lvl1pPr algn="ctr">
              <a:lnSpc>
                <a:spcPct val="10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40889122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style.rotation</p:attrName>
                                        </p:attrNameLst>
                                      </p:cBhvr>
                                      <p:tavLst>
                                        <p:tav tm="0">
                                          <p:val>
                                            <p:fltVal val="90"/>
                                          </p:val>
                                        </p:tav>
                                        <p:tav tm="100000">
                                          <p:val>
                                            <p:fltVal val="0"/>
                                          </p:val>
                                        </p:tav>
                                      </p:tavLst>
                                    </p:anim>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par>
                          <p:cTn id="28" fill="hold">
                            <p:stCondLst>
                              <p:cond delay="1500"/>
                            </p:stCondLst>
                            <p:childTnLst>
                              <p:par>
                                <p:cTn id="29" presetID="16" presetClass="entr" presetSubtype="37"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500"/>
                                        <p:tgtEl>
                                          <p:spTgt spid="30"/>
                                        </p:tgtEl>
                                      </p:cBhvr>
                                    </p:animEffect>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 calcmode="lin" valueType="num">
                                      <p:cBhvr>
                                        <p:cTn id="37" dur="500" fill="hold"/>
                                        <p:tgtEl>
                                          <p:spTgt spid="31"/>
                                        </p:tgtEl>
                                        <p:attrNameLst>
                                          <p:attrName>style.rotation</p:attrName>
                                        </p:attrNameLst>
                                      </p:cBhvr>
                                      <p:tavLst>
                                        <p:tav tm="0">
                                          <p:val>
                                            <p:fltVal val="90"/>
                                          </p:val>
                                        </p:tav>
                                        <p:tav tm="100000">
                                          <p:val>
                                            <p:fltVal val="0"/>
                                          </p:val>
                                        </p:tav>
                                      </p:tavLst>
                                    </p:anim>
                                    <p:animEffect transition="in" filter="fade">
                                      <p:cBhvr>
                                        <p:cTn id="38" dur="5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 calcmode="lin" valueType="num">
                                      <p:cBhvr>
                                        <p:cTn id="43" dur="500" fill="hold"/>
                                        <p:tgtEl>
                                          <p:spTgt spid="49"/>
                                        </p:tgtEl>
                                        <p:attrNameLst>
                                          <p:attrName>style.rotation</p:attrName>
                                        </p:attrNameLst>
                                      </p:cBhvr>
                                      <p:tavLst>
                                        <p:tav tm="0">
                                          <p:val>
                                            <p:fltVal val="90"/>
                                          </p:val>
                                        </p:tav>
                                        <p:tav tm="100000">
                                          <p:val>
                                            <p:fltVal val="0"/>
                                          </p:val>
                                        </p:tav>
                                      </p:tavLst>
                                    </p:anim>
                                    <p:animEffect transition="in" filter="fade">
                                      <p:cBhvr>
                                        <p:cTn id="44" dur="500"/>
                                        <p:tgtEl>
                                          <p:spTgt spid="4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xEl>
                                              <p:pRg st="0" end="0"/>
                                            </p:txEl>
                                          </p:spTgt>
                                        </p:tgtEl>
                                        <p:attrNameLst>
                                          <p:attrName>style.visibility</p:attrName>
                                        </p:attrNameLst>
                                      </p:cBhvr>
                                      <p:to>
                                        <p:strVal val="visible"/>
                                      </p:to>
                                    </p:set>
                                    <p:animEffect transition="in" filter="fade">
                                      <p:cBhvr>
                                        <p:cTn id="51" dur="500"/>
                                        <p:tgtEl>
                                          <p:spTgt spid="51">
                                            <p:txEl>
                                              <p:pRg st="0" end="0"/>
                                            </p:txEl>
                                          </p:spTgt>
                                        </p:tgtEl>
                                      </p:cBhvr>
                                    </p:animEffect>
                                  </p:childTnLst>
                                </p:cTn>
                              </p:par>
                            </p:childTnLst>
                          </p:cTn>
                        </p:par>
                        <p:par>
                          <p:cTn id="52" fill="hold">
                            <p:stCondLst>
                              <p:cond delay="3000"/>
                            </p:stCondLst>
                            <p:childTnLst>
                              <p:par>
                                <p:cTn id="53" presetID="16" presetClass="entr" presetSubtype="37"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barn(outVertical)">
                                      <p:cBhvr>
                                        <p:cTn id="55" dur="500"/>
                                        <p:tgtEl>
                                          <p:spTgt spid="57"/>
                                        </p:tgtEl>
                                      </p:cBhvr>
                                    </p:animEffect>
                                  </p:childTnLst>
                                </p:cTn>
                              </p:par>
                            </p:childTnLst>
                          </p:cTn>
                        </p:par>
                        <p:par>
                          <p:cTn id="56" fill="hold">
                            <p:stCondLst>
                              <p:cond delay="3500"/>
                            </p:stCondLst>
                            <p:childTnLst>
                              <p:par>
                                <p:cTn id="57" presetID="31" presetClass="entr" presetSubtype="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 calcmode="lin" valueType="num">
                                      <p:cBhvr>
                                        <p:cTn id="61" dur="500" fill="hold"/>
                                        <p:tgtEl>
                                          <p:spTgt spid="58"/>
                                        </p:tgtEl>
                                        <p:attrNameLst>
                                          <p:attrName>style.rotation</p:attrName>
                                        </p:attrNameLst>
                                      </p:cBhvr>
                                      <p:tavLst>
                                        <p:tav tm="0">
                                          <p:val>
                                            <p:fltVal val="90"/>
                                          </p:val>
                                        </p:tav>
                                        <p:tav tm="100000">
                                          <p:val>
                                            <p:fltVal val="0"/>
                                          </p:val>
                                        </p:tav>
                                      </p:tavLst>
                                    </p:anim>
                                    <p:animEffect transition="in" filter="fade">
                                      <p:cBhvr>
                                        <p:cTn id="62" dur="500"/>
                                        <p:tgtEl>
                                          <p:spTgt spid="58"/>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 calcmode="lin" valueType="num">
                                      <p:cBhvr>
                                        <p:cTn id="67" dur="500" fill="hold"/>
                                        <p:tgtEl>
                                          <p:spTgt spid="60"/>
                                        </p:tgtEl>
                                        <p:attrNameLst>
                                          <p:attrName>style.rotation</p:attrName>
                                        </p:attrNameLst>
                                      </p:cBhvr>
                                      <p:tavLst>
                                        <p:tav tm="0">
                                          <p:val>
                                            <p:fltVal val="90"/>
                                          </p:val>
                                        </p:tav>
                                        <p:tav tm="100000">
                                          <p:val>
                                            <p:fltVal val="0"/>
                                          </p:val>
                                        </p:tav>
                                      </p:tavLst>
                                    </p:anim>
                                    <p:animEffect transition="in" filter="fade">
                                      <p:cBhvr>
                                        <p:cTn id="68" dur="500"/>
                                        <p:tgtEl>
                                          <p:spTgt spid="60"/>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59">
                                            <p:txEl>
                                              <p:pRg st="0" end="0"/>
                                            </p:txEl>
                                          </p:spTgt>
                                        </p:tgtEl>
                                        <p:attrNameLst>
                                          <p:attrName>style.visibility</p:attrName>
                                        </p:attrNameLst>
                                      </p:cBhvr>
                                      <p:to>
                                        <p:strVal val="visible"/>
                                      </p:to>
                                    </p:set>
                                    <p:animEffect transition="in" filter="fade">
                                      <p:cBhvr>
                                        <p:cTn id="72" dur="500"/>
                                        <p:tgtEl>
                                          <p:spTgt spid="59">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1">
                                            <p:txEl>
                                              <p:pRg st="0" end="0"/>
                                            </p:txEl>
                                          </p:spTgt>
                                        </p:tgtEl>
                                        <p:attrNameLst>
                                          <p:attrName>style.visibility</p:attrName>
                                        </p:attrNameLst>
                                      </p:cBhvr>
                                      <p:to>
                                        <p:strVal val="visible"/>
                                      </p:to>
                                    </p:set>
                                    <p:animEffect transition="in" filter="fade">
                                      <p:cBhvr>
                                        <p:cTn id="75" dur="500"/>
                                        <p:tgtEl>
                                          <p:spTgt spid="61">
                                            <p:txEl>
                                              <p:pRg st="0" end="0"/>
                                            </p:txEl>
                                          </p:spTgt>
                                        </p:tgtEl>
                                      </p:cBhvr>
                                    </p:animEffect>
                                  </p:childTnLst>
                                </p:cTn>
                              </p:par>
                            </p:childTnLst>
                          </p:cTn>
                        </p:par>
                        <p:par>
                          <p:cTn id="76" fill="hold">
                            <p:stCondLst>
                              <p:cond delay="4500"/>
                            </p:stCondLst>
                            <p:childTnLst>
                              <p:par>
                                <p:cTn id="77" presetID="16" presetClass="entr" presetSubtype="37"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barn(outVertical)">
                                      <p:cBhvr>
                                        <p:cTn id="79" dur="500"/>
                                        <p:tgtEl>
                                          <p:spTgt spid="62"/>
                                        </p:tgtEl>
                                      </p:cBhvr>
                                    </p:animEffect>
                                  </p:childTnLst>
                                </p:cTn>
                              </p:par>
                            </p:childTnLst>
                          </p:cTn>
                        </p:par>
                        <p:par>
                          <p:cTn id="80" fill="hold">
                            <p:stCondLst>
                              <p:cond delay="5000"/>
                            </p:stCondLst>
                            <p:childTnLst>
                              <p:par>
                                <p:cTn id="81" presetID="31" presetClass="entr" presetSubtype="0"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 calcmode="lin" valueType="num">
                                      <p:cBhvr>
                                        <p:cTn id="85" dur="500" fill="hold"/>
                                        <p:tgtEl>
                                          <p:spTgt spid="63"/>
                                        </p:tgtEl>
                                        <p:attrNameLst>
                                          <p:attrName>style.rotation</p:attrName>
                                        </p:attrNameLst>
                                      </p:cBhvr>
                                      <p:tavLst>
                                        <p:tav tm="0">
                                          <p:val>
                                            <p:fltVal val="90"/>
                                          </p:val>
                                        </p:tav>
                                        <p:tav tm="100000">
                                          <p:val>
                                            <p:fltVal val="0"/>
                                          </p:val>
                                        </p:tav>
                                      </p:tavLst>
                                    </p:anim>
                                    <p:animEffect transition="in" filter="fade">
                                      <p:cBhvr>
                                        <p:cTn id="86" dur="500"/>
                                        <p:tgtEl>
                                          <p:spTgt spid="63"/>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 calcmode="lin" valueType="num">
                                      <p:cBhvr>
                                        <p:cTn id="91" dur="500" fill="hold"/>
                                        <p:tgtEl>
                                          <p:spTgt spid="65"/>
                                        </p:tgtEl>
                                        <p:attrNameLst>
                                          <p:attrName>style.rotation</p:attrName>
                                        </p:attrNameLst>
                                      </p:cBhvr>
                                      <p:tavLst>
                                        <p:tav tm="0">
                                          <p:val>
                                            <p:fltVal val="90"/>
                                          </p:val>
                                        </p:tav>
                                        <p:tav tm="100000">
                                          <p:val>
                                            <p:fltVal val="0"/>
                                          </p:val>
                                        </p:tav>
                                      </p:tavLst>
                                    </p:anim>
                                    <p:animEffect transition="in" filter="fade">
                                      <p:cBhvr>
                                        <p:cTn id="92" dur="500"/>
                                        <p:tgtEl>
                                          <p:spTgt spid="65"/>
                                        </p:tgtEl>
                                      </p:cBhvr>
                                    </p:animEffect>
                                  </p:childTnLst>
                                </p:cTn>
                              </p:par>
                            </p:childTnLst>
                          </p:cTn>
                        </p:par>
                        <p:par>
                          <p:cTn id="93" fill="hold">
                            <p:stCondLst>
                              <p:cond delay="5500"/>
                            </p:stCondLst>
                            <p:childTnLst>
                              <p:par>
                                <p:cTn id="94" presetID="10" presetClass="entr" presetSubtype="0" fill="hold" grpId="0" nodeType="afterEffect">
                                  <p:stCondLst>
                                    <p:cond delay="0"/>
                                  </p:stCondLst>
                                  <p:childTnLst>
                                    <p:set>
                                      <p:cBhvr>
                                        <p:cTn id="95" dur="1" fill="hold">
                                          <p:stCondLst>
                                            <p:cond delay="0"/>
                                          </p:stCondLst>
                                        </p:cTn>
                                        <p:tgtEl>
                                          <p:spTgt spid="64">
                                            <p:txEl>
                                              <p:pRg st="0" end="0"/>
                                            </p:txEl>
                                          </p:spTgt>
                                        </p:tgtEl>
                                        <p:attrNameLst>
                                          <p:attrName>style.visibility</p:attrName>
                                        </p:attrNameLst>
                                      </p:cBhvr>
                                      <p:to>
                                        <p:strVal val="visible"/>
                                      </p:to>
                                    </p:set>
                                    <p:animEffect transition="in" filter="fade">
                                      <p:cBhvr>
                                        <p:cTn id="96" dur="500"/>
                                        <p:tgtEl>
                                          <p:spTgt spid="64">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6">
                                            <p:txEl>
                                              <p:pRg st="0" end="0"/>
                                            </p:txEl>
                                          </p:spTgt>
                                        </p:tgtEl>
                                        <p:attrNameLst>
                                          <p:attrName>style.visibility</p:attrName>
                                        </p:attrNameLst>
                                      </p:cBhvr>
                                      <p:to>
                                        <p:strVal val="visible"/>
                                      </p:to>
                                    </p:set>
                                    <p:animEffect transition="in" filter="fade">
                                      <p:cBhvr>
                                        <p:cTn id="99"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0"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30"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49" grpId="0"/>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7" grpId="0" animBg="1"/>
      <p:bldP spid="59" grpId="0" build="p">
        <p:tmplLst>
          <p:tmpl lvl="1">
            <p:tnLst>
              <p:par>
                <p:cTn presetID="10" presetClass="entr" presetSubtype="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animBg="1"/>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Icons and texts">
    <p:spTree>
      <p:nvGrpSpPr>
        <p:cNvPr id="1" name=""/>
        <p:cNvGrpSpPr/>
        <p:nvPr/>
      </p:nvGrpSpPr>
      <p:grpSpPr>
        <a:xfrm>
          <a:off x="0" y="0"/>
          <a:ext cx="0" cy="0"/>
          <a:chOff x="0" y="0"/>
          <a:chExt cx="0" cy="0"/>
        </a:xfrm>
      </p:grpSpPr>
      <p:sp>
        <p:nvSpPr>
          <p:cNvPr id="6" name="正方形/長方形 5"/>
          <p:cNvSpPr/>
          <p:nvPr userDrawn="1"/>
        </p:nvSpPr>
        <p:spPr>
          <a:xfrm>
            <a:off x="463445" y="4673432"/>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0038" y="4017945"/>
            <a:ext cx="1233639" cy="1233639"/>
          </a:xfrm>
          <a:prstGeom prst="rect">
            <a:avLst/>
          </a:prstGeom>
        </p:spPr>
      </p:pic>
      <p:sp>
        <p:nvSpPr>
          <p:cNvPr id="9" name="テキスト プレースホルダー 5"/>
          <p:cNvSpPr>
            <a:spLocks noGrp="1"/>
          </p:cNvSpPr>
          <p:nvPr>
            <p:ph type="body" sz="quarter" idx="13" hasCustomPrompt="1"/>
          </p:nvPr>
        </p:nvSpPr>
        <p:spPr>
          <a:xfrm>
            <a:off x="620962" y="5362280"/>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3" name="テキスト プレースホルダー 5"/>
          <p:cNvSpPr>
            <a:spLocks noGrp="1"/>
          </p:cNvSpPr>
          <p:nvPr>
            <p:ph type="body" sz="quarter" idx="14" hasCustomPrompt="1"/>
          </p:nvPr>
        </p:nvSpPr>
        <p:spPr>
          <a:xfrm>
            <a:off x="553455" y="2563078"/>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 name="図プレースホルダー 7"/>
          <p:cNvSpPr>
            <a:spLocks noGrp="1"/>
          </p:cNvSpPr>
          <p:nvPr>
            <p:ph type="pic" sz="quarter" idx="15" hasCustomPrompt="1"/>
          </p:nvPr>
        </p:nvSpPr>
        <p:spPr>
          <a:xfrm>
            <a:off x="1839322" y="43076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62" name="正方形/長方形 61"/>
          <p:cNvSpPr/>
          <p:nvPr userDrawn="1"/>
        </p:nvSpPr>
        <p:spPr>
          <a:xfrm>
            <a:off x="3927279" y="4673432"/>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図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3872" y="4017945"/>
            <a:ext cx="1233639" cy="1233639"/>
          </a:xfrm>
          <a:prstGeom prst="rect">
            <a:avLst/>
          </a:prstGeom>
        </p:spPr>
      </p:pic>
      <p:sp>
        <p:nvSpPr>
          <p:cNvPr id="64" name="テキスト プレースホルダー 5"/>
          <p:cNvSpPr>
            <a:spLocks noGrp="1"/>
          </p:cNvSpPr>
          <p:nvPr>
            <p:ph type="body" sz="quarter" idx="16" hasCustomPrompt="1"/>
          </p:nvPr>
        </p:nvSpPr>
        <p:spPr>
          <a:xfrm>
            <a:off x="4084796" y="5362280"/>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65" name="テキスト プレースホルダー 5"/>
          <p:cNvSpPr>
            <a:spLocks noGrp="1"/>
          </p:cNvSpPr>
          <p:nvPr>
            <p:ph type="body" sz="quarter" idx="17" hasCustomPrompt="1"/>
          </p:nvPr>
        </p:nvSpPr>
        <p:spPr>
          <a:xfrm>
            <a:off x="4017289" y="2563078"/>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66" name="図プレースホルダー 7"/>
          <p:cNvSpPr>
            <a:spLocks noGrp="1"/>
          </p:cNvSpPr>
          <p:nvPr>
            <p:ph type="pic" sz="quarter" idx="18" hasCustomPrompt="1"/>
          </p:nvPr>
        </p:nvSpPr>
        <p:spPr>
          <a:xfrm>
            <a:off x="5303156" y="4307614"/>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67" name="正方形/長方形 66"/>
          <p:cNvSpPr/>
          <p:nvPr userDrawn="1"/>
        </p:nvSpPr>
        <p:spPr>
          <a:xfrm>
            <a:off x="7391113" y="4673133"/>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8" name="図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706" y="4017646"/>
            <a:ext cx="1233639" cy="1233639"/>
          </a:xfrm>
          <a:prstGeom prst="rect">
            <a:avLst/>
          </a:prstGeom>
        </p:spPr>
      </p:pic>
      <p:sp>
        <p:nvSpPr>
          <p:cNvPr id="69" name="テキスト プレースホルダー 5"/>
          <p:cNvSpPr>
            <a:spLocks noGrp="1"/>
          </p:cNvSpPr>
          <p:nvPr>
            <p:ph type="body" sz="quarter" idx="19" hasCustomPrompt="1"/>
          </p:nvPr>
        </p:nvSpPr>
        <p:spPr>
          <a:xfrm>
            <a:off x="7548630" y="5361981"/>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0" name="テキスト プレースホルダー 5"/>
          <p:cNvSpPr>
            <a:spLocks noGrp="1"/>
          </p:cNvSpPr>
          <p:nvPr>
            <p:ph type="body" sz="quarter" idx="20" hasCustomPrompt="1"/>
          </p:nvPr>
        </p:nvSpPr>
        <p:spPr>
          <a:xfrm>
            <a:off x="7481123" y="2562779"/>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71" name="図プレースホルダー 7"/>
          <p:cNvSpPr>
            <a:spLocks noGrp="1"/>
          </p:cNvSpPr>
          <p:nvPr>
            <p:ph type="pic" sz="quarter" idx="21" hasCustomPrompt="1"/>
          </p:nvPr>
        </p:nvSpPr>
        <p:spPr>
          <a:xfrm>
            <a:off x="8766990" y="4307315"/>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72" name="正方形/長方形 71"/>
          <p:cNvSpPr/>
          <p:nvPr userDrawn="1"/>
        </p:nvSpPr>
        <p:spPr>
          <a:xfrm>
            <a:off x="10854947" y="4673133"/>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3" name="図 7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41540" y="4017646"/>
            <a:ext cx="1233639" cy="1233639"/>
          </a:xfrm>
          <a:prstGeom prst="rect">
            <a:avLst/>
          </a:prstGeom>
        </p:spPr>
      </p:pic>
      <p:sp>
        <p:nvSpPr>
          <p:cNvPr id="74" name="テキスト プレースホルダー 5"/>
          <p:cNvSpPr>
            <a:spLocks noGrp="1"/>
          </p:cNvSpPr>
          <p:nvPr>
            <p:ph type="body" sz="quarter" idx="22" hasCustomPrompt="1"/>
          </p:nvPr>
        </p:nvSpPr>
        <p:spPr>
          <a:xfrm>
            <a:off x="11012464" y="5361981"/>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5" name="テキスト プレースホルダー 5"/>
          <p:cNvSpPr>
            <a:spLocks noGrp="1"/>
          </p:cNvSpPr>
          <p:nvPr>
            <p:ph type="body" sz="quarter" idx="23" hasCustomPrompt="1"/>
          </p:nvPr>
        </p:nvSpPr>
        <p:spPr>
          <a:xfrm>
            <a:off x="10944957" y="2562779"/>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76" name="図プレースホルダー 7"/>
          <p:cNvSpPr>
            <a:spLocks noGrp="1"/>
          </p:cNvSpPr>
          <p:nvPr>
            <p:ph type="pic" sz="quarter" idx="24" hasCustomPrompt="1"/>
          </p:nvPr>
        </p:nvSpPr>
        <p:spPr>
          <a:xfrm>
            <a:off x="12230824" y="4307315"/>
            <a:ext cx="655070" cy="654301"/>
          </a:xfrm>
        </p:spPr>
        <p:txBody>
          <a:bodyPr>
            <a:normAutofit/>
          </a:bodyPr>
          <a:lstStyle>
            <a:lvl1pPr>
              <a:defRPr sz="1800"/>
            </a:lvl1pPr>
          </a:lstStyle>
          <a:p>
            <a:r>
              <a:rPr kumimoji="1" lang="en-US" altLang="ja-JP" dirty="0" smtClean="0"/>
              <a:t>Icon</a:t>
            </a:r>
            <a:endParaRPr kumimoji="1" lang="ja-JP" altLang="en-US" dirty="0"/>
          </a:p>
        </p:txBody>
      </p:sp>
      <p:sp>
        <p:nvSpPr>
          <p:cNvPr id="77" name="正方形/長方形 76"/>
          <p:cNvSpPr/>
          <p:nvPr userDrawn="1"/>
        </p:nvSpPr>
        <p:spPr>
          <a:xfrm>
            <a:off x="14318782" y="4671372"/>
            <a:ext cx="3375374" cy="29453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8" name="図 7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05375" y="4015885"/>
            <a:ext cx="1233639" cy="1233639"/>
          </a:xfrm>
          <a:prstGeom prst="rect">
            <a:avLst/>
          </a:prstGeom>
        </p:spPr>
      </p:pic>
      <p:sp>
        <p:nvSpPr>
          <p:cNvPr id="79" name="テキスト プレースホルダー 5"/>
          <p:cNvSpPr>
            <a:spLocks noGrp="1"/>
          </p:cNvSpPr>
          <p:nvPr>
            <p:ph type="body" sz="quarter" idx="25" hasCustomPrompt="1"/>
          </p:nvPr>
        </p:nvSpPr>
        <p:spPr>
          <a:xfrm>
            <a:off x="14476299" y="5360220"/>
            <a:ext cx="3060340" cy="2048044"/>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80" name="テキスト プレースホルダー 5"/>
          <p:cNvSpPr>
            <a:spLocks noGrp="1"/>
          </p:cNvSpPr>
          <p:nvPr>
            <p:ph type="body" sz="quarter" idx="26" hasCustomPrompt="1"/>
          </p:nvPr>
        </p:nvSpPr>
        <p:spPr>
          <a:xfrm>
            <a:off x="14408792" y="2561018"/>
            <a:ext cx="3195355" cy="1417657"/>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1" name="図プレースホルダー 7"/>
          <p:cNvSpPr>
            <a:spLocks noGrp="1"/>
          </p:cNvSpPr>
          <p:nvPr>
            <p:ph type="pic" sz="quarter" idx="27" hasCustomPrompt="1"/>
          </p:nvPr>
        </p:nvSpPr>
        <p:spPr>
          <a:xfrm>
            <a:off x="15694659" y="4305554"/>
            <a:ext cx="655070" cy="654301"/>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13541522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p:cTn id="1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9" dur="5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20" dur="500"/>
                                        <p:tgtEl>
                                          <p:spTgt spid="13">
                                            <p:txEl>
                                              <p:pRg st="0" end="0"/>
                                            </p:tx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90"/>
                                          </p:val>
                                        </p:tav>
                                        <p:tav tm="100000">
                                          <p:val>
                                            <p:fltVal val="0"/>
                                          </p:val>
                                        </p:tav>
                                      </p:tavLst>
                                    </p:anim>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par>
                          <p:cTn id="31" fill="hold">
                            <p:stCondLst>
                              <p:cond delay="1500"/>
                            </p:stCondLst>
                            <p:childTnLst>
                              <p:par>
                                <p:cTn id="32" presetID="16" presetClass="entr" presetSubtype="37" fill="hold" grpId="0"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barn(outVertical)">
                                      <p:cBhvr>
                                        <p:cTn id="34" dur="500"/>
                                        <p:tgtEl>
                                          <p:spTgt spid="62"/>
                                        </p:tgtEl>
                                      </p:cBhvr>
                                    </p:animEffect>
                                  </p:childTnLst>
                                </p:cTn>
                              </p:par>
                            </p:childTnLst>
                          </p:cTn>
                        </p:par>
                        <p:par>
                          <p:cTn id="35" fill="hold">
                            <p:stCondLst>
                              <p:cond delay="2000"/>
                            </p:stCondLst>
                            <p:childTnLst>
                              <p:par>
                                <p:cTn id="36" presetID="31" presetClass="entr" presetSubtype="0" fill="hold" nodeType="after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 calcmode="lin" valueType="num">
                                      <p:cBhvr>
                                        <p:cTn id="40" dur="500" fill="hold"/>
                                        <p:tgtEl>
                                          <p:spTgt spid="63"/>
                                        </p:tgtEl>
                                        <p:attrNameLst>
                                          <p:attrName>style.rotation</p:attrName>
                                        </p:attrNameLst>
                                      </p:cBhvr>
                                      <p:tavLst>
                                        <p:tav tm="0">
                                          <p:val>
                                            <p:fltVal val="90"/>
                                          </p:val>
                                        </p:tav>
                                        <p:tav tm="100000">
                                          <p:val>
                                            <p:fltVal val="0"/>
                                          </p:val>
                                        </p:tav>
                                      </p:tavLst>
                                    </p:anim>
                                    <p:animEffect transition="in" filter="fade">
                                      <p:cBhvr>
                                        <p:cTn id="41" dur="500"/>
                                        <p:tgtEl>
                                          <p:spTgt spid="63"/>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65">
                                            <p:txEl>
                                              <p:pRg st="0" end="0"/>
                                            </p:txEl>
                                          </p:spTgt>
                                        </p:tgtEl>
                                        <p:attrNameLst>
                                          <p:attrName>style.visibility</p:attrName>
                                        </p:attrNameLst>
                                      </p:cBhvr>
                                      <p:to>
                                        <p:strVal val="visible"/>
                                      </p:to>
                                    </p:set>
                                    <p:anim calcmode="lin" valueType="num">
                                      <p:cBhvr>
                                        <p:cTn id="44"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65">
                                            <p:txEl>
                                              <p:pRg st="0" end="0"/>
                                            </p:txEl>
                                          </p:spTgt>
                                        </p:tgtEl>
                                        <p:attrNameLst>
                                          <p:attrName>ppt_h</p:attrName>
                                        </p:attrNameLst>
                                      </p:cBhvr>
                                      <p:tavLst>
                                        <p:tav tm="0">
                                          <p:val>
                                            <p:fltVal val="0"/>
                                          </p:val>
                                        </p:tav>
                                        <p:tav tm="100000">
                                          <p:val>
                                            <p:strVal val="#ppt_h"/>
                                          </p:val>
                                        </p:tav>
                                      </p:tavLst>
                                    </p:anim>
                                    <p:anim calcmode="lin" valueType="num">
                                      <p:cBhvr>
                                        <p:cTn id="46" dur="500" fill="hold"/>
                                        <p:tgtEl>
                                          <p:spTgt spid="65">
                                            <p:txEl>
                                              <p:pRg st="0" end="0"/>
                                            </p:txEl>
                                          </p:spTgt>
                                        </p:tgtEl>
                                        <p:attrNameLst>
                                          <p:attrName>style.rotation</p:attrName>
                                        </p:attrNameLst>
                                      </p:cBhvr>
                                      <p:tavLst>
                                        <p:tav tm="0">
                                          <p:val>
                                            <p:fltVal val="90"/>
                                          </p:val>
                                        </p:tav>
                                        <p:tav tm="100000">
                                          <p:val>
                                            <p:fltVal val="0"/>
                                          </p:val>
                                        </p:tav>
                                      </p:tavLst>
                                    </p:anim>
                                    <p:animEffect transition="in" filter="fade">
                                      <p:cBhvr>
                                        <p:cTn id="47" dur="500"/>
                                        <p:tgtEl>
                                          <p:spTgt spid="65">
                                            <p:txEl>
                                              <p:pRg st="0" end="0"/>
                                            </p:txEl>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p:cTn id="50" dur="500" fill="hold"/>
                                        <p:tgtEl>
                                          <p:spTgt spid="66"/>
                                        </p:tgtEl>
                                        <p:attrNameLst>
                                          <p:attrName>ppt_w</p:attrName>
                                        </p:attrNameLst>
                                      </p:cBhvr>
                                      <p:tavLst>
                                        <p:tav tm="0">
                                          <p:val>
                                            <p:fltVal val="0"/>
                                          </p:val>
                                        </p:tav>
                                        <p:tav tm="100000">
                                          <p:val>
                                            <p:strVal val="#ppt_w"/>
                                          </p:val>
                                        </p:tav>
                                      </p:tavLst>
                                    </p:anim>
                                    <p:anim calcmode="lin" valueType="num">
                                      <p:cBhvr>
                                        <p:cTn id="51" dur="500" fill="hold"/>
                                        <p:tgtEl>
                                          <p:spTgt spid="66"/>
                                        </p:tgtEl>
                                        <p:attrNameLst>
                                          <p:attrName>ppt_h</p:attrName>
                                        </p:attrNameLst>
                                      </p:cBhvr>
                                      <p:tavLst>
                                        <p:tav tm="0">
                                          <p:val>
                                            <p:fltVal val="0"/>
                                          </p:val>
                                        </p:tav>
                                        <p:tav tm="100000">
                                          <p:val>
                                            <p:strVal val="#ppt_h"/>
                                          </p:val>
                                        </p:tav>
                                      </p:tavLst>
                                    </p:anim>
                                    <p:anim calcmode="lin" valueType="num">
                                      <p:cBhvr>
                                        <p:cTn id="52" dur="500" fill="hold"/>
                                        <p:tgtEl>
                                          <p:spTgt spid="66"/>
                                        </p:tgtEl>
                                        <p:attrNameLst>
                                          <p:attrName>style.rotation</p:attrName>
                                        </p:attrNameLst>
                                      </p:cBhvr>
                                      <p:tavLst>
                                        <p:tav tm="0">
                                          <p:val>
                                            <p:fltVal val="90"/>
                                          </p:val>
                                        </p:tav>
                                        <p:tav tm="100000">
                                          <p:val>
                                            <p:fltVal val="0"/>
                                          </p:val>
                                        </p:tav>
                                      </p:tavLst>
                                    </p:anim>
                                    <p:animEffect transition="in" filter="fade">
                                      <p:cBhvr>
                                        <p:cTn id="53" dur="500"/>
                                        <p:tgtEl>
                                          <p:spTgt spid="66"/>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64">
                                            <p:txEl>
                                              <p:pRg st="0" end="0"/>
                                            </p:txEl>
                                          </p:spTgt>
                                        </p:tgtEl>
                                        <p:attrNameLst>
                                          <p:attrName>style.visibility</p:attrName>
                                        </p:attrNameLst>
                                      </p:cBhvr>
                                      <p:to>
                                        <p:strVal val="visible"/>
                                      </p:to>
                                    </p:set>
                                    <p:animEffect transition="in" filter="fade">
                                      <p:cBhvr>
                                        <p:cTn id="57" dur="500"/>
                                        <p:tgtEl>
                                          <p:spTgt spid="64">
                                            <p:txEl>
                                              <p:pRg st="0" end="0"/>
                                            </p:txEl>
                                          </p:spTgt>
                                        </p:tgtEl>
                                      </p:cBhvr>
                                    </p:animEffect>
                                  </p:childTnLst>
                                </p:cTn>
                              </p:par>
                            </p:childTnLst>
                          </p:cTn>
                        </p:par>
                        <p:par>
                          <p:cTn id="58" fill="hold">
                            <p:stCondLst>
                              <p:cond delay="3000"/>
                            </p:stCondLst>
                            <p:childTnLst>
                              <p:par>
                                <p:cTn id="59" presetID="16" presetClass="entr" presetSubtype="37" fill="hold" grpId="0" nodeType="after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barn(outVertical)">
                                      <p:cBhvr>
                                        <p:cTn id="61" dur="500"/>
                                        <p:tgtEl>
                                          <p:spTgt spid="67"/>
                                        </p:tgtEl>
                                      </p:cBhvr>
                                    </p:animEffect>
                                  </p:childTnLst>
                                </p:cTn>
                              </p:par>
                            </p:childTnLst>
                          </p:cTn>
                        </p:par>
                        <p:par>
                          <p:cTn id="62" fill="hold">
                            <p:stCondLst>
                              <p:cond delay="3500"/>
                            </p:stCondLst>
                            <p:childTnLst>
                              <p:par>
                                <p:cTn id="63" presetID="31" presetClass="entr" presetSubtype="0" fill="hold" nodeType="afterEffect">
                                  <p:stCondLst>
                                    <p:cond delay="0"/>
                                  </p:stCondLst>
                                  <p:childTnLst>
                                    <p:set>
                                      <p:cBhvr>
                                        <p:cTn id="64" dur="1" fill="hold">
                                          <p:stCondLst>
                                            <p:cond delay="0"/>
                                          </p:stCondLst>
                                        </p:cTn>
                                        <p:tgtEl>
                                          <p:spTgt spid="68"/>
                                        </p:tgtEl>
                                        <p:attrNameLst>
                                          <p:attrName>style.visibility</p:attrName>
                                        </p:attrNameLst>
                                      </p:cBhvr>
                                      <p:to>
                                        <p:strVal val="visible"/>
                                      </p:to>
                                    </p:set>
                                    <p:anim calcmode="lin" valueType="num">
                                      <p:cBhvr>
                                        <p:cTn id="65" dur="500" fill="hold"/>
                                        <p:tgtEl>
                                          <p:spTgt spid="68"/>
                                        </p:tgtEl>
                                        <p:attrNameLst>
                                          <p:attrName>ppt_w</p:attrName>
                                        </p:attrNameLst>
                                      </p:cBhvr>
                                      <p:tavLst>
                                        <p:tav tm="0">
                                          <p:val>
                                            <p:fltVal val="0"/>
                                          </p:val>
                                        </p:tav>
                                        <p:tav tm="100000">
                                          <p:val>
                                            <p:strVal val="#ppt_w"/>
                                          </p:val>
                                        </p:tav>
                                      </p:tavLst>
                                    </p:anim>
                                    <p:anim calcmode="lin" valueType="num">
                                      <p:cBhvr>
                                        <p:cTn id="66" dur="500" fill="hold"/>
                                        <p:tgtEl>
                                          <p:spTgt spid="68"/>
                                        </p:tgtEl>
                                        <p:attrNameLst>
                                          <p:attrName>ppt_h</p:attrName>
                                        </p:attrNameLst>
                                      </p:cBhvr>
                                      <p:tavLst>
                                        <p:tav tm="0">
                                          <p:val>
                                            <p:fltVal val="0"/>
                                          </p:val>
                                        </p:tav>
                                        <p:tav tm="100000">
                                          <p:val>
                                            <p:strVal val="#ppt_h"/>
                                          </p:val>
                                        </p:tav>
                                      </p:tavLst>
                                    </p:anim>
                                    <p:anim calcmode="lin" valueType="num">
                                      <p:cBhvr>
                                        <p:cTn id="67" dur="500" fill="hold"/>
                                        <p:tgtEl>
                                          <p:spTgt spid="68"/>
                                        </p:tgtEl>
                                        <p:attrNameLst>
                                          <p:attrName>style.rotation</p:attrName>
                                        </p:attrNameLst>
                                      </p:cBhvr>
                                      <p:tavLst>
                                        <p:tav tm="0">
                                          <p:val>
                                            <p:fltVal val="90"/>
                                          </p:val>
                                        </p:tav>
                                        <p:tav tm="100000">
                                          <p:val>
                                            <p:fltVal val="0"/>
                                          </p:val>
                                        </p:tav>
                                      </p:tavLst>
                                    </p:anim>
                                    <p:animEffect transition="in" filter="fade">
                                      <p:cBhvr>
                                        <p:cTn id="68" dur="500"/>
                                        <p:tgtEl>
                                          <p:spTgt spid="68"/>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70">
                                            <p:txEl>
                                              <p:pRg st="0" end="0"/>
                                            </p:txEl>
                                          </p:spTgt>
                                        </p:tgtEl>
                                        <p:attrNameLst>
                                          <p:attrName>style.visibility</p:attrName>
                                        </p:attrNameLst>
                                      </p:cBhvr>
                                      <p:to>
                                        <p:strVal val="visible"/>
                                      </p:to>
                                    </p:set>
                                    <p:anim calcmode="lin" valueType="num">
                                      <p:cBhvr>
                                        <p:cTn id="71"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70">
                                            <p:txEl>
                                              <p:pRg st="0" end="0"/>
                                            </p:txEl>
                                          </p:spTgt>
                                        </p:tgtEl>
                                        <p:attrNameLst>
                                          <p:attrName>ppt_h</p:attrName>
                                        </p:attrNameLst>
                                      </p:cBhvr>
                                      <p:tavLst>
                                        <p:tav tm="0">
                                          <p:val>
                                            <p:fltVal val="0"/>
                                          </p:val>
                                        </p:tav>
                                        <p:tav tm="100000">
                                          <p:val>
                                            <p:strVal val="#ppt_h"/>
                                          </p:val>
                                        </p:tav>
                                      </p:tavLst>
                                    </p:anim>
                                    <p:anim calcmode="lin" valueType="num">
                                      <p:cBhvr>
                                        <p:cTn id="73" dur="500" fill="hold"/>
                                        <p:tgtEl>
                                          <p:spTgt spid="70">
                                            <p:txEl>
                                              <p:pRg st="0" end="0"/>
                                            </p:txEl>
                                          </p:spTgt>
                                        </p:tgtEl>
                                        <p:attrNameLst>
                                          <p:attrName>style.rotation</p:attrName>
                                        </p:attrNameLst>
                                      </p:cBhvr>
                                      <p:tavLst>
                                        <p:tav tm="0">
                                          <p:val>
                                            <p:fltVal val="90"/>
                                          </p:val>
                                        </p:tav>
                                        <p:tav tm="100000">
                                          <p:val>
                                            <p:fltVal val="0"/>
                                          </p:val>
                                        </p:tav>
                                      </p:tavLst>
                                    </p:anim>
                                    <p:animEffect transition="in" filter="fade">
                                      <p:cBhvr>
                                        <p:cTn id="74" dur="500"/>
                                        <p:tgtEl>
                                          <p:spTgt spid="70">
                                            <p:txEl>
                                              <p:pRg st="0" end="0"/>
                                            </p:tx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anim calcmode="lin" valueType="num">
                                      <p:cBhvr>
                                        <p:cTn id="79" dur="500" fill="hold"/>
                                        <p:tgtEl>
                                          <p:spTgt spid="71"/>
                                        </p:tgtEl>
                                        <p:attrNameLst>
                                          <p:attrName>style.rotation</p:attrName>
                                        </p:attrNameLst>
                                      </p:cBhvr>
                                      <p:tavLst>
                                        <p:tav tm="0">
                                          <p:val>
                                            <p:fltVal val="90"/>
                                          </p:val>
                                        </p:tav>
                                        <p:tav tm="100000">
                                          <p:val>
                                            <p:fltVal val="0"/>
                                          </p:val>
                                        </p:tav>
                                      </p:tavLst>
                                    </p:anim>
                                    <p:animEffect transition="in" filter="fade">
                                      <p:cBhvr>
                                        <p:cTn id="80" dur="500"/>
                                        <p:tgtEl>
                                          <p:spTgt spid="71"/>
                                        </p:tgtEl>
                                      </p:cBhvr>
                                    </p:animEffect>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69">
                                            <p:txEl>
                                              <p:pRg st="0" end="0"/>
                                            </p:txEl>
                                          </p:spTgt>
                                        </p:tgtEl>
                                        <p:attrNameLst>
                                          <p:attrName>style.visibility</p:attrName>
                                        </p:attrNameLst>
                                      </p:cBhvr>
                                      <p:to>
                                        <p:strVal val="visible"/>
                                      </p:to>
                                    </p:set>
                                    <p:animEffect transition="in" filter="fade">
                                      <p:cBhvr>
                                        <p:cTn id="84" dur="500"/>
                                        <p:tgtEl>
                                          <p:spTgt spid="69">
                                            <p:txEl>
                                              <p:pRg st="0" end="0"/>
                                            </p:txEl>
                                          </p:spTgt>
                                        </p:tgtEl>
                                      </p:cBhvr>
                                    </p:animEffect>
                                  </p:childTnLst>
                                </p:cTn>
                              </p:par>
                            </p:childTnLst>
                          </p:cTn>
                        </p:par>
                        <p:par>
                          <p:cTn id="85" fill="hold">
                            <p:stCondLst>
                              <p:cond delay="4500"/>
                            </p:stCondLst>
                            <p:childTnLst>
                              <p:par>
                                <p:cTn id="86" presetID="16" presetClass="entr" presetSubtype="37"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barn(outVertical)">
                                      <p:cBhvr>
                                        <p:cTn id="88" dur="500"/>
                                        <p:tgtEl>
                                          <p:spTgt spid="72"/>
                                        </p:tgtEl>
                                      </p:cBhvr>
                                    </p:animEffect>
                                  </p:childTnLst>
                                </p:cTn>
                              </p:par>
                            </p:childTnLst>
                          </p:cTn>
                        </p:par>
                        <p:par>
                          <p:cTn id="89" fill="hold">
                            <p:stCondLst>
                              <p:cond delay="5000"/>
                            </p:stCondLst>
                            <p:childTnLst>
                              <p:par>
                                <p:cTn id="90" presetID="31" presetClass="entr" presetSubtype="0" fill="hold" nodeType="after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p:cTn id="92" dur="500" fill="hold"/>
                                        <p:tgtEl>
                                          <p:spTgt spid="73"/>
                                        </p:tgtEl>
                                        <p:attrNameLst>
                                          <p:attrName>ppt_w</p:attrName>
                                        </p:attrNameLst>
                                      </p:cBhvr>
                                      <p:tavLst>
                                        <p:tav tm="0">
                                          <p:val>
                                            <p:fltVal val="0"/>
                                          </p:val>
                                        </p:tav>
                                        <p:tav tm="100000">
                                          <p:val>
                                            <p:strVal val="#ppt_w"/>
                                          </p:val>
                                        </p:tav>
                                      </p:tavLst>
                                    </p:anim>
                                    <p:anim calcmode="lin" valueType="num">
                                      <p:cBhvr>
                                        <p:cTn id="93" dur="500" fill="hold"/>
                                        <p:tgtEl>
                                          <p:spTgt spid="73"/>
                                        </p:tgtEl>
                                        <p:attrNameLst>
                                          <p:attrName>ppt_h</p:attrName>
                                        </p:attrNameLst>
                                      </p:cBhvr>
                                      <p:tavLst>
                                        <p:tav tm="0">
                                          <p:val>
                                            <p:fltVal val="0"/>
                                          </p:val>
                                        </p:tav>
                                        <p:tav tm="100000">
                                          <p:val>
                                            <p:strVal val="#ppt_h"/>
                                          </p:val>
                                        </p:tav>
                                      </p:tavLst>
                                    </p:anim>
                                    <p:anim calcmode="lin" valueType="num">
                                      <p:cBhvr>
                                        <p:cTn id="94" dur="500" fill="hold"/>
                                        <p:tgtEl>
                                          <p:spTgt spid="73"/>
                                        </p:tgtEl>
                                        <p:attrNameLst>
                                          <p:attrName>style.rotation</p:attrName>
                                        </p:attrNameLst>
                                      </p:cBhvr>
                                      <p:tavLst>
                                        <p:tav tm="0">
                                          <p:val>
                                            <p:fltVal val="90"/>
                                          </p:val>
                                        </p:tav>
                                        <p:tav tm="100000">
                                          <p:val>
                                            <p:fltVal val="0"/>
                                          </p:val>
                                        </p:tav>
                                      </p:tavLst>
                                    </p:anim>
                                    <p:animEffect transition="in" filter="fade">
                                      <p:cBhvr>
                                        <p:cTn id="95" dur="500"/>
                                        <p:tgtEl>
                                          <p:spTgt spid="73"/>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75">
                                            <p:txEl>
                                              <p:pRg st="0" end="0"/>
                                            </p:txEl>
                                          </p:spTgt>
                                        </p:tgtEl>
                                        <p:attrNameLst>
                                          <p:attrName>style.visibility</p:attrName>
                                        </p:attrNameLst>
                                      </p:cBhvr>
                                      <p:to>
                                        <p:strVal val="visible"/>
                                      </p:to>
                                    </p:set>
                                    <p:anim calcmode="lin" valueType="num">
                                      <p:cBhvr>
                                        <p:cTn id="98" dur="5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75">
                                            <p:txEl>
                                              <p:pRg st="0" end="0"/>
                                            </p:txEl>
                                          </p:spTgt>
                                        </p:tgtEl>
                                        <p:attrNameLst>
                                          <p:attrName>ppt_h</p:attrName>
                                        </p:attrNameLst>
                                      </p:cBhvr>
                                      <p:tavLst>
                                        <p:tav tm="0">
                                          <p:val>
                                            <p:fltVal val="0"/>
                                          </p:val>
                                        </p:tav>
                                        <p:tav tm="100000">
                                          <p:val>
                                            <p:strVal val="#ppt_h"/>
                                          </p:val>
                                        </p:tav>
                                      </p:tavLst>
                                    </p:anim>
                                    <p:anim calcmode="lin" valueType="num">
                                      <p:cBhvr>
                                        <p:cTn id="100" dur="500" fill="hold"/>
                                        <p:tgtEl>
                                          <p:spTgt spid="75">
                                            <p:txEl>
                                              <p:pRg st="0" end="0"/>
                                            </p:txEl>
                                          </p:spTgt>
                                        </p:tgtEl>
                                        <p:attrNameLst>
                                          <p:attrName>style.rotation</p:attrName>
                                        </p:attrNameLst>
                                      </p:cBhvr>
                                      <p:tavLst>
                                        <p:tav tm="0">
                                          <p:val>
                                            <p:fltVal val="90"/>
                                          </p:val>
                                        </p:tav>
                                        <p:tav tm="100000">
                                          <p:val>
                                            <p:fltVal val="0"/>
                                          </p:val>
                                        </p:tav>
                                      </p:tavLst>
                                    </p:anim>
                                    <p:animEffect transition="in" filter="fade">
                                      <p:cBhvr>
                                        <p:cTn id="101" dur="500"/>
                                        <p:tgtEl>
                                          <p:spTgt spid="75">
                                            <p:txEl>
                                              <p:pRg st="0" end="0"/>
                                            </p:txEl>
                                          </p:spTgt>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76"/>
                                        </p:tgtEl>
                                        <p:attrNameLst>
                                          <p:attrName>style.visibility</p:attrName>
                                        </p:attrNameLst>
                                      </p:cBhvr>
                                      <p:to>
                                        <p:strVal val="visible"/>
                                      </p:to>
                                    </p:set>
                                    <p:anim calcmode="lin" valueType="num">
                                      <p:cBhvr>
                                        <p:cTn id="104" dur="500" fill="hold"/>
                                        <p:tgtEl>
                                          <p:spTgt spid="76"/>
                                        </p:tgtEl>
                                        <p:attrNameLst>
                                          <p:attrName>ppt_w</p:attrName>
                                        </p:attrNameLst>
                                      </p:cBhvr>
                                      <p:tavLst>
                                        <p:tav tm="0">
                                          <p:val>
                                            <p:fltVal val="0"/>
                                          </p:val>
                                        </p:tav>
                                        <p:tav tm="100000">
                                          <p:val>
                                            <p:strVal val="#ppt_w"/>
                                          </p:val>
                                        </p:tav>
                                      </p:tavLst>
                                    </p:anim>
                                    <p:anim calcmode="lin" valueType="num">
                                      <p:cBhvr>
                                        <p:cTn id="105" dur="500" fill="hold"/>
                                        <p:tgtEl>
                                          <p:spTgt spid="76"/>
                                        </p:tgtEl>
                                        <p:attrNameLst>
                                          <p:attrName>ppt_h</p:attrName>
                                        </p:attrNameLst>
                                      </p:cBhvr>
                                      <p:tavLst>
                                        <p:tav tm="0">
                                          <p:val>
                                            <p:fltVal val="0"/>
                                          </p:val>
                                        </p:tav>
                                        <p:tav tm="100000">
                                          <p:val>
                                            <p:strVal val="#ppt_h"/>
                                          </p:val>
                                        </p:tav>
                                      </p:tavLst>
                                    </p:anim>
                                    <p:anim calcmode="lin" valueType="num">
                                      <p:cBhvr>
                                        <p:cTn id="106" dur="500" fill="hold"/>
                                        <p:tgtEl>
                                          <p:spTgt spid="76"/>
                                        </p:tgtEl>
                                        <p:attrNameLst>
                                          <p:attrName>style.rotation</p:attrName>
                                        </p:attrNameLst>
                                      </p:cBhvr>
                                      <p:tavLst>
                                        <p:tav tm="0">
                                          <p:val>
                                            <p:fltVal val="90"/>
                                          </p:val>
                                        </p:tav>
                                        <p:tav tm="100000">
                                          <p:val>
                                            <p:fltVal val="0"/>
                                          </p:val>
                                        </p:tav>
                                      </p:tavLst>
                                    </p:anim>
                                    <p:animEffect transition="in" filter="fade">
                                      <p:cBhvr>
                                        <p:cTn id="107" dur="500"/>
                                        <p:tgtEl>
                                          <p:spTgt spid="76"/>
                                        </p:tgtEl>
                                      </p:cBhvr>
                                    </p:animEffect>
                                  </p:childTnLst>
                                </p:cTn>
                              </p:par>
                            </p:childTnLst>
                          </p:cTn>
                        </p:par>
                        <p:par>
                          <p:cTn id="108" fill="hold">
                            <p:stCondLst>
                              <p:cond delay="5500"/>
                            </p:stCondLst>
                            <p:childTnLst>
                              <p:par>
                                <p:cTn id="109" presetID="10" presetClass="entr" presetSubtype="0" fill="hold" grpId="0" nodeType="afterEffect">
                                  <p:stCondLst>
                                    <p:cond delay="0"/>
                                  </p:stCondLst>
                                  <p:childTnLst>
                                    <p:set>
                                      <p:cBhvr>
                                        <p:cTn id="110" dur="1" fill="hold">
                                          <p:stCondLst>
                                            <p:cond delay="0"/>
                                          </p:stCondLst>
                                        </p:cTn>
                                        <p:tgtEl>
                                          <p:spTgt spid="74">
                                            <p:txEl>
                                              <p:pRg st="0" end="0"/>
                                            </p:txEl>
                                          </p:spTgt>
                                        </p:tgtEl>
                                        <p:attrNameLst>
                                          <p:attrName>style.visibility</p:attrName>
                                        </p:attrNameLst>
                                      </p:cBhvr>
                                      <p:to>
                                        <p:strVal val="visible"/>
                                      </p:to>
                                    </p:set>
                                    <p:animEffect transition="in" filter="fade">
                                      <p:cBhvr>
                                        <p:cTn id="111" dur="500"/>
                                        <p:tgtEl>
                                          <p:spTgt spid="74">
                                            <p:txEl>
                                              <p:pRg st="0" end="0"/>
                                            </p:txEl>
                                          </p:spTgt>
                                        </p:tgtEl>
                                      </p:cBhvr>
                                    </p:animEffect>
                                  </p:childTnLst>
                                </p:cTn>
                              </p:par>
                            </p:childTnLst>
                          </p:cTn>
                        </p:par>
                        <p:par>
                          <p:cTn id="112" fill="hold">
                            <p:stCondLst>
                              <p:cond delay="6000"/>
                            </p:stCondLst>
                            <p:childTnLst>
                              <p:par>
                                <p:cTn id="113" presetID="16" presetClass="entr" presetSubtype="37" fill="hold" grpId="0" nodeType="afterEffect">
                                  <p:stCondLst>
                                    <p:cond delay="0"/>
                                  </p:stCondLst>
                                  <p:childTnLst>
                                    <p:set>
                                      <p:cBhvr>
                                        <p:cTn id="114" dur="1" fill="hold">
                                          <p:stCondLst>
                                            <p:cond delay="0"/>
                                          </p:stCondLst>
                                        </p:cTn>
                                        <p:tgtEl>
                                          <p:spTgt spid="77"/>
                                        </p:tgtEl>
                                        <p:attrNameLst>
                                          <p:attrName>style.visibility</p:attrName>
                                        </p:attrNameLst>
                                      </p:cBhvr>
                                      <p:to>
                                        <p:strVal val="visible"/>
                                      </p:to>
                                    </p:set>
                                    <p:animEffect transition="in" filter="barn(outVertical)">
                                      <p:cBhvr>
                                        <p:cTn id="115" dur="500"/>
                                        <p:tgtEl>
                                          <p:spTgt spid="77"/>
                                        </p:tgtEl>
                                      </p:cBhvr>
                                    </p:animEffect>
                                  </p:childTnLst>
                                </p:cTn>
                              </p:par>
                            </p:childTnLst>
                          </p:cTn>
                        </p:par>
                        <p:par>
                          <p:cTn id="116" fill="hold">
                            <p:stCondLst>
                              <p:cond delay="6500"/>
                            </p:stCondLst>
                            <p:childTnLst>
                              <p:par>
                                <p:cTn id="117" presetID="31" presetClass="entr" presetSubtype="0" fill="hold" nodeType="afterEffect">
                                  <p:stCondLst>
                                    <p:cond delay="0"/>
                                  </p:stCondLst>
                                  <p:childTnLst>
                                    <p:set>
                                      <p:cBhvr>
                                        <p:cTn id="118" dur="1" fill="hold">
                                          <p:stCondLst>
                                            <p:cond delay="0"/>
                                          </p:stCondLst>
                                        </p:cTn>
                                        <p:tgtEl>
                                          <p:spTgt spid="78"/>
                                        </p:tgtEl>
                                        <p:attrNameLst>
                                          <p:attrName>style.visibility</p:attrName>
                                        </p:attrNameLst>
                                      </p:cBhvr>
                                      <p:to>
                                        <p:strVal val="visible"/>
                                      </p:to>
                                    </p:set>
                                    <p:anim calcmode="lin" valueType="num">
                                      <p:cBhvr>
                                        <p:cTn id="119" dur="500" fill="hold"/>
                                        <p:tgtEl>
                                          <p:spTgt spid="78"/>
                                        </p:tgtEl>
                                        <p:attrNameLst>
                                          <p:attrName>ppt_w</p:attrName>
                                        </p:attrNameLst>
                                      </p:cBhvr>
                                      <p:tavLst>
                                        <p:tav tm="0">
                                          <p:val>
                                            <p:fltVal val="0"/>
                                          </p:val>
                                        </p:tav>
                                        <p:tav tm="100000">
                                          <p:val>
                                            <p:strVal val="#ppt_w"/>
                                          </p:val>
                                        </p:tav>
                                      </p:tavLst>
                                    </p:anim>
                                    <p:anim calcmode="lin" valueType="num">
                                      <p:cBhvr>
                                        <p:cTn id="120" dur="500" fill="hold"/>
                                        <p:tgtEl>
                                          <p:spTgt spid="78"/>
                                        </p:tgtEl>
                                        <p:attrNameLst>
                                          <p:attrName>ppt_h</p:attrName>
                                        </p:attrNameLst>
                                      </p:cBhvr>
                                      <p:tavLst>
                                        <p:tav tm="0">
                                          <p:val>
                                            <p:fltVal val="0"/>
                                          </p:val>
                                        </p:tav>
                                        <p:tav tm="100000">
                                          <p:val>
                                            <p:strVal val="#ppt_h"/>
                                          </p:val>
                                        </p:tav>
                                      </p:tavLst>
                                    </p:anim>
                                    <p:anim calcmode="lin" valueType="num">
                                      <p:cBhvr>
                                        <p:cTn id="121" dur="500" fill="hold"/>
                                        <p:tgtEl>
                                          <p:spTgt spid="78"/>
                                        </p:tgtEl>
                                        <p:attrNameLst>
                                          <p:attrName>style.rotation</p:attrName>
                                        </p:attrNameLst>
                                      </p:cBhvr>
                                      <p:tavLst>
                                        <p:tav tm="0">
                                          <p:val>
                                            <p:fltVal val="90"/>
                                          </p:val>
                                        </p:tav>
                                        <p:tav tm="100000">
                                          <p:val>
                                            <p:fltVal val="0"/>
                                          </p:val>
                                        </p:tav>
                                      </p:tavLst>
                                    </p:anim>
                                    <p:animEffect transition="in" filter="fade">
                                      <p:cBhvr>
                                        <p:cTn id="122" dur="500"/>
                                        <p:tgtEl>
                                          <p:spTgt spid="78"/>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 calcmode="lin" valueType="num">
                                      <p:cBhvr>
                                        <p:cTn id="125" dur="500" fill="hold"/>
                                        <p:tgtEl>
                                          <p:spTgt spid="80">
                                            <p:txEl>
                                              <p:pRg st="0" end="0"/>
                                            </p:txEl>
                                          </p:spTgt>
                                        </p:tgtEl>
                                        <p:attrNameLst>
                                          <p:attrName>ppt_w</p:attrName>
                                        </p:attrNameLst>
                                      </p:cBhvr>
                                      <p:tavLst>
                                        <p:tav tm="0">
                                          <p:val>
                                            <p:fltVal val="0"/>
                                          </p:val>
                                        </p:tav>
                                        <p:tav tm="100000">
                                          <p:val>
                                            <p:strVal val="#ppt_w"/>
                                          </p:val>
                                        </p:tav>
                                      </p:tavLst>
                                    </p:anim>
                                    <p:anim calcmode="lin" valueType="num">
                                      <p:cBhvr>
                                        <p:cTn id="126" dur="500" fill="hold"/>
                                        <p:tgtEl>
                                          <p:spTgt spid="80">
                                            <p:txEl>
                                              <p:pRg st="0" end="0"/>
                                            </p:txEl>
                                          </p:spTgt>
                                        </p:tgtEl>
                                        <p:attrNameLst>
                                          <p:attrName>ppt_h</p:attrName>
                                        </p:attrNameLst>
                                      </p:cBhvr>
                                      <p:tavLst>
                                        <p:tav tm="0">
                                          <p:val>
                                            <p:fltVal val="0"/>
                                          </p:val>
                                        </p:tav>
                                        <p:tav tm="100000">
                                          <p:val>
                                            <p:strVal val="#ppt_h"/>
                                          </p:val>
                                        </p:tav>
                                      </p:tavLst>
                                    </p:anim>
                                    <p:anim calcmode="lin" valueType="num">
                                      <p:cBhvr>
                                        <p:cTn id="127" dur="500" fill="hold"/>
                                        <p:tgtEl>
                                          <p:spTgt spid="80">
                                            <p:txEl>
                                              <p:pRg st="0" end="0"/>
                                            </p:txEl>
                                          </p:spTgt>
                                        </p:tgtEl>
                                        <p:attrNameLst>
                                          <p:attrName>style.rotation</p:attrName>
                                        </p:attrNameLst>
                                      </p:cBhvr>
                                      <p:tavLst>
                                        <p:tav tm="0">
                                          <p:val>
                                            <p:fltVal val="90"/>
                                          </p:val>
                                        </p:tav>
                                        <p:tav tm="100000">
                                          <p:val>
                                            <p:fltVal val="0"/>
                                          </p:val>
                                        </p:tav>
                                      </p:tavLst>
                                    </p:anim>
                                    <p:animEffect transition="in" filter="fade">
                                      <p:cBhvr>
                                        <p:cTn id="128" dur="500"/>
                                        <p:tgtEl>
                                          <p:spTgt spid="80">
                                            <p:txEl>
                                              <p:pRg st="0" end="0"/>
                                            </p:txEl>
                                          </p:spTgt>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p:cTn id="131" dur="500" fill="hold"/>
                                        <p:tgtEl>
                                          <p:spTgt spid="81"/>
                                        </p:tgtEl>
                                        <p:attrNameLst>
                                          <p:attrName>ppt_w</p:attrName>
                                        </p:attrNameLst>
                                      </p:cBhvr>
                                      <p:tavLst>
                                        <p:tav tm="0">
                                          <p:val>
                                            <p:fltVal val="0"/>
                                          </p:val>
                                        </p:tav>
                                        <p:tav tm="100000">
                                          <p:val>
                                            <p:strVal val="#ppt_w"/>
                                          </p:val>
                                        </p:tav>
                                      </p:tavLst>
                                    </p:anim>
                                    <p:anim calcmode="lin" valueType="num">
                                      <p:cBhvr>
                                        <p:cTn id="132" dur="500" fill="hold"/>
                                        <p:tgtEl>
                                          <p:spTgt spid="81"/>
                                        </p:tgtEl>
                                        <p:attrNameLst>
                                          <p:attrName>ppt_h</p:attrName>
                                        </p:attrNameLst>
                                      </p:cBhvr>
                                      <p:tavLst>
                                        <p:tav tm="0">
                                          <p:val>
                                            <p:fltVal val="0"/>
                                          </p:val>
                                        </p:tav>
                                        <p:tav tm="100000">
                                          <p:val>
                                            <p:strVal val="#ppt_h"/>
                                          </p:val>
                                        </p:tav>
                                      </p:tavLst>
                                    </p:anim>
                                    <p:anim calcmode="lin" valueType="num">
                                      <p:cBhvr>
                                        <p:cTn id="133" dur="500" fill="hold"/>
                                        <p:tgtEl>
                                          <p:spTgt spid="81"/>
                                        </p:tgtEl>
                                        <p:attrNameLst>
                                          <p:attrName>style.rotation</p:attrName>
                                        </p:attrNameLst>
                                      </p:cBhvr>
                                      <p:tavLst>
                                        <p:tav tm="0">
                                          <p:val>
                                            <p:fltVal val="90"/>
                                          </p:val>
                                        </p:tav>
                                        <p:tav tm="100000">
                                          <p:val>
                                            <p:fltVal val="0"/>
                                          </p:val>
                                        </p:tav>
                                      </p:tavLst>
                                    </p:anim>
                                    <p:animEffect transition="in" filter="fade">
                                      <p:cBhvr>
                                        <p:cTn id="134" dur="500"/>
                                        <p:tgtEl>
                                          <p:spTgt spid="81"/>
                                        </p:tgtEl>
                                      </p:cBhvr>
                                    </p:animEffect>
                                  </p:childTnLst>
                                </p:cTn>
                              </p:par>
                            </p:childTnLst>
                          </p:cTn>
                        </p:par>
                        <p:par>
                          <p:cTn id="135" fill="hold">
                            <p:stCondLst>
                              <p:cond delay="7000"/>
                            </p:stCondLst>
                            <p:childTnLst>
                              <p:par>
                                <p:cTn id="136" presetID="10" presetClass="entr" presetSubtype="0" fill="hold" grpId="0" nodeType="afterEffect">
                                  <p:stCondLst>
                                    <p:cond delay="0"/>
                                  </p:stCondLst>
                                  <p:childTnLst>
                                    <p:set>
                                      <p:cBhvr>
                                        <p:cTn id="137" dur="1" fill="hold">
                                          <p:stCondLst>
                                            <p:cond delay="0"/>
                                          </p:stCondLst>
                                        </p:cTn>
                                        <p:tgtEl>
                                          <p:spTgt spid="79">
                                            <p:txEl>
                                              <p:pRg st="0" end="0"/>
                                            </p:txEl>
                                          </p:spTgt>
                                        </p:tgtEl>
                                        <p:attrNameLst>
                                          <p:attrName>style.visibility</p:attrName>
                                        </p:attrNameLst>
                                      </p:cBhvr>
                                      <p:to>
                                        <p:strVal val="visible"/>
                                      </p:to>
                                    </p:set>
                                    <p:animEffect transition="in" filter="fade">
                                      <p:cBhvr>
                                        <p:cTn id="138"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3" grpId="0" build="p">
        <p:tmplLst>
          <p:tmpl lvl="1">
            <p:tnLst>
              <p:par>
                <p:cTn presetID="3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 calcmode="lin" valueType="num">
                      <p:cBhvr>
                        <p:cTn dur="500" fill="hold"/>
                        <p:tgtEl>
                          <p:spTgt spid="13"/>
                        </p:tgtEl>
                        <p:attrNameLst>
                          <p:attrName>style.rotation</p:attrName>
                        </p:attrNameLst>
                      </p:cBhvr>
                      <p:tavLst>
                        <p:tav tm="0">
                          <p:val>
                            <p:fltVal val="90"/>
                          </p:val>
                        </p:tav>
                        <p:tav tm="100000">
                          <p:val>
                            <p:fltVal val="0"/>
                          </p:val>
                        </p:tav>
                      </p:tavLst>
                    </p:anim>
                    <p:animEffect transition="in" filter="fade">
                      <p:cBhvr>
                        <p:cTn dur="500"/>
                        <p:tgtEl>
                          <p:spTgt spid="13"/>
                        </p:tgtEl>
                      </p:cBhvr>
                    </p:animEffect>
                  </p:childTnLst>
                </p:cTn>
              </p:par>
            </p:tnLst>
          </p:tmpl>
        </p:tmplLst>
      </p:bldP>
      <p:bldP spid="8" grpId="0"/>
      <p:bldP spid="62" grpId="0" animBg="1"/>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31"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p:cTn dur="500" fill="hold"/>
                        <p:tgtEl>
                          <p:spTgt spid="65"/>
                        </p:tgtEl>
                        <p:attrNameLst>
                          <p:attrName>ppt_w</p:attrName>
                        </p:attrNameLst>
                      </p:cBhvr>
                      <p:tavLst>
                        <p:tav tm="0">
                          <p:val>
                            <p:fltVal val="0"/>
                          </p:val>
                        </p:tav>
                        <p:tav tm="100000">
                          <p:val>
                            <p:strVal val="#ppt_w"/>
                          </p:val>
                        </p:tav>
                      </p:tavLst>
                    </p:anim>
                    <p:anim calcmode="lin" valueType="num">
                      <p:cBhvr>
                        <p:cTn dur="500" fill="hold"/>
                        <p:tgtEl>
                          <p:spTgt spid="65"/>
                        </p:tgtEl>
                        <p:attrNameLst>
                          <p:attrName>ppt_h</p:attrName>
                        </p:attrNameLst>
                      </p:cBhvr>
                      <p:tavLst>
                        <p:tav tm="0">
                          <p:val>
                            <p:fltVal val="0"/>
                          </p:val>
                        </p:tav>
                        <p:tav tm="100000">
                          <p:val>
                            <p:strVal val="#ppt_h"/>
                          </p:val>
                        </p:tav>
                      </p:tavLst>
                    </p:anim>
                    <p:anim calcmode="lin" valueType="num">
                      <p:cBhvr>
                        <p:cTn dur="500" fill="hold"/>
                        <p:tgtEl>
                          <p:spTgt spid="65"/>
                        </p:tgtEl>
                        <p:attrNameLst>
                          <p:attrName>style.rotation</p:attrName>
                        </p:attrNameLst>
                      </p:cBhvr>
                      <p:tavLst>
                        <p:tav tm="0">
                          <p:val>
                            <p:fltVal val="90"/>
                          </p:val>
                        </p:tav>
                        <p:tav tm="100000">
                          <p:val>
                            <p:fltVal val="0"/>
                          </p:val>
                        </p:tav>
                      </p:tavLst>
                    </p:anim>
                    <p:animEffect transition="in" filter="fade">
                      <p:cBhvr>
                        <p:cTn dur="500"/>
                        <p:tgtEl>
                          <p:spTgt spid="65"/>
                        </p:tgtEl>
                      </p:cBhvr>
                    </p:animEffect>
                  </p:childTnLst>
                </p:cTn>
              </p:par>
            </p:tnLst>
          </p:tmpl>
        </p:tmplLst>
      </p:bldP>
      <p:bldP spid="66" grpId="0"/>
      <p:bldP spid="67" grpId="0" animBg="1"/>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31"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500" fill="hold"/>
                        <p:tgtEl>
                          <p:spTgt spid="70"/>
                        </p:tgtEl>
                        <p:attrNameLst>
                          <p:attrName>ppt_w</p:attrName>
                        </p:attrNameLst>
                      </p:cBhvr>
                      <p:tavLst>
                        <p:tav tm="0">
                          <p:val>
                            <p:fltVal val="0"/>
                          </p:val>
                        </p:tav>
                        <p:tav tm="100000">
                          <p:val>
                            <p:strVal val="#ppt_w"/>
                          </p:val>
                        </p:tav>
                      </p:tavLst>
                    </p:anim>
                    <p:anim calcmode="lin" valueType="num">
                      <p:cBhvr>
                        <p:cTn dur="500" fill="hold"/>
                        <p:tgtEl>
                          <p:spTgt spid="70"/>
                        </p:tgtEl>
                        <p:attrNameLst>
                          <p:attrName>ppt_h</p:attrName>
                        </p:attrNameLst>
                      </p:cBhvr>
                      <p:tavLst>
                        <p:tav tm="0">
                          <p:val>
                            <p:fltVal val="0"/>
                          </p:val>
                        </p:tav>
                        <p:tav tm="100000">
                          <p:val>
                            <p:strVal val="#ppt_h"/>
                          </p:val>
                        </p:tav>
                      </p:tavLst>
                    </p:anim>
                    <p:anim calcmode="lin" valueType="num">
                      <p:cBhvr>
                        <p:cTn dur="500" fill="hold"/>
                        <p:tgtEl>
                          <p:spTgt spid="70"/>
                        </p:tgtEl>
                        <p:attrNameLst>
                          <p:attrName>style.rotation</p:attrName>
                        </p:attrNameLst>
                      </p:cBhvr>
                      <p:tavLst>
                        <p:tav tm="0">
                          <p:val>
                            <p:fltVal val="90"/>
                          </p:val>
                        </p:tav>
                        <p:tav tm="100000">
                          <p:val>
                            <p:fltVal val="0"/>
                          </p:val>
                        </p:tav>
                      </p:tavLst>
                    </p:anim>
                    <p:animEffect transition="in" filter="fade">
                      <p:cBhvr>
                        <p:cTn dur="500"/>
                        <p:tgtEl>
                          <p:spTgt spid="70"/>
                        </p:tgtEl>
                      </p:cBhvr>
                    </p:animEffect>
                  </p:childTnLst>
                </p:cTn>
              </p:par>
            </p:tnLst>
          </p:tmpl>
        </p:tmplLst>
      </p:bldP>
      <p:bldP spid="71" grpId="0"/>
      <p:bldP spid="72" grpId="0" animBg="1"/>
      <p:bldP spid="74" grpId="0" build="p">
        <p:tmplLst>
          <p:tmpl lvl="1">
            <p:tnLst>
              <p:par>
                <p:cTn presetID="10" presetClass="entr" presetSubtype="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5" grpId="0" build="p">
        <p:tmplLst>
          <p:tmpl lvl="1">
            <p:tnLst>
              <p:par>
                <p:cTn presetID="31" presetClass="entr" presetSubtype="0" fill="hold" nodeType="with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p:cTn dur="500" fill="hold"/>
                        <p:tgtEl>
                          <p:spTgt spid="75"/>
                        </p:tgtEl>
                        <p:attrNameLst>
                          <p:attrName>ppt_w</p:attrName>
                        </p:attrNameLst>
                      </p:cBhvr>
                      <p:tavLst>
                        <p:tav tm="0">
                          <p:val>
                            <p:fltVal val="0"/>
                          </p:val>
                        </p:tav>
                        <p:tav tm="100000">
                          <p:val>
                            <p:strVal val="#ppt_w"/>
                          </p:val>
                        </p:tav>
                      </p:tavLst>
                    </p:anim>
                    <p:anim calcmode="lin" valueType="num">
                      <p:cBhvr>
                        <p:cTn dur="500" fill="hold"/>
                        <p:tgtEl>
                          <p:spTgt spid="75"/>
                        </p:tgtEl>
                        <p:attrNameLst>
                          <p:attrName>ppt_h</p:attrName>
                        </p:attrNameLst>
                      </p:cBhvr>
                      <p:tavLst>
                        <p:tav tm="0">
                          <p:val>
                            <p:fltVal val="0"/>
                          </p:val>
                        </p:tav>
                        <p:tav tm="100000">
                          <p:val>
                            <p:strVal val="#ppt_h"/>
                          </p:val>
                        </p:tav>
                      </p:tavLst>
                    </p:anim>
                    <p:anim calcmode="lin" valueType="num">
                      <p:cBhvr>
                        <p:cTn dur="500" fill="hold"/>
                        <p:tgtEl>
                          <p:spTgt spid="75"/>
                        </p:tgtEl>
                        <p:attrNameLst>
                          <p:attrName>style.rotation</p:attrName>
                        </p:attrNameLst>
                      </p:cBhvr>
                      <p:tavLst>
                        <p:tav tm="0">
                          <p:val>
                            <p:fltVal val="90"/>
                          </p:val>
                        </p:tav>
                        <p:tav tm="100000">
                          <p:val>
                            <p:fltVal val="0"/>
                          </p:val>
                        </p:tav>
                      </p:tavLst>
                    </p:anim>
                    <p:animEffect transition="in" filter="fade">
                      <p:cBhvr>
                        <p:cTn dur="500"/>
                        <p:tgtEl>
                          <p:spTgt spid="75"/>
                        </p:tgtEl>
                      </p:cBhvr>
                    </p:animEffect>
                  </p:childTnLst>
                </p:cTn>
              </p:par>
            </p:tnLst>
          </p:tmpl>
        </p:tmplLst>
      </p:bldP>
      <p:bldP spid="76" grpId="0"/>
      <p:bldP spid="77" grpId="0" animBg="1"/>
      <p:bldP spid="79" grpId="0" build="p">
        <p:tmplLst>
          <p:tmpl lvl="1">
            <p:tnLst>
              <p:par>
                <p:cTn presetID="10" presetClass="entr" presetSubtype="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31"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p:cTn dur="500" fill="hold"/>
                        <p:tgtEl>
                          <p:spTgt spid="80"/>
                        </p:tgtEl>
                        <p:attrNameLst>
                          <p:attrName>ppt_w</p:attrName>
                        </p:attrNameLst>
                      </p:cBhvr>
                      <p:tavLst>
                        <p:tav tm="0">
                          <p:val>
                            <p:fltVal val="0"/>
                          </p:val>
                        </p:tav>
                        <p:tav tm="100000">
                          <p:val>
                            <p:strVal val="#ppt_w"/>
                          </p:val>
                        </p:tav>
                      </p:tavLst>
                    </p:anim>
                    <p:anim calcmode="lin" valueType="num">
                      <p:cBhvr>
                        <p:cTn dur="500" fill="hold"/>
                        <p:tgtEl>
                          <p:spTgt spid="80"/>
                        </p:tgtEl>
                        <p:attrNameLst>
                          <p:attrName>ppt_h</p:attrName>
                        </p:attrNameLst>
                      </p:cBhvr>
                      <p:tavLst>
                        <p:tav tm="0">
                          <p:val>
                            <p:fltVal val="0"/>
                          </p:val>
                        </p:tav>
                        <p:tav tm="100000">
                          <p:val>
                            <p:strVal val="#ppt_h"/>
                          </p:val>
                        </p:tav>
                      </p:tavLst>
                    </p:anim>
                    <p:anim calcmode="lin" valueType="num">
                      <p:cBhvr>
                        <p:cTn dur="500" fill="hold"/>
                        <p:tgtEl>
                          <p:spTgt spid="80"/>
                        </p:tgtEl>
                        <p:attrNameLst>
                          <p:attrName>style.rotation</p:attrName>
                        </p:attrNameLst>
                      </p:cBhvr>
                      <p:tavLst>
                        <p:tav tm="0">
                          <p:val>
                            <p:fltVal val="90"/>
                          </p:val>
                        </p:tav>
                        <p:tav tm="100000">
                          <p:val>
                            <p:fltVal val="0"/>
                          </p:val>
                        </p:tav>
                      </p:tavLst>
                    </p:anim>
                    <p:animEffect transition="in" filter="fade">
                      <p:cBhvr>
                        <p:cTn dur="500"/>
                        <p:tgtEl>
                          <p:spTgt spid="80"/>
                        </p:tgtEl>
                      </p:cBhvr>
                    </p:animEffect>
                  </p:childTnLst>
                </p:cTn>
              </p:par>
            </p:tnLst>
          </p:tmpl>
        </p:tmplLst>
      </p:bldP>
      <p:bldP spid="81"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9" name="正方形/長方形 8"/>
          <p:cNvSpPr/>
          <p:nvPr userDrawn="1"/>
        </p:nvSpPr>
        <p:spPr>
          <a:xfrm>
            <a:off x="0" y="3659058"/>
            <a:ext cx="18286413" cy="368968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プレースホルダー 5"/>
          <p:cNvSpPr>
            <a:spLocks noGrp="1"/>
          </p:cNvSpPr>
          <p:nvPr>
            <p:ph type="body" sz="quarter" idx="13" hasCustomPrompt="1"/>
          </p:nvPr>
        </p:nvSpPr>
        <p:spPr>
          <a:xfrm>
            <a:off x="10448351" y="3957985"/>
            <a:ext cx="6925249" cy="3077948"/>
          </a:xfrm>
          <a:noFill/>
        </p:spPr>
        <p:txBody>
          <a:bodyPr anchor="ctr">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テキスト プレースホルダー 23"/>
          <p:cNvSpPr>
            <a:spLocks noGrp="1"/>
          </p:cNvSpPr>
          <p:nvPr>
            <p:ph type="body" sz="quarter" idx="21" hasCustomPrompt="1"/>
          </p:nvPr>
        </p:nvSpPr>
        <p:spPr>
          <a:xfrm rot="21392017">
            <a:off x="1292769" y="3130395"/>
            <a:ext cx="8768499" cy="4710350"/>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1522927" y="3365565"/>
            <a:ext cx="8308182" cy="4240011"/>
          </a:xfrm>
        </p:spPr>
        <p:txBody>
          <a:bodyPr/>
          <a:lstStyle>
            <a:lvl1pPr>
              <a:defRPr/>
            </a:lvl1pPr>
          </a:lstStyle>
          <a:p>
            <a:r>
              <a:rPr kumimoji="1" lang="en-US" altLang="ja-JP" dirty="0" smtClean="0"/>
              <a:t>Add an image here</a:t>
            </a:r>
            <a:endParaRPr kumimoji="1" lang="ja-JP" altLang="en-US" dirty="0"/>
          </a:p>
        </p:txBody>
      </p:sp>
    </p:spTree>
    <p:extLst>
      <p:ext uri="{BB962C8B-B14F-4D97-AF65-F5344CB8AC3E}">
        <p14:creationId xmlns:p14="http://schemas.microsoft.com/office/powerpoint/2010/main" val="39670338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tmplLst>
          <p:tmpl>
            <p:tnLst>
              <p:par>
                <p:cTn presetID="22" presetClass="entr" presetSubtype="8"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5" grpId="0" animBg="1">
        <p:tmplLst>
          <p:tmpl>
            <p:tnLst>
              <p:par>
                <p:cTn presetID="2" presetClass="entr" presetSubtype="8"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Images and Explana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正方形/長方形 10"/>
          <p:cNvSpPr/>
          <p:nvPr userDrawn="1"/>
        </p:nvSpPr>
        <p:spPr>
          <a:xfrm>
            <a:off x="731520" y="5727600"/>
            <a:ext cx="7990450" cy="376809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プレースホルダー 23"/>
          <p:cNvSpPr>
            <a:spLocks noGrp="1"/>
          </p:cNvSpPr>
          <p:nvPr>
            <p:ph type="body" sz="quarter" idx="21" hasCustomPrompt="1"/>
          </p:nvPr>
        </p:nvSpPr>
        <p:spPr>
          <a:xfrm rot="21392017">
            <a:off x="954300" y="2457375"/>
            <a:ext cx="7445007" cy="399938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0" hasCustomPrompt="1"/>
          </p:nvPr>
        </p:nvSpPr>
        <p:spPr>
          <a:xfrm rot="21392017">
            <a:off x="1168323" y="2666543"/>
            <a:ext cx="7016961" cy="3581047"/>
          </a:xfrm>
        </p:spPr>
        <p:txBody>
          <a:bodyPr/>
          <a:lstStyle>
            <a:lvl1pPr>
              <a:defRPr/>
            </a:lvl1pPr>
          </a:lstStyle>
          <a:p>
            <a:r>
              <a:rPr kumimoji="1" lang="en-US" altLang="ja-JP" dirty="0" smtClean="0"/>
              <a:t>Add an image here</a:t>
            </a:r>
            <a:endParaRPr kumimoji="1" lang="ja-JP" altLang="en-US" dirty="0"/>
          </a:p>
        </p:txBody>
      </p:sp>
      <p:sp>
        <p:nvSpPr>
          <p:cNvPr id="16" name="テキスト プレースホルダー 5"/>
          <p:cNvSpPr>
            <a:spLocks noGrp="1"/>
          </p:cNvSpPr>
          <p:nvPr>
            <p:ph type="body" sz="quarter" idx="13" hasCustomPrompt="1"/>
          </p:nvPr>
        </p:nvSpPr>
        <p:spPr>
          <a:xfrm>
            <a:off x="1099999" y="7393750"/>
            <a:ext cx="7187128" cy="1790372"/>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23" hasCustomPrompt="1"/>
          </p:nvPr>
        </p:nvSpPr>
        <p:spPr>
          <a:xfrm rot="21420000">
            <a:off x="1117459" y="6431673"/>
            <a:ext cx="7174747"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正方形/長方形 17"/>
          <p:cNvSpPr/>
          <p:nvPr userDrawn="1"/>
        </p:nvSpPr>
        <p:spPr>
          <a:xfrm>
            <a:off x="9528324" y="5737428"/>
            <a:ext cx="7990450" cy="376809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プレースホルダー 23"/>
          <p:cNvSpPr>
            <a:spLocks noGrp="1"/>
          </p:cNvSpPr>
          <p:nvPr>
            <p:ph type="body" sz="quarter" idx="24" hasCustomPrompt="1"/>
          </p:nvPr>
        </p:nvSpPr>
        <p:spPr>
          <a:xfrm rot="21392017">
            <a:off x="9751104" y="2467203"/>
            <a:ext cx="7445007" cy="3999383"/>
          </a:xfrm>
          <a:blipFill>
            <a:blip r:embed="rId2"/>
            <a:stretch>
              <a:fillRect/>
            </a:stretch>
          </a:blipFill>
        </p:spPr>
        <p:txBody>
          <a:bodyPr/>
          <a:lstStyle/>
          <a:p>
            <a:pPr lvl="0"/>
            <a:r>
              <a:rPr kumimoji="1" lang="en-US" altLang="ja-JP" dirty="0" smtClean="0"/>
              <a:t> </a:t>
            </a:r>
            <a:endParaRPr kumimoji="1" lang="ja-JP" altLang="en-US" dirty="0"/>
          </a:p>
        </p:txBody>
      </p:sp>
      <p:sp>
        <p:nvSpPr>
          <p:cNvPr id="20" name="図プレースホルダー 8"/>
          <p:cNvSpPr>
            <a:spLocks noGrp="1"/>
          </p:cNvSpPr>
          <p:nvPr>
            <p:ph type="pic" sz="quarter" idx="25" hasCustomPrompt="1"/>
          </p:nvPr>
        </p:nvSpPr>
        <p:spPr>
          <a:xfrm rot="21392017">
            <a:off x="9965127" y="2676371"/>
            <a:ext cx="7016961" cy="3581047"/>
          </a:xfrm>
        </p:spPr>
        <p:txBody>
          <a:bodyPr/>
          <a:lstStyle>
            <a:lvl1pPr>
              <a:defRPr/>
            </a:lvl1pPr>
          </a:lstStyle>
          <a:p>
            <a:r>
              <a:rPr kumimoji="1" lang="en-US" altLang="ja-JP" dirty="0" smtClean="0"/>
              <a:t>Add an image here</a:t>
            </a:r>
            <a:endParaRPr kumimoji="1" lang="ja-JP" altLang="en-US" dirty="0"/>
          </a:p>
        </p:txBody>
      </p:sp>
      <p:sp>
        <p:nvSpPr>
          <p:cNvPr id="21" name="テキスト プレースホルダー 5"/>
          <p:cNvSpPr>
            <a:spLocks noGrp="1"/>
          </p:cNvSpPr>
          <p:nvPr>
            <p:ph type="body" sz="quarter" idx="26" hasCustomPrompt="1"/>
          </p:nvPr>
        </p:nvSpPr>
        <p:spPr>
          <a:xfrm>
            <a:off x="9896803" y="7403578"/>
            <a:ext cx="7187128" cy="1790372"/>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2" name="テキスト プレースホルダー 5"/>
          <p:cNvSpPr>
            <a:spLocks noGrp="1"/>
          </p:cNvSpPr>
          <p:nvPr>
            <p:ph type="body" sz="quarter" idx="27" hasCustomPrompt="1"/>
          </p:nvPr>
        </p:nvSpPr>
        <p:spPr>
          <a:xfrm rot="21420000">
            <a:off x="9914263" y="6441501"/>
            <a:ext cx="7174747"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41394086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750"/>
                            </p:stCondLst>
                            <p:childTnLst>
                              <p:par>
                                <p:cTn id="12" presetID="16" presetClass="entr" presetSubtype="37"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500"/>
                                        <p:tgtEl>
                                          <p:spTgt spid="16">
                                            <p:txEl>
                                              <p:pRg st="0" end="0"/>
                                            </p:txEl>
                                          </p:spTgt>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grpId="0" nodeType="withEffect">
                                  <p:stCondLst>
                                    <p:cond delay="25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outVertical)">
                                      <p:cBhvr>
                                        <p:cTn id="33" dur="500"/>
                                        <p:tgtEl>
                                          <p:spTgt spid="18"/>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wipe(left)">
                                      <p:cBhvr>
                                        <p:cTn id="4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tmplLst>
          <p:tmpl>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bldP spid="19" grpId="0" animBg="1">
        <p:tmplLst>
          <p:tmpl>
            <p:tnLst>
              <p:par>
                <p:cTn presetID="22" presetClass="entr" presetSubtype="4"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down)">
                      <p:cBhvr>
                        <p:cTn dur="500"/>
                        <p:tgtEl>
                          <p:spTgt spid="19"/>
                        </p:tgtEl>
                      </p:cBhvr>
                    </p:animEffect>
                  </p:childTnLst>
                </p:cTn>
              </p:par>
            </p:tnLst>
          </p:tmpl>
        </p:tmplLst>
      </p:bldP>
      <p:bldP spid="20"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Image and Explanation">
    <p:spTree>
      <p:nvGrpSpPr>
        <p:cNvPr id="1" name=""/>
        <p:cNvGrpSpPr/>
        <p:nvPr/>
      </p:nvGrpSpPr>
      <p:grpSpPr>
        <a:xfrm>
          <a:off x="0" y="0"/>
          <a:ext cx="0" cy="0"/>
          <a:chOff x="0" y="0"/>
          <a:chExt cx="0" cy="0"/>
        </a:xfrm>
      </p:grpSpPr>
      <p:sp>
        <p:nvSpPr>
          <p:cNvPr id="9" name="正方形/長方形 8"/>
          <p:cNvSpPr/>
          <p:nvPr userDrawn="1"/>
        </p:nvSpPr>
        <p:spPr>
          <a:xfrm>
            <a:off x="0" y="5728564"/>
            <a:ext cx="18286413" cy="364540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プレースホルダー 5"/>
          <p:cNvSpPr>
            <a:spLocks noGrp="1"/>
          </p:cNvSpPr>
          <p:nvPr>
            <p:ph type="body" sz="quarter" idx="13" hasCustomPrompt="1"/>
          </p:nvPr>
        </p:nvSpPr>
        <p:spPr>
          <a:xfrm>
            <a:off x="794779" y="7798797"/>
            <a:ext cx="16696854" cy="1575172"/>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テキスト プレースホルダー 23"/>
          <p:cNvSpPr>
            <a:spLocks noGrp="1"/>
          </p:cNvSpPr>
          <p:nvPr>
            <p:ph type="body" sz="quarter" idx="21" hasCustomPrompt="1"/>
          </p:nvPr>
        </p:nvSpPr>
        <p:spPr>
          <a:xfrm rot="21392017">
            <a:off x="4848166" y="2062584"/>
            <a:ext cx="8768499" cy="4710350"/>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5078324" y="2297754"/>
            <a:ext cx="8308182" cy="4240011"/>
          </a:xfrm>
        </p:spPr>
        <p:txBody>
          <a:bodyPr/>
          <a:lstStyle>
            <a:lvl1pPr>
              <a:defRPr/>
            </a:lvl1pPr>
          </a:lstStyle>
          <a:p>
            <a:r>
              <a:rPr kumimoji="1" lang="en-US" altLang="ja-JP" dirty="0" smtClean="0"/>
              <a:t>Add an image here</a:t>
            </a:r>
            <a:endParaRPr kumimoji="1" lang="ja-JP" altLang="en-US" dirty="0"/>
          </a:p>
        </p:txBody>
      </p:sp>
      <p:sp>
        <p:nvSpPr>
          <p:cNvPr id="10" name="テキスト プレースホルダー 5"/>
          <p:cNvSpPr>
            <a:spLocks noGrp="1"/>
          </p:cNvSpPr>
          <p:nvPr>
            <p:ph type="body" sz="quarter" idx="23" hasCustomPrompt="1"/>
          </p:nvPr>
        </p:nvSpPr>
        <p:spPr>
          <a:xfrm rot="21420000">
            <a:off x="4960250" y="6757118"/>
            <a:ext cx="887237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8832640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build="p">
        <p:tmplLst>
          <p:tmpl lvl="1">
            <p:tnLst>
              <p:par>
                <p:cTn presetID="22" presetClass="entr" presetSubtype="8"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5" grpId="0" animBg="1">
        <p:tmplLst>
          <p:tmpl>
            <p:tnLst>
              <p:par>
                <p:cTn presetID="22" presetClass="entr" presetSubtype="4"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down)">
                      <p:cBhvr>
                        <p:cTn dur="500"/>
                        <p:tgtEl>
                          <p:spTgt spid="5"/>
                        </p:tgtEl>
                      </p:cBhvr>
                    </p:animEffect>
                  </p:childTnLst>
                </p:cTn>
              </p:par>
            </p:tnLst>
          </p:tmpl>
        </p:tmplLst>
      </p:bldP>
      <p:bldP spid="6"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mages and Explana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1" name="正方形/長方形 10"/>
          <p:cNvSpPr/>
          <p:nvPr userDrawn="1"/>
        </p:nvSpPr>
        <p:spPr>
          <a:xfrm>
            <a:off x="304844" y="5604797"/>
            <a:ext cx="5805644" cy="333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プレースホルダー 23"/>
          <p:cNvSpPr>
            <a:spLocks noGrp="1"/>
          </p:cNvSpPr>
          <p:nvPr>
            <p:ph type="body" sz="quarter" idx="21" hasCustomPrompt="1"/>
          </p:nvPr>
        </p:nvSpPr>
        <p:spPr>
          <a:xfrm rot="21392017">
            <a:off x="429956" y="2900988"/>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0" hasCustomPrompt="1"/>
          </p:nvPr>
        </p:nvSpPr>
        <p:spPr>
          <a:xfrm rot="21392017">
            <a:off x="642900" y="3089969"/>
            <a:ext cx="4906663" cy="2486630"/>
          </a:xfrm>
        </p:spPr>
        <p:txBody>
          <a:bodyPr/>
          <a:lstStyle>
            <a:lvl1pPr>
              <a:defRPr/>
            </a:lvl1pPr>
          </a:lstStyle>
          <a:p>
            <a:r>
              <a:rPr kumimoji="1" lang="en-US" altLang="ja-JP" dirty="0" smtClean="0"/>
              <a:t>Add an image here</a:t>
            </a:r>
            <a:endParaRPr kumimoji="1" lang="ja-JP" altLang="en-US" dirty="0"/>
          </a:p>
        </p:txBody>
      </p:sp>
      <p:sp>
        <p:nvSpPr>
          <p:cNvPr id="16" name="テキスト プレースホルダー 5"/>
          <p:cNvSpPr>
            <a:spLocks noGrp="1"/>
          </p:cNvSpPr>
          <p:nvPr>
            <p:ph type="body" sz="quarter" idx="13" hasCustomPrompt="1"/>
          </p:nvPr>
        </p:nvSpPr>
        <p:spPr>
          <a:xfrm>
            <a:off x="484862" y="6702836"/>
            <a:ext cx="5355595" cy="2007305"/>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23" hasCustomPrompt="1"/>
          </p:nvPr>
        </p:nvSpPr>
        <p:spPr>
          <a:xfrm rot="21420000">
            <a:off x="556166" y="5717272"/>
            <a:ext cx="535559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1" name="正方形/長方形 30"/>
          <p:cNvSpPr/>
          <p:nvPr userDrawn="1"/>
        </p:nvSpPr>
        <p:spPr>
          <a:xfrm>
            <a:off x="6245503" y="5586876"/>
            <a:ext cx="5805644" cy="333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プレースホルダー 23"/>
          <p:cNvSpPr>
            <a:spLocks noGrp="1"/>
          </p:cNvSpPr>
          <p:nvPr>
            <p:ph type="body" sz="quarter" idx="24" hasCustomPrompt="1"/>
          </p:nvPr>
        </p:nvSpPr>
        <p:spPr>
          <a:xfrm rot="21392017">
            <a:off x="6370615" y="2883067"/>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3" name="図プレースホルダー 8"/>
          <p:cNvSpPr>
            <a:spLocks noGrp="1"/>
          </p:cNvSpPr>
          <p:nvPr>
            <p:ph type="pic" sz="quarter" idx="25" hasCustomPrompt="1"/>
          </p:nvPr>
        </p:nvSpPr>
        <p:spPr>
          <a:xfrm rot="21392017">
            <a:off x="6583559" y="3072048"/>
            <a:ext cx="4906663" cy="2486630"/>
          </a:xfrm>
        </p:spPr>
        <p:txBody>
          <a:bodyPr/>
          <a:lstStyle>
            <a:lvl1pPr>
              <a:defRPr/>
            </a:lvl1pPr>
          </a:lstStyle>
          <a:p>
            <a:r>
              <a:rPr kumimoji="1" lang="en-US" altLang="ja-JP" dirty="0" smtClean="0"/>
              <a:t>Add an image here</a:t>
            </a:r>
            <a:endParaRPr kumimoji="1" lang="ja-JP" altLang="en-US" dirty="0"/>
          </a:p>
        </p:txBody>
      </p:sp>
      <p:sp>
        <p:nvSpPr>
          <p:cNvPr id="34" name="テキスト プレースホルダー 5"/>
          <p:cNvSpPr>
            <a:spLocks noGrp="1"/>
          </p:cNvSpPr>
          <p:nvPr>
            <p:ph type="body" sz="quarter" idx="26" hasCustomPrompt="1"/>
          </p:nvPr>
        </p:nvSpPr>
        <p:spPr>
          <a:xfrm>
            <a:off x="6425521" y="6684915"/>
            <a:ext cx="5355595" cy="2007305"/>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5" name="テキスト プレースホルダー 5"/>
          <p:cNvSpPr>
            <a:spLocks noGrp="1"/>
          </p:cNvSpPr>
          <p:nvPr>
            <p:ph type="body" sz="quarter" idx="27" hasCustomPrompt="1"/>
          </p:nvPr>
        </p:nvSpPr>
        <p:spPr>
          <a:xfrm rot="21420000">
            <a:off x="6496825" y="5699351"/>
            <a:ext cx="535559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6" name="正方形/長方形 35"/>
          <p:cNvSpPr/>
          <p:nvPr userDrawn="1"/>
        </p:nvSpPr>
        <p:spPr>
          <a:xfrm>
            <a:off x="12203547" y="5575630"/>
            <a:ext cx="5805644" cy="33308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プレースホルダー 23"/>
          <p:cNvSpPr>
            <a:spLocks noGrp="1"/>
          </p:cNvSpPr>
          <p:nvPr>
            <p:ph type="body" sz="quarter" idx="28" hasCustomPrompt="1"/>
          </p:nvPr>
        </p:nvSpPr>
        <p:spPr>
          <a:xfrm rot="21392017">
            <a:off x="12328659" y="2871821"/>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8" name="図プレースホルダー 8"/>
          <p:cNvSpPr>
            <a:spLocks noGrp="1"/>
          </p:cNvSpPr>
          <p:nvPr>
            <p:ph type="pic" sz="quarter" idx="29" hasCustomPrompt="1"/>
          </p:nvPr>
        </p:nvSpPr>
        <p:spPr>
          <a:xfrm rot="21392017">
            <a:off x="12541603" y="3060802"/>
            <a:ext cx="4906663" cy="2486630"/>
          </a:xfrm>
        </p:spPr>
        <p:txBody>
          <a:bodyPr/>
          <a:lstStyle>
            <a:lvl1pPr>
              <a:defRPr/>
            </a:lvl1pPr>
          </a:lstStyle>
          <a:p>
            <a:r>
              <a:rPr kumimoji="1" lang="en-US" altLang="ja-JP" dirty="0" smtClean="0"/>
              <a:t>Add an image here</a:t>
            </a:r>
            <a:endParaRPr kumimoji="1" lang="ja-JP" altLang="en-US" dirty="0"/>
          </a:p>
        </p:txBody>
      </p:sp>
      <p:sp>
        <p:nvSpPr>
          <p:cNvPr id="39" name="テキスト プレースホルダー 5"/>
          <p:cNvSpPr>
            <a:spLocks noGrp="1"/>
          </p:cNvSpPr>
          <p:nvPr>
            <p:ph type="body" sz="quarter" idx="30" hasCustomPrompt="1"/>
          </p:nvPr>
        </p:nvSpPr>
        <p:spPr>
          <a:xfrm>
            <a:off x="12383565" y="6673669"/>
            <a:ext cx="5355595" cy="2007305"/>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0" name="テキスト プレースホルダー 5"/>
          <p:cNvSpPr>
            <a:spLocks noGrp="1"/>
          </p:cNvSpPr>
          <p:nvPr>
            <p:ph type="body" sz="quarter" idx="31" hasCustomPrompt="1"/>
          </p:nvPr>
        </p:nvSpPr>
        <p:spPr>
          <a:xfrm rot="21420000">
            <a:off x="12454869" y="5688105"/>
            <a:ext cx="5355595" cy="855095"/>
          </a:xfrm>
          <a:noFill/>
        </p:spPr>
        <p:txBody>
          <a:bodyPr anchor="t">
            <a:noAutofit/>
          </a:bodyPr>
          <a:lstStyle>
            <a:lvl1pPr algn="l">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7842245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750"/>
                            </p:stCondLst>
                            <p:childTnLst>
                              <p:par>
                                <p:cTn id="12" presetID="16" presetClass="entr" presetSubtype="37"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par>
                                <p:cTn id="27" presetID="22" presetClass="entr" presetSubtype="4" fill="hold" grpId="0" nodeType="withEffect">
                                  <p:stCondLst>
                                    <p:cond delay="25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outVertical)">
                                      <p:cBhvr>
                                        <p:cTn id="33" dur="500"/>
                                        <p:tgtEl>
                                          <p:spTgt spid="31"/>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5">
                                            <p:txEl>
                                              <p:pRg st="0" end="0"/>
                                            </p:txEl>
                                          </p:spTgt>
                                        </p:tgtEl>
                                        <p:attrNameLst>
                                          <p:attrName>style.visibility</p:attrName>
                                        </p:attrNameLst>
                                      </p:cBhvr>
                                      <p:to>
                                        <p:strVal val="visible"/>
                                      </p:to>
                                    </p:set>
                                    <p:animEffect transition="in" filter="fade">
                                      <p:cBhvr>
                                        <p:cTn id="37" dur="500"/>
                                        <p:tgtEl>
                                          <p:spTgt spid="35">
                                            <p:txEl>
                                              <p:pRg st="0" end="0"/>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down)">
                                      <p:cBhvr>
                                        <p:cTn id="45" dur="500"/>
                                        <p:tgtEl>
                                          <p:spTgt spid="37"/>
                                        </p:tgtEl>
                                      </p:cBhvr>
                                    </p:animEffect>
                                  </p:childTnLst>
                                </p:cTn>
                              </p:par>
                              <p:par>
                                <p:cTn id="46" presetID="22" presetClass="entr" presetSubtype="4" fill="hold" grpId="0" nodeType="withEffect">
                                  <p:stCondLst>
                                    <p:cond delay="250"/>
                                  </p:stCondLst>
                                  <p:childTnLst>
                                    <p:set>
                                      <p:cBhvr>
                                        <p:cTn id="47" dur="1" fill="hold">
                                          <p:stCondLst>
                                            <p:cond delay="0"/>
                                          </p:stCondLst>
                                        </p:cTn>
                                        <p:tgtEl>
                                          <p:spTgt spid="38"/>
                                        </p:tgtEl>
                                        <p:attrNameLst>
                                          <p:attrName>style.visibility</p:attrName>
                                        </p:attrNameLst>
                                      </p:cBhvr>
                                      <p:to>
                                        <p:strVal val="visible"/>
                                      </p:to>
                                    </p:set>
                                    <p:animEffect transition="in" filter="wipe(down)">
                                      <p:cBhvr>
                                        <p:cTn id="48" dur="500"/>
                                        <p:tgtEl>
                                          <p:spTgt spid="38"/>
                                        </p:tgtEl>
                                      </p:cBhvr>
                                    </p:animEffect>
                                  </p:childTnLst>
                                </p:cTn>
                              </p:par>
                            </p:childTnLst>
                          </p:cTn>
                        </p:par>
                        <p:par>
                          <p:cTn id="49" fill="hold">
                            <p:stCondLst>
                              <p:cond delay="5250"/>
                            </p:stCondLst>
                            <p:childTnLst>
                              <p:par>
                                <p:cTn id="50" presetID="16" presetClass="entr" presetSubtype="37"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outVertical)">
                                      <p:cBhvr>
                                        <p:cTn id="52" dur="500"/>
                                        <p:tgtEl>
                                          <p:spTgt spid="36"/>
                                        </p:tgtEl>
                                      </p:cBhvr>
                                    </p:animEffect>
                                  </p:childTnLst>
                                </p:cTn>
                              </p:par>
                            </p:childTnLst>
                          </p:cTn>
                        </p:par>
                        <p:par>
                          <p:cTn id="53" fill="hold">
                            <p:stCondLst>
                              <p:cond delay="5750"/>
                            </p:stCondLst>
                            <p:childTnLst>
                              <p:par>
                                <p:cTn id="54" presetID="10" presetClass="entr" presetSubtype="0" fill="hold" grpId="0" nodeType="afterEffect">
                                  <p:stCondLst>
                                    <p:cond delay="0"/>
                                  </p:stCondLst>
                                  <p:childTnLst>
                                    <p:set>
                                      <p:cBhvr>
                                        <p:cTn id="55" dur="1" fill="hold">
                                          <p:stCondLst>
                                            <p:cond delay="0"/>
                                          </p:stCondLst>
                                        </p:cTn>
                                        <p:tgtEl>
                                          <p:spTgt spid="40">
                                            <p:txEl>
                                              <p:pRg st="0" end="0"/>
                                            </p:txEl>
                                          </p:spTgt>
                                        </p:tgtEl>
                                        <p:attrNameLst>
                                          <p:attrName>style.visibility</p:attrName>
                                        </p:attrNameLst>
                                      </p:cBhvr>
                                      <p:to>
                                        <p:strVal val="visible"/>
                                      </p:to>
                                    </p:set>
                                    <p:animEffect transition="in" filter="fade">
                                      <p:cBhvr>
                                        <p:cTn id="56" dur="500"/>
                                        <p:tgtEl>
                                          <p:spTgt spid="40">
                                            <p:txEl>
                                              <p:pRg st="0" end="0"/>
                                            </p:txEl>
                                          </p:spTgt>
                                        </p:tgtEl>
                                      </p:cBhvr>
                                    </p:animEffect>
                                  </p:childTnLst>
                                </p:cTn>
                              </p:par>
                            </p:childTnLst>
                          </p:cTn>
                        </p:par>
                        <p:par>
                          <p:cTn id="57" fill="hold">
                            <p:stCondLst>
                              <p:cond delay="6250"/>
                            </p:stCondLst>
                            <p:childTnLst>
                              <p:par>
                                <p:cTn id="58" presetID="22" presetClass="entr" presetSubtype="8"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left)">
                                      <p:cBhvr>
                                        <p:cTn id="6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tmplLst>
          <p:tmpl>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p:bldP spid="16" grpId="0">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1" grpId="0" animBg="1"/>
      <p:bldP spid="32" grpId="0" animBg="1">
        <p:tmplLst>
          <p:tmpl>
            <p:tnLst>
              <p:par>
                <p:cTn presetID="2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p:bldP spid="34" grpId="0">
        <p:tmplLst>
          <p:tmpl>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animBg="1">
        <p:tmplLst>
          <p:tmpl>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P spid="38" grpId="0"/>
      <p:bldP spid="39" grpId="0">
        <p:tmplLst>
          <p:tmpl>
            <p:tnLst>
              <p:par>
                <p:cTn presetID="22" presetClass="entr" presetSubtype="8"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3" name="テキスト プレースホルダー 23"/>
          <p:cNvSpPr>
            <a:spLocks noGrp="1"/>
          </p:cNvSpPr>
          <p:nvPr>
            <p:ph type="body" sz="quarter" idx="21" hasCustomPrompt="1"/>
          </p:nvPr>
        </p:nvSpPr>
        <p:spPr>
          <a:xfrm rot="21392017">
            <a:off x="429956" y="2135903"/>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0" hasCustomPrompt="1"/>
          </p:nvPr>
        </p:nvSpPr>
        <p:spPr>
          <a:xfrm rot="21392017">
            <a:off x="642900" y="2324884"/>
            <a:ext cx="4906663" cy="2486630"/>
          </a:xfrm>
        </p:spPr>
        <p:txBody>
          <a:bodyPr/>
          <a:lstStyle>
            <a:lvl1pPr>
              <a:defRPr/>
            </a:lvl1pPr>
          </a:lstStyle>
          <a:p>
            <a:r>
              <a:rPr kumimoji="1" lang="en-US" altLang="ja-JP" dirty="0" smtClean="0"/>
              <a:t>Add an image here</a:t>
            </a:r>
            <a:endParaRPr kumimoji="1" lang="ja-JP" altLang="en-US" dirty="0"/>
          </a:p>
        </p:txBody>
      </p:sp>
      <p:sp>
        <p:nvSpPr>
          <p:cNvPr id="17" name="テキスト プレースホルダー 5"/>
          <p:cNvSpPr>
            <a:spLocks noGrp="1"/>
          </p:cNvSpPr>
          <p:nvPr>
            <p:ph type="body" sz="quarter" idx="23" hasCustomPrompt="1"/>
          </p:nvPr>
        </p:nvSpPr>
        <p:spPr>
          <a:xfrm rot="21420000">
            <a:off x="556166" y="4952187"/>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2" name="テキスト プレースホルダー 23"/>
          <p:cNvSpPr>
            <a:spLocks noGrp="1"/>
          </p:cNvSpPr>
          <p:nvPr>
            <p:ph type="body" sz="quarter" idx="24" hasCustomPrompt="1"/>
          </p:nvPr>
        </p:nvSpPr>
        <p:spPr>
          <a:xfrm rot="21392017">
            <a:off x="6370615" y="2117982"/>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3" name="図プレースホルダー 8"/>
          <p:cNvSpPr>
            <a:spLocks noGrp="1"/>
          </p:cNvSpPr>
          <p:nvPr>
            <p:ph type="pic" sz="quarter" idx="25" hasCustomPrompt="1"/>
          </p:nvPr>
        </p:nvSpPr>
        <p:spPr>
          <a:xfrm rot="21392017">
            <a:off x="6583559" y="2306963"/>
            <a:ext cx="4906663" cy="2486630"/>
          </a:xfrm>
        </p:spPr>
        <p:txBody>
          <a:bodyPr/>
          <a:lstStyle>
            <a:lvl1pPr>
              <a:defRPr/>
            </a:lvl1pPr>
          </a:lstStyle>
          <a:p>
            <a:r>
              <a:rPr kumimoji="1" lang="en-US" altLang="ja-JP" dirty="0" smtClean="0"/>
              <a:t>Add an image here</a:t>
            </a:r>
            <a:endParaRPr kumimoji="1" lang="ja-JP" altLang="en-US" dirty="0"/>
          </a:p>
        </p:txBody>
      </p:sp>
      <p:sp>
        <p:nvSpPr>
          <p:cNvPr id="35" name="テキスト プレースホルダー 5"/>
          <p:cNvSpPr>
            <a:spLocks noGrp="1"/>
          </p:cNvSpPr>
          <p:nvPr>
            <p:ph type="body" sz="quarter" idx="27" hasCustomPrompt="1"/>
          </p:nvPr>
        </p:nvSpPr>
        <p:spPr>
          <a:xfrm rot="21420000">
            <a:off x="6496825" y="4934266"/>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7" name="テキスト プレースホルダー 23"/>
          <p:cNvSpPr>
            <a:spLocks noGrp="1"/>
          </p:cNvSpPr>
          <p:nvPr>
            <p:ph type="body" sz="quarter" idx="28" hasCustomPrompt="1"/>
          </p:nvPr>
        </p:nvSpPr>
        <p:spPr>
          <a:xfrm rot="21392017">
            <a:off x="12328659" y="2106736"/>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8" name="図プレースホルダー 8"/>
          <p:cNvSpPr>
            <a:spLocks noGrp="1"/>
          </p:cNvSpPr>
          <p:nvPr>
            <p:ph type="pic" sz="quarter" idx="29" hasCustomPrompt="1"/>
          </p:nvPr>
        </p:nvSpPr>
        <p:spPr>
          <a:xfrm rot="21392017">
            <a:off x="12541603" y="2295717"/>
            <a:ext cx="4906663" cy="2486630"/>
          </a:xfrm>
        </p:spPr>
        <p:txBody>
          <a:bodyPr/>
          <a:lstStyle>
            <a:lvl1pPr>
              <a:defRPr/>
            </a:lvl1pPr>
          </a:lstStyle>
          <a:p>
            <a:r>
              <a:rPr kumimoji="1" lang="en-US" altLang="ja-JP" dirty="0" smtClean="0"/>
              <a:t>Add an image here</a:t>
            </a:r>
            <a:endParaRPr kumimoji="1" lang="ja-JP" altLang="en-US" dirty="0"/>
          </a:p>
        </p:txBody>
      </p:sp>
      <p:sp>
        <p:nvSpPr>
          <p:cNvPr id="40" name="テキスト プレースホルダー 5"/>
          <p:cNvSpPr>
            <a:spLocks noGrp="1"/>
          </p:cNvSpPr>
          <p:nvPr>
            <p:ph type="body" sz="quarter" idx="31" hasCustomPrompt="1"/>
          </p:nvPr>
        </p:nvSpPr>
        <p:spPr>
          <a:xfrm rot="21420000">
            <a:off x="12454869" y="4923020"/>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23"/>
          <p:cNvSpPr>
            <a:spLocks noGrp="1"/>
          </p:cNvSpPr>
          <p:nvPr>
            <p:ph type="body" sz="quarter" idx="32" hasCustomPrompt="1"/>
          </p:nvPr>
        </p:nvSpPr>
        <p:spPr>
          <a:xfrm rot="21392017">
            <a:off x="384951" y="5871318"/>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30" name="図プレースホルダー 8"/>
          <p:cNvSpPr>
            <a:spLocks noGrp="1"/>
          </p:cNvSpPr>
          <p:nvPr>
            <p:ph type="pic" sz="quarter" idx="33" hasCustomPrompt="1"/>
          </p:nvPr>
        </p:nvSpPr>
        <p:spPr>
          <a:xfrm rot="21392017">
            <a:off x="597895" y="6060299"/>
            <a:ext cx="4906663" cy="2486630"/>
          </a:xfrm>
        </p:spPr>
        <p:txBody>
          <a:bodyPr/>
          <a:lstStyle>
            <a:lvl1pPr>
              <a:defRPr/>
            </a:lvl1pPr>
          </a:lstStyle>
          <a:p>
            <a:r>
              <a:rPr kumimoji="1" lang="en-US" altLang="ja-JP" dirty="0" smtClean="0"/>
              <a:t>Add an image here</a:t>
            </a:r>
            <a:endParaRPr kumimoji="1" lang="ja-JP" altLang="en-US" dirty="0"/>
          </a:p>
        </p:txBody>
      </p:sp>
      <p:sp>
        <p:nvSpPr>
          <p:cNvPr id="41" name="テキスト プレースホルダー 5"/>
          <p:cNvSpPr>
            <a:spLocks noGrp="1"/>
          </p:cNvSpPr>
          <p:nvPr>
            <p:ph type="body" sz="quarter" idx="34" hasCustomPrompt="1"/>
          </p:nvPr>
        </p:nvSpPr>
        <p:spPr>
          <a:xfrm rot="21420000">
            <a:off x="511161" y="8687602"/>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2" name="テキスト プレースホルダー 23"/>
          <p:cNvSpPr>
            <a:spLocks noGrp="1"/>
          </p:cNvSpPr>
          <p:nvPr>
            <p:ph type="body" sz="quarter" idx="35" hasCustomPrompt="1"/>
          </p:nvPr>
        </p:nvSpPr>
        <p:spPr>
          <a:xfrm rot="21392017">
            <a:off x="6325610" y="5853397"/>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43" name="図プレースホルダー 8"/>
          <p:cNvSpPr>
            <a:spLocks noGrp="1"/>
          </p:cNvSpPr>
          <p:nvPr>
            <p:ph type="pic" sz="quarter" idx="36" hasCustomPrompt="1"/>
          </p:nvPr>
        </p:nvSpPr>
        <p:spPr>
          <a:xfrm rot="21392017">
            <a:off x="6538554" y="6042378"/>
            <a:ext cx="4906663" cy="2486630"/>
          </a:xfrm>
        </p:spPr>
        <p:txBody>
          <a:bodyPr/>
          <a:lstStyle>
            <a:lvl1pPr>
              <a:defRPr/>
            </a:lvl1pPr>
          </a:lstStyle>
          <a:p>
            <a:r>
              <a:rPr kumimoji="1" lang="en-US" altLang="ja-JP" dirty="0" smtClean="0"/>
              <a:t>Add an image here</a:t>
            </a:r>
            <a:endParaRPr kumimoji="1" lang="ja-JP" altLang="en-US" dirty="0"/>
          </a:p>
        </p:txBody>
      </p:sp>
      <p:sp>
        <p:nvSpPr>
          <p:cNvPr id="44" name="テキスト プレースホルダー 5"/>
          <p:cNvSpPr>
            <a:spLocks noGrp="1"/>
          </p:cNvSpPr>
          <p:nvPr>
            <p:ph type="body" sz="quarter" idx="37" hasCustomPrompt="1"/>
          </p:nvPr>
        </p:nvSpPr>
        <p:spPr>
          <a:xfrm rot="21420000">
            <a:off x="6451820" y="8669681"/>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5" name="テキスト プレースホルダー 23"/>
          <p:cNvSpPr>
            <a:spLocks noGrp="1"/>
          </p:cNvSpPr>
          <p:nvPr>
            <p:ph type="body" sz="quarter" idx="38" hasCustomPrompt="1"/>
          </p:nvPr>
        </p:nvSpPr>
        <p:spPr>
          <a:xfrm rot="21392017">
            <a:off x="12283654" y="5842151"/>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46" name="図プレースホルダー 8"/>
          <p:cNvSpPr>
            <a:spLocks noGrp="1"/>
          </p:cNvSpPr>
          <p:nvPr>
            <p:ph type="pic" sz="quarter" idx="39" hasCustomPrompt="1"/>
          </p:nvPr>
        </p:nvSpPr>
        <p:spPr>
          <a:xfrm rot="21392017">
            <a:off x="12496598" y="6031132"/>
            <a:ext cx="4906663" cy="2486630"/>
          </a:xfrm>
        </p:spPr>
        <p:txBody>
          <a:bodyPr/>
          <a:lstStyle>
            <a:lvl1pPr>
              <a:defRPr/>
            </a:lvl1pPr>
          </a:lstStyle>
          <a:p>
            <a:r>
              <a:rPr kumimoji="1" lang="en-US" altLang="ja-JP" dirty="0" smtClean="0"/>
              <a:t>Add an image here</a:t>
            </a:r>
            <a:endParaRPr kumimoji="1" lang="ja-JP" altLang="en-US" dirty="0"/>
          </a:p>
        </p:txBody>
      </p:sp>
      <p:sp>
        <p:nvSpPr>
          <p:cNvPr id="47" name="テキスト プレースホルダー 5"/>
          <p:cNvSpPr>
            <a:spLocks noGrp="1"/>
          </p:cNvSpPr>
          <p:nvPr>
            <p:ph type="body" sz="quarter" idx="40" hasCustomPrompt="1"/>
          </p:nvPr>
        </p:nvSpPr>
        <p:spPr>
          <a:xfrm rot="21420000">
            <a:off x="12409864" y="8658435"/>
            <a:ext cx="5355595"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473491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500"/>
                                        <p:tgtEl>
                                          <p:spTgt spid="17">
                                            <p:txEl>
                                              <p:pRg st="0" end="0"/>
                                            </p:txEl>
                                          </p:spTgt>
                                        </p:tgtEl>
                                      </p:cBhvr>
                                    </p:animEffect>
                                  </p:childTnLst>
                                </p:cTn>
                              </p:par>
                            </p:childTnLst>
                          </p:cTn>
                        </p:par>
                        <p:par>
                          <p:cTn id="15" fill="hold">
                            <p:stCondLst>
                              <p:cond delay="1250"/>
                            </p:stCondLst>
                            <p:childTnLst>
                              <p:par>
                                <p:cTn id="16" presetID="22" presetClass="entr" presetSubtype="4"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22" presetClass="entr" presetSubtype="4" fill="hold" grpId="0" nodeType="withEffect">
                                  <p:stCondLst>
                                    <p:cond delay="25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500"/>
                                        <p:tgtEl>
                                          <p:spTgt spid="35">
                                            <p:txEl>
                                              <p:pRg st="0" end="0"/>
                                            </p:tx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par>
                                <p:cTn id="30" presetID="22" presetClass="entr" presetSubtype="4" fill="hold" grpId="0" nodeType="withEffect">
                                  <p:stCondLst>
                                    <p:cond delay="25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par>
                          <p:cTn id="33" fill="hold">
                            <p:stCondLst>
                              <p:cond delay="3250"/>
                            </p:stCondLst>
                            <p:childTnLst>
                              <p:par>
                                <p:cTn id="34" presetID="10" presetClass="entr" presetSubtype="0" fill="hold" grpId="0" nodeType="afterEffect">
                                  <p:stCondLst>
                                    <p:cond delay="0"/>
                                  </p:stCondLst>
                                  <p:childTnLst>
                                    <p:set>
                                      <p:cBhvr>
                                        <p:cTn id="35" dur="1" fill="hold">
                                          <p:stCondLst>
                                            <p:cond delay="0"/>
                                          </p:stCondLst>
                                        </p:cTn>
                                        <p:tgtEl>
                                          <p:spTgt spid="40">
                                            <p:txEl>
                                              <p:pRg st="0" end="0"/>
                                            </p:txEl>
                                          </p:spTgt>
                                        </p:tgtEl>
                                        <p:attrNameLst>
                                          <p:attrName>style.visibility</p:attrName>
                                        </p:attrNameLst>
                                      </p:cBhvr>
                                      <p:to>
                                        <p:strVal val="visible"/>
                                      </p:to>
                                    </p:set>
                                    <p:animEffect transition="in" filter="fade">
                                      <p:cBhvr>
                                        <p:cTn id="36" dur="500"/>
                                        <p:tgtEl>
                                          <p:spTgt spid="40">
                                            <p:txEl>
                                              <p:pRg st="0" end="0"/>
                                            </p:txEl>
                                          </p:spTgt>
                                        </p:tgtEl>
                                      </p:cBhvr>
                                    </p:animEffect>
                                  </p:childTnLst>
                                </p:cTn>
                              </p:par>
                            </p:childTnLst>
                          </p:cTn>
                        </p:par>
                        <p:par>
                          <p:cTn id="37" fill="hold">
                            <p:stCondLst>
                              <p:cond delay="3750"/>
                            </p:stCondLst>
                            <p:childTnLst>
                              <p:par>
                                <p:cTn id="38" presetID="22" presetClass="entr" presetSubtype="4"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25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1">
                                            <p:txEl>
                                              <p:pRg st="0" end="0"/>
                                            </p:txEl>
                                          </p:spTgt>
                                        </p:tgtEl>
                                        <p:attrNameLst>
                                          <p:attrName>style.visibility</p:attrName>
                                        </p:attrNameLst>
                                      </p:cBhvr>
                                      <p:to>
                                        <p:strVal val="visible"/>
                                      </p:to>
                                    </p:set>
                                    <p:animEffect transition="in" filter="fade">
                                      <p:cBhvr>
                                        <p:cTn id="47" dur="500"/>
                                        <p:tgtEl>
                                          <p:spTgt spid="41">
                                            <p:txEl>
                                              <p:pRg st="0" end="0"/>
                                            </p:txEl>
                                          </p:spTgt>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par>
                                <p:cTn id="52" presetID="22" presetClass="entr" presetSubtype="4" fill="hold" grpId="0" nodeType="withEffect">
                                  <p:stCondLst>
                                    <p:cond delay="25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500"/>
                                        <p:tgtEl>
                                          <p:spTgt spid="43"/>
                                        </p:tgtEl>
                                      </p:cBhvr>
                                    </p:animEffect>
                                  </p:childTnLst>
                                </p:cTn>
                              </p:par>
                            </p:childTnLst>
                          </p:cTn>
                        </p:par>
                        <p:par>
                          <p:cTn id="55" fill="hold">
                            <p:stCondLst>
                              <p:cond delay="5750"/>
                            </p:stCondLst>
                            <p:childTnLst>
                              <p:par>
                                <p:cTn id="56" presetID="10" presetClass="entr" presetSubtype="0" fill="hold" grpId="0" nodeType="afterEffect">
                                  <p:stCondLst>
                                    <p:cond delay="0"/>
                                  </p:stCondLst>
                                  <p:childTnLst>
                                    <p:set>
                                      <p:cBhvr>
                                        <p:cTn id="57" dur="1" fill="hold">
                                          <p:stCondLst>
                                            <p:cond delay="0"/>
                                          </p:stCondLst>
                                        </p:cTn>
                                        <p:tgtEl>
                                          <p:spTgt spid="44">
                                            <p:txEl>
                                              <p:pRg st="0" end="0"/>
                                            </p:txEl>
                                          </p:spTgt>
                                        </p:tgtEl>
                                        <p:attrNameLst>
                                          <p:attrName>style.visibility</p:attrName>
                                        </p:attrNameLst>
                                      </p:cBhvr>
                                      <p:to>
                                        <p:strVal val="visible"/>
                                      </p:to>
                                    </p:set>
                                    <p:animEffect transition="in" filter="fade">
                                      <p:cBhvr>
                                        <p:cTn id="58" dur="500"/>
                                        <p:tgtEl>
                                          <p:spTgt spid="44">
                                            <p:txEl>
                                              <p:pRg st="0" end="0"/>
                                            </p:txEl>
                                          </p:spTgt>
                                        </p:tgtEl>
                                      </p:cBhvr>
                                    </p:animEffect>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par>
                                <p:cTn id="63" presetID="22" presetClass="entr" presetSubtype="4" fill="hold" grpId="0" nodeType="withEffect">
                                  <p:stCondLst>
                                    <p:cond delay="250"/>
                                  </p:stCondLst>
                                  <p:childTnLst>
                                    <p:set>
                                      <p:cBhvr>
                                        <p:cTn id="64" dur="1" fill="hold">
                                          <p:stCondLst>
                                            <p:cond delay="0"/>
                                          </p:stCondLst>
                                        </p:cTn>
                                        <p:tgtEl>
                                          <p:spTgt spid="46"/>
                                        </p:tgtEl>
                                        <p:attrNameLst>
                                          <p:attrName>style.visibility</p:attrName>
                                        </p:attrNameLst>
                                      </p:cBhvr>
                                      <p:to>
                                        <p:strVal val="visible"/>
                                      </p:to>
                                    </p:set>
                                    <p:animEffect transition="in" filter="wipe(down)">
                                      <p:cBhvr>
                                        <p:cTn id="65" dur="500"/>
                                        <p:tgtEl>
                                          <p:spTgt spid="46"/>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fade">
                                      <p:cBhvr>
                                        <p:cTn id="69"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tmplLst>
          <p:tmpl>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2" grpId="0" animBg="1">
        <p:tmplLst>
          <p:tmpl>
            <p:tnLst>
              <p:par>
                <p:cTn presetID="22" presetClass="entr" presetSubtype="4"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animBg="1">
        <p:tmplLst>
          <p:tmpl>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P spid="38" grpId="0"/>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29" grpId="0" animBg="1">
        <p:tmplLst>
          <p:tmpl>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tmplLst>
          <p:tmpl>
            <p:tnLst>
              <p:par>
                <p:cTn presetID="22" presetClass="entr" presetSubtype="4"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down)">
                      <p:cBhvr>
                        <p:cTn dur="500"/>
                        <p:tgtEl>
                          <p:spTgt spid="42"/>
                        </p:tgtEl>
                      </p:cBhvr>
                    </p:animEffect>
                  </p:childTnLst>
                </p:cTn>
              </p:par>
            </p:tnLst>
          </p:tmpl>
        </p:tmplLst>
      </p:bldP>
      <p:bldP spid="43" grpId="0"/>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animBg="1">
        <p:tmplLst>
          <p:tmpl>
            <p:tnLst>
              <p:par>
                <p:cTn presetID="22" presetClass="entr" presetSubtype="4"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P spid="46" grpId="0"/>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Image - Intro">
    <p:spTree>
      <p:nvGrpSpPr>
        <p:cNvPr id="1" name=""/>
        <p:cNvGrpSpPr/>
        <p:nvPr/>
      </p:nvGrpSpPr>
      <p:grpSpPr>
        <a:xfrm>
          <a:off x="0" y="0"/>
          <a:ext cx="0" cy="0"/>
          <a:chOff x="0" y="0"/>
          <a:chExt cx="0" cy="0"/>
        </a:xfrm>
      </p:grpSpPr>
      <p:sp>
        <p:nvSpPr>
          <p:cNvPr id="11" name="正方形/長方形 10"/>
          <p:cNvSpPr/>
          <p:nvPr userDrawn="1"/>
        </p:nvSpPr>
        <p:spPr>
          <a:xfrm>
            <a:off x="0" y="4513430"/>
            <a:ext cx="18286413" cy="418546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9458241" y="5638554"/>
            <a:ext cx="7915359" cy="2778453"/>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 name="テキスト プレースホルダー 23"/>
          <p:cNvSpPr>
            <a:spLocks noGrp="1"/>
          </p:cNvSpPr>
          <p:nvPr>
            <p:ph type="body" sz="quarter" idx="21" hasCustomPrompt="1"/>
          </p:nvPr>
        </p:nvSpPr>
        <p:spPr>
          <a:xfrm rot="21392017">
            <a:off x="962327" y="2779906"/>
            <a:ext cx="7968745" cy="4280730"/>
          </a:xfrm>
          <a:blipFill>
            <a:blip r:embed="rId2"/>
            <a:stretch>
              <a:fillRect/>
            </a:stretch>
          </a:blipFill>
        </p:spPr>
        <p:txBody>
          <a:bodyPr/>
          <a:lstStyle/>
          <a:p>
            <a:pPr lvl="0"/>
            <a:r>
              <a:rPr kumimoji="1" lang="en-US" altLang="ja-JP" dirty="0" smtClean="0"/>
              <a:t> </a:t>
            </a:r>
            <a:endParaRPr kumimoji="1" lang="ja-JP" altLang="en-US" dirty="0"/>
          </a:p>
        </p:txBody>
      </p:sp>
      <p:sp>
        <p:nvSpPr>
          <p:cNvPr id="8" name="図プレースホルダー 8"/>
          <p:cNvSpPr>
            <a:spLocks noGrp="1"/>
          </p:cNvSpPr>
          <p:nvPr>
            <p:ph type="pic" sz="quarter" idx="20" hasCustomPrompt="1"/>
          </p:nvPr>
        </p:nvSpPr>
        <p:spPr>
          <a:xfrm rot="21392017">
            <a:off x="1185020" y="3000530"/>
            <a:ext cx="7523358" cy="3839483"/>
          </a:xfrm>
        </p:spPr>
        <p:txBody>
          <a:bodyPr/>
          <a:lstStyle>
            <a:lvl1pPr>
              <a:defRPr/>
            </a:lvl1pPr>
          </a:lstStyle>
          <a:p>
            <a:r>
              <a:rPr kumimoji="1" lang="en-US" altLang="ja-JP" dirty="0" smtClean="0"/>
              <a:t>Add an image here</a:t>
            </a:r>
            <a:endParaRPr kumimoji="1" lang="ja-JP" altLang="en-US" dirty="0"/>
          </a:p>
        </p:txBody>
      </p:sp>
      <p:sp>
        <p:nvSpPr>
          <p:cNvPr id="9" name="テキスト プレースホルダー 5"/>
          <p:cNvSpPr>
            <a:spLocks noGrp="1"/>
          </p:cNvSpPr>
          <p:nvPr>
            <p:ph type="body" sz="quarter" idx="22" hasCustomPrompt="1"/>
          </p:nvPr>
        </p:nvSpPr>
        <p:spPr>
          <a:xfrm rot="-180000">
            <a:off x="1020142" y="7007341"/>
            <a:ext cx="7915359" cy="1080120"/>
          </a:xfrm>
          <a:noFill/>
        </p:spPr>
        <p:txBody>
          <a:bodyPr anchor="t">
            <a:noAutofit/>
          </a:bodyPr>
          <a:lstStyle>
            <a:lvl1pPr>
              <a:lnSpc>
                <a:spcPct val="120000"/>
              </a:lnSpc>
              <a:spcBef>
                <a:spcPts val="600"/>
              </a:spcBef>
              <a:defRPr sz="54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a:off x="9460287" y="4693450"/>
            <a:ext cx="7915359" cy="855095"/>
          </a:xfrm>
          <a:noFill/>
        </p:spPr>
        <p:txBody>
          <a:bodyPr anchor="t">
            <a:noAutofit/>
          </a:bodyPr>
          <a:lstStyle>
            <a:lvl1pPr>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318837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16" presetClass="entr" presetSubtype="37"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1" name="正方形/長方形 10"/>
          <p:cNvSpPr/>
          <p:nvPr userDrawn="1"/>
        </p:nvSpPr>
        <p:spPr>
          <a:xfrm>
            <a:off x="723900" y="6043599"/>
            <a:ext cx="8051800" cy="346538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997302" y="7618774"/>
            <a:ext cx="7516102" cy="1575176"/>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7" name="テキスト プレースホルダー 23"/>
          <p:cNvSpPr>
            <a:spLocks noGrp="1"/>
          </p:cNvSpPr>
          <p:nvPr>
            <p:ph type="body" sz="quarter" idx="21" hasCustomPrompt="1"/>
          </p:nvPr>
        </p:nvSpPr>
        <p:spPr>
          <a:xfrm rot="21392017">
            <a:off x="954300" y="2457375"/>
            <a:ext cx="7445007" cy="3999383"/>
          </a:xfrm>
          <a:blipFill>
            <a:blip r:embed="rId2"/>
            <a:stretch>
              <a:fillRect/>
            </a:stretch>
          </a:blipFill>
        </p:spPr>
        <p:txBody>
          <a:bodyPr/>
          <a:lstStyle/>
          <a:p>
            <a:pPr lvl="0"/>
            <a:r>
              <a:rPr kumimoji="1" lang="en-US" altLang="ja-JP" dirty="0" smtClean="0"/>
              <a:t> </a:t>
            </a:r>
            <a:endParaRPr kumimoji="1" lang="ja-JP" altLang="en-US" dirty="0"/>
          </a:p>
        </p:txBody>
      </p:sp>
      <p:sp>
        <p:nvSpPr>
          <p:cNvPr id="8" name="図プレースホルダー 8"/>
          <p:cNvSpPr>
            <a:spLocks noGrp="1"/>
          </p:cNvSpPr>
          <p:nvPr>
            <p:ph type="pic" sz="quarter" idx="20" hasCustomPrompt="1"/>
          </p:nvPr>
        </p:nvSpPr>
        <p:spPr>
          <a:xfrm rot="21392017">
            <a:off x="1168323" y="2666543"/>
            <a:ext cx="7016961" cy="3581047"/>
          </a:xfrm>
        </p:spPr>
        <p:txBody>
          <a:bodyPr/>
          <a:lstStyle>
            <a:lvl1pPr>
              <a:defRPr/>
            </a:lvl1pPr>
          </a:lstStyle>
          <a:p>
            <a:r>
              <a:rPr kumimoji="1" lang="en-US" altLang="ja-JP" dirty="0" smtClean="0"/>
              <a:t>Add an image here</a:t>
            </a:r>
            <a:endParaRPr kumimoji="1" lang="ja-JP" altLang="en-US" dirty="0"/>
          </a:p>
        </p:txBody>
      </p:sp>
      <p:sp>
        <p:nvSpPr>
          <p:cNvPr id="9" name="テキスト プレースホルダー 5"/>
          <p:cNvSpPr>
            <a:spLocks noGrp="1"/>
          </p:cNvSpPr>
          <p:nvPr>
            <p:ph type="body" sz="quarter" idx="22" hasCustomPrompt="1"/>
          </p:nvPr>
        </p:nvSpPr>
        <p:spPr>
          <a:xfrm rot="-180000">
            <a:off x="969630" y="6388241"/>
            <a:ext cx="7496149" cy="1080120"/>
          </a:xfrm>
          <a:noFill/>
        </p:spPr>
        <p:txBody>
          <a:bodyPr anchor="t">
            <a:noAutofit/>
          </a:bodyPr>
          <a:lstStyle>
            <a:lvl1pPr>
              <a:lnSpc>
                <a:spcPct val="120000"/>
              </a:lnSpc>
              <a:spcBef>
                <a:spcPts val="600"/>
              </a:spcBef>
              <a:defRPr sz="54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a:off x="8938616" y="4840591"/>
            <a:ext cx="2833510" cy="855095"/>
          </a:xfrm>
          <a:noFill/>
        </p:spPr>
        <p:txBody>
          <a:bodyPr anchor="t">
            <a:noAutofit/>
          </a:bodyPr>
          <a:lstStyle>
            <a:lvl1pPr algn="ctr">
              <a:lnSpc>
                <a:spcPct val="120000"/>
              </a:lnSpc>
              <a:spcBef>
                <a:spcPts val="600"/>
              </a:spcBef>
              <a:defRPr sz="28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12" name="図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57243" y="3162283"/>
            <a:ext cx="1726963" cy="1726963"/>
          </a:xfrm>
          <a:prstGeom prst="rect">
            <a:avLst/>
          </a:prstGeom>
        </p:spPr>
      </p:pic>
      <p:sp>
        <p:nvSpPr>
          <p:cNvPr id="13" name="図プレースホルダー 7"/>
          <p:cNvSpPr>
            <a:spLocks noGrp="1"/>
          </p:cNvSpPr>
          <p:nvPr>
            <p:ph type="pic" sz="quarter" idx="15" hasCustomPrompt="1"/>
          </p:nvPr>
        </p:nvSpPr>
        <p:spPr>
          <a:xfrm>
            <a:off x="9810592" y="3516232"/>
            <a:ext cx="1020264" cy="1019065"/>
          </a:xfrm>
        </p:spPr>
        <p:txBody>
          <a:bodyPr>
            <a:normAutofit/>
          </a:bodyPr>
          <a:lstStyle>
            <a:lvl1pPr>
              <a:defRPr sz="1800"/>
            </a:lvl1pPr>
          </a:lstStyle>
          <a:p>
            <a:r>
              <a:rPr kumimoji="1" lang="en-US" altLang="ja-JP" dirty="0" smtClean="0"/>
              <a:t>Icon</a:t>
            </a:r>
            <a:endParaRPr kumimoji="1" lang="ja-JP" altLang="en-US" dirty="0"/>
          </a:p>
        </p:txBody>
      </p:sp>
      <p:sp>
        <p:nvSpPr>
          <p:cNvPr id="14" name="テキスト プレースホルダー 5"/>
          <p:cNvSpPr>
            <a:spLocks noGrp="1"/>
          </p:cNvSpPr>
          <p:nvPr>
            <p:ph type="body" sz="quarter" idx="24" hasCustomPrompt="1"/>
          </p:nvPr>
        </p:nvSpPr>
        <p:spPr>
          <a:xfrm>
            <a:off x="11886444" y="4840591"/>
            <a:ext cx="2833510" cy="855095"/>
          </a:xfrm>
          <a:noFill/>
        </p:spPr>
        <p:txBody>
          <a:bodyPr anchor="t">
            <a:noAutofit/>
          </a:bodyPr>
          <a:lstStyle>
            <a:lvl1pPr algn="ctr">
              <a:lnSpc>
                <a:spcPct val="120000"/>
              </a:lnSpc>
              <a:spcBef>
                <a:spcPts val="600"/>
              </a:spcBef>
              <a:defRPr sz="28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15" name="図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05071" y="3162283"/>
            <a:ext cx="1726963" cy="1726963"/>
          </a:xfrm>
          <a:prstGeom prst="rect">
            <a:avLst/>
          </a:prstGeom>
        </p:spPr>
      </p:pic>
      <p:sp>
        <p:nvSpPr>
          <p:cNvPr id="16" name="図プレースホルダー 7"/>
          <p:cNvSpPr>
            <a:spLocks noGrp="1"/>
          </p:cNvSpPr>
          <p:nvPr>
            <p:ph type="pic" sz="quarter" idx="25" hasCustomPrompt="1"/>
          </p:nvPr>
        </p:nvSpPr>
        <p:spPr>
          <a:xfrm>
            <a:off x="12758420" y="3516232"/>
            <a:ext cx="1020264" cy="1019065"/>
          </a:xfrm>
        </p:spPr>
        <p:txBody>
          <a:bodyPr>
            <a:normAutofit/>
          </a:bodyPr>
          <a:lstStyle>
            <a:lvl1pPr>
              <a:defRPr sz="1800"/>
            </a:lvl1pPr>
          </a:lstStyle>
          <a:p>
            <a:r>
              <a:rPr kumimoji="1" lang="en-US" altLang="ja-JP" dirty="0" smtClean="0"/>
              <a:t>Icon</a:t>
            </a:r>
            <a:endParaRPr kumimoji="1" lang="ja-JP" altLang="en-US" dirty="0"/>
          </a:p>
        </p:txBody>
      </p:sp>
      <p:sp>
        <p:nvSpPr>
          <p:cNvPr id="17" name="テキスト プレースホルダー 5"/>
          <p:cNvSpPr>
            <a:spLocks noGrp="1"/>
          </p:cNvSpPr>
          <p:nvPr>
            <p:ph type="body" sz="quarter" idx="26" hasCustomPrompt="1"/>
          </p:nvPr>
        </p:nvSpPr>
        <p:spPr>
          <a:xfrm>
            <a:off x="14834272" y="4840591"/>
            <a:ext cx="2833510" cy="855095"/>
          </a:xfrm>
          <a:noFill/>
        </p:spPr>
        <p:txBody>
          <a:bodyPr anchor="t">
            <a:noAutofit/>
          </a:bodyPr>
          <a:lstStyle>
            <a:lvl1pPr algn="ctr">
              <a:lnSpc>
                <a:spcPct val="120000"/>
              </a:lnSpc>
              <a:spcBef>
                <a:spcPts val="600"/>
              </a:spcBef>
              <a:defRPr sz="28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18" name="図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52899" y="3162283"/>
            <a:ext cx="1726963" cy="1726963"/>
          </a:xfrm>
          <a:prstGeom prst="rect">
            <a:avLst/>
          </a:prstGeom>
        </p:spPr>
      </p:pic>
      <p:sp>
        <p:nvSpPr>
          <p:cNvPr id="19" name="図プレースホルダー 7"/>
          <p:cNvSpPr>
            <a:spLocks noGrp="1"/>
          </p:cNvSpPr>
          <p:nvPr>
            <p:ph type="pic" sz="quarter" idx="27" hasCustomPrompt="1"/>
          </p:nvPr>
        </p:nvSpPr>
        <p:spPr>
          <a:xfrm>
            <a:off x="15706248" y="3516232"/>
            <a:ext cx="1020264" cy="1019065"/>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700705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16" presetClass="entr" presetSubtype="37"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 calcmode="lin" valueType="num">
                                      <p:cBhvr>
                                        <p:cTn id="30" dur="500" fill="hold"/>
                                        <p:tgtEl>
                                          <p:spTgt spid="12"/>
                                        </p:tgtEl>
                                        <p:attrNameLst>
                                          <p:attrName>style.rotation</p:attrName>
                                        </p:attrNameLst>
                                      </p:cBhvr>
                                      <p:tavLst>
                                        <p:tav tm="0">
                                          <p:val>
                                            <p:fltVal val="90"/>
                                          </p:val>
                                        </p:tav>
                                        <p:tav tm="100000">
                                          <p:val>
                                            <p:fltVal val="0"/>
                                          </p:val>
                                        </p:tav>
                                      </p:tavLst>
                                    </p:anim>
                                    <p:animEffect transition="in" filter="fade">
                                      <p:cBhvr>
                                        <p:cTn id="31" dur="500"/>
                                        <p:tgtEl>
                                          <p:spTgt spid="12"/>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 calcmode="lin" valueType="num">
                                      <p:cBhvr>
                                        <p:cTn id="36" dur="500" fill="hold"/>
                                        <p:tgtEl>
                                          <p:spTgt spid="13"/>
                                        </p:tgtEl>
                                        <p:attrNameLst>
                                          <p:attrName>style.rotation</p:attrName>
                                        </p:attrNameLst>
                                      </p:cBhvr>
                                      <p:tavLst>
                                        <p:tav tm="0">
                                          <p:val>
                                            <p:fltVal val="90"/>
                                          </p:val>
                                        </p:tav>
                                        <p:tav tm="100000">
                                          <p:val>
                                            <p:fltVal val="0"/>
                                          </p:val>
                                        </p:tav>
                                      </p:tavLst>
                                    </p:anim>
                                    <p:animEffect transition="in" filter="fade">
                                      <p:cBhvr>
                                        <p:cTn id="37" dur="500"/>
                                        <p:tgtEl>
                                          <p:spTgt spid="13"/>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500"/>
                                        <p:tgtEl>
                                          <p:spTgt spid="10">
                                            <p:txEl>
                                              <p:pRg st="0" end="0"/>
                                            </p:txEl>
                                          </p:spTgt>
                                        </p:tgtEl>
                                      </p:cBhvr>
                                    </p:animEffect>
                                  </p:childTnLst>
                                </p:cTn>
                              </p:par>
                            </p:childTnLst>
                          </p:cTn>
                        </p:par>
                        <p:par>
                          <p:cTn id="42" fill="hold">
                            <p:stCondLst>
                              <p:cond delay="3000"/>
                            </p:stCondLst>
                            <p:childTnLst>
                              <p:par>
                                <p:cTn id="43" presetID="31" presetClass="entr" presetSubtype="0"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style.rotation</p:attrName>
                                        </p:attrNameLst>
                                      </p:cBhvr>
                                      <p:tavLst>
                                        <p:tav tm="0">
                                          <p:val>
                                            <p:fltVal val="90"/>
                                          </p:val>
                                        </p:tav>
                                        <p:tav tm="100000">
                                          <p:val>
                                            <p:fltVal val="0"/>
                                          </p:val>
                                        </p:tav>
                                      </p:tavLst>
                                    </p:anim>
                                    <p:animEffect transition="in" filter="fade">
                                      <p:cBhvr>
                                        <p:cTn id="48" dur="500"/>
                                        <p:tgtEl>
                                          <p:spTgt spid="15"/>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 calcmode="lin" valueType="num">
                                      <p:cBhvr>
                                        <p:cTn id="53" dur="500" fill="hold"/>
                                        <p:tgtEl>
                                          <p:spTgt spid="16"/>
                                        </p:tgtEl>
                                        <p:attrNameLst>
                                          <p:attrName>style.rotation</p:attrName>
                                        </p:attrNameLst>
                                      </p:cBhvr>
                                      <p:tavLst>
                                        <p:tav tm="0">
                                          <p:val>
                                            <p:fltVal val="90"/>
                                          </p:val>
                                        </p:tav>
                                        <p:tav tm="100000">
                                          <p:val>
                                            <p:fltVal val="0"/>
                                          </p:val>
                                        </p:tav>
                                      </p:tavLst>
                                    </p:anim>
                                    <p:animEffect transition="in" filter="fade">
                                      <p:cBhvr>
                                        <p:cTn id="54" dur="500"/>
                                        <p:tgtEl>
                                          <p:spTgt spid="16"/>
                                        </p:tgtEl>
                                      </p:cBhvr>
                                    </p:animEffect>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fade">
                                      <p:cBhvr>
                                        <p:cTn id="58" dur="500"/>
                                        <p:tgtEl>
                                          <p:spTgt spid="14">
                                            <p:txEl>
                                              <p:pRg st="0" end="0"/>
                                            </p:txEl>
                                          </p:spTgt>
                                        </p:tgtEl>
                                      </p:cBhvr>
                                    </p:animEffect>
                                  </p:childTnLst>
                                </p:cTn>
                              </p:par>
                            </p:childTnLst>
                          </p:cTn>
                        </p:par>
                        <p:par>
                          <p:cTn id="59" fill="hold">
                            <p:stCondLst>
                              <p:cond delay="4000"/>
                            </p:stCondLst>
                            <p:childTnLst>
                              <p:par>
                                <p:cTn id="60" presetID="31" presetClass="entr" presetSubtype="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 calcmode="lin" valueType="num">
                                      <p:cBhvr>
                                        <p:cTn id="64" dur="500" fill="hold"/>
                                        <p:tgtEl>
                                          <p:spTgt spid="18"/>
                                        </p:tgtEl>
                                        <p:attrNameLst>
                                          <p:attrName>style.rotation</p:attrName>
                                        </p:attrNameLst>
                                      </p:cBhvr>
                                      <p:tavLst>
                                        <p:tav tm="0">
                                          <p:val>
                                            <p:fltVal val="90"/>
                                          </p:val>
                                        </p:tav>
                                        <p:tav tm="100000">
                                          <p:val>
                                            <p:fltVal val="0"/>
                                          </p:val>
                                        </p:tav>
                                      </p:tavLst>
                                    </p:anim>
                                    <p:animEffect transition="in" filter="fade">
                                      <p:cBhvr>
                                        <p:cTn id="65" dur="500"/>
                                        <p:tgtEl>
                                          <p:spTgt spid="18"/>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 calcmode="lin" valueType="num">
                                      <p:cBhvr>
                                        <p:cTn id="70" dur="500" fill="hold"/>
                                        <p:tgtEl>
                                          <p:spTgt spid="19"/>
                                        </p:tgtEl>
                                        <p:attrNameLst>
                                          <p:attrName>style.rotation</p:attrName>
                                        </p:attrNameLst>
                                      </p:cBhvr>
                                      <p:tavLst>
                                        <p:tav tm="0">
                                          <p:val>
                                            <p:fltVal val="90"/>
                                          </p:val>
                                        </p:tav>
                                        <p:tav tm="100000">
                                          <p:val>
                                            <p:fltVal val="0"/>
                                          </p:val>
                                        </p:tav>
                                      </p:tavLst>
                                    </p:anim>
                                    <p:animEffect transition="in" filter="fade">
                                      <p:cBhvr>
                                        <p:cTn id="71" dur="500"/>
                                        <p:tgtEl>
                                          <p:spTgt spid="19"/>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2" cy="10287000"/>
          </a:xfrm>
        </p:spPr>
        <p:txBody>
          <a:bodyPr/>
          <a:lstStyle>
            <a:lvl1pPr>
              <a:defRPr baseline="0"/>
            </a:lvl1pPr>
          </a:lstStyle>
          <a:p>
            <a:r>
              <a:rPr kumimoji="1" lang="en-US" altLang="ja-JP" dirty="0" smtClean="0"/>
              <a:t>Add an image here</a:t>
            </a:r>
            <a:endParaRPr kumimoji="1" lang="ja-JP" altLang="en-US" dirty="0"/>
          </a:p>
        </p:txBody>
      </p:sp>
      <p:sp>
        <p:nvSpPr>
          <p:cNvPr id="14" name="テキスト プレースホルダー 13"/>
          <p:cNvSpPr>
            <a:spLocks noGrp="1"/>
          </p:cNvSpPr>
          <p:nvPr>
            <p:ph type="body" sz="quarter" idx="11" hasCustomPrompt="1"/>
          </p:nvPr>
        </p:nvSpPr>
        <p:spPr>
          <a:xfrm>
            <a:off x="1" y="7168725"/>
            <a:ext cx="18286412" cy="2197247"/>
          </a:xfrm>
          <a:blipFill>
            <a:blip r:embed="rId2"/>
            <a:stretch>
              <a:fillRect/>
            </a:stretch>
          </a:blipFill>
        </p:spPr>
        <p:txBody>
          <a:bodyPr/>
          <a:lstStyle/>
          <a:p>
            <a:pPr lvl="0"/>
            <a:r>
              <a:rPr kumimoji="1" lang="en-US" altLang="ja-JP" dirty="0" smtClean="0"/>
              <a:t> </a:t>
            </a:r>
            <a:endParaRPr kumimoji="1" lang="ja-JP" altLang="en-US" dirty="0"/>
          </a:p>
        </p:txBody>
      </p:sp>
      <p:sp>
        <p:nvSpPr>
          <p:cNvPr id="11" name="タイトル 1"/>
          <p:cNvSpPr>
            <a:spLocks noGrp="1"/>
          </p:cNvSpPr>
          <p:nvPr>
            <p:ph type="title" hasCustomPrompt="1"/>
          </p:nvPr>
        </p:nvSpPr>
        <p:spPr>
          <a:xfrm>
            <a:off x="2712946" y="7888805"/>
            <a:ext cx="15206235" cy="1260140"/>
          </a:xfrm>
          <a:prstGeom prst="rect">
            <a:avLst/>
          </a:prstGeom>
        </p:spPr>
        <p:txBody>
          <a:bodyPr anchor="ctr">
            <a:noAutofit/>
          </a:bodyPr>
          <a:lstStyle>
            <a:lvl1pPr algn="l">
              <a:defRPr sz="6600" kern="0" spc="1000" baseline="0">
                <a:solidFill>
                  <a:schemeClr val="bg1"/>
                </a:solidFill>
                <a:effectLst>
                  <a:outerShdw blurRad="50800" dist="25400" dir="2700000" algn="tl" rotWithShape="0">
                    <a:schemeClr val="tx1">
                      <a:alpha val="40000"/>
                    </a:schemeClr>
                  </a:outerShdw>
                </a:effectLst>
              </a:defRPr>
            </a:lvl1pPr>
          </a:lstStyle>
          <a:p>
            <a:r>
              <a:rPr kumimoji="1" lang="en-US" altLang="ja-JP" dirty="0" smtClean="0"/>
              <a:t>SUBSECTION NAME</a:t>
            </a:r>
            <a:endParaRPr kumimoji="1" lang="ja-JP" altLang="en-US" dirty="0"/>
          </a:p>
        </p:txBody>
      </p:sp>
      <p:sp>
        <p:nvSpPr>
          <p:cNvPr id="5" name="テキスト プレースホルダー 5"/>
          <p:cNvSpPr>
            <a:spLocks noGrp="1"/>
          </p:cNvSpPr>
          <p:nvPr>
            <p:ph type="body" sz="quarter" idx="12" hasCustomPrompt="1"/>
          </p:nvPr>
        </p:nvSpPr>
        <p:spPr>
          <a:xfrm>
            <a:off x="2712945" y="7528765"/>
            <a:ext cx="14740451" cy="575841"/>
          </a:xfrm>
        </p:spPr>
        <p:txBody>
          <a:bodyPr>
            <a:noAutofit/>
          </a:bodyPr>
          <a:lstStyle>
            <a:lvl1pPr algn="l">
              <a:spcBef>
                <a:spcPts val="0"/>
              </a:spcBef>
              <a:defRPr sz="2800" spc="600" baseline="0">
                <a:solidFill>
                  <a:schemeClr val="bg2"/>
                </a:solidFill>
                <a:effectLst>
                  <a:outerShdw blurRad="50800" dist="38100" dir="2700000" algn="tl" rotWithShape="0">
                    <a:schemeClr val="tx1">
                      <a:alpha val="75000"/>
                    </a:schemeClr>
                  </a:outerShdw>
                </a:effectLst>
              </a:defRPr>
            </a:lvl1pPr>
          </a:lstStyle>
          <a:p>
            <a:pPr lvl="0"/>
            <a:r>
              <a:rPr kumimoji="1" lang="en-US" altLang="ja-JP" dirty="0" smtClean="0"/>
              <a:t>SECTION NUMBER</a:t>
            </a:r>
            <a:endParaRPr kumimoji="1" lang="ja-JP" altLang="en-US" dirty="0" smtClean="0"/>
          </a:p>
        </p:txBody>
      </p:sp>
      <p:sp>
        <p:nvSpPr>
          <p:cNvPr id="6" name="図プレースホルダー 7"/>
          <p:cNvSpPr>
            <a:spLocks noGrp="1"/>
          </p:cNvSpPr>
          <p:nvPr>
            <p:ph type="pic" sz="quarter" idx="15" hasCustomPrompt="1"/>
          </p:nvPr>
        </p:nvSpPr>
        <p:spPr>
          <a:xfrm rot="21600000">
            <a:off x="952296" y="7483759"/>
            <a:ext cx="1575175" cy="1573323"/>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42649168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2" presetClass="entr" presetSubtype="2"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正方形/長方形 9"/>
          <p:cNvSpPr/>
          <p:nvPr userDrawn="1"/>
        </p:nvSpPr>
        <p:spPr>
          <a:xfrm>
            <a:off x="0" y="5818574"/>
            <a:ext cx="18286413" cy="373541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381817" y="2283629"/>
            <a:ext cx="4195318" cy="5089833"/>
          </a:xfrm>
          <a:prstGeom prst="rect">
            <a:avLst/>
          </a:prstGeom>
        </p:spPr>
      </p:pic>
      <p:sp>
        <p:nvSpPr>
          <p:cNvPr id="6" name="図プレースホルダー 8"/>
          <p:cNvSpPr>
            <a:spLocks noGrp="1"/>
          </p:cNvSpPr>
          <p:nvPr>
            <p:ph type="pic" sz="quarter" idx="20" hasCustomPrompt="1"/>
          </p:nvPr>
        </p:nvSpPr>
        <p:spPr>
          <a:xfrm rot="21420000">
            <a:off x="621205" y="2510788"/>
            <a:ext cx="3716543" cy="4635515"/>
          </a:xfrm>
        </p:spPr>
        <p:txBody>
          <a:bodyPr/>
          <a:lstStyle>
            <a:lvl1pPr>
              <a:defRPr/>
            </a:lvl1pPr>
          </a:lstStyle>
          <a:p>
            <a:r>
              <a:rPr kumimoji="1" lang="en-US" altLang="ja-JP" dirty="0" smtClean="0"/>
              <a:t>Add an image here</a:t>
            </a:r>
            <a:endParaRPr kumimoji="1" lang="ja-JP" altLang="en-US" dirty="0"/>
          </a:p>
        </p:txBody>
      </p:sp>
      <p:sp>
        <p:nvSpPr>
          <p:cNvPr id="11" name="テキスト プレースホルダー 5"/>
          <p:cNvSpPr>
            <a:spLocks noGrp="1"/>
          </p:cNvSpPr>
          <p:nvPr>
            <p:ph type="body" sz="quarter" idx="13" hasCustomPrompt="1"/>
          </p:nvPr>
        </p:nvSpPr>
        <p:spPr>
          <a:xfrm>
            <a:off x="484862" y="8068825"/>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2" name="テキスト プレースホルダー 5"/>
          <p:cNvSpPr>
            <a:spLocks noGrp="1"/>
          </p:cNvSpPr>
          <p:nvPr>
            <p:ph type="body" sz="quarter" idx="23" hasCustomPrompt="1"/>
          </p:nvPr>
        </p:nvSpPr>
        <p:spPr>
          <a:xfrm rot="21420000">
            <a:off x="476736" y="7278194"/>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4812298" y="2279466"/>
            <a:ext cx="4195318" cy="5089833"/>
          </a:xfrm>
          <a:prstGeom prst="rect">
            <a:avLst/>
          </a:prstGeom>
        </p:spPr>
      </p:pic>
      <p:sp>
        <p:nvSpPr>
          <p:cNvPr id="26" name="図プレースホルダー 8"/>
          <p:cNvSpPr>
            <a:spLocks noGrp="1"/>
          </p:cNvSpPr>
          <p:nvPr>
            <p:ph type="pic" sz="quarter" idx="24" hasCustomPrompt="1"/>
          </p:nvPr>
        </p:nvSpPr>
        <p:spPr>
          <a:xfrm rot="21420000">
            <a:off x="5051686" y="2506625"/>
            <a:ext cx="3716543" cy="4635515"/>
          </a:xfrm>
        </p:spPr>
        <p:txBody>
          <a:bodyPr/>
          <a:lstStyle>
            <a:lvl1pPr>
              <a:defRPr/>
            </a:lvl1pPr>
          </a:lstStyle>
          <a:p>
            <a:r>
              <a:rPr kumimoji="1" lang="en-US" altLang="ja-JP" dirty="0" smtClean="0"/>
              <a:t>Add an image here</a:t>
            </a:r>
            <a:endParaRPr kumimoji="1" lang="ja-JP" altLang="en-US" dirty="0"/>
          </a:p>
        </p:txBody>
      </p:sp>
      <p:sp>
        <p:nvSpPr>
          <p:cNvPr id="27" name="テキスト プレースホルダー 5"/>
          <p:cNvSpPr>
            <a:spLocks noGrp="1"/>
          </p:cNvSpPr>
          <p:nvPr>
            <p:ph type="body" sz="quarter" idx="25" hasCustomPrompt="1"/>
          </p:nvPr>
        </p:nvSpPr>
        <p:spPr>
          <a:xfrm>
            <a:off x="4915343" y="8064662"/>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8" name="テキスト プレースホルダー 5"/>
          <p:cNvSpPr>
            <a:spLocks noGrp="1"/>
          </p:cNvSpPr>
          <p:nvPr>
            <p:ph type="body" sz="quarter" idx="26" hasCustomPrompt="1"/>
          </p:nvPr>
        </p:nvSpPr>
        <p:spPr>
          <a:xfrm rot="21420000">
            <a:off x="4907217" y="7274031"/>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29" name="図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9228517" y="2283629"/>
            <a:ext cx="4195318" cy="5089833"/>
          </a:xfrm>
          <a:prstGeom prst="rect">
            <a:avLst/>
          </a:prstGeom>
        </p:spPr>
      </p:pic>
      <p:sp>
        <p:nvSpPr>
          <p:cNvPr id="30" name="図プレースホルダー 8"/>
          <p:cNvSpPr>
            <a:spLocks noGrp="1"/>
          </p:cNvSpPr>
          <p:nvPr>
            <p:ph type="pic" sz="quarter" idx="27" hasCustomPrompt="1"/>
          </p:nvPr>
        </p:nvSpPr>
        <p:spPr>
          <a:xfrm rot="21420000">
            <a:off x="9467905" y="2510788"/>
            <a:ext cx="3716543" cy="4635515"/>
          </a:xfrm>
        </p:spPr>
        <p:txBody>
          <a:bodyPr/>
          <a:lstStyle>
            <a:lvl1pPr>
              <a:defRPr/>
            </a:lvl1pPr>
          </a:lstStyle>
          <a:p>
            <a:r>
              <a:rPr kumimoji="1" lang="en-US" altLang="ja-JP" dirty="0" smtClean="0"/>
              <a:t>Add an image here</a:t>
            </a:r>
            <a:endParaRPr kumimoji="1" lang="ja-JP" altLang="en-US" dirty="0"/>
          </a:p>
        </p:txBody>
      </p:sp>
      <p:sp>
        <p:nvSpPr>
          <p:cNvPr id="31" name="テキスト プレースホルダー 5"/>
          <p:cNvSpPr>
            <a:spLocks noGrp="1"/>
          </p:cNvSpPr>
          <p:nvPr>
            <p:ph type="body" sz="quarter" idx="28" hasCustomPrompt="1"/>
          </p:nvPr>
        </p:nvSpPr>
        <p:spPr>
          <a:xfrm>
            <a:off x="9331562" y="8068825"/>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2" name="テキスト プレースホルダー 5"/>
          <p:cNvSpPr>
            <a:spLocks noGrp="1"/>
          </p:cNvSpPr>
          <p:nvPr>
            <p:ph type="body" sz="quarter" idx="29" hasCustomPrompt="1"/>
          </p:nvPr>
        </p:nvSpPr>
        <p:spPr>
          <a:xfrm rot="21420000">
            <a:off x="9323436" y="7278194"/>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33" name="図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420000">
            <a:off x="13638552" y="2283629"/>
            <a:ext cx="4195318" cy="5089833"/>
          </a:xfrm>
          <a:prstGeom prst="rect">
            <a:avLst/>
          </a:prstGeom>
        </p:spPr>
      </p:pic>
      <p:sp>
        <p:nvSpPr>
          <p:cNvPr id="34" name="図プレースホルダー 8"/>
          <p:cNvSpPr>
            <a:spLocks noGrp="1"/>
          </p:cNvSpPr>
          <p:nvPr>
            <p:ph type="pic" sz="quarter" idx="30" hasCustomPrompt="1"/>
          </p:nvPr>
        </p:nvSpPr>
        <p:spPr>
          <a:xfrm rot="21420000">
            <a:off x="13877940" y="2510788"/>
            <a:ext cx="3716543" cy="4635515"/>
          </a:xfrm>
        </p:spPr>
        <p:txBody>
          <a:bodyPr/>
          <a:lstStyle>
            <a:lvl1pPr>
              <a:defRPr/>
            </a:lvl1pPr>
          </a:lstStyle>
          <a:p>
            <a:r>
              <a:rPr kumimoji="1" lang="en-US" altLang="ja-JP" dirty="0" smtClean="0"/>
              <a:t>Add an image here</a:t>
            </a:r>
            <a:endParaRPr kumimoji="1" lang="ja-JP" altLang="en-US" dirty="0"/>
          </a:p>
        </p:txBody>
      </p:sp>
      <p:sp>
        <p:nvSpPr>
          <p:cNvPr id="35" name="テキスト プレースホルダー 5"/>
          <p:cNvSpPr>
            <a:spLocks noGrp="1"/>
          </p:cNvSpPr>
          <p:nvPr>
            <p:ph type="body" sz="quarter" idx="31" hasCustomPrompt="1"/>
          </p:nvPr>
        </p:nvSpPr>
        <p:spPr>
          <a:xfrm>
            <a:off x="13741597" y="8068825"/>
            <a:ext cx="4202849" cy="13051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6" name="テキスト プレースホルダー 5"/>
          <p:cNvSpPr>
            <a:spLocks noGrp="1"/>
          </p:cNvSpPr>
          <p:nvPr>
            <p:ph type="body" sz="quarter" idx="32" hasCustomPrompt="1"/>
          </p:nvPr>
        </p:nvSpPr>
        <p:spPr>
          <a:xfrm rot="21420000">
            <a:off x="13733471" y="7278194"/>
            <a:ext cx="4205687" cy="855095"/>
          </a:xfrm>
          <a:noFill/>
        </p:spPr>
        <p:txBody>
          <a:bodyPr anchor="t">
            <a:noAutofit/>
          </a:bodyPr>
          <a:lstStyle>
            <a:lvl1pPr algn="l">
              <a:lnSpc>
                <a:spcPct val="120000"/>
              </a:lnSpc>
              <a:spcBef>
                <a:spcPts val="600"/>
              </a:spcBef>
              <a:defRPr sz="3600" spc="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9942533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par>
                          <p:cTn id="23" fill="hold">
                            <p:stCondLst>
                              <p:cond delay="2500"/>
                            </p:stCondLst>
                            <p:childTnLst>
                              <p:par>
                                <p:cTn id="24" presetID="22" presetClass="entr" presetSubtype="4" fill="hold" grpId="0" nodeType="afterEffect">
                                  <p:stCondLst>
                                    <p:cond delay="50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22" presetClass="entr" presetSubtype="4" fill="hold" nodeType="withEffect">
                                  <p:stCondLst>
                                    <p:cond delay="25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fade">
                                      <p:cBhvr>
                                        <p:cTn id="33" dur="500"/>
                                        <p:tgtEl>
                                          <p:spTgt spid="28">
                                            <p:txEl>
                                              <p:pRg st="0" end="0"/>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par>
                          <p:cTn id="38" fill="hold">
                            <p:stCondLst>
                              <p:cond delay="4500"/>
                            </p:stCondLst>
                            <p:childTnLst>
                              <p:par>
                                <p:cTn id="39" presetID="22" presetClass="entr" presetSubtype="4" fill="hold" grpId="0" nodeType="afterEffect">
                                  <p:stCondLst>
                                    <p:cond delay="50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nodeType="withEffect">
                                  <p:stCondLst>
                                    <p:cond delay="25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childTnLst>
                          </p:cTn>
                        </p:par>
                        <p:par>
                          <p:cTn id="45" fill="hold">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32">
                                            <p:txEl>
                                              <p:pRg st="0" end="0"/>
                                            </p:txEl>
                                          </p:spTgt>
                                        </p:tgtEl>
                                        <p:attrNameLst>
                                          <p:attrName>style.visibility</p:attrName>
                                        </p:attrNameLst>
                                      </p:cBhvr>
                                      <p:to>
                                        <p:strVal val="visible"/>
                                      </p:to>
                                    </p:set>
                                    <p:animEffect transition="in" filter="fade">
                                      <p:cBhvr>
                                        <p:cTn id="48" dur="500"/>
                                        <p:tgtEl>
                                          <p:spTgt spid="32">
                                            <p:txEl>
                                              <p:pRg st="0" end="0"/>
                                            </p:txEl>
                                          </p:spTgt>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31">
                                            <p:txEl>
                                              <p:pRg st="0" end="0"/>
                                            </p:txEl>
                                          </p:spTgt>
                                        </p:tgtEl>
                                        <p:attrNameLst>
                                          <p:attrName>style.visibility</p:attrName>
                                        </p:attrNameLst>
                                      </p:cBhvr>
                                      <p:to>
                                        <p:strVal val="visible"/>
                                      </p:to>
                                    </p:set>
                                    <p:animEffect transition="in" filter="fade">
                                      <p:cBhvr>
                                        <p:cTn id="52" dur="500"/>
                                        <p:tgtEl>
                                          <p:spTgt spid="31">
                                            <p:txEl>
                                              <p:pRg st="0" end="0"/>
                                            </p:txEl>
                                          </p:spTgt>
                                        </p:tgtEl>
                                      </p:cBhvr>
                                    </p:animEffect>
                                  </p:childTnLst>
                                </p:cTn>
                              </p:par>
                            </p:childTnLst>
                          </p:cTn>
                        </p:par>
                        <p:par>
                          <p:cTn id="53" fill="hold">
                            <p:stCondLst>
                              <p:cond delay="6500"/>
                            </p:stCondLst>
                            <p:childTnLst>
                              <p:par>
                                <p:cTn id="54" presetID="22" presetClass="entr" presetSubtype="4" fill="hold" grpId="0" nodeType="afterEffect">
                                  <p:stCondLst>
                                    <p:cond delay="50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par>
                                <p:cTn id="57" presetID="22" presetClass="entr" presetSubtype="4" fill="hold" nodeType="withEffect">
                                  <p:stCondLst>
                                    <p:cond delay="25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00"/>
                                        <p:tgtEl>
                                          <p:spTgt spid="33"/>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500"/>
                                        <p:tgtEl>
                                          <p:spTgt spid="36">
                                            <p:txEl>
                                              <p:pRg st="0" end="0"/>
                                            </p:txEl>
                                          </p:spTgt>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fade">
                                      <p:cBhvr>
                                        <p:cTn id="6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30"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tems and Ic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2" name="正方形/長方形 11"/>
          <p:cNvSpPr/>
          <p:nvPr userDrawn="1"/>
        </p:nvSpPr>
        <p:spPr>
          <a:xfrm>
            <a:off x="772276" y="4155046"/>
            <a:ext cx="5399807" cy="28786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3713" y="3214527"/>
            <a:ext cx="1881038" cy="1881038"/>
          </a:xfrm>
          <a:prstGeom prst="rect">
            <a:avLst/>
          </a:prstGeom>
        </p:spPr>
      </p:pic>
      <p:sp>
        <p:nvSpPr>
          <p:cNvPr id="14" name="テキスト プレースホルダー 5"/>
          <p:cNvSpPr>
            <a:spLocks noGrp="1"/>
          </p:cNvSpPr>
          <p:nvPr>
            <p:ph type="body" sz="quarter" idx="14" hasCustomPrompt="1"/>
          </p:nvPr>
        </p:nvSpPr>
        <p:spPr>
          <a:xfrm>
            <a:off x="1149246" y="2427342"/>
            <a:ext cx="4573540"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6" name="テキスト プレースホルダー 5"/>
          <p:cNvSpPr>
            <a:spLocks noGrp="1"/>
          </p:cNvSpPr>
          <p:nvPr>
            <p:ph type="body" sz="quarter" idx="15" hasCustomPrompt="1"/>
          </p:nvPr>
        </p:nvSpPr>
        <p:spPr>
          <a:xfrm>
            <a:off x="1019155" y="5136045"/>
            <a:ext cx="4906048" cy="17176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7" name="図プレースホルダー 7"/>
          <p:cNvSpPr>
            <a:spLocks noGrp="1"/>
          </p:cNvSpPr>
          <p:nvPr>
            <p:ph type="pic" sz="quarter" idx="16" hasCustomPrompt="1"/>
          </p:nvPr>
        </p:nvSpPr>
        <p:spPr>
          <a:xfrm>
            <a:off x="2999755" y="368169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18" name="正方形/長方形 17"/>
          <p:cNvSpPr/>
          <p:nvPr userDrawn="1"/>
        </p:nvSpPr>
        <p:spPr>
          <a:xfrm>
            <a:off x="6442509" y="4155045"/>
            <a:ext cx="5399807" cy="28786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3946" y="3214526"/>
            <a:ext cx="1881038" cy="1881038"/>
          </a:xfrm>
          <a:prstGeom prst="rect">
            <a:avLst/>
          </a:prstGeom>
        </p:spPr>
      </p:pic>
      <p:sp>
        <p:nvSpPr>
          <p:cNvPr id="20" name="テキスト プレースホルダー 5"/>
          <p:cNvSpPr>
            <a:spLocks noGrp="1"/>
          </p:cNvSpPr>
          <p:nvPr>
            <p:ph type="body" sz="quarter" idx="17" hasCustomPrompt="1"/>
          </p:nvPr>
        </p:nvSpPr>
        <p:spPr>
          <a:xfrm>
            <a:off x="6819479" y="2427341"/>
            <a:ext cx="4573540"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1" name="テキスト プレースホルダー 5"/>
          <p:cNvSpPr>
            <a:spLocks noGrp="1"/>
          </p:cNvSpPr>
          <p:nvPr>
            <p:ph type="body" sz="quarter" idx="18" hasCustomPrompt="1"/>
          </p:nvPr>
        </p:nvSpPr>
        <p:spPr>
          <a:xfrm>
            <a:off x="6689388" y="5136044"/>
            <a:ext cx="4906048" cy="17176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2" name="図プレースホルダー 7"/>
          <p:cNvSpPr>
            <a:spLocks noGrp="1"/>
          </p:cNvSpPr>
          <p:nvPr>
            <p:ph type="pic" sz="quarter" idx="19" hasCustomPrompt="1"/>
          </p:nvPr>
        </p:nvSpPr>
        <p:spPr>
          <a:xfrm>
            <a:off x="8669988" y="3681695"/>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3" name="正方形/長方形 22"/>
          <p:cNvSpPr/>
          <p:nvPr userDrawn="1"/>
        </p:nvSpPr>
        <p:spPr>
          <a:xfrm>
            <a:off x="12113536" y="4155044"/>
            <a:ext cx="5399807" cy="287866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4" name="図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74973" y="3214525"/>
            <a:ext cx="1881038" cy="1881038"/>
          </a:xfrm>
          <a:prstGeom prst="rect">
            <a:avLst/>
          </a:prstGeom>
        </p:spPr>
      </p:pic>
      <p:sp>
        <p:nvSpPr>
          <p:cNvPr id="25" name="テキスト プレースホルダー 5"/>
          <p:cNvSpPr>
            <a:spLocks noGrp="1"/>
          </p:cNvSpPr>
          <p:nvPr>
            <p:ph type="body" sz="quarter" idx="20" hasCustomPrompt="1"/>
          </p:nvPr>
        </p:nvSpPr>
        <p:spPr>
          <a:xfrm>
            <a:off x="12490506" y="2427340"/>
            <a:ext cx="4573540" cy="766708"/>
          </a:xfrm>
          <a:noFill/>
        </p:spPr>
        <p:txBody>
          <a:bodyPr anchor="b">
            <a:noAutofit/>
          </a:bodyPr>
          <a:lstStyle>
            <a:lvl1pPr algn="ct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6" name="テキスト プレースホルダー 5"/>
          <p:cNvSpPr>
            <a:spLocks noGrp="1"/>
          </p:cNvSpPr>
          <p:nvPr>
            <p:ph type="body" sz="quarter" idx="21" hasCustomPrompt="1"/>
          </p:nvPr>
        </p:nvSpPr>
        <p:spPr>
          <a:xfrm>
            <a:off x="12360415" y="5136043"/>
            <a:ext cx="4906048" cy="1717645"/>
          </a:xfrm>
          <a:noFill/>
        </p:spPr>
        <p:txBody>
          <a:bodyPr anchor="t">
            <a:noAutofit/>
          </a:bodyPr>
          <a:lstStyle>
            <a:lvl1pPr algn="l">
              <a:lnSpc>
                <a:spcPct val="120000"/>
              </a:lnSpc>
              <a:spcBef>
                <a:spcPts val="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7" name="図プレースホルダー 7"/>
          <p:cNvSpPr>
            <a:spLocks noGrp="1"/>
          </p:cNvSpPr>
          <p:nvPr>
            <p:ph type="pic" sz="quarter" idx="22" hasCustomPrompt="1"/>
          </p:nvPr>
        </p:nvSpPr>
        <p:spPr>
          <a:xfrm>
            <a:off x="14341015" y="3681694"/>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8" name="正方形/長方形 27"/>
          <p:cNvSpPr/>
          <p:nvPr userDrawn="1"/>
        </p:nvSpPr>
        <p:spPr>
          <a:xfrm>
            <a:off x="0" y="7393750"/>
            <a:ext cx="18286413" cy="20702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プレースホルダー 5"/>
          <p:cNvSpPr>
            <a:spLocks noGrp="1"/>
          </p:cNvSpPr>
          <p:nvPr>
            <p:ph type="body" sz="quarter" idx="13" hasCustomPrompt="1"/>
          </p:nvPr>
        </p:nvSpPr>
        <p:spPr>
          <a:xfrm>
            <a:off x="1447351" y="7573770"/>
            <a:ext cx="15926249" cy="1665185"/>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5331064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90"/>
                                          </p:val>
                                        </p:tav>
                                        <p:tav tm="100000">
                                          <p:val>
                                            <p:fltVal val="0"/>
                                          </p:val>
                                        </p:tav>
                                      </p:tavLst>
                                    </p:anim>
                                    <p:animEffect transition="in" filter="fade">
                                      <p:cBhvr>
                                        <p:cTn id="14" dur="5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style.rotation</p:attrName>
                                        </p:attrNameLst>
                                      </p:cBhvr>
                                      <p:tavLst>
                                        <p:tav tm="0">
                                          <p:val>
                                            <p:fltVal val="90"/>
                                          </p:val>
                                        </p:tav>
                                        <p:tav tm="100000">
                                          <p:val>
                                            <p:fltVal val="0"/>
                                          </p:val>
                                        </p:tav>
                                      </p:tavLst>
                                    </p:anim>
                                    <p:animEffect transition="in" filter="fade">
                                      <p:cBhvr>
                                        <p:cTn id="20" dur="500"/>
                                        <p:tgtEl>
                                          <p:spTgt spid="17"/>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p:cTn id="23"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26" dur="500"/>
                                        <p:tgtEl>
                                          <p:spTgt spid="14">
                                            <p:txEl>
                                              <p:pRg st="0" end="0"/>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childTnLst>
                          </p:cTn>
                        </p:par>
                        <p:par>
                          <p:cTn id="31" fill="hold">
                            <p:stCondLst>
                              <p:cond delay="1500"/>
                            </p:stCondLst>
                            <p:childTnLst>
                              <p:par>
                                <p:cTn id="32" presetID="16" presetClass="entr" presetSubtype="37"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outVertical)">
                                      <p:cBhvr>
                                        <p:cTn id="34" dur="500"/>
                                        <p:tgtEl>
                                          <p:spTgt spid="18"/>
                                        </p:tgtEl>
                                      </p:cBhvr>
                                    </p:animEffect>
                                  </p:childTnLst>
                                </p:cTn>
                              </p:par>
                            </p:childTnLst>
                          </p:cTn>
                        </p:par>
                        <p:par>
                          <p:cTn id="35" fill="hold">
                            <p:stCondLst>
                              <p:cond delay="2000"/>
                            </p:stCondLst>
                            <p:childTnLst>
                              <p:par>
                                <p:cTn id="36" presetID="31"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90"/>
                                          </p:val>
                                        </p:tav>
                                        <p:tav tm="100000">
                                          <p:val>
                                            <p:fltVal val="0"/>
                                          </p:val>
                                        </p:tav>
                                      </p:tavLst>
                                    </p:anim>
                                    <p:animEffect transition="in" filter="fade">
                                      <p:cBhvr>
                                        <p:cTn id="41" dur="500"/>
                                        <p:tgtEl>
                                          <p:spTgt spid="19"/>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 calcmode="lin" valueType="num">
                                      <p:cBhvr>
                                        <p:cTn id="46" dur="500" fill="hold"/>
                                        <p:tgtEl>
                                          <p:spTgt spid="22"/>
                                        </p:tgtEl>
                                        <p:attrNameLst>
                                          <p:attrName>style.rotation</p:attrName>
                                        </p:attrNameLst>
                                      </p:cBhvr>
                                      <p:tavLst>
                                        <p:tav tm="0">
                                          <p:val>
                                            <p:fltVal val="90"/>
                                          </p:val>
                                        </p:tav>
                                        <p:tav tm="100000">
                                          <p:val>
                                            <p:fltVal val="0"/>
                                          </p:val>
                                        </p:tav>
                                      </p:tavLst>
                                    </p:anim>
                                    <p:animEffect transition="in" filter="fade">
                                      <p:cBhvr>
                                        <p:cTn id="47" dur="500"/>
                                        <p:tgtEl>
                                          <p:spTgt spid="22"/>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20">
                                            <p:txEl>
                                              <p:pRg st="0" end="0"/>
                                            </p:txEl>
                                          </p:spTgt>
                                        </p:tgtEl>
                                        <p:attrNameLst>
                                          <p:attrName>style.visibility</p:attrName>
                                        </p:attrNameLst>
                                      </p:cBhvr>
                                      <p:to>
                                        <p:strVal val="visible"/>
                                      </p:to>
                                    </p:set>
                                    <p:anim calcmode="lin" valueType="num">
                                      <p:cBhvr>
                                        <p:cTn id="50"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52" dur="5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53" dur="500"/>
                                        <p:tgtEl>
                                          <p:spTgt spid="20">
                                            <p:txEl>
                                              <p:pRg st="0" end="0"/>
                                            </p:txEl>
                                          </p:spTgt>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fade">
                                      <p:cBhvr>
                                        <p:cTn id="57" dur="500"/>
                                        <p:tgtEl>
                                          <p:spTgt spid="21">
                                            <p:txEl>
                                              <p:pRg st="0" end="0"/>
                                            </p:txEl>
                                          </p:spTgt>
                                        </p:tgtEl>
                                      </p:cBhvr>
                                    </p:animEffect>
                                  </p:childTnLst>
                                </p:cTn>
                              </p:par>
                            </p:childTnLst>
                          </p:cTn>
                        </p:par>
                        <p:par>
                          <p:cTn id="58" fill="hold">
                            <p:stCondLst>
                              <p:cond delay="3000"/>
                            </p:stCondLst>
                            <p:childTnLst>
                              <p:par>
                                <p:cTn id="59" presetID="16" presetClass="entr" presetSubtype="37"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outVertical)">
                                      <p:cBhvr>
                                        <p:cTn id="61" dur="500"/>
                                        <p:tgtEl>
                                          <p:spTgt spid="23"/>
                                        </p:tgtEl>
                                      </p:cBhvr>
                                    </p:animEffect>
                                  </p:childTnLst>
                                </p:cTn>
                              </p:par>
                            </p:childTnLst>
                          </p:cTn>
                        </p:par>
                        <p:par>
                          <p:cTn id="62" fill="hold">
                            <p:stCondLst>
                              <p:cond delay="3500"/>
                            </p:stCondLst>
                            <p:childTnLst>
                              <p:par>
                                <p:cTn id="63" presetID="31"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 calcmode="lin" valueType="num">
                                      <p:cBhvr>
                                        <p:cTn id="67" dur="500" fill="hold"/>
                                        <p:tgtEl>
                                          <p:spTgt spid="24"/>
                                        </p:tgtEl>
                                        <p:attrNameLst>
                                          <p:attrName>style.rotation</p:attrName>
                                        </p:attrNameLst>
                                      </p:cBhvr>
                                      <p:tavLst>
                                        <p:tav tm="0">
                                          <p:val>
                                            <p:fltVal val="90"/>
                                          </p:val>
                                        </p:tav>
                                        <p:tav tm="100000">
                                          <p:val>
                                            <p:fltVal val="0"/>
                                          </p:val>
                                        </p:tav>
                                      </p:tavLst>
                                    </p:anim>
                                    <p:animEffect transition="in" filter="fade">
                                      <p:cBhvr>
                                        <p:cTn id="68" dur="500"/>
                                        <p:tgtEl>
                                          <p:spTgt spid="24"/>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 calcmode="lin" valueType="num">
                                      <p:cBhvr>
                                        <p:cTn id="73" dur="500" fill="hold"/>
                                        <p:tgtEl>
                                          <p:spTgt spid="27"/>
                                        </p:tgtEl>
                                        <p:attrNameLst>
                                          <p:attrName>style.rotation</p:attrName>
                                        </p:attrNameLst>
                                      </p:cBhvr>
                                      <p:tavLst>
                                        <p:tav tm="0">
                                          <p:val>
                                            <p:fltVal val="90"/>
                                          </p:val>
                                        </p:tav>
                                        <p:tav tm="100000">
                                          <p:val>
                                            <p:fltVal val="0"/>
                                          </p:val>
                                        </p:tav>
                                      </p:tavLst>
                                    </p:anim>
                                    <p:animEffect transition="in" filter="fade">
                                      <p:cBhvr>
                                        <p:cTn id="74" dur="500"/>
                                        <p:tgtEl>
                                          <p:spTgt spid="27"/>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p:cTn id="7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79" dur="5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80" dur="500"/>
                                        <p:tgtEl>
                                          <p:spTgt spid="25">
                                            <p:txEl>
                                              <p:pRg st="0" end="0"/>
                                            </p:txEl>
                                          </p:spTgt>
                                        </p:tgtEl>
                                      </p:cBhvr>
                                    </p:animEffect>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26">
                                            <p:txEl>
                                              <p:pRg st="0" end="0"/>
                                            </p:txEl>
                                          </p:spTgt>
                                        </p:tgtEl>
                                        <p:attrNameLst>
                                          <p:attrName>style.visibility</p:attrName>
                                        </p:attrNameLst>
                                      </p:cBhvr>
                                      <p:to>
                                        <p:strVal val="visible"/>
                                      </p:to>
                                    </p:set>
                                    <p:animEffect transition="in" filter="fade">
                                      <p:cBhvr>
                                        <p:cTn id="84" dur="500"/>
                                        <p:tgtEl>
                                          <p:spTgt spid="26">
                                            <p:txEl>
                                              <p:pRg st="0" end="0"/>
                                            </p:txEl>
                                          </p:spTgt>
                                        </p:tgtEl>
                                      </p:cBhvr>
                                    </p:animEffect>
                                  </p:childTnLst>
                                </p:cTn>
                              </p:par>
                            </p:childTnLst>
                          </p:cTn>
                        </p:par>
                        <p:par>
                          <p:cTn id="85" fill="hold">
                            <p:stCondLst>
                              <p:cond delay="4500"/>
                            </p:stCondLst>
                            <p:childTnLst>
                              <p:par>
                                <p:cTn id="86" presetID="16" presetClass="entr" presetSubtype="37"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arn(outVertical)">
                                      <p:cBhvr>
                                        <p:cTn id="88" dur="500"/>
                                        <p:tgtEl>
                                          <p:spTgt spid="29"/>
                                        </p:tgtEl>
                                      </p:cBhvr>
                                    </p:animEffect>
                                  </p:childTnLst>
                                </p:cTn>
                              </p:par>
                              <p:par>
                                <p:cTn id="89" presetID="16" presetClass="entr" presetSubtype="37"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arn(outVertical)">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build="p">
        <p:tmplLst>
          <p:tmpl lvl="1">
            <p:tnLst>
              <p:par>
                <p:cTn presetID="3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 calcmode="lin" valueType="num">
                      <p:cBhvr>
                        <p:cTn dur="500" fill="hold"/>
                        <p:tgtEl>
                          <p:spTgt spid="14"/>
                        </p:tgtEl>
                        <p:attrNameLst>
                          <p:attrName>style.rotation</p:attrName>
                        </p:attrNameLst>
                      </p:cBhvr>
                      <p:tavLst>
                        <p:tav tm="0">
                          <p:val>
                            <p:fltVal val="90"/>
                          </p:val>
                        </p:tav>
                        <p:tav tm="100000">
                          <p:val>
                            <p:fltVal val="0"/>
                          </p:val>
                        </p:tav>
                      </p:tavLst>
                    </p:anim>
                    <p:animEffect transition="in" filter="fade">
                      <p:cBhvr>
                        <p:cTn dur="500"/>
                        <p:tgtEl>
                          <p:spTgt spid="14"/>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P spid="18" grpId="0" animBg="1"/>
      <p:bldP spid="20" grpId="0" build="p">
        <p:tmplLst>
          <p:tmpl lvl="1">
            <p:tnLst>
              <p:par>
                <p:cTn presetID="3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 calcmode="lin" valueType="num">
                      <p:cBhvr>
                        <p:cTn dur="500" fill="hold"/>
                        <p:tgtEl>
                          <p:spTgt spid="20"/>
                        </p:tgtEl>
                        <p:attrNameLst>
                          <p:attrName>style.rotation</p:attrName>
                        </p:attrNameLst>
                      </p:cBhvr>
                      <p:tavLst>
                        <p:tav tm="0">
                          <p:val>
                            <p:fltVal val="90"/>
                          </p:val>
                        </p:tav>
                        <p:tav tm="100000">
                          <p:val>
                            <p:fltVal val="0"/>
                          </p:val>
                        </p:tav>
                      </p:tavLst>
                    </p:anim>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bldP spid="23" grpId="0" animBg="1"/>
      <p:bldP spid="25" grpId="0" build="p">
        <p:tmplLst>
          <p:tmpl lvl="1">
            <p:tnLst>
              <p:par>
                <p:cTn presetID="31"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 calcmode="lin" valueType="num">
                      <p:cBhvr>
                        <p:cTn dur="500" fill="hold"/>
                        <p:tgtEl>
                          <p:spTgt spid="25"/>
                        </p:tgtEl>
                        <p:attrNameLst>
                          <p:attrName>style.rotation</p:attrName>
                        </p:attrNameLst>
                      </p:cBhvr>
                      <p:tavLst>
                        <p:tav tm="0">
                          <p:val>
                            <p:fltVal val="90"/>
                          </p:val>
                        </p:tav>
                        <p:tav tm="100000">
                          <p:val>
                            <p:fltVal val="0"/>
                          </p:val>
                        </p:tav>
                      </p:tavLst>
                    </p:anim>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bldP spid="28" grpId="0" animBg="1"/>
      <p:bldP spid="29" grpId="0">
        <p:tmplLst>
          <p:tmpl>
            <p:tnLst>
              <p:par>
                <p:cTn presetID="16" presetClass="entr" presetSubtype="37"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barn(outVertical)">
                      <p:cBhvr>
                        <p:cTn dur="500"/>
                        <p:tgtEl>
                          <p:spTgt spid="29"/>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Items and Icons">
    <p:spTree>
      <p:nvGrpSpPr>
        <p:cNvPr id="1" name=""/>
        <p:cNvGrpSpPr/>
        <p:nvPr/>
      </p:nvGrpSpPr>
      <p:grpSpPr>
        <a:xfrm>
          <a:off x="0" y="0"/>
          <a:ext cx="0" cy="0"/>
          <a:chOff x="0" y="0"/>
          <a:chExt cx="0" cy="0"/>
        </a:xfrm>
      </p:grpSpPr>
      <p:sp>
        <p:nvSpPr>
          <p:cNvPr id="5" name="正方形/長方形 4"/>
          <p:cNvSpPr/>
          <p:nvPr userDrawn="1"/>
        </p:nvSpPr>
        <p:spPr>
          <a:xfrm>
            <a:off x="1916327" y="2622142"/>
            <a:ext cx="6922171"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822616" y="2308185"/>
            <a:ext cx="1584791" cy="1584791"/>
          </a:xfrm>
          <a:prstGeom prst="rect">
            <a:avLst/>
          </a:prstGeom>
        </p:spPr>
      </p:pic>
      <p:sp>
        <p:nvSpPr>
          <p:cNvPr id="7" name="テキスト プレースホルダー 5"/>
          <p:cNvSpPr>
            <a:spLocks noGrp="1"/>
          </p:cNvSpPr>
          <p:nvPr>
            <p:ph type="body" sz="quarter" idx="14" hasCustomPrompt="1"/>
          </p:nvPr>
        </p:nvSpPr>
        <p:spPr>
          <a:xfrm>
            <a:off x="2498854" y="2877969"/>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 name="テキスト プレースホルダー 5"/>
          <p:cNvSpPr>
            <a:spLocks noGrp="1"/>
          </p:cNvSpPr>
          <p:nvPr>
            <p:ph type="body" sz="quarter" idx="15" hasCustomPrompt="1"/>
          </p:nvPr>
        </p:nvSpPr>
        <p:spPr>
          <a:xfrm>
            <a:off x="2497795" y="3553044"/>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9" name="図プレースホルダー 7"/>
          <p:cNvSpPr>
            <a:spLocks noGrp="1"/>
          </p:cNvSpPr>
          <p:nvPr>
            <p:ph type="pic" sz="quarter" idx="16" hasCustomPrompt="1"/>
          </p:nvPr>
        </p:nvSpPr>
        <p:spPr>
          <a:xfrm rot="21600000">
            <a:off x="1185984" y="2672057"/>
            <a:ext cx="858055" cy="857047"/>
          </a:xfrm>
        </p:spPr>
        <p:txBody>
          <a:bodyPr>
            <a:normAutofit/>
          </a:bodyPr>
          <a:lstStyle>
            <a:lvl1pPr>
              <a:defRPr sz="1800"/>
            </a:lvl1pPr>
          </a:lstStyle>
          <a:p>
            <a:r>
              <a:rPr kumimoji="1" lang="en-US" altLang="ja-JP" dirty="0" smtClean="0"/>
              <a:t>Icon</a:t>
            </a:r>
            <a:endParaRPr kumimoji="1" lang="ja-JP" altLang="en-US" dirty="0"/>
          </a:p>
        </p:txBody>
      </p:sp>
      <p:sp>
        <p:nvSpPr>
          <p:cNvPr id="10" name="正方形/長方形 9"/>
          <p:cNvSpPr/>
          <p:nvPr userDrawn="1"/>
        </p:nvSpPr>
        <p:spPr>
          <a:xfrm>
            <a:off x="10542335" y="2637425"/>
            <a:ext cx="6922171" cy="32073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9448624" y="2323466"/>
            <a:ext cx="1584791" cy="1584791"/>
          </a:xfrm>
          <a:prstGeom prst="rect">
            <a:avLst/>
          </a:prstGeom>
        </p:spPr>
      </p:pic>
      <p:sp>
        <p:nvSpPr>
          <p:cNvPr id="12" name="テキスト プレースホルダー 5"/>
          <p:cNvSpPr>
            <a:spLocks noGrp="1"/>
          </p:cNvSpPr>
          <p:nvPr>
            <p:ph type="body" sz="quarter" idx="17" hasCustomPrompt="1"/>
          </p:nvPr>
        </p:nvSpPr>
        <p:spPr>
          <a:xfrm>
            <a:off x="11124862" y="2893250"/>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3" name="テキスト プレースホルダー 5"/>
          <p:cNvSpPr>
            <a:spLocks noGrp="1"/>
          </p:cNvSpPr>
          <p:nvPr>
            <p:ph type="body" sz="quarter" idx="18" hasCustomPrompt="1"/>
          </p:nvPr>
        </p:nvSpPr>
        <p:spPr>
          <a:xfrm>
            <a:off x="11123803" y="3568325"/>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4" name="図プレースホルダー 7"/>
          <p:cNvSpPr>
            <a:spLocks noGrp="1"/>
          </p:cNvSpPr>
          <p:nvPr>
            <p:ph type="pic" sz="quarter" idx="19" hasCustomPrompt="1"/>
          </p:nvPr>
        </p:nvSpPr>
        <p:spPr>
          <a:xfrm rot="21600000">
            <a:off x="9811992" y="2687338"/>
            <a:ext cx="858055" cy="857047"/>
          </a:xfrm>
        </p:spPr>
        <p:txBody>
          <a:bodyPr>
            <a:normAutofit/>
          </a:bodyPr>
          <a:lstStyle>
            <a:lvl1pPr>
              <a:defRPr sz="1800"/>
            </a:lvl1pPr>
          </a:lstStyle>
          <a:p>
            <a:r>
              <a:rPr kumimoji="1" lang="en-US" altLang="ja-JP" dirty="0" smtClean="0"/>
              <a:t>Icon</a:t>
            </a:r>
            <a:endParaRPr kumimoji="1" lang="ja-JP" altLang="en-US" dirty="0"/>
          </a:p>
        </p:txBody>
      </p:sp>
      <p:sp>
        <p:nvSpPr>
          <p:cNvPr id="15" name="正方形/長方形 14"/>
          <p:cNvSpPr/>
          <p:nvPr userDrawn="1"/>
        </p:nvSpPr>
        <p:spPr>
          <a:xfrm>
            <a:off x="1916327" y="6237825"/>
            <a:ext cx="6922171" cy="32073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822616" y="5923866"/>
            <a:ext cx="1584791" cy="1584791"/>
          </a:xfrm>
          <a:prstGeom prst="rect">
            <a:avLst/>
          </a:prstGeom>
        </p:spPr>
      </p:pic>
      <p:sp>
        <p:nvSpPr>
          <p:cNvPr id="17" name="テキスト プレースホルダー 5"/>
          <p:cNvSpPr>
            <a:spLocks noGrp="1"/>
          </p:cNvSpPr>
          <p:nvPr>
            <p:ph type="body" sz="quarter" idx="20" hasCustomPrompt="1"/>
          </p:nvPr>
        </p:nvSpPr>
        <p:spPr>
          <a:xfrm>
            <a:off x="2498854" y="6493650"/>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8" name="テキスト プレースホルダー 5"/>
          <p:cNvSpPr>
            <a:spLocks noGrp="1"/>
          </p:cNvSpPr>
          <p:nvPr>
            <p:ph type="body" sz="quarter" idx="21" hasCustomPrompt="1"/>
          </p:nvPr>
        </p:nvSpPr>
        <p:spPr>
          <a:xfrm>
            <a:off x="2497795" y="7168725"/>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9" name="図プレースホルダー 7"/>
          <p:cNvSpPr>
            <a:spLocks noGrp="1"/>
          </p:cNvSpPr>
          <p:nvPr>
            <p:ph type="pic" sz="quarter" idx="22" hasCustomPrompt="1"/>
          </p:nvPr>
        </p:nvSpPr>
        <p:spPr>
          <a:xfrm rot="21600000">
            <a:off x="1185984" y="6287738"/>
            <a:ext cx="858055" cy="857047"/>
          </a:xfrm>
        </p:spPr>
        <p:txBody>
          <a:bodyPr>
            <a:normAutofit/>
          </a:bodyPr>
          <a:lstStyle>
            <a:lvl1pPr>
              <a:defRPr sz="1800"/>
            </a:lvl1pPr>
          </a:lstStyle>
          <a:p>
            <a:r>
              <a:rPr kumimoji="1" lang="en-US" altLang="ja-JP" dirty="0" smtClean="0"/>
              <a:t>Icon</a:t>
            </a:r>
            <a:endParaRPr kumimoji="1" lang="ja-JP" altLang="en-US" dirty="0"/>
          </a:p>
        </p:txBody>
      </p:sp>
      <p:sp>
        <p:nvSpPr>
          <p:cNvPr id="20" name="正方形/長方形 19"/>
          <p:cNvSpPr/>
          <p:nvPr userDrawn="1"/>
        </p:nvSpPr>
        <p:spPr>
          <a:xfrm>
            <a:off x="10542335" y="6253106"/>
            <a:ext cx="6922171" cy="32073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600000">
            <a:off x="9448624" y="5939147"/>
            <a:ext cx="1584791" cy="1584791"/>
          </a:xfrm>
          <a:prstGeom prst="rect">
            <a:avLst/>
          </a:prstGeom>
        </p:spPr>
      </p:pic>
      <p:sp>
        <p:nvSpPr>
          <p:cNvPr id="22" name="テキスト プレースホルダー 5"/>
          <p:cNvSpPr>
            <a:spLocks noGrp="1"/>
          </p:cNvSpPr>
          <p:nvPr>
            <p:ph type="body" sz="quarter" idx="23" hasCustomPrompt="1"/>
          </p:nvPr>
        </p:nvSpPr>
        <p:spPr>
          <a:xfrm>
            <a:off x="11124862" y="6508931"/>
            <a:ext cx="60292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3" name="テキスト プレースホルダー 5"/>
          <p:cNvSpPr>
            <a:spLocks noGrp="1"/>
          </p:cNvSpPr>
          <p:nvPr>
            <p:ph type="body" sz="quarter" idx="24" hasCustomPrompt="1"/>
          </p:nvPr>
        </p:nvSpPr>
        <p:spPr>
          <a:xfrm>
            <a:off x="11123803" y="7184006"/>
            <a:ext cx="6009930"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4" name="図プレースホルダー 7"/>
          <p:cNvSpPr>
            <a:spLocks noGrp="1"/>
          </p:cNvSpPr>
          <p:nvPr>
            <p:ph type="pic" sz="quarter" idx="25" hasCustomPrompt="1"/>
          </p:nvPr>
        </p:nvSpPr>
        <p:spPr>
          <a:xfrm rot="21600000">
            <a:off x="9811992" y="6303019"/>
            <a:ext cx="858055" cy="857047"/>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26135519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90"/>
                                          </p:val>
                                        </p:tav>
                                        <p:tav tm="100000">
                                          <p:val>
                                            <p:fltVal val="0"/>
                                          </p:val>
                                        </p:tav>
                                      </p:tavLst>
                                    </p:anim>
                                    <p:animEffect transition="in" filter="fade">
                                      <p:cBhvr>
                                        <p:cTn id="14" dur="5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 calcmode="lin" valueType="num">
                                      <p:cBhvr>
                                        <p:cTn id="19" dur="500" fill="hold"/>
                                        <p:tgtEl>
                                          <p:spTgt spid="9"/>
                                        </p:tgtEl>
                                        <p:attrNameLst>
                                          <p:attrName>style.rotation</p:attrName>
                                        </p:attrNameLst>
                                      </p:cBhvr>
                                      <p:tavLst>
                                        <p:tav tm="0">
                                          <p:val>
                                            <p:fltVal val="90"/>
                                          </p:val>
                                        </p:tav>
                                        <p:tav tm="100000">
                                          <p:val>
                                            <p:fltVal val="0"/>
                                          </p:val>
                                        </p:tav>
                                      </p:tavLst>
                                    </p:anim>
                                    <p:animEffect transition="in" filter="fade">
                                      <p:cBhvr>
                                        <p:cTn id="20" dur="500"/>
                                        <p:tgtEl>
                                          <p:spTgt spid="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left)">
                                      <p:cBhvr>
                                        <p:cTn id="28" dur="250"/>
                                        <p:tgtEl>
                                          <p:spTgt spid="8">
                                            <p:txEl>
                                              <p:pRg st="0" end="0"/>
                                            </p:txEl>
                                          </p:spTgt>
                                        </p:tgtEl>
                                      </p:cBhvr>
                                    </p:animEffect>
                                  </p:childTnLst>
                                </p:cTn>
                              </p:par>
                            </p:childTnLst>
                          </p:cTn>
                        </p:par>
                        <p:par>
                          <p:cTn id="29" fill="hold">
                            <p:stCondLst>
                              <p:cond delay="1750"/>
                            </p:stCondLst>
                            <p:childTnLst>
                              <p:par>
                                <p:cTn id="30" presetID="16" presetClass="entr" presetSubtype="37" fill="hold" grpId="0" nodeType="after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barn(outVertical)">
                                      <p:cBhvr>
                                        <p:cTn id="32" dur="500"/>
                                        <p:tgtEl>
                                          <p:spTgt spid="10"/>
                                        </p:tgtEl>
                                      </p:cBhvr>
                                    </p:animEffect>
                                  </p:childTnLst>
                                </p:cTn>
                              </p:par>
                            </p:childTnLst>
                          </p:cTn>
                        </p:par>
                        <p:par>
                          <p:cTn id="33" fill="hold">
                            <p:stCondLst>
                              <p:cond delay="2500"/>
                            </p:stCondLst>
                            <p:childTnLst>
                              <p:par>
                                <p:cTn id="34" presetID="31"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 calcmode="lin" valueType="num">
                                      <p:cBhvr>
                                        <p:cTn id="38" dur="500" fill="hold"/>
                                        <p:tgtEl>
                                          <p:spTgt spid="11"/>
                                        </p:tgtEl>
                                        <p:attrNameLst>
                                          <p:attrName>style.rotation</p:attrName>
                                        </p:attrNameLst>
                                      </p:cBhvr>
                                      <p:tavLst>
                                        <p:tav tm="0">
                                          <p:val>
                                            <p:fltVal val="90"/>
                                          </p:val>
                                        </p:tav>
                                        <p:tav tm="100000">
                                          <p:val>
                                            <p:fltVal val="0"/>
                                          </p:val>
                                        </p:tav>
                                      </p:tavLst>
                                    </p:anim>
                                    <p:animEffect transition="in" filter="fade">
                                      <p:cBhvr>
                                        <p:cTn id="39" dur="500"/>
                                        <p:tgtEl>
                                          <p:spTgt spid="11"/>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 calcmode="lin" valueType="num">
                                      <p:cBhvr>
                                        <p:cTn id="44" dur="500" fill="hold"/>
                                        <p:tgtEl>
                                          <p:spTgt spid="14"/>
                                        </p:tgtEl>
                                        <p:attrNameLst>
                                          <p:attrName>style.rotation</p:attrName>
                                        </p:attrNameLst>
                                      </p:cBhvr>
                                      <p:tavLst>
                                        <p:tav tm="0">
                                          <p:val>
                                            <p:fltVal val="90"/>
                                          </p:val>
                                        </p:tav>
                                        <p:tav tm="100000">
                                          <p:val>
                                            <p:fltVal val="0"/>
                                          </p:val>
                                        </p:tav>
                                      </p:tavLst>
                                    </p:anim>
                                    <p:animEffect transition="in" filter="fade">
                                      <p:cBhvr>
                                        <p:cTn id="45" dur="500"/>
                                        <p:tgtEl>
                                          <p:spTgt spid="14"/>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500"/>
                                        <p:tgtEl>
                                          <p:spTgt spid="12">
                                            <p:txEl>
                                              <p:pRg st="0" end="0"/>
                                            </p:txEl>
                                          </p:spTgt>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wipe(left)">
                                      <p:cBhvr>
                                        <p:cTn id="53" dur="250"/>
                                        <p:tgtEl>
                                          <p:spTgt spid="13">
                                            <p:txEl>
                                              <p:pRg st="0" end="0"/>
                                            </p:txEl>
                                          </p:spTgt>
                                        </p:tgtEl>
                                      </p:cBhvr>
                                    </p:animEffect>
                                  </p:childTnLst>
                                </p:cTn>
                              </p:par>
                            </p:childTnLst>
                          </p:cTn>
                        </p:par>
                        <p:par>
                          <p:cTn id="54" fill="hold">
                            <p:stCondLst>
                              <p:cond delay="3750"/>
                            </p:stCondLst>
                            <p:childTnLst>
                              <p:par>
                                <p:cTn id="55" presetID="16" presetClass="entr" presetSubtype="37" fill="hold" grpId="0" nodeType="afterEffect">
                                  <p:stCondLst>
                                    <p:cond delay="25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4500"/>
                            </p:stCondLst>
                            <p:childTnLst>
                              <p:par>
                                <p:cTn id="59" presetID="31" presetClass="entr" presetSubtype="0"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 calcmode="lin" valueType="num">
                                      <p:cBhvr>
                                        <p:cTn id="63" dur="500" fill="hold"/>
                                        <p:tgtEl>
                                          <p:spTgt spid="16"/>
                                        </p:tgtEl>
                                        <p:attrNameLst>
                                          <p:attrName>style.rotation</p:attrName>
                                        </p:attrNameLst>
                                      </p:cBhvr>
                                      <p:tavLst>
                                        <p:tav tm="0">
                                          <p:val>
                                            <p:fltVal val="90"/>
                                          </p:val>
                                        </p:tav>
                                        <p:tav tm="100000">
                                          <p:val>
                                            <p:fltVal val="0"/>
                                          </p:val>
                                        </p:tav>
                                      </p:tavLst>
                                    </p:anim>
                                    <p:animEffect transition="in" filter="fade">
                                      <p:cBhvr>
                                        <p:cTn id="64" dur="500"/>
                                        <p:tgtEl>
                                          <p:spTgt spid="16"/>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 calcmode="lin" valueType="num">
                                      <p:cBhvr>
                                        <p:cTn id="69" dur="500" fill="hold"/>
                                        <p:tgtEl>
                                          <p:spTgt spid="19"/>
                                        </p:tgtEl>
                                        <p:attrNameLst>
                                          <p:attrName>style.rotation</p:attrName>
                                        </p:attrNameLst>
                                      </p:cBhvr>
                                      <p:tavLst>
                                        <p:tav tm="0">
                                          <p:val>
                                            <p:fltVal val="90"/>
                                          </p:val>
                                        </p:tav>
                                        <p:tav tm="100000">
                                          <p:val>
                                            <p:fltVal val="0"/>
                                          </p:val>
                                        </p:tav>
                                      </p:tavLst>
                                    </p:anim>
                                    <p:animEffect transition="in" filter="fade">
                                      <p:cBhvr>
                                        <p:cTn id="70" dur="500"/>
                                        <p:tgtEl>
                                          <p:spTgt spid="19"/>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18">
                                            <p:txEl>
                                              <p:pRg st="0" end="0"/>
                                            </p:txEl>
                                          </p:spTgt>
                                        </p:tgtEl>
                                        <p:attrNameLst>
                                          <p:attrName>style.visibility</p:attrName>
                                        </p:attrNameLst>
                                      </p:cBhvr>
                                      <p:to>
                                        <p:strVal val="visible"/>
                                      </p:to>
                                    </p:set>
                                    <p:animEffect transition="in" filter="wipe(left)">
                                      <p:cBhvr>
                                        <p:cTn id="78" dur="250"/>
                                        <p:tgtEl>
                                          <p:spTgt spid="18">
                                            <p:txEl>
                                              <p:pRg st="0" end="0"/>
                                            </p:txEl>
                                          </p:spTgt>
                                        </p:tgtEl>
                                      </p:cBhvr>
                                    </p:animEffect>
                                  </p:childTnLst>
                                </p:cTn>
                              </p:par>
                            </p:childTnLst>
                          </p:cTn>
                        </p:par>
                        <p:par>
                          <p:cTn id="79" fill="hold">
                            <p:stCondLst>
                              <p:cond delay="5750"/>
                            </p:stCondLst>
                            <p:childTnLst>
                              <p:par>
                                <p:cTn id="80" presetID="16" presetClass="entr" presetSubtype="37" fill="hold" grpId="0" nodeType="afterEffect">
                                  <p:stCondLst>
                                    <p:cond delay="250"/>
                                  </p:stCondLst>
                                  <p:childTnLst>
                                    <p:set>
                                      <p:cBhvr>
                                        <p:cTn id="81" dur="1" fill="hold">
                                          <p:stCondLst>
                                            <p:cond delay="0"/>
                                          </p:stCondLst>
                                        </p:cTn>
                                        <p:tgtEl>
                                          <p:spTgt spid="20"/>
                                        </p:tgtEl>
                                        <p:attrNameLst>
                                          <p:attrName>style.visibility</p:attrName>
                                        </p:attrNameLst>
                                      </p:cBhvr>
                                      <p:to>
                                        <p:strVal val="visible"/>
                                      </p:to>
                                    </p:set>
                                    <p:animEffect transition="in" filter="barn(outVertical)">
                                      <p:cBhvr>
                                        <p:cTn id="82" dur="500"/>
                                        <p:tgtEl>
                                          <p:spTgt spid="20"/>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 calcmode="lin" valueType="num">
                                      <p:cBhvr>
                                        <p:cTn id="88" dur="500" fill="hold"/>
                                        <p:tgtEl>
                                          <p:spTgt spid="21"/>
                                        </p:tgtEl>
                                        <p:attrNameLst>
                                          <p:attrName>style.rotation</p:attrName>
                                        </p:attrNameLst>
                                      </p:cBhvr>
                                      <p:tavLst>
                                        <p:tav tm="0">
                                          <p:val>
                                            <p:fltVal val="90"/>
                                          </p:val>
                                        </p:tav>
                                        <p:tav tm="100000">
                                          <p:val>
                                            <p:fltVal val="0"/>
                                          </p:val>
                                        </p:tav>
                                      </p:tavLst>
                                    </p:anim>
                                    <p:animEffect transition="in" filter="fade">
                                      <p:cBhvr>
                                        <p:cTn id="89" dur="500"/>
                                        <p:tgtEl>
                                          <p:spTgt spid="21"/>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 calcmode="lin" valueType="num">
                                      <p:cBhvr>
                                        <p:cTn id="94" dur="500" fill="hold"/>
                                        <p:tgtEl>
                                          <p:spTgt spid="24"/>
                                        </p:tgtEl>
                                        <p:attrNameLst>
                                          <p:attrName>style.rotation</p:attrName>
                                        </p:attrNameLst>
                                      </p:cBhvr>
                                      <p:tavLst>
                                        <p:tav tm="0">
                                          <p:val>
                                            <p:fltVal val="90"/>
                                          </p:val>
                                        </p:tav>
                                        <p:tav tm="100000">
                                          <p:val>
                                            <p:fltVal val="0"/>
                                          </p:val>
                                        </p:tav>
                                      </p:tavLst>
                                    </p:anim>
                                    <p:animEffect transition="in" filter="fade">
                                      <p:cBhvr>
                                        <p:cTn id="95" dur="500"/>
                                        <p:tgtEl>
                                          <p:spTgt spid="24"/>
                                        </p:tgtEl>
                                      </p:cBhvr>
                                    </p:animEffect>
                                  </p:childTnLst>
                                </p:cTn>
                              </p:par>
                            </p:childTnLst>
                          </p:cTn>
                        </p:par>
                        <p:par>
                          <p:cTn id="96" fill="hold">
                            <p:stCondLst>
                              <p:cond delay="7000"/>
                            </p:stCondLst>
                            <p:childTnLst>
                              <p:par>
                                <p:cTn id="97" presetID="10" presetClass="entr" presetSubtype="0" fill="hold" grpId="0" nodeType="afterEffect">
                                  <p:stCondLst>
                                    <p:cond delay="0"/>
                                  </p:stCondLst>
                                  <p:childTnLst>
                                    <p:set>
                                      <p:cBhvr>
                                        <p:cTn id="98" dur="1" fill="hold">
                                          <p:stCondLst>
                                            <p:cond delay="0"/>
                                          </p:stCondLst>
                                        </p:cTn>
                                        <p:tgtEl>
                                          <p:spTgt spid="22">
                                            <p:txEl>
                                              <p:pRg st="0" end="0"/>
                                            </p:txEl>
                                          </p:spTgt>
                                        </p:tgtEl>
                                        <p:attrNameLst>
                                          <p:attrName>style.visibility</p:attrName>
                                        </p:attrNameLst>
                                      </p:cBhvr>
                                      <p:to>
                                        <p:strVal val="visible"/>
                                      </p:to>
                                    </p:set>
                                    <p:animEffect transition="in" filter="fade">
                                      <p:cBhvr>
                                        <p:cTn id="99" dur="500"/>
                                        <p:tgtEl>
                                          <p:spTgt spid="22">
                                            <p:txEl>
                                              <p:pRg st="0" end="0"/>
                                            </p:txEl>
                                          </p:spTgt>
                                        </p:tgtEl>
                                      </p:cBhvr>
                                    </p:animEffect>
                                  </p:childTnLst>
                                </p:cTn>
                              </p:par>
                            </p:childTnLst>
                          </p:cTn>
                        </p:par>
                        <p:par>
                          <p:cTn id="100" fill="hold">
                            <p:stCondLst>
                              <p:cond delay="7500"/>
                            </p:stCondLst>
                            <p:childTnLst>
                              <p:par>
                                <p:cTn id="101" presetID="22" presetClass="entr" presetSubtype="8" fill="hold" grpId="0" nodeType="afterEffect">
                                  <p:stCondLst>
                                    <p:cond delay="0"/>
                                  </p:stCondLst>
                                  <p:childTnLst>
                                    <p:set>
                                      <p:cBhvr>
                                        <p:cTn id="102" dur="1" fill="hold">
                                          <p:stCondLst>
                                            <p:cond delay="0"/>
                                          </p:stCondLst>
                                        </p:cTn>
                                        <p:tgtEl>
                                          <p:spTgt spid="23">
                                            <p:txEl>
                                              <p:pRg st="0" end="0"/>
                                            </p:txEl>
                                          </p:spTgt>
                                        </p:tgtEl>
                                        <p:attrNameLst>
                                          <p:attrName>style.visibility</p:attrName>
                                        </p:attrNameLst>
                                      </p:cBhvr>
                                      <p:to>
                                        <p:strVal val="visible"/>
                                      </p:to>
                                    </p:set>
                                    <p:animEffect transition="in" filter="wipe(left)">
                                      <p:cBhvr>
                                        <p:cTn id="103" dur="25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250"/>
                        <p:tgtEl>
                          <p:spTgt spid="8"/>
                        </p:tgtEl>
                      </p:cBhvr>
                    </p:animEffect>
                  </p:childTnLst>
                </p:cTn>
              </p:par>
            </p:tnLst>
          </p:tmpl>
        </p:tmplLst>
      </p:bldP>
      <p:bldP spid="9" grpId="0"/>
      <p:bldP spid="10" grpId="0"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250"/>
                        <p:tgtEl>
                          <p:spTgt spid="13"/>
                        </p:tgtEl>
                      </p:cBhvr>
                    </p:animEffect>
                  </p:childTnLst>
                </p:cTn>
              </p:par>
            </p:tnLst>
          </p:tmpl>
        </p:tmplLst>
      </p:bldP>
      <p:bldP spid="14" grpId="0"/>
      <p:bldP spid="15"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250"/>
                        <p:tgtEl>
                          <p:spTgt spid="18"/>
                        </p:tgtEl>
                      </p:cBhvr>
                    </p:animEffect>
                  </p:childTnLst>
                </p:cTn>
              </p:par>
            </p:tnLst>
          </p:tmpl>
        </p:tmplLst>
      </p:bldP>
      <p:bldP spid="19" grpId="0"/>
      <p:bldP spid="20" grpId="0" animBg="1"/>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250"/>
                        <p:tgtEl>
                          <p:spTgt spid="23"/>
                        </p:tgtEl>
                      </p:cBhvr>
                    </p:animEffect>
                  </p:childTnLst>
                </p:cTn>
              </p:par>
            </p:tnLst>
          </p:tmpl>
        </p:tmplLst>
      </p:bldP>
      <p:bldP spid="24"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Icons and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260" y="3298295"/>
            <a:ext cx="3588452" cy="1692813"/>
          </a:xfrm>
          <a:prstGeom prst="rect">
            <a:avLst/>
          </a:prstGeom>
        </p:spPr>
      </p:pic>
      <p:sp>
        <p:nvSpPr>
          <p:cNvPr id="7" name="図プレースホルダー 7"/>
          <p:cNvSpPr>
            <a:spLocks noGrp="1"/>
          </p:cNvSpPr>
          <p:nvPr>
            <p:ph type="pic" sz="quarter" idx="16" hasCustomPrompt="1"/>
          </p:nvPr>
        </p:nvSpPr>
        <p:spPr>
          <a:xfrm>
            <a:off x="216904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8" name="正方形/長方形 7"/>
          <p:cNvSpPr/>
          <p:nvPr userDrawn="1"/>
        </p:nvSpPr>
        <p:spPr>
          <a:xfrm>
            <a:off x="59225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4" hasCustomPrompt="1"/>
          </p:nvPr>
        </p:nvSpPr>
        <p:spPr>
          <a:xfrm>
            <a:off x="79549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0" name="テキスト プレースホルダー 5"/>
          <p:cNvSpPr>
            <a:spLocks noGrp="1"/>
          </p:cNvSpPr>
          <p:nvPr>
            <p:ph type="body" sz="quarter" idx="15" hasCustomPrompt="1"/>
          </p:nvPr>
        </p:nvSpPr>
        <p:spPr>
          <a:xfrm>
            <a:off x="79496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26" name="図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740" y="3298295"/>
            <a:ext cx="3588452" cy="1692813"/>
          </a:xfrm>
          <a:prstGeom prst="rect">
            <a:avLst/>
          </a:prstGeom>
        </p:spPr>
      </p:pic>
      <p:sp>
        <p:nvSpPr>
          <p:cNvPr id="27" name="図プレースホルダー 7"/>
          <p:cNvSpPr>
            <a:spLocks noGrp="1"/>
          </p:cNvSpPr>
          <p:nvPr>
            <p:ph type="pic" sz="quarter" idx="17" hasCustomPrompt="1"/>
          </p:nvPr>
        </p:nvSpPr>
        <p:spPr>
          <a:xfrm>
            <a:off x="648952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8" name="正方形/長方形 27"/>
          <p:cNvSpPr/>
          <p:nvPr userDrawn="1"/>
        </p:nvSpPr>
        <p:spPr>
          <a:xfrm>
            <a:off x="491273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プレースホルダー 5"/>
          <p:cNvSpPr>
            <a:spLocks noGrp="1"/>
          </p:cNvSpPr>
          <p:nvPr>
            <p:ph type="body" sz="quarter" idx="18" hasCustomPrompt="1"/>
          </p:nvPr>
        </p:nvSpPr>
        <p:spPr>
          <a:xfrm>
            <a:off x="511597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0" name="テキスト プレースホルダー 5"/>
          <p:cNvSpPr>
            <a:spLocks noGrp="1"/>
          </p:cNvSpPr>
          <p:nvPr>
            <p:ph type="body" sz="quarter" idx="19" hasCustomPrompt="1"/>
          </p:nvPr>
        </p:nvSpPr>
        <p:spPr>
          <a:xfrm>
            <a:off x="511544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9220" y="3298295"/>
            <a:ext cx="3588452" cy="1692813"/>
          </a:xfrm>
          <a:prstGeom prst="rect">
            <a:avLst/>
          </a:prstGeom>
        </p:spPr>
      </p:pic>
      <p:sp>
        <p:nvSpPr>
          <p:cNvPr id="32" name="図プレースホルダー 7"/>
          <p:cNvSpPr>
            <a:spLocks noGrp="1"/>
          </p:cNvSpPr>
          <p:nvPr>
            <p:ph type="pic" sz="quarter" idx="20" hasCustomPrompt="1"/>
          </p:nvPr>
        </p:nvSpPr>
        <p:spPr>
          <a:xfrm>
            <a:off x="1081000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33" name="正方形/長方形 32"/>
          <p:cNvSpPr/>
          <p:nvPr userDrawn="1"/>
        </p:nvSpPr>
        <p:spPr>
          <a:xfrm>
            <a:off x="923321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プレースホルダー 5"/>
          <p:cNvSpPr>
            <a:spLocks noGrp="1"/>
          </p:cNvSpPr>
          <p:nvPr>
            <p:ph type="body" sz="quarter" idx="21" hasCustomPrompt="1"/>
          </p:nvPr>
        </p:nvSpPr>
        <p:spPr>
          <a:xfrm>
            <a:off x="943645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5" name="テキスト プレースホルダー 5"/>
          <p:cNvSpPr>
            <a:spLocks noGrp="1"/>
          </p:cNvSpPr>
          <p:nvPr>
            <p:ph type="body" sz="quarter" idx="22" hasCustomPrompt="1"/>
          </p:nvPr>
        </p:nvSpPr>
        <p:spPr>
          <a:xfrm>
            <a:off x="943592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pic>
        <p:nvPicPr>
          <p:cNvPr id="36" name="図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29700" y="3298295"/>
            <a:ext cx="3588452" cy="1692813"/>
          </a:xfrm>
          <a:prstGeom prst="rect">
            <a:avLst/>
          </a:prstGeom>
        </p:spPr>
      </p:pic>
      <p:sp>
        <p:nvSpPr>
          <p:cNvPr id="37" name="図プレースホルダー 7"/>
          <p:cNvSpPr>
            <a:spLocks noGrp="1"/>
          </p:cNvSpPr>
          <p:nvPr>
            <p:ph type="pic" sz="quarter" idx="23" hasCustomPrompt="1"/>
          </p:nvPr>
        </p:nvSpPr>
        <p:spPr>
          <a:xfrm>
            <a:off x="15130482" y="3651836"/>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38" name="正方形/長方形 37"/>
          <p:cNvSpPr/>
          <p:nvPr userDrawn="1"/>
        </p:nvSpPr>
        <p:spPr>
          <a:xfrm>
            <a:off x="13553696" y="5143500"/>
            <a:ext cx="4140460" cy="32073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プレースホルダー 5"/>
          <p:cNvSpPr>
            <a:spLocks noGrp="1"/>
          </p:cNvSpPr>
          <p:nvPr>
            <p:ph type="body" sz="quarter" idx="24" hasCustomPrompt="1"/>
          </p:nvPr>
        </p:nvSpPr>
        <p:spPr>
          <a:xfrm>
            <a:off x="13756937" y="5399327"/>
            <a:ext cx="3733979"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0" name="テキスト プレースホルダー 5"/>
          <p:cNvSpPr>
            <a:spLocks noGrp="1"/>
          </p:cNvSpPr>
          <p:nvPr>
            <p:ph type="body" sz="quarter" idx="25" hasCustomPrompt="1"/>
          </p:nvPr>
        </p:nvSpPr>
        <p:spPr>
          <a:xfrm>
            <a:off x="13756407" y="6074402"/>
            <a:ext cx="3735038" cy="1995501"/>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8272714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left)">
                                      <p:cBhvr>
                                        <p:cTn id="26" dur="250"/>
                                        <p:tgtEl>
                                          <p:spTgt spid="10">
                                            <p:txEl>
                                              <p:pRg st="0" end="0"/>
                                            </p:txEl>
                                          </p:spTgt>
                                        </p:tgtEl>
                                      </p:cBhvr>
                                    </p:animEffect>
                                  </p:childTnLst>
                                </p:cTn>
                              </p:par>
                            </p:childTnLst>
                          </p:cTn>
                        </p:par>
                        <p:par>
                          <p:cTn id="27" fill="hold">
                            <p:stCondLst>
                              <p:cond delay="1750"/>
                            </p:stCondLst>
                            <p:childTnLst>
                              <p:par>
                                <p:cTn id="28" presetID="53" presetClass="entr" presetSubtype="16"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250"/>
                            </p:stCondLst>
                            <p:childTnLst>
                              <p:par>
                                <p:cTn id="39" presetID="16" presetClass="entr" presetSubtype="37"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outVertical)">
                                      <p:cBhvr>
                                        <p:cTn id="41" dur="500"/>
                                        <p:tgtEl>
                                          <p:spTgt spid="28"/>
                                        </p:tgtEl>
                                      </p:cBhvr>
                                    </p:animEffect>
                                  </p:childTnLst>
                                </p:cTn>
                              </p:par>
                            </p:childTnLst>
                          </p:cTn>
                        </p:par>
                        <p:par>
                          <p:cTn id="42" fill="hold">
                            <p:stCondLst>
                              <p:cond delay="2750"/>
                            </p:stCondLst>
                            <p:childTnLst>
                              <p:par>
                                <p:cTn id="43" presetID="10" presetClass="entr" presetSubtype="0" fill="hold" grpId="0" nodeType="afterEffect">
                                  <p:stCondLst>
                                    <p:cond delay="0"/>
                                  </p:stCondLst>
                                  <p:childTnLst>
                                    <p:set>
                                      <p:cBhvr>
                                        <p:cTn id="44" dur="1" fill="hold">
                                          <p:stCondLst>
                                            <p:cond delay="0"/>
                                          </p:stCondLst>
                                        </p:cTn>
                                        <p:tgtEl>
                                          <p:spTgt spid="29">
                                            <p:txEl>
                                              <p:pRg st="0" end="0"/>
                                            </p:txEl>
                                          </p:spTgt>
                                        </p:tgtEl>
                                        <p:attrNameLst>
                                          <p:attrName>style.visibility</p:attrName>
                                        </p:attrNameLst>
                                      </p:cBhvr>
                                      <p:to>
                                        <p:strVal val="visible"/>
                                      </p:to>
                                    </p:set>
                                    <p:animEffect transition="in" filter="fade">
                                      <p:cBhvr>
                                        <p:cTn id="45" dur="500"/>
                                        <p:tgtEl>
                                          <p:spTgt spid="29">
                                            <p:txEl>
                                              <p:pRg st="0" end="0"/>
                                            </p:txEl>
                                          </p:spTgt>
                                        </p:tgtEl>
                                      </p:cBhvr>
                                    </p:animEffect>
                                  </p:childTnLst>
                                </p:cTn>
                              </p:par>
                            </p:childTnLst>
                          </p:cTn>
                        </p:par>
                        <p:par>
                          <p:cTn id="46" fill="hold">
                            <p:stCondLst>
                              <p:cond delay="3250"/>
                            </p:stCondLst>
                            <p:childTnLst>
                              <p:par>
                                <p:cTn id="47" presetID="22" presetClass="entr" presetSubtype="8" fill="hold" grpId="0" nodeType="after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wipe(left)">
                                      <p:cBhvr>
                                        <p:cTn id="49" dur="250"/>
                                        <p:tgtEl>
                                          <p:spTgt spid="30">
                                            <p:txEl>
                                              <p:pRg st="0" end="0"/>
                                            </p:txEl>
                                          </p:spTgt>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par>
                                <p:cTn id="56" presetID="53" presetClass="entr" presetSubtype="16"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childTnLst>
                          </p:cTn>
                        </p:par>
                        <p:par>
                          <p:cTn id="61" fill="hold">
                            <p:stCondLst>
                              <p:cond delay="4000"/>
                            </p:stCondLst>
                            <p:childTnLst>
                              <p:par>
                                <p:cTn id="62" presetID="16" presetClass="entr" presetSubtype="37"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arn(outVertical)">
                                      <p:cBhvr>
                                        <p:cTn id="64" dur="500"/>
                                        <p:tgtEl>
                                          <p:spTgt spid="33"/>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34">
                                            <p:txEl>
                                              <p:pRg st="0" end="0"/>
                                            </p:txEl>
                                          </p:spTgt>
                                        </p:tgtEl>
                                        <p:attrNameLst>
                                          <p:attrName>style.visibility</p:attrName>
                                        </p:attrNameLst>
                                      </p:cBhvr>
                                      <p:to>
                                        <p:strVal val="visible"/>
                                      </p:to>
                                    </p:set>
                                    <p:animEffect transition="in" filter="fade">
                                      <p:cBhvr>
                                        <p:cTn id="68" dur="500"/>
                                        <p:tgtEl>
                                          <p:spTgt spid="34">
                                            <p:txEl>
                                              <p:pRg st="0" end="0"/>
                                            </p:txEl>
                                          </p:spTgt>
                                        </p:tgtEl>
                                      </p:cBhvr>
                                    </p:animEffect>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35">
                                            <p:txEl>
                                              <p:pRg st="0" end="0"/>
                                            </p:txEl>
                                          </p:spTgt>
                                        </p:tgtEl>
                                        <p:attrNameLst>
                                          <p:attrName>style.visibility</p:attrName>
                                        </p:attrNameLst>
                                      </p:cBhvr>
                                      <p:to>
                                        <p:strVal val="visible"/>
                                      </p:to>
                                    </p:set>
                                    <p:animEffect transition="in" filter="wipe(left)">
                                      <p:cBhvr>
                                        <p:cTn id="72" dur="250"/>
                                        <p:tgtEl>
                                          <p:spTgt spid="35">
                                            <p:txEl>
                                              <p:pRg st="0" end="0"/>
                                            </p:txEl>
                                          </p:spTgt>
                                        </p:tgtEl>
                                      </p:cBhvr>
                                    </p:animEffect>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par>
                                <p:cTn id="79" presetID="53" presetClass="entr" presetSubtype="16"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500" fill="hold"/>
                                        <p:tgtEl>
                                          <p:spTgt spid="36"/>
                                        </p:tgtEl>
                                        <p:attrNameLst>
                                          <p:attrName>ppt_w</p:attrName>
                                        </p:attrNameLst>
                                      </p:cBhvr>
                                      <p:tavLst>
                                        <p:tav tm="0">
                                          <p:val>
                                            <p:fltVal val="0"/>
                                          </p:val>
                                        </p:tav>
                                        <p:tav tm="100000">
                                          <p:val>
                                            <p:strVal val="#ppt_w"/>
                                          </p:val>
                                        </p:tav>
                                      </p:tavLst>
                                    </p:anim>
                                    <p:anim calcmode="lin" valueType="num">
                                      <p:cBhvr>
                                        <p:cTn id="82" dur="500" fill="hold"/>
                                        <p:tgtEl>
                                          <p:spTgt spid="36"/>
                                        </p:tgtEl>
                                        <p:attrNameLst>
                                          <p:attrName>ppt_h</p:attrName>
                                        </p:attrNameLst>
                                      </p:cBhvr>
                                      <p:tavLst>
                                        <p:tav tm="0">
                                          <p:val>
                                            <p:fltVal val="0"/>
                                          </p:val>
                                        </p:tav>
                                        <p:tav tm="100000">
                                          <p:val>
                                            <p:strVal val="#ppt_h"/>
                                          </p:val>
                                        </p:tav>
                                      </p:tavLst>
                                    </p:anim>
                                    <p:animEffect transition="in" filter="fade">
                                      <p:cBhvr>
                                        <p:cTn id="83" dur="500"/>
                                        <p:tgtEl>
                                          <p:spTgt spid="36"/>
                                        </p:tgtEl>
                                      </p:cBhvr>
                                    </p:animEffect>
                                  </p:childTnLst>
                                </p:cTn>
                              </p:par>
                            </p:childTnLst>
                          </p:cTn>
                        </p:par>
                        <p:par>
                          <p:cTn id="84" fill="hold">
                            <p:stCondLst>
                              <p:cond delay="5750"/>
                            </p:stCondLst>
                            <p:childTnLst>
                              <p:par>
                                <p:cTn id="85" presetID="16" presetClass="entr" presetSubtype="37"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arn(outVertical)">
                                      <p:cBhvr>
                                        <p:cTn id="87" dur="500"/>
                                        <p:tgtEl>
                                          <p:spTgt spid="38"/>
                                        </p:tgtEl>
                                      </p:cBhvr>
                                    </p:animEffect>
                                  </p:childTnLst>
                                </p:cTn>
                              </p:par>
                            </p:childTnLst>
                          </p:cTn>
                        </p:par>
                        <p:par>
                          <p:cTn id="88" fill="hold">
                            <p:stCondLst>
                              <p:cond delay="6250"/>
                            </p:stCondLst>
                            <p:childTnLst>
                              <p:par>
                                <p:cTn id="89" presetID="10" presetClass="entr" presetSubtype="0" fill="hold" grpId="0" nodeType="afterEffect">
                                  <p:stCondLst>
                                    <p:cond delay="0"/>
                                  </p:stCondLst>
                                  <p:childTnLst>
                                    <p:set>
                                      <p:cBhvr>
                                        <p:cTn id="90" dur="1" fill="hold">
                                          <p:stCondLst>
                                            <p:cond delay="0"/>
                                          </p:stCondLst>
                                        </p:cTn>
                                        <p:tgtEl>
                                          <p:spTgt spid="39">
                                            <p:txEl>
                                              <p:pRg st="0" end="0"/>
                                            </p:txEl>
                                          </p:spTgt>
                                        </p:tgtEl>
                                        <p:attrNameLst>
                                          <p:attrName>style.visibility</p:attrName>
                                        </p:attrNameLst>
                                      </p:cBhvr>
                                      <p:to>
                                        <p:strVal val="visible"/>
                                      </p:to>
                                    </p:set>
                                    <p:animEffect transition="in" filter="fade">
                                      <p:cBhvr>
                                        <p:cTn id="91" dur="500"/>
                                        <p:tgtEl>
                                          <p:spTgt spid="39">
                                            <p:txEl>
                                              <p:pRg st="0" end="0"/>
                                            </p:txEl>
                                          </p:spTgt>
                                        </p:tgtEl>
                                      </p:cBhvr>
                                    </p:animEffect>
                                  </p:childTnLst>
                                </p:cTn>
                              </p:par>
                            </p:childTnLst>
                          </p:cTn>
                        </p:par>
                        <p:par>
                          <p:cTn id="92" fill="hold">
                            <p:stCondLst>
                              <p:cond delay="6750"/>
                            </p:stCondLst>
                            <p:childTnLst>
                              <p:par>
                                <p:cTn id="93" presetID="22" presetClass="entr" presetSubtype="8" fill="hold" grpId="0" nodeType="afterEffect">
                                  <p:stCondLst>
                                    <p:cond delay="0"/>
                                  </p:stCondLst>
                                  <p:childTnLst>
                                    <p:set>
                                      <p:cBhvr>
                                        <p:cTn id="94" dur="1" fill="hold">
                                          <p:stCondLst>
                                            <p:cond delay="0"/>
                                          </p:stCondLst>
                                        </p:cTn>
                                        <p:tgtEl>
                                          <p:spTgt spid="40">
                                            <p:txEl>
                                              <p:pRg st="0" end="0"/>
                                            </p:txEl>
                                          </p:spTgt>
                                        </p:tgtEl>
                                        <p:attrNameLst>
                                          <p:attrName>style.visibility</p:attrName>
                                        </p:attrNameLst>
                                      </p:cBhvr>
                                      <p:to>
                                        <p:strVal val="visible"/>
                                      </p:to>
                                    </p:set>
                                    <p:animEffect transition="in" filter="wipe(left)">
                                      <p:cBhvr>
                                        <p:cTn id="95" dur="25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250"/>
                        <p:tgtEl>
                          <p:spTgt spid="10"/>
                        </p:tgtEl>
                      </p:cBhvr>
                    </p:animEffect>
                  </p:childTnLst>
                </p:cTn>
              </p:par>
            </p:tnLst>
          </p:tmpl>
        </p:tmplLst>
      </p:bldP>
      <p:bldP spid="27" grpId="0"/>
      <p:bldP spid="28"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250"/>
                        <p:tgtEl>
                          <p:spTgt spid="30"/>
                        </p:tgtEl>
                      </p:cBhvr>
                    </p:animEffect>
                  </p:childTnLst>
                </p:cTn>
              </p:par>
            </p:tnLst>
          </p:tmpl>
        </p:tmplLst>
      </p:bldP>
      <p:bldP spid="32" grpId="0"/>
      <p:bldP spid="33" grpId="0" animBg="1"/>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250"/>
                        <p:tgtEl>
                          <p:spTgt spid="35"/>
                        </p:tgtEl>
                      </p:cBhvr>
                    </p:animEffect>
                  </p:childTnLst>
                </p:cTn>
              </p:par>
            </p:tnLst>
          </p:tmpl>
        </p:tmplLst>
      </p:bldP>
      <p:bldP spid="37" grpId="0"/>
      <p:bldP spid="38"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250"/>
                        <p:tgtEl>
                          <p:spTgt spid="40"/>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Wide Image">
    <p:spTree>
      <p:nvGrpSpPr>
        <p:cNvPr id="1" name=""/>
        <p:cNvGrpSpPr/>
        <p:nvPr/>
      </p:nvGrpSpPr>
      <p:grpSpPr>
        <a:xfrm>
          <a:off x="0" y="0"/>
          <a:ext cx="0" cy="0"/>
          <a:chOff x="0" y="0"/>
          <a:chExt cx="0" cy="0"/>
        </a:xfrm>
      </p:grpSpPr>
      <p:sp>
        <p:nvSpPr>
          <p:cNvPr id="8" name="正方形/長方形 7"/>
          <p:cNvSpPr/>
          <p:nvPr userDrawn="1"/>
        </p:nvSpPr>
        <p:spPr>
          <a:xfrm>
            <a:off x="0" y="5554378"/>
            <a:ext cx="18286413" cy="38645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3" hasCustomPrompt="1"/>
          </p:nvPr>
        </p:nvSpPr>
        <p:spPr>
          <a:xfrm>
            <a:off x="794779" y="7849632"/>
            <a:ext cx="16696854" cy="1350149"/>
          </a:xfrm>
          <a:noFill/>
        </p:spPr>
        <p:txBody>
          <a:bodyPr anchor="t">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0" name="テキスト プレースホルダー 5"/>
          <p:cNvSpPr>
            <a:spLocks noGrp="1"/>
          </p:cNvSpPr>
          <p:nvPr>
            <p:ph type="body" sz="quarter" idx="23" hasCustomPrompt="1"/>
          </p:nvPr>
        </p:nvSpPr>
        <p:spPr>
          <a:xfrm rot="21600000">
            <a:off x="1087311" y="7039542"/>
            <a:ext cx="16111790" cy="855095"/>
          </a:xfrm>
          <a:noFill/>
        </p:spPr>
        <p:txBody>
          <a:bodyPr anchor="t">
            <a:noAutofit/>
          </a:bodyPr>
          <a:lstStyle>
            <a:lvl1pPr algn="ctr">
              <a:lnSpc>
                <a:spcPct val="120000"/>
              </a:lnSpc>
              <a:spcBef>
                <a:spcPts val="600"/>
              </a:spcBef>
              <a:defRPr sz="4000" spc="300">
                <a:solidFill>
                  <a:schemeClr val="bg2">
                    <a:lumMod val="75000"/>
                  </a:schemeClr>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311" y="2371724"/>
            <a:ext cx="16189717" cy="4634523"/>
          </a:xfrm>
          <a:prstGeom prst="rect">
            <a:avLst/>
          </a:prstGeom>
        </p:spPr>
      </p:pic>
      <p:sp>
        <p:nvSpPr>
          <p:cNvPr id="7" name="図プレースホルダー 6"/>
          <p:cNvSpPr>
            <a:spLocks noGrp="1"/>
          </p:cNvSpPr>
          <p:nvPr>
            <p:ph type="pic" sz="quarter" idx="12" hasCustomPrompt="1"/>
          </p:nvPr>
        </p:nvSpPr>
        <p:spPr>
          <a:xfrm>
            <a:off x="1328821" y="2594665"/>
            <a:ext cx="15706697" cy="4170109"/>
          </a:xfrm>
        </p:spPr>
        <p:txBody>
          <a:bodyPr/>
          <a:lstStyle>
            <a:lvl1pPr>
              <a:defRPr baseline="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1986077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tmplLst>
          <p:tmpl lvl="1">
            <p:tnLst>
              <p:par>
                <p:cTn presetID="22" presetClass="entr" presetSubtype="8"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ep 1">
    <p:spTree>
      <p:nvGrpSpPr>
        <p:cNvPr id="1" name=""/>
        <p:cNvGrpSpPr/>
        <p:nvPr/>
      </p:nvGrpSpPr>
      <p:grpSpPr>
        <a:xfrm>
          <a:off x="0" y="0"/>
          <a:ext cx="0" cy="0"/>
          <a:chOff x="0" y="0"/>
          <a:chExt cx="0" cy="0"/>
        </a:xfrm>
      </p:grpSpPr>
      <p:sp>
        <p:nvSpPr>
          <p:cNvPr id="20" name="正方形/長方形 19"/>
          <p:cNvSpPr/>
          <p:nvPr userDrawn="1"/>
        </p:nvSpPr>
        <p:spPr>
          <a:xfrm>
            <a:off x="0" y="4144483"/>
            <a:ext cx="18286413" cy="383433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山形 4"/>
          <p:cNvSpPr/>
          <p:nvPr userDrawn="1"/>
        </p:nvSpPr>
        <p:spPr>
          <a:xfrm>
            <a:off x="519630"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19" name="山形 18"/>
          <p:cNvSpPr/>
          <p:nvPr userDrawn="1"/>
        </p:nvSpPr>
        <p:spPr>
          <a:xfrm>
            <a:off x="4795105"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22" name="山形 21"/>
          <p:cNvSpPr/>
          <p:nvPr userDrawn="1"/>
        </p:nvSpPr>
        <p:spPr>
          <a:xfrm>
            <a:off x="13346055"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23" name="山形 22"/>
          <p:cNvSpPr/>
          <p:nvPr userDrawn="1"/>
        </p:nvSpPr>
        <p:spPr>
          <a:xfrm>
            <a:off x="9070580" y="3610028"/>
            <a:ext cx="4590510" cy="1128427"/>
          </a:xfrm>
          <a:prstGeom prst="chevron">
            <a:avLst/>
          </a:prstGeom>
          <a:blipFill>
            <a:blip r:embed="rId2"/>
            <a:tile tx="0" ty="0" sx="100000" sy="100000" flip="none" algn="tl"/>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8" name="テキスト プレースホルダー 5"/>
          <p:cNvSpPr>
            <a:spLocks noGrp="1"/>
          </p:cNvSpPr>
          <p:nvPr>
            <p:ph type="body" sz="quarter" idx="14" hasCustomPrompt="1"/>
          </p:nvPr>
        </p:nvSpPr>
        <p:spPr>
          <a:xfrm>
            <a:off x="1014685" y="3761129"/>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29" name="テキスト プレースホルダー 5"/>
          <p:cNvSpPr>
            <a:spLocks noGrp="1"/>
          </p:cNvSpPr>
          <p:nvPr>
            <p:ph type="body" sz="quarter" idx="13" hasCustomPrompt="1"/>
          </p:nvPr>
        </p:nvSpPr>
        <p:spPr>
          <a:xfrm>
            <a:off x="412236" y="4805252"/>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1" name="テキスト プレースホルダー 5"/>
          <p:cNvSpPr>
            <a:spLocks noGrp="1"/>
          </p:cNvSpPr>
          <p:nvPr>
            <p:ph type="body" sz="quarter" idx="15" hasCustomPrompt="1"/>
          </p:nvPr>
        </p:nvSpPr>
        <p:spPr>
          <a:xfrm>
            <a:off x="5305162" y="3761129"/>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32" name="テキスト プレースホルダー 5"/>
          <p:cNvSpPr>
            <a:spLocks noGrp="1"/>
          </p:cNvSpPr>
          <p:nvPr>
            <p:ph type="body" sz="quarter" idx="16" hasCustomPrompt="1"/>
          </p:nvPr>
        </p:nvSpPr>
        <p:spPr>
          <a:xfrm>
            <a:off x="4702713" y="4805252"/>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テキスト プレースホルダー 5"/>
          <p:cNvSpPr>
            <a:spLocks noGrp="1"/>
          </p:cNvSpPr>
          <p:nvPr>
            <p:ph type="body" sz="quarter" idx="17" hasCustomPrompt="1"/>
          </p:nvPr>
        </p:nvSpPr>
        <p:spPr>
          <a:xfrm>
            <a:off x="9595639" y="3776691"/>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35" name="テキスト プレースホルダー 5"/>
          <p:cNvSpPr>
            <a:spLocks noGrp="1"/>
          </p:cNvSpPr>
          <p:nvPr>
            <p:ph type="body" sz="quarter" idx="18" hasCustomPrompt="1"/>
          </p:nvPr>
        </p:nvSpPr>
        <p:spPr>
          <a:xfrm>
            <a:off x="8993190" y="4820814"/>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7" name="テキスト プレースホルダー 5"/>
          <p:cNvSpPr>
            <a:spLocks noGrp="1"/>
          </p:cNvSpPr>
          <p:nvPr>
            <p:ph type="body" sz="quarter" idx="19" hasCustomPrompt="1"/>
          </p:nvPr>
        </p:nvSpPr>
        <p:spPr>
          <a:xfrm>
            <a:off x="13886115" y="3776691"/>
            <a:ext cx="3510390" cy="766708"/>
          </a:xfrm>
          <a:noFill/>
        </p:spPr>
        <p:txBody>
          <a:bodyPr anchor="ctr">
            <a:noAutofit/>
          </a:bodyPr>
          <a:lstStyle>
            <a:lvl1pPr algn="ctr">
              <a:lnSpc>
                <a:spcPct val="100000"/>
              </a:lnSpc>
              <a:spcBef>
                <a:spcPts val="0"/>
              </a:spcBef>
              <a:defRPr sz="3600" spc="0">
                <a:solidFill>
                  <a:schemeClr val="tx1"/>
                </a:solidFill>
                <a:effectLst/>
              </a:defRPr>
            </a:lvl1pPr>
          </a:lstStyle>
          <a:p>
            <a:pPr lvl="0"/>
            <a:r>
              <a:rPr kumimoji="1" lang="en-US" altLang="ja-JP" dirty="0" smtClean="0"/>
              <a:t>TEXT HERE</a:t>
            </a:r>
          </a:p>
        </p:txBody>
      </p:sp>
      <p:sp>
        <p:nvSpPr>
          <p:cNvPr id="38" name="テキスト プレースホルダー 5"/>
          <p:cNvSpPr>
            <a:spLocks noGrp="1"/>
          </p:cNvSpPr>
          <p:nvPr>
            <p:ph type="body" sz="quarter" idx="20" hasCustomPrompt="1"/>
          </p:nvPr>
        </p:nvSpPr>
        <p:spPr>
          <a:xfrm>
            <a:off x="13283666" y="4820814"/>
            <a:ext cx="4157844" cy="2813523"/>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0423387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wipe(left)">
                                      <p:cBhvr>
                                        <p:cTn id="20" dur="250"/>
                                        <p:tgtEl>
                                          <p:spTgt spid="29">
                                            <p:txEl>
                                              <p:pRg st="0" end="0"/>
                                            </p:txEl>
                                          </p:spTgt>
                                        </p:tgtEl>
                                      </p:cBhvr>
                                    </p:animEffect>
                                  </p:childTnLst>
                                </p:cTn>
                              </p:par>
                            </p:childTnLst>
                          </p:cTn>
                        </p:par>
                        <p:par>
                          <p:cTn id="21" fill="hold">
                            <p:stCondLst>
                              <p:cond delay="1250"/>
                            </p:stCondLst>
                            <p:childTnLst>
                              <p:par>
                                <p:cTn id="22" presetID="2" presetClass="entr" presetSubtype="8" decel="100000" fill="hold" grpId="0" nodeType="afterEffect">
                                  <p:stCondLst>
                                    <p:cond delay="250"/>
                                  </p:stCondLst>
                                  <p:childTnLst>
                                    <p:set>
                                      <p:cBhvr>
                                        <p:cTn id="23" dur="1" fill="hold">
                                          <p:stCondLst>
                                            <p:cond delay="0"/>
                                          </p:stCondLst>
                                        </p:cTn>
                                        <p:tgtEl>
                                          <p:spTgt spid="31">
                                            <p:txEl>
                                              <p:pRg st="0" end="0"/>
                                            </p:txEl>
                                          </p:spTgt>
                                        </p:tgtEl>
                                        <p:attrNameLst>
                                          <p:attrName>style.visibility</p:attrName>
                                        </p:attrNameLst>
                                      </p:cBhvr>
                                      <p:to>
                                        <p:strVal val="visible"/>
                                      </p:to>
                                    </p:set>
                                    <p:anim calcmode="lin" valueType="num">
                                      <p:cBhvr additive="base">
                                        <p:cTn id="24"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1">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32">
                                            <p:txEl>
                                              <p:pRg st="0" end="0"/>
                                            </p:txEl>
                                          </p:spTgt>
                                        </p:tgtEl>
                                        <p:attrNameLst>
                                          <p:attrName>style.visibility</p:attrName>
                                        </p:attrNameLst>
                                      </p:cBhvr>
                                      <p:to>
                                        <p:strVal val="visible"/>
                                      </p:to>
                                    </p:set>
                                    <p:animEffect transition="in" filter="wipe(left)">
                                      <p:cBhvr>
                                        <p:cTn id="33" dur="250"/>
                                        <p:tgtEl>
                                          <p:spTgt spid="32">
                                            <p:txEl>
                                              <p:pRg st="0" end="0"/>
                                            </p:txEl>
                                          </p:spTgt>
                                        </p:tgtEl>
                                      </p:cBhvr>
                                    </p:animEffect>
                                  </p:childTnLst>
                                </p:cTn>
                              </p:par>
                            </p:childTnLst>
                          </p:cTn>
                        </p:par>
                        <p:par>
                          <p:cTn id="34" fill="hold">
                            <p:stCondLst>
                              <p:cond delay="2250"/>
                            </p:stCondLst>
                            <p:childTnLst>
                              <p:par>
                                <p:cTn id="35" presetID="2" presetClass="entr" presetSubtype="8" decel="100000" fill="hold" grpId="0" nodeType="afterEffect">
                                  <p:stCondLst>
                                    <p:cond delay="250"/>
                                  </p:stCondLst>
                                  <p:childTnLst>
                                    <p:set>
                                      <p:cBhvr>
                                        <p:cTn id="36" dur="1" fill="hold">
                                          <p:stCondLst>
                                            <p:cond delay="0"/>
                                          </p:stCondLst>
                                        </p:cTn>
                                        <p:tgtEl>
                                          <p:spTgt spid="34">
                                            <p:txEl>
                                              <p:pRg st="0" end="0"/>
                                            </p:txEl>
                                          </p:spTgt>
                                        </p:tgtEl>
                                        <p:attrNameLst>
                                          <p:attrName>style.visibility</p:attrName>
                                        </p:attrNameLst>
                                      </p:cBhvr>
                                      <p:to>
                                        <p:strVal val="visible"/>
                                      </p:to>
                                    </p:set>
                                    <p:anim calcmode="lin" valueType="num">
                                      <p:cBhvr additive="base">
                                        <p:cTn id="37"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25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35">
                                            <p:txEl>
                                              <p:pRg st="0" end="0"/>
                                            </p:txEl>
                                          </p:spTgt>
                                        </p:tgtEl>
                                        <p:attrNameLst>
                                          <p:attrName>style.visibility</p:attrName>
                                        </p:attrNameLst>
                                      </p:cBhvr>
                                      <p:to>
                                        <p:strVal val="visible"/>
                                      </p:to>
                                    </p:set>
                                    <p:animEffect transition="in" filter="wipe(left)">
                                      <p:cBhvr>
                                        <p:cTn id="46" dur="250"/>
                                        <p:tgtEl>
                                          <p:spTgt spid="35">
                                            <p:txEl>
                                              <p:pRg st="0" end="0"/>
                                            </p:txEl>
                                          </p:spTgt>
                                        </p:tgtEl>
                                      </p:cBhvr>
                                    </p:animEffect>
                                  </p:childTnLst>
                                </p:cTn>
                              </p:par>
                            </p:childTnLst>
                          </p:cTn>
                        </p:par>
                        <p:par>
                          <p:cTn id="47" fill="hold">
                            <p:stCondLst>
                              <p:cond delay="3250"/>
                            </p:stCondLst>
                            <p:childTnLst>
                              <p:par>
                                <p:cTn id="48" presetID="2" presetClass="entr" presetSubtype="8" decel="100000" fill="hold" grpId="0" nodeType="afterEffect">
                                  <p:stCondLst>
                                    <p:cond delay="250"/>
                                  </p:stCondLst>
                                  <p:childTnLst>
                                    <p:set>
                                      <p:cBhvr>
                                        <p:cTn id="49" dur="1" fill="hold">
                                          <p:stCondLst>
                                            <p:cond delay="0"/>
                                          </p:stCondLst>
                                        </p:cTn>
                                        <p:tgtEl>
                                          <p:spTgt spid="37">
                                            <p:txEl>
                                              <p:pRg st="0" end="0"/>
                                            </p:txEl>
                                          </p:spTgt>
                                        </p:tgtEl>
                                        <p:attrNameLst>
                                          <p:attrName>style.visibility</p:attrName>
                                        </p:attrNameLst>
                                      </p:cBhvr>
                                      <p:to>
                                        <p:strVal val="visible"/>
                                      </p:to>
                                    </p:set>
                                    <p:anim calcmode="lin" valueType="num">
                                      <p:cBhvr additive="base">
                                        <p:cTn id="50"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37">
                                            <p:txEl>
                                              <p:pRg st="0" end="0"/>
                                            </p:txEl>
                                          </p:spTgt>
                                        </p:tgtEl>
                                        <p:attrNameLst>
                                          <p:attrName>ppt_y</p:attrName>
                                        </p:attrNameLst>
                                      </p:cBhvr>
                                      <p:tavLst>
                                        <p:tav tm="0">
                                          <p:val>
                                            <p:strVal val="#ppt_y"/>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0-#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38">
                                            <p:txEl>
                                              <p:pRg st="0" end="0"/>
                                            </p:txEl>
                                          </p:spTgt>
                                        </p:tgtEl>
                                        <p:attrNameLst>
                                          <p:attrName>style.visibility</p:attrName>
                                        </p:attrNameLst>
                                      </p:cBhvr>
                                      <p:to>
                                        <p:strVal val="visible"/>
                                      </p:to>
                                    </p:set>
                                    <p:animEffect transition="in" filter="wipe(left)">
                                      <p:cBhvr>
                                        <p:cTn id="59" dur="25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19" grpId="0" animBg="1"/>
      <p:bldP spid="22" grpId="0" animBg="1"/>
      <p:bldP spid="23" grpId="0" animBg="1"/>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250"/>
                        <p:tgtEl>
                          <p:spTgt spid="29"/>
                        </p:tgtEl>
                      </p:cBhvr>
                    </p:animEffect>
                  </p:childTnLst>
                </p:cTn>
              </p:par>
            </p:tnLst>
          </p:tmpl>
        </p:tmplLst>
      </p:bldP>
      <p:bldP spid="31" grpId="0" build="p">
        <p:tmplLst>
          <p:tmpl lvl="1">
            <p:tnLst>
              <p:par>
                <p:cTn presetID="2" presetClass="entr" presetSubtype="8" decel="10000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250"/>
                        <p:tgtEl>
                          <p:spTgt spid="32"/>
                        </p:tgtEl>
                      </p:cBhvr>
                    </p:animEffect>
                  </p:childTnLst>
                </p:cTn>
              </p:par>
            </p:tnLst>
          </p:tmpl>
        </p:tmplLst>
      </p:bldP>
      <p:bldP spid="34" grpId="0" build="p">
        <p:tmplLst>
          <p:tmpl lvl="1">
            <p:tnLst>
              <p:par>
                <p:cTn presetID="2" presetClass="entr" presetSubtype="8"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250"/>
                        <p:tgtEl>
                          <p:spTgt spid="35"/>
                        </p:tgtEl>
                      </p:cBhvr>
                    </p:animEffect>
                  </p:childTnLst>
                </p:cTn>
              </p:par>
            </p:tnLst>
          </p:tmpl>
        </p:tmplLst>
      </p:bldP>
      <p:bldP spid="37" grpId="0" build="p">
        <p:tmplLst>
          <p:tmpl lvl="1">
            <p:tnLst>
              <p:par>
                <p:cTn presetID="2" presetClass="entr" presetSubtype="8"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250"/>
                        <p:tgtEl>
                          <p:spTgt spid="38"/>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lelin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3142641" y="5607446"/>
            <a:ext cx="450794" cy="45079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6956665" y="5607446"/>
            <a:ext cx="450794" cy="450794"/>
          </a:xfrm>
          <a:prstGeom prst="rect">
            <a:avLst/>
          </a:prstGeom>
        </p:spPr>
      </p:pic>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0770689" y="5607446"/>
            <a:ext cx="450794" cy="450794"/>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4584714" y="5607446"/>
            <a:ext cx="450794" cy="450794"/>
          </a:xfrm>
          <a:prstGeom prst="rect">
            <a:avLst/>
          </a:prstGeom>
        </p:spPr>
      </p:pic>
      <p:sp>
        <p:nvSpPr>
          <p:cNvPr id="11" name="正方形/長方形 10"/>
          <p:cNvSpPr/>
          <p:nvPr userDrawn="1"/>
        </p:nvSpPr>
        <p:spPr>
          <a:xfrm>
            <a:off x="907291"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userDrawn="1"/>
        </p:nvSpPr>
        <p:spPr>
          <a:xfrm>
            <a:off x="4746785" y="6380695"/>
            <a:ext cx="4905545" cy="2363204"/>
          </a:xfrm>
          <a:custGeom>
            <a:avLst/>
            <a:gdLst/>
            <a:ahLst/>
            <a:cxnLst/>
            <a:rect l="l" t="t" r="r" b="b"/>
            <a:pathLst>
              <a:path w="4905545" h="2363204">
                <a:moveTo>
                  <a:pt x="2441072" y="0"/>
                </a:moveTo>
                <a:lnTo>
                  <a:pt x="2610998" y="292975"/>
                </a:lnTo>
                <a:lnTo>
                  <a:pt x="4905545" y="292975"/>
                </a:lnTo>
                <a:lnTo>
                  <a:pt x="4905545" y="2363204"/>
                </a:lnTo>
                <a:lnTo>
                  <a:pt x="0" y="2363204"/>
                </a:lnTo>
                <a:lnTo>
                  <a:pt x="0" y="292975"/>
                </a:lnTo>
                <a:lnTo>
                  <a:pt x="2271147"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8543313" y="2893249"/>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7"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userDrawn="1"/>
        </p:nvSpPr>
        <p:spPr>
          <a:xfrm>
            <a:off x="12371407" y="6363972"/>
            <a:ext cx="4905545" cy="2363204"/>
          </a:xfrm>
          <a:custGeom>
            <a:avLst/>
            <a:gdLst/>
            <a:ahLst/>
            <a:cxnLst/>
            <a:rect l="l" t="t" r="r" b="b"/>
            <a:pathLst>
              <a:path w="4905545" h="2363204">
                <a:moveTo>
                  <a:pt x="2441071" y="0"/>
                </a:moveTo>
                <a:lnTo>
                  <a:pt x="2610997" y="292975"/>
                </a:lnTo>
                <a:lnTo>
                  <a:pt x="4905545" y="292975"/>
                </a:lnTo>
                <a:lnTo>
                  <a:pt x="4905545" y="2363204"/>
                </a:lnTo>
                <a:lnTo>
                  <a:pt x="0" y="2363204"/>
                </a:lnTo>
                <a:lnTo>
                  <a:pt x="0" y="292975"/>
                </a:lnTo>
                <a:lnTo>
                  <a:pt x="2271145"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5"/>
          <p:cNvSpPr>
            <a:spLocks noGrp="1"/>
          </p:cNvSpPr>
          <p:nvPr>
            <p:ph type="body" sz="quarter" idx="14" hasCustomPrompt="1"/>
          </p:nvPr>
        </p:nvSpPr>
        <p:spPr>
          <a:xfrm>
            <a:off x="3616458"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3" name="テキスト プレースホルダー 5"/>
          <p:cNvSpPr>
            <a:spLocks noGrp="1"/>
          </p:cNvSpPr>
          <p:nvPr>
            <p:ph type="body" sz="quarter" idx="15" hasCustomPrompt="1"/>
          </p:nvPr>
        </p:nvSpPr>
        <p:spPr>
          <a:xfrm>
            <a:off x="7430482"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4" name="テキスト プレースホルダー 5"/>
          <p:cNvSpPr>
            <a:spLocks noGrp="1"/>
          </p:cNvSpPr>
          <p:nvPr>
            <p:ph type="body" sz="quarter" idx="16" hasCustomPrompt="1"/>
          </p:nvPr>
        </p:nvSpPr>
        <p:spPr>
          <a:xfrm>
            <a:off x="11244506"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5" name="テキスト プレースホルダー 5"/>
          <p:cNvSpPr>
            <a:spLocks noGrp="1"/>
          </p:cNvSpPr>
          <p:nvPr>
            <p:ph type="body" sz="quarter" idx="17" hasCustomPrompt="1"/>
          </p:nvPr>
        </p:nvSpPr>
        <p:spPr>
          <a:xfrm>
            <a:off x="15058530"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6" name="テキスト プレースホルダー 5"/>
          <p:cNvSpPr>
            <a:spLocks noGrp="1"/>
          </p:cNvSpPr>
          <p:nvPr>
            <p:ph type="body" sz="quarter" idx="13" hasCustomPrompt="1"/>
          </p:nvPr>
        </p:nvSpPr>
        <p:spPr>
          <a:xfrm>
            <a:off x="1068832"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7" name="テキスト プレースホルダー 5"/>
          <p:cNvSpPr>
            <a:spLocks noGrp="1"/>
          </p:cNvSpPr>
          <p:nvPr>
            <p:ph type="body" sz="quarter" idx="18" hasCustomPrompt="1"/>
          </p:nvPr>
        </p:nvSpPr>
        <p:spPr>
          <a:xfrm>
            <a:off x="8700938" y="3022210"/>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8" name="テキスト プレースホルダー 5"/>
          <p:cNvSpPr>
            <a:spLocks noGrp="1"/>
          </p:cNvSpPr>
          <p:nvPr>
            <p:ph type="body" sz="quarter" idx="19" hasCustomPrompt="1"/>
          </p:nvPr>
        </p:nvSpPr>
        <p:spPr>
          <a:xfrm>
            <a:off x="4915745" y="6778284"/>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20" hasCustomPrompt="1"/>
          </p:nvPr>
        </p:nvSpPr>
        <p:spPr>
          <a:xfrm>
            <a:off x="12547851" y="6775939"/>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11575767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 calcmode="lin" valueType="num">
                                      <p:cBhvr additive="base">
                                        <p:cTn id="2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2" presetClass="entr" presetSubtype="8" decel="100000" fill="hold" nodeType="afterEffect">
                                  <p:stCondLst>
                                    <p:cond delay="25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250"/>
                                  </p:stCondLst>
                                  <p:childTnLst>
                                    <p:set>
                                      <p:cBhvr>
                                        <p:cTn id="32" dur="1" fill="hold">
                                          <p:stCondLst>
                                            <p:cond delay="0"/>
                                          </p:stCondLst>
                                        </p:cTn>
                                        <p:tgtEl>
                                          <p:spTgt spid="23">
                                            <p:txEl>
                                              <p:pRg st="0" end="0"/>
                                            </p:txEl>
                                          </p:spTgt>
                                        </p:tgtEl>
                                        <p:attrNameLst>
                                          <p:attrName>style.visibility</p:attrName>
                                        </p:attrNameLst>
                                      </p:cBhvr>
                                      <p:to>
                                        <p:strVal val="visible"/>
                                      </p:to>
                                    </p:set>
                                    <p:anim calcmode="lin" valueType="num">
                                      <p:cBhvr additive="base">
                                        <p:cTn id="33"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250"/>
                            </p:stCondLst>
                            <p:childTnLst>
                              <p:par>
                                <p:cTn id="36" presetID="2" presetClass="entr" presetSubtype="4" decel="10000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 calcmode="lin" valueType="num">
                                      <p:cBhvr additive="base">
                                        <p:cTn id="4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750"/>
                            </p:stCondLst>
                            <p:childTnLst>
                              <p:par>
                                <p:cTn id="45" presetID="2" presetClass="entr" presetSubtype="8" decel="100000" fill="hold" nodeType="afterEffect">
                                  <p:stCondLst>
                                    <p:cond delay="25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250"/>
                                  </p:stCondLst>
                                  <p:childTnLst>
                                    <p:set>
                                      <p:cBhvr>
                                        <p:cTn id="50" dur="1" fill="hold">
                                          <p:stCondLst>
                                            <p:cond delay="0"/>
                                          </p:stCondLst>
                                        </p:cTn>
                                        <p:tgtEl>
                                          <p:spTgt spid="24">
                                            <p:txEl>
                                              <p:pRg st="0" end="0"/>
                                            </p:txEl>
                                          </p:spTgt>
                                        </p:tgtEl>
                                        <p:attrNameLst>
                                          <p:attrName>style.visibility</p:attrName>
                                        </p:attrNameLst>
                                      </p:cBhvr>
                                      <p:to>
                                        <p:strVal val="visible"/>
                                      </p:to>
                                    </p:set>
                                    <p:anim calcmode="lin" valueType="num">
                                      <p:cBhvr additive="base">
                                        <p:cTn id="5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1" decel="10000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0"/>
                                  </p:stCondLst>
                                  <p:childTnLst>
                                    <p:set>
                                      <p:cBhvr>
                                        <p:cTn id="59" dur="1" fill="hold">
                                          <p:stCondLst>
                                            <p:cond delay="0"/>
                                          </p:stCondLst>
                                        </p:cTn>
                                        <p:tgtEl>
                                          <p:spTgt spid="27">
                                            <p:txEl>
                                              <p:pRg st="0" end="0"/>
                                            </p:txEl>
                                          </p:spTgt>
                                        </p:tgtEl>
                                        <p:attrNameLst>
                                          <p:attrName>style.visibility</p:attrName>
                                        </p:attrNameLst>
                                      </p:cBhvr>
                                      <p:to>
                                        <p:strVal val="visible"/>
                                      </p:to>
                                    </p:set>
                                    <p:anim calcmode="lin" valueType="num">
                                      <p:cBhvr additive="base">
                                        <p:cTn id="60"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62" fill="hold">
                            <p:stCondLst>
                              <p:cond delay="4000"/>
                            </p:stCondLst>
                            <p:childTnLst>
                              <p:par>
                                <p:cTn id="63" presetID="2" presetClass="entr" presetSubtype="8" decel="100000" fill="hold" nodeType="afterEffect">
                                  <p:stCondLst>
                                    <p:cond delay="25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250"/>
                                  </p:stCondLst>
                                  <p:childTnLst>
                                    <p:set>
                                      <p:cBhvr>
                                        <p:cTn id="68" dur="1" fill="hold">
                                          <p:stCondLst>
                                            <p:cond delay="0"/>
                                          </p:stCondLst>
                                        </p:cTn>
                                        <p:tgtEl>
                                          <p:spTgt spid="25">
                                            <p:txEl>
                                              <p:pRg st="0" end="0"/>
                                            </p:txEl>
                                          </p:spTgt>
                                        </p:tgtEl>
                                        <p:attrNameLst>
                                          <p:attrName>style.visibility</p:attrName>
                                        </p:attrNameLst>
                                      </p:cBhvr>
                                      <p:to>
                                        <p:strVal val="visible"/>
                                      </p:to>
                                    </p:set>
                                    <p:anim calcmode="lin" valueType="num">
                                      <p:cBhvr additive="base">
                                        <p:cTn id="69"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 presetClass="entr" presetSubtype="4" decel="10000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29">
                                            <p:txEl>
                                              <p:pRg st="0" end="0"/>
                                            </p:txEl>
                                          </p:spTgt>
                                        </p:tgtEl>
                                        <p:attrNameLst>
                                          <p:attrName>style.visibility</p:attrName>
                                        </p:attrNameLst>
                                      </p:cBhvr>
                                      <p:to>
                                        <p:strVal val="visible"/>
                                      </p:to>
                                    </p:set>
                                    <p:anim calcmode="lin" valueType="num">
                                      <p:cBhvr additive="base">
                                        <p:cTn id="7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4" grpId="0" animBg="1"/>
      <p:bldP spid="17" grpId="0" animBg="1"/>
      <p:bldP spid="21" grpId="0" animBg="1"/>
      <p:bldP spid="22" grpId="0" build="p">
        <p:tmplLst>
          <p:tmpl lvl="1">
            <p:tnLst>
              <p:par>
                <p:cTn presetID="2" presetClass="entr" presetSubtype="8"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8" decel="10000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leline 2 - 1">
    <p:spTree>
      <p:nvGrpSpPr>
        <p:cNvPr id="1" name=""/>
        <p:cNvGrpSpPr/>
        <p:nvPr/>
      </p:nvGrpSpPr>
      <p:grpSpPr>
        <a:xfrm>
          <a:off x="0" y="0"/>
          <a:ext cx="0" cy="0"/>
          <a:chOff x="0" y="0"/>
          <a:chExt cx="0" cy="0"/>
        </a:xfrm>
      </p:grpSpPr>
      <p:sp>
        <p:nvSpPr>
          <p:cNvPr id="12" name="図プレースホルダー 11"/>
          <p:cNvSpPr>
            <a:spLocks noGrp="1"/>
          </p:cNvSpPr>
          <p:nvPr>
            <p:ph type="pic" sz="quarter" idx="15" hasCustomPrompt="1"/>
          </p:nvPr>
        </p:nvSpPr>
        <p:spPr>
          <a:xfrm>
            <a:off x="2032347" y="5514083"/>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userDrawn="1"/>
        </p:nvSpPr>
        <p:spPr>
          <a:xfrm>
            <a:off x="1132316"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5"/>
          <p:cNvSpPr>
            <a:spLocks noGrp="1"/>
          </p:cNvSpPr>
          <p:nvPr>
            <p:ph type="body" sz="quarter" idx="14" hasCustomPrompt="1"/>
          </p:nvPr>
        </p:nvSpPr>
        <p:spPr>
          <a:xfrm>
            <a:off x="403843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6" name="テキスト プレースホルダー 5"/>
          <p:cNvSpPr>
            <a:spLocks noGrp="1"/>
          </p:cNvSpPr>
          <p:nvPr>
            <p:ph type="body" sz="quarter" idx="13" hasCustomPrompt="1"/>
          </p:nvPr>
        </p:nvSpPr>
        <p:spPr>
          <a:xfrm>
            <a:off x="1293857"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0" name="図プレースホルダー 11"/>
          <p:cNvSpPr>
            <a:spLocks noGrp="1"/>
          </p:cNvSpPr>
          <p:nvPr>
            <p:ph type="pic" sz="quarter" idx="16" hasCustomPrompt="1"/>
          </p:nvPr>
        </p:nvSpPr>
        <p:spPr>
          <a:xfrm>
            <a:off x="7590464" y="3046121"/>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1" name="正方形/長方形 10"/>
          <p:cNvSpPr/>
          <p:nvPr userDrawn="1"/>
        </p:nvSpPr>
        <p:spPr>
          <a:xfrm rot="10800000">
            <a:off x="6690433" y="6380695"/>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5"/>
          <p:cNvSpPr>
            <a:spLocks noGrp="1"/>
          </p:cNvSpPr>
          <p:nvPr>
            <p:ph type="body" sz="quarter" idx="17" hasCustomPrompt="1"/>
          </p:nvPr>
        </p:nvSpPr>
        <p:spPr>
          <a:xfrm>
            <a:off x="9596552"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3" name="テキスト プレースホルダー 5"/>
          <p:cNvSpPr>
            <a:spLocks noGrp="1"/>
          </p:cNvSpPr>
          <p:nvPr>
            <p:ph type="body" sz="quarter" idx="18" hasCustomPrompt="1"/>
          </p:nvPr>
        </p:nvSpPr>
        <p:spPr>
          <a:xfrm>
            <a:off x="6851974" y="6785740"/>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図プレースホルダー 11"/>
          <p:cNvSpPr>
            <a:spLocks noGrp="1"/>
          </p:cNvSpPr>
          <p:nvPr>
            <p:ph type="pic" sz="quarter" idx="19" hasCustomPrompt="1"/>
          </p:nvPr>
        </p:nvSpPr>
        <p:spPr>
          <a:xfrm>
            <a:off x="13193587" y="5514083"/>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5" name="正方形/長方形 10"/>
          <p:cNvSpPr/>
          <p:nvPr userDrawn="1"/>
        </p:nvSpPr>
        <p:spPr>
          <a:xfrm>
            <a:off x="12293556"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5"/>
          <p:cNvSpPr>
            <a:spLocks noGrp="1"/>
          </p:cNvSpPr>
          <p:nvPr>
            <p:ph type="body" sz="quarter" idx="20" hasCustomPrompt="1"/>
          </p:nvPr>
        </p:nvSpPr>
        <p:spPr>
          <a:xfrm>
            <a:off x="1519967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7" name="テキスト プレースホルダー 5"/>
          <p:cNvSpPr>
            <a:spLocks noGrp="1"/>
          </p:cNvSpPr>
          <p:nvPr>
            <p:ph type="body" sz="quarter" idx="21" hasCustomPrompt="1"/>
          </p:nvPr>
        </p:nvSpPr>
        <p:spPr>
          <a:xfrm>
            <a:off x="12455097"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7606876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 calcmode="lin" valueType="num">
                                      <p:cBhvr additive="base">
                                        <p:cTn id="16"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1" decel="10000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par>
                                <p:cTn id="23" presetID="2" presetClass="entr" presetSubtype="1" decel="100000" fill="hold" grpId="0" nodeType="with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additive="base">
                                        <p:cTn id="2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par>
                          <p:cTn id="27" fill="hold">
                            <p:stCondLst>
                              <p:cond delay="1750"/>
                            </p:stCondLst>
                            <p:childTnLst>
                              <p:par>
                                <p:cTn id="28" presetID="47" presetClass="entr" presetSubtype="0" fill="hold" grpId="0" nodeType="afterEffect">
                                  <p:stCondLst>
                                    <p:cond delay="25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anim calcmode="lin" valueType="num">
                                      <p:cBhvr>
                                        <p:cTn id="31" dur="500" fill="hold"/>
                                        <p:tgtEl>
                                          <p:spTgt spid="30"/>
                                        </p:tgtEl>
                                        <p:attrNameLst>
                                          <p:attrName>ppt_x</p:attrName>
                                        </p:attrNameLst>
                                      </p:cBhvr>
                                      <p:tavLst>
                                        <p:tav tm="0">
                                          <p:val>
                                            <p:strVal val="#ppt_x"/>
                                          </p:val>
                                        </p:tav>
                                        <p:tav tm="100000">
                                          <p:val>
                                            <p:strVal val="#ppt_x"/>
                                          </p:val>
                                        </p:tav>
                                      </p:tavLst>
                                    </p:anim>
                                    <p:anim calcmode="lin" valueType="num">
                                      <p:cBhvr>
                                        <p:cTn id="32" dur="500" fill="hold"/>
                                        <p:tgtEl>
                                          <p:spTgt spid="30"/>
                                        </p:tgtEl>
                                        <p:attrNameLst>
                                          <p:attrName>ppt_y</p:attrName>
                                        </p:attrNameLst>
                                      </p:cBhvr>
                                      <p:tavLst>
                                        <p:tav tm="0">
                                          <p:val>
                                            <p:strVal val="#ppt_y-.1"/>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32">
                                            <p:txEl>
                                              <p:pRg st="0" end="0"/>
                                            </p:txEl>
                                          </p:spTgt>
                                        </p:tgtEl>
                                        <p:attrNameLst>
                                          <p:attrName>style.visibility</p:attrName>
                                        </p:attrNameLst>
                                      </p:cBhvr>
                                      <p:to>
                                        <p:strVal val="visible"/>
                                      </p:to>
                                    </p:set>
                                    <p:anim calcmode="lin" valueType="num">
                                      <p:cBhvr additive="base">
                                        <p:cTn id="35"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4" decel="10000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33">
                                            <p:txEl>
                                              <p:pRg st="0" end="0"/>
                                            </p:txEl>
                                          </p:spTgt>
                                        </p:tgtEl>
                                        <p:attrNameLst>
                                          <p:attrName>style.visibility</p:attrName>
                                        </p:attrNameLst>
                                      </p:cBhvr>
                                      <p:to>
                                        <p:strVal val="visible"/>
                                      </p:to>
                                    </p:set>
                                    <p:anim calcmode="lin" valueType="num">
                                      <p:cBhvr additive="base">
                                        <p:cTn id="44"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25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anim calcmode="lin" valueType="num">
                                      <p:cBhvr>
                                        <p:cTn id="50" dur="500" fill="hold"/>
                                        <p:tgtEl>
                                          <p:spTgt spid="34"/>
                                        </p:tgtEl>
                                        <p:attrNameLst>
                                          <p:attrName>ppt_x</p:attrName>
                                        </p:attrNameLst>
                                      </p:cBhvr>
                                      <p:tavLst>
                                        <p:tav tm="0">
                                          <p:val>
                                            <p:strVal val="#ppt_x"/>
                                          </p:val>
                                        </p:tav>
                                        <p:tav tm="100000">
                                          <p:val>
                                            <p:strVal val="#ppt_x"/>
                                          </p:val>
                                        </p:tav>
                                      </p:tavLst>
                                    </p:anim>
                                    <p:anim calcmode="lin" valueType="num">
                                      <p:cBhvr>
                                        <p:cTn id="51" dur="500" fill="hold"/>
                                        <p:tgtEl>
                                          <p:spTgt spid="34"/>
                                        </p:tgtEl>
                                        <p:attrNameLst>
                                          <p:attrName>ppt_y</p:attrName>
                                        </p:attrNameLst>
                                      </p:cBhvr>
                                      <p:tavLst>
                                        <p:tav tm="0">
                                          <p:val>
                                            <p:strVal val="#ppt_y+.1"/>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36">
                                            <p:txEl>
                                              <p:pRg st="0" end="0"/>
                                            </p:txEl>
                                          </p:spTgt>
                                        </p:tgtEl>
                                        <p:attrNameLst>
                                          <p:attrName>style.visibility</p:attrName>
                                        </p:attrNameLst>
                                      </p:cBhvr>
                                      <p:to>
                                        <p:strVal val="visible"/>
                                      </p:to>
                                    </p:set>
                                    <p:anim calcmode="lin" valueType="num">
                                      <p:cBhvr additive="base">
                                        <p:cTn id="54"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3750"/>
                            </p:stCondLst>
                            <p:childTnLst>
                              <p:par>
                                <p:cTn id="57" presetID="2" presetClass="entr" presetSubtype="1" decel="10000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37">
                                            <p:txEl>
                                              <p:pRg st="0" end="0"/>
                                            </p:txEl>
                                          </p:spTgt>
                                        </p:tgtEl>
                                        <p:attrNameLst>
                                          <p:attrName>style.visibility</p:attrName>
                                        </p:attrNameLst>
                                      </p:cBhvr>
                                      <p:to>
                                        <p:strVal val="visible"/>
                                      </p:to>
                                    </p:set>
                                    <p:anim calcmode="lin" valueType="num">
                                      <p:cBhvr additive="base">
                                        <p:cTn id="6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11" grpId="0" animBg="1"/>
      <p:bldP spid="22" grpId="0" build="p">
        <p:tmplLst>
          <p:tmpl lvl="1">
            <p:tnLst>
              <p:par>
                <p:cTn presetID="2" presetClass="entr" presetSubtype="8"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30" grpId="0"/>
      <p:bldP spid="31" grpId="0" animBg="1"/>
      <p:bldP spid="32" grpId="0" build="p">
        <p:tmplLst>
          <p:tmpl lvl="1">
            <p:tnLst>
              <p:par>
                <p:cTn presetID="2" presetClass="entr" presetSubtype="8" decel="10000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animBg="1"/>
      <p:bldP spid="36" grpId="0" build="p">
        <p:tmplLst>
          <p:tmpl lvl="1">
            <p:tnLst>
              <p:par>
                <p:cTn presetID="2" presetClass="entr" presetSubtype="8"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1"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leline 2 -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図プレースホルダー 11"/>
          <p:cNvSpPr>
            <a:spLocks noGrp="1"/>
          </p:cNvSpPr>
          <p:nvPr>
            <p:ph type="pic" sz="quarter" idx="16" hasCustomPrompt="1"/>
          </p:nvPr>
        </p:nvSpPr>
        <p:spPr>
          <a:xfrm>
            <a:off x="2032347" y="3046121"/>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1" name="正方形/長方形 10"/>
          <p:cNvSpPr/>
          <p:nvPr userDrawn="1"/>
        </p:nvSpPr>
        <p:spPr>
          <a:xfrm rot="10800000">
            <a:off x="1132316" y="6380695"/>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5"/>
          <p:cNvSpPr>
            <a:spLocks noGrp="1"/>
          </p:cNvSpPr>
          <p:nvPr>
            <p:ph type="body" sz="quarter" idx="17" hasCustomPrompt="1"/>
          </p:nvPr>
        </p:nvSpPr>
        <p:spPr>
          <a:xfrm>
            <a:off x="403843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3" name="テキスト プレースホルダー 5"/>
          <p:cNvSpPr>
            <a:spLocks noGrp="1"/>
          </p:cNvSpPr>
          <p:nvPr>
            <p:ph type="body" sz="quarter" idx="18" hasCustomPrompt="1"/>
          </p:nvPr>
        </p:nvSpPr>
        <p:spPr>
          <a:xfrm>
            <a:off x="1293857" y="6785740"/>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図プレースホルダー 11"/>
          <p:cNvSpPr>
            <a:spLocks noGrp="1"/>
          </p:cNvSpPr>
          <p:nvPr>
            <p:ph type="pic" sz="quarter" idx="19" hasCustomPrompt="1"/>
          </p:nvPr>
        </p:nvSpPr>
        <p:spPr>
          <a:xfrm>
            <a:off x="7612967" y="5514083"/>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5" name="正方形/長方形 10"/>
          <p:cNvSpPr/>
          <p:nvPr userDrawn="1"/>
        </p:nvSpPr>
        <p:spPr>
          <a:xfrm>
            <a:off x="6712936"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5"/>
          <p:cNvSpPr>
            <a:spLocks noGrp="1"/>
          </p:cNvSpPr>
          <p:nvPr>
            <p:ph type="body" sz="quarter" idx="20" hasCustomPrompt="1"/>
          </p:nvPr>
        </p:nvSpPr>
        <p:spPr>
          <a:xfrm>
            <a:off x="9619055"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37" name="テキスト プレースホルダー 5"/>
          <p:cNvSpPr>
            <a:spLocks noGrp="1"/>
          </p:cNvSpPr>
          <p:nvPr>
            <p:ph type="body" sz="quarter" idx="21" hasCustomPrompt="1"/>
          </p:nvPr>
        </p:nvSpPr>
        <p:spPr>
          <a:xfrm>
            <a:off x="6874477" y="3024555"/>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図プレースホルダー 11"/>
          <p:cNvSpPr>
            <a:spLocks noGrp="1"/>
          </p:cNvSpPr>
          <p:nvPr>
            <p:ph type="pic" sz="quarter" idx="22" hasCustomPrompt="1"/>
          </p:nvPr>
        </p:nvSpPr>
        <p:spPr>
          <a:xfrm>
            <a:off x="13193587" y="3046122"/>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19" name="正方形/長方形 10"/>
          <p:cNvSpPr/>
          <p:nvPr userDrawn="1"/>
        </p:nvSpPr>
        <p:spPr>
          <a:xfrm rot="10800000">
            <a:off x="12293556" y="6380696"/>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5"/>
          <p:cNvSpPr>
            <a:spLocks noGrp="1"/>
          </p:cNvSpPr>
          <p:nvPr>
            <p:ph type="body" sz="quarter" idx="23" hasCustomPrompt="1"/>
          </p:nvPr>
        </p:nvSpPr>
        <p:spPr>
          <a:xfrm>
            <a:off x="15199675" y="5413396"/>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1" name="テキスト プレースホルダー 5"/>
          <p:cNvSpPr>
            <a:spLocks noGrp="1"/>
          </p:cNvSpPr>
          <p:nvPr>
            <p:ph type="body" sz="quarter" idx="24" hasCustomPrompt="1"/>
          </p:nvPr>
        </p:nvSpPr>
        <p:spPr>
          <a:xfrm>
            <a:off x="12455097" y="6785741"/>
            <a:ext cx="4558246" cy="1800664"/>
          </a:xfrm>
          <a:noFill/>
        </p:spPr>
        <p:txBody>
          <a:bodyPr anchor="ctr">
            <a:noAutofit/>
          </a:bodyPr>
          <a:lstStyle>
            <a:lvl1pPr marL="360000" indent="-360000" algn="l">
              <a:lnSpc>
                <a:spcPct val="110000"/>
              </a:lnSpc>
              <a:spcBef>
                <a:spcPts val="600"/>
              </a:spcBef>
              <a:buClr>
                <a:schemeClr val="tx1">
                  <a:lumMod val="50000"/>
                </a:schemeClr>
              </a:buClr>
              <a:buFont typeface="Wingdings" panose="05000000000000000000" pitchFamily="2" charset="2"/>
              <a:buChar char="u"/>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607441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25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ppt_x</p:attrName>
                                        </p:attrNameLst>
                                      </p:cBhvr>
                                      <p:tavLst>
                                        <p:tav tm="0">
                                          <p:val>
                                            <p:strVal val="#ppt_x"/>
                                          </p:val>
                                        </p:tav>
                                        <p:tav tm="100000">
                                          <p:val>
                                            <p:strVal val="#ppt_x"/>
                                          </p:val>
                                        </p:tav>
                                      </p:tavLst>
                                    </p:anim>
                                    <p:anim calcmode="lin" valueType="num">
                                      <p:cBhvr>
                                        <p:cTn id="13" dur="500" fill="hold"/>
                                        <p:tgtEl>
                                          <p:spTgt spid="30"/>
                                        </p:tgtEl>
                                        <p:attrNameLst>
                                          <p:attrName>ppt_y</p:attrName>
                                        </p:attrNameLst>
                                      </p:cBhvr>
                                      <p:tavLst>
                                        <p:tav tm="0">
                                          <p:val>
                                            <p:strVal val="#ppt_y-.1"/>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anim calcmode="lin" valueType="num">
                                      <p:cBhvr additive="base">
                                        <p:cTn id="16"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4" decel="10000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anim calcmode="lin" valueType="num">
                                      <p:cBhvr additive="base">
                                        <p:cTn id="2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42" presetClass="entr" presetSubtype="0" fill="hold" grpId="0" nodeType="afterEffect">
                                  <p:stCondLst>
                                    <p:cond delay="25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anim calcmode="lin" valueType="num">
                                      <p:cBhvr>
                                        <p:cTn id="31" dur="500" fill="hold"/>
                                        <p:tgtEl>
                                          <p:spTgt spid="34"/>
                                        </p:tgtEl>
                                        <p:attrNameLst>
                                          <p:attrName>ppt_x</p:attrName>
                                        </p:attrNameLst>
                                      </p:cBhvr>
                                      <p:tavLst>
                                        <p:tav tm="0">
                                          <p:val>
                                            <p:strVal val="#ppt_x"/>
                                          </p:val>
                                        </p:tav>
                                        <p:tav tm="100000">
                                          <p:val>
                                            <p:strVal val="#ppt_x"/>
                                          </p:val>
                                        </p:tav>
                                      </p:tavLst>
                                    </p:anim>
                                    <p:anim calcmode="lin" valueType="num">
                                      <p:cBhvr>
                                        <p:cTn id="32" dur="500" fill="hold"/>
                                        <p:tgtEl>
                                          <p:spTgt spid="34"/>
                                        </p:tgtEl>
                                        <p:attrNameLst>
                                          <p:attrName>ppt_y</p:attrName>
                                        </p:attrNameLst>
                                      </p:cBhvr>
                                      <p:tavLst>
                                        <p:tav tm="0">
                                          <p:val>
                                            <p:strVal val="#ppt_y+.1"/>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36">
                                            <p:txEl>
                                              <p:pRg st="0" end="0"/>
                                            </p:txEl>
                                          </p:spTgt>
                                        </p:tgtEl>
                                        <p:attrNameLst>
                                          <p:attrName>style.visibility</p:attrName>
                                        </p:attrNameLst>
                                      </p:cBhvr>
                                      <p:to>
                                        <p:strVal val="visible"/>
                                      </p:to>
                                    </p:set>
                                    <p:anim calcmode="lin" valueType="num">
                                      <p:cBhvr additive="base">
                                        <p:cTn id="35"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1" decel="10000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ppt_x"/>
                                          </p:val>
                                        </p:tav>
                                        <p:tav tm="100000">
                                          <p:val>
                                            <p:strVal val="#ppt_x"/>
                                          </p:val>
                                        </p:tav>
                                      </p:tavLst>
                                    </p:anim>
                                    <p:anim calcmode="lin" valueType="num">
                                      <p:cBhvr additive="base">
                                        <p:cTn id="41" dur="500" fill="hold"/>
                                        <p:tgtEl>
                                          <p:spTgt spid="35"/>
                                        </p:tgtEl>
                                        <p:attrNameLst>
                                          <p:attrName>ppt_y</p:attrName>
                                        </p:attrNameLst>
                                      </p:cBhvr>
                                      <p:tavLst>
                                        <p:tav tm="0">
                                          <p:val>
                                            <p:strVal val="0-#ppt_h/2"/>
                                          </p:val>
                                        </p:tav>
                                        <p:tav tm="100000">
                                          <p:val>
                                            <p:strVal val="#ppt_y"/>
                                          </p:val>
                                        </p:tav>
                                      </p:tavLst>
                                    </p:anim>
                                  </p:childTnLst>
                                </p:cTn>
                              </p:par>
                              <p:par>
                                <p:cTn id="42" presetID="2" presetClass="entr" presetSubtype="1" decel="100000" fill="hold" grpId="0" nodeType="withEffect">
                                  <p:stCondLst>
                                    <p:cond delay="0"/>
                                  </p:stCondLst>
                                  <p:childTnLst>
                                    <p:set>
                                      <p:cBhvr>
                                        <p:cTn id="43" dur="1" fill="hold">
                                          <p:stCondLst>
                                            <p:cond delay="0"/>
                                          </p:stCondLst>
                                        </p:cTn>
                                        <p:tgtEl>
                                          <p:spTgt spid="37">
                                            <p:txEl>
                                              <p:pRg st="0" end="0"/>
                                            </p:txEl>
                                          </p:spTgt>
                                        </p:tgtEl>
                                        <p:attrNameLst>
                                          <p:attrName>style.visibility</p:attrName>
                                        </p:attrNameLst>
                                      </p:cBhvr>
                                      <p:to>
                                        <p:strVal val="visible"/>
                                      </p:to>
                                    </p:set>
                                    <p:anim calcmode="lin" valueType="num">
                                      <p:cBhvr additive="base">
                                        <p:cTn id="44"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7">
                                            <p:txEl>
                                              <p:pRg st="0" end="0"/>
                                            </p:txEl>
                                          </p:spTgt>
                                        </p:tgtEl>
                                        <p:attrNameLst>
                                          <p:attrName>ppt_y</p:attrName>
                                        </p:attrNameLst>
                                      </p:cBhvr>
                                      <p:tavLst>
                                        <p:tav tm="0">
                                          <p:val>
                                            <p:strVal val="0-#ppt_h/2"/>
                                          </p:val>
                                        </p:tav>
                                        <p:tav tm="100000">
                                          <p:val>
                                            <p:strVal val="#ppt_y"/>
                                          </p:val>
                                        </p:tav>
                                      </p:tavLst>
                                    </p:anim>
                                  </p:childTnLst>
                                </p:cTn>
                              </p:par>
                            </p:childTnLst>
                          </p:cTn>
                        </p:par>
                        <p:par>
                          <p:cTn id="46" fill="hold">
                            <p:stCondLst>
                              <p:cond delay="3000"/>
                            </p:stCondLst>
                            <p:childTnLst>
                              <p:par>
                                <p:cTn id="47" presetID="47" presetClass="entr" presetSubtype="0" fill="hold" grpId="0" nodeType="afterEffect">
                                  <p:stCondLst>
                                    <p:cond delay="25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anim calcmode="lin" valueType="num">
                                      <p:cBhvr>
                                        <p:cTn id="50" dur="500" fill="hold"/>
                                        <p:tgtEl>
                                          <p:spTgt spid="18"/>
                                        </p:tgtEl>
                                        <p:attrNameLst>
                                          <p:attrName>ppt_x</p:attrName>
                                        </p:attrNameLst>
                                      </p:cBhvr>
                                      <p:tavLst>
                                        <p:tav tm="0">
                                          <p:val>
                                            <p:strVal val="#ppt_x"/>
                                          </p:val>
                                        </p:tav>
                                        <p:tav tm="100000">
                                          <p:val>
                                            <p:strVal val="#ppt_x"/>
                                          </p:val>
                                        </p:tav>
                                      </p:tavLst>
                                    </p:anim>
                                    <p:anim calcmode="lin" valueType="num">
                                      <p:cBhvr>
                                        <p:cTn id="51" dur="500" fill="hold"/>
                                        <p:tgtEl>
                                          <p:spTgt spid="18"/>
                                        </p:tgtEl>
                                        <p:attrNameLst>
                                          <p:attrName>ppt_y</p:attrName>
                                        </p:attrNameLst>
                                      </p:cBhvr>
                                      <p:tavLst>
                                        <p:tav tm="0">
                                          <p:val>
                                            <p:strVal val="#ppt_y-.1"/>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20">
                                            <p:txEl>
                                              <p:pRg st="0" end="0"/>
                                            </p:txEl>
                                          </p:spTgt>
                                        </p:tgtEl>
                                        <p:attrNameLst>
                                          <p:attrName>style.visibility</p:attrName>
                                        </p:attrNameLst>
                                      </p:cBhvr>
                                      <p:to>
                                        <p:strVal val="visible"/>
                                      </p:to>
                                    </p:set>
                                    <p:anim calcmode="lin" valueType="num">
                                      <p:cBhvr additive="base">
                                        <p:cTn id="54"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3750"/>
                            </p:stCondLst>
                            <p:childTnLst>
                              <p:par>
                                <p:cTn id="57" presetID="2" presetClass="entr" presetSubtype="4" decel="10000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p:bldP spid="31" grpId="0" animBg="1"/>
      <p:bldP spid="32" grpId="0" build="p">
        <p:tmplLst>
          <p:tmpl lvl="1">
            <p:tnLst>
              <p:par>
                <p:cTn presetID="2" presetClass="entr" presetSubtype="8"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animBg="1"/>
      <p:bldP spid="36" grpId="0" build="p">
        <p:tmplLst>
          <p:tmpl lvl="1">
            <p:tnLst>
              <p:par>
                <p:cTn presetID="2" presetClass="entr" presetSubtype="8"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1"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0-#ppt_h/2"/>
                          </p:val>
                        </p:tav>
                        <p:tav tm="100000">
                          <p:val>
                            <p:strVal val="#ppt_y"/>
                          </p:val>
                        </p:tav>
                      </p:tavLst>
                    </p:anim>
                  </p:childTnLst>
                </p:cTn>
              </p:par>
            </p:tnLst>
          </p:tmpl>
        </p:tmplLst>
      </p:bldP>
      <p:bldP spid="18" grpId="0"/>
      <p:bldP spid="19" grpId="0" animBg="1"/>
      <p:bldP spid="20" grpId="0" build="p">
        <p:tmplLst>
          <p:tmpl lvl="1">
            <p:tnLst>
              <p:par>
                <p:cTn presetID="2" presetClass="entr" presetSubtype="8"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正方形/長方形 4"/>
          <p:cNvSpPr/>
          <p:nvPr userDrawn="1"/>
        </p:nvSpPr>
        <p:spPr>
          <a:xfrm>
            <a:off x="0" y="5514083"/>
            <a:ext cx="18286413" cy="63752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3142641" y="5607446"/>
            <a:ext cx="450794" cy="45079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6956665" y="5607446"/>
            <a:ext cx="450794" cy="450794"/>
          </a:xfrm>
          <a:prstGeom prst="rect">
            <a:avLst/>
          </a:prstGeom>
        </p:spPr>
      </p:pic>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0770689" y="5607446"/>
            <a:ext cx="450794" cy="450794"/>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14584714" y="5607446"/>
            <a:ext cx="450794" cy="450794"/>
          </a:xfrm>
          <a:prstGeom prst="rect">
            <a:avLst/>
          </a:prstGeom>
        </p:spPr>
      </p:pic>
      <p:sp>
        <p:nvSpPr>
          <p:cNvPr id="11" name="正方形/長方形 10"/>
          <p:cNvSpPr/>
          <p:nvPr userDrawn="1"/>
        </p:nvSpPr>
        <p:spPr>
          <a:xfrm>
            <a:off x="907291" y="2915310"/>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8"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userDrawn="1"/>
        </p:nvSpPr>
        <p:spPr>
          <a:xfrm>
            <a:off x="4746785" y="6380695"/>
            <a:ext cx="4905545" cy="2363204"/>
          </a:xfrm>
          <a:custGeom>
            <a:avLst/>
            <a:gdLst/>
            <a:ahLst/>
            <a:cxnLst/>
            <a:rect l="l" t="t" r="r" b="b"/>
            <a:pathLst>
              <a:path w="4905545" h="2363204">
                <a:moveTo>
                  <a:pt x="2441072" y="0"/>
                </a:moveTo>
                <a:lnTo>
                  <a:pt x="2610998" y="292975"/>
                </a:lnTo>
                <a:lnTo>
                  <a:pt x="4905545" y="292975"/>
                </a:lnTo>
                <a:lnTo>
                  <a:pt x="4905545" y="2363204"/>
                </a:lnTo>
                <a:lnTo>
                  <a:pt x="0" y="2363204"/>
                </a:lnTo>
                <a:lnTo>
                  <a:pt x="0" y="292975"/>
                </a:lnTo>
                <a:lnTo>
                  <a:pt x="2271147"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userDrawn="1"/>
        </p:nvSpPr>
        <p:spPr>
          <a:xfrm>
            <a:off x="8543313" y="2893249"/>
            <a:ext cx="4905545" cy="2363204"/>
          </a:xfrm>
          <a:custGeom>
            <a:avLst/>
            <a:gdLst/>
            <a:ahLst/>
            <a:cxnLst/>
            <a:rect l="l" t="t" r="r" b="b"/>
            <a:pathLst>
              <a:path w="4905545" h="2363204">
                <a:moveTo>
                  <a:pt x="0" y="0"/>
                </a:moveTo>
                <a:lnTo>
                  <a:pt x="4905545" y="0"/>
                </a:lnTo>
                <a:lnTo>
                  <a:pt x="4905545" y="2070229"/>
                </a:lnTo>
                <a:lnTo>
                  <a:pt x="2634399" y="2070229"/>
                </a:lnTo>
                <a:lnTo>
                  <a:pt x="2464473" y="2363204"/>
                </a:lnTo>
                <a:lnTo>
                  <a:pt x="2294547" y="2070229"/>
                </a:lnTo>
                <a:lnTo>
                  <a:pt x="0" y="207022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userDrawn="1"/>
        </p:nvSpPr>
        <p:spPr>
          <a:xfrm>
            <a:off x="12371407" y="6363972"/>
            <a:ext cx="4905545" cy="2363204"/>
          </a:xfrm>
          <a:custGeom>
            <a:avLst/>
            <a:gdLst/>
            <a:ahLst/>
            <a:cxnLst/>
            <a:rect l="l" t="t" r="r" b="b"/>
            <a:pathLst>
              <a:path w="4905545" h="2363204">
                <a:moveTo>
                  <a:pt x="2441071" y="0"/>
                </a:moveTo>
                <a:lnTo>
                  <a:pt x="2610997" y="292975"/>
                </a:lnTo>
                <a:lnTo>
                  <a:pt x="4905545" y="292975"/>
                </a:lnTo>
                <a:lnTo>
                  <a:pt x="4905545" y="2363204"/>
                </a:lnTo>
                <a:lnTo>
                  <a:pt x="0" y="2363204"/>
                </a:lnTo>
                <a:lnTo>
                  <a:pt x="0" y="292975"/>
                </a:lnTo>
                <a:lnTo>
                  <a:pt x="2271145" y="29297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プレースホルダー 5"/>
          <p:cNvSpPr>
            <a:spLocks noGrp="1"/>
          </p:cNvSpPr>
          <p:nvPr>
            <p:ph type="body" sz="quarter" idx="14" hasCustomPrompt="1"/>
          </p:nvPr>
        </p:nvSpPr>
        <p:spPr>
          <a:xfrm>
            <a:off x="3616458"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3" name="テキスト プレースホルダー 5"/>
          <p:cNvSpPr>
            <a:spLocks noGrp="1"/>
          </p:cNvSpPr>
          <p:nvPr>
            <p:ph type="body" sz="quarter" idx="15" hasCustomPrompt="1"/>
          </p:nvPr>
        </p:nvSpPr>
        <p:spPr>
          <a:xfrm>
            <a:off x="7430482"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4" name="テキスト プレースホルダー 5"/>
          <p:cNvSpPr>
            <a:spLocks noGrp="1"/>
          </p:cNvSpPr>
          <p:nvPr>
            <p:ph type="body" sz="quarter" idx="16" hasCustomPrompt="1"/>
          </p:nvPr>
        </p:nvSpPr>
        <p:spPr>
          <a:xfrm>
            <a:off x="11244506"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5" name="テキスト プレースホルダー 5"/>
          <p:cNvSpPr>
            <a:spLocks noGrp="1"/>
          </p:cNvSpPr>
          <p:nvPr>
            <p:ph type="body" sz="quarter" idx="17" hasCustomPrompt="1"/>
          </p:nvPr>
        </p:nvSpPr>
        <p:spPr>
          <a:xfrm>
            <a:off x="15058530" y="5413395"/>
            <a:ext cx="2404513" cy="766708"/>
          </a:xfrm>
          <a:noFill/>
        </p:spPr>
        <p:txBody>
          <a:bodyPr anchor="ctr">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0000</a:t>
            </a:r>
          </a:p>
        </p:txBody>
      </p:sp>
      <p:sp>
        <p:nvSpPr>
          <p:cNvPr id="26" name="テキスト プレースホルダー 5"/>
          <p:cNvSpPr>
            <a:spLocks noGrp="1"/>
          </p:cNvSpPr>
          <p:nvPr>
            <p:ph type="body" sz="quarter" idx="13" hasCustomPrompt="1"/>
          </p:nvPr>
        </p:nvSpPr>
        <p:spPr>
          <a:xfrm>
            <a:off x="1068832" y="3613330"/>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7" name="テキスト プレースホルダー 5"/>
          <p:cNvSpPr>
            <a:spLocks noGrp="1"/>
          </p:cNvSpPr>
          <p:nvPr>
            <p:ph type="body" sz="quarter" idx="18" hasCustomPrompt="1"/>
          </p:nvPr>
        </p:nvSpPr>
        <p:spPr>
          <a:xfrm>
            <a:off x="8700938" y="3610985"/>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8" name="テキスト プレースホルダー 5"/>
          <p:cNvSpPr>
            <a:spLocks noGrp="1"/>
          </p:cNvSpPr>
          <p:nvPr>
            <p:ph type="body" sz="quarter" idx="19" hasCustomPrompt="1"/>
          </p:nvPr>
        </p:nvSpPr>
        <p:spPr>
          <a:xfrm>
            <a:off x="4915745" y="7367059"/>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20" hasCustomPrompt="1"/>
          </p:nvPr>
        </p:nvSpPr>
        <p:spPr>
          <a:xfrm>
            <a:off x="12547851" y="7364714"/>
            <a:ext cx="4558246" cy="1211888"/>
          </a:xfrm>
          <a:noFill/>
        </p:spPr>
        <p:txBody>
          <a:bodyPr anchor="t">
            <a:noAutofit/>
          </a:bodyPr>
          <a:lstStyle>
            <a:lvl1pPr marL="0" indent="0" algn="l">
              <a:lnSpc>
                <a:spcPct val="110000"/>
              </a:lnSpc>
              <a:spcBef>
                <a:spcPts val="600"/>
              </a:spcBef>
              <a:buClr>
                <a:schemeClr val="tx1">
                  <a:lumMod val="50000"/>
                </a:schemeClr>
              </a:buClr>
              <a:buFont typeface="Wingdings" panose="05000000000000000000" pitchFamily="2" charset="2"/>
              <a:buNone/>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0" name="テキスト プレースホルダー 5"/>
          <p:cNvSpPr>
            <a:spLocks noGrp="1"/>
          </p:cNvSpPr>
          <p:nvPr>
            <p:ph type="body" sz="quarter" idx="21" hasCustomPrompt="1"/>
          </p:nvPr>
        </p:nvSpPr>
        <p:spPr>
          <a:xfrm>
            <a:off x="1068832" y="2983260"/>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1" name="テキスト プレースホルダー 5"/>
          <p:cNvSpPr>
            <a:spLocks noGrp="1"/>
          </p:cNvSpPr>
          <p:nvPr>
            <p:ph type="body" sz="quarter" idx="22" hasCustomPrompt="1"/>
          </p:nvPr>
        </p:nvSpPr>
        <p:spPr>
          <a:xfrm>
            <a:off x="4909309" y="6762057"/>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2" name="テキスト プレースホルダー 5"/>
          <p:cNvSpPr>
            <a:spLocks noGrp="1"/>
          </p:cNvSpPr>
          <p:nvPr>
            <p:ph type="body" sz="quarter" idx="23" hasCustomPrompt="1"/>
          </p:nvPr>
        </p:nvSpPr>
        <p:spPr>
          <a:xfrm>
            <a:off x="8700938" y="2983260"/>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テキスト プレースホルダー 5"/>
          <p:cNvSpPr>
            <a:spLocks noGrp="1"/>
          </p:cNvSpPr>
          <p:nvPr>
            <p:ph type="body" sz="quarter" idx="24" hasCustomPrompt="1"/>
          </p:nvPr>
        </p:nvSpPr>
        <p:spPr>
          <a:xfrm>
            <a:off x="12545330" y="6762057"/>
            <a:ext cx="4545505" cy="766708"/>
          </a:xfrm>
          <a:noFill/>
        </p:spPr>
        <p:txBody>
          <a:bodyPr anchor="ctr">
            <a:noAutofit/>
          </a:bodyPr>
          <a:lstStyle>
            <a:lvl1pPr algn="l">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4792693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 calcmode="lin" valueType="num">
                                      <p:cBhvr additive="base">
                                        <p:cTn id="24"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 calcmode="lin" valueType="num">
                                      <p:cBhvr additive="base">
                                        <p:cTn id="2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2" presetClass="entr" presetSubtype="8" decel="100000" fill="hold" nodeType="afterEffect">
                                  <p:stCondLst>
                                    <p:cond delay="25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50"/>
                                  </p:stCondLst>
                                  <p:childTnLst>
                                    <p:set>
                                      <p:cBhvr>
                                        <p:cTn id="36" dur="1" fill="hold">
                                          <p:stCondLst>
                                            <p:cond delay="0"/>
                                          </p:stCondLst>
                                        </p:cTn>
                                        <p:tgtEl>
                                          <p:spTgt spid="23">
                                            <p:txEl>
                                              <p:pRg st="0" end="0"/>
                                            </p:txEl>
                                          </p:spTgt>
                                        </p:tgtEl>
                                        <p:attrNameLst>
                                          <p:attrName>style.visibility</p:attrName>
                                        </p:attrNameLst>
                                      </p:cBhvr>
                                      <p:to>
                                        <p:strVal val="visible"/>
                                      </p:to>
                                    </p:set>
                                    <p:anim calcmode="lin" valueType="num">
                                      <p:cBhvr additive="base">
                                        <p:cTn id="37"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250"/>
                            </p:stCondLst>
                            <p:childTnLst>
                              <p:par>
                                <p:cTn id="40" presetID="2" presetClass="entr" presetSubtype="4"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28">
                                            <p:txEl>
                                              <p:pRg st="0" end="0"/>
                                            </p:txEl>
                                          </p:spTgt>
                                        </p:tgtEl>
                                        <p:attrNameLst>
                                          <p:attrName>style.visibility</p:attrName>
                                        </p:attrNameLst>
                                      </p:cBhvr>
                                      <p:to>
                                        <p:strVal val="visible"/>
                                      </p:to>
                                    </p:set>
                                    <p:anim calcmode="lin" valueType="num">
                                      <p:cBhvr additive="base">
                                        <p:cTn id="46"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0"/>
                                  </p:stCondLst>
                                  <p:childTnLst>
                                    <p:set>
                                      <p:cBhvr>
                                        <p:cTn id="49" dur="1" fill="hold">
                                          <p:stCondLst>
                                            <p:cond delay="0"/>
                                          </p:stCondLst>
                                        </p:cTn>
                                        <p:tgtEl>
                                          <p:spTgt spid="31">
                                            <p:txEl>
                                              <p:pRg st="0" end="0"/>
                                            </p:txEl>
                                          </p:spTgt>
                                        </p:tgtEl>
                                        <p:attrNameLst>
                                          <p:attrName>style.visibility</p:attrName>
                                        </p:attrNameLst>
                                      </p:cBhvr>
                                      <p:to>
                                        <p:strVal val="visible"/>
                                      </p:to>
                                    </p:set>
                                    <p:anim calcmode="lin" valueType="num">
                                      <p:cBhvr additive="base">
                                        <p:cTn id="50"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2750"/>
                            </p:stCondLst>
                            <p:childTnLst>
                              <p:par>
                                <p:cTn id="53" presetID="2" presetClass="entr" presetSubtype="8" decel="100000" fill="hold"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0-#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250"/>
                                  </p:stCondLst>
                                  <p:childTnLst>
                                    <p:set>
                                      <p:cBhvr>
                                        <p:cTn id="58" dur="1" fill="hold">
                                          <p:stCondLst>
                                            <p:cond delay="0"/>
                                          </p:stCondLst>
                                        </p:cTn>
                                        <p:tgtEl>
                                          <p:spTgt spid="24">
                                            <p:txEl>
                                              <p:pRg st="0" end="0"/>
                                            </p:txEl>
                                          </p:spTgt>
                                        </p:tgtEl>
                                        <p:attrNameLst>
                                          <p:attrName>style.visibility</p:attrName>
                                        </p:attrNameLst>
                                      </p:cBhvr>
                                      <p:to>
                                        <p:strVal val="visible"/>
                                      </p:to>
                                    </p:set>
                                    <p:anim calcmode="lin" valueType="num">
                                      <p:cBhvr additive="base">
                                        <p:cTn id="59"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3500"/>
                            </p:stCondLst>
                            <p:childTnLst>
                              <p:par>
                                <p:cTn id="62" presetID="2" presetClass="entr" presetSubtype="1" decel="10000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0" nodeType="withEffect">
                                  <p:stCondLst>
                                    <p:cond delay="0"/>
                                  </p:stCondLst>
                                  <p:childTnLst>
                                    <p:set>
                                      <p:cBhvr>
                                        <p:cTn id="67" dur="1" fill="hold">
                                          <p:stCondLst>
                                            <p:cond delay="0"/>
                                          </p:stCondLst>
                                        </p:cTn>
                                        <p:tgtEl>
                                          <p:spTgt spid="27">
                                            <p:txEl>
                                              <p:pRg st="0" end="0"/>
                                            </p:txEl>
                                          </p:spTgt>
                                        </p:tgtEl>
                                        <p:attrNameLst>
                                          <p:attrName>style.visibility</p:attrName>
                                        </p:attrNameLst>
                                      </p:cBhvr>
                                      <p:to>
                                        <p:strVal val="visible"/>
                                      </p:to>
                                    </p:set>
                                    <p:anim calcmode="lin" valueType="num">
                                      <p:cBhvr additive="base">
                                        <p:cTn id="6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7">
                                            <p:txEl>
                                              <p:pRg st="0" end="0"/>
                                            </p:txEl>
                                          </p:spTgt>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0"/>
                                  </p:stCondLst>
                                  <p:childTnLst>
                                    <p:set>
                                      <p:cBhvr>
                                        <p:cTn id="71" dur="1" fill="hold">
                                          <p:stCondLst>
                                            <p:cond delay="0"/>
                                          </p:stCondLst>
                                        </p:cTn>
                                        <p:tgtEl>
                                          <p:spTgt spid="32">
                                            <p:txEl>
                                              <p:pRg st="0" end="0"/>
                                            </p:txEl>
                                          </p:spTgt>
                                        </p:tgtEl>
                                        <p:attrNameLst>
                                          <p:attrName>style.visibility</p:attrName>
                                        </p:attrNameLst>
                                      </p:cBhvr>
                                      <p:to>
                                        <p:strVal val="visible"/>
                                      </p:to>
                                    </p:set>
                                    <p:anim calcmode="lin" valueType="num">
                                      <p:cBhvr additive="base">
                                        <p:cTn id="7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8" decel="100000" fill="hold" nodeType="afterEffect">
                                  <p:stCondLst>
                                    <p:cond delay="25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0-#ppt_w/2"/>
                                          </p:val>
                                        </p:tav>
                                        <p:tav tm="100000">
                                          <p:val>
                                            <p:strVal val="#ppt_x"/>
                                          </p:val>
                                        </p:tav>
                                      </p:tavLst>
                                    </p:anim>
                                    <p:anim calcmode="lin" valueType="num">
                                      <p:cBhvr additive="base">
                                        <p:cTn id="78" dur="500" fill="hold"/>
                                        <p:tgtEl>
                                          <p:spTgt spid="10"/>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childTnLst>
                                    <p:set>
                                      <p:cBhvr>
                                        <p:cTn id="80" dur="1" fill="hold">
                                          <p:stCondLst>
                                            <p:cond delay="0"/>
                                          </p:stCondLst>
                                        </p:cTn>
                                        <p:tgtEl>
                                          <p:spTgt spid="25">
                                            <p:txEl>
                                              <p:pRg st="0" end="0"/>
                                            </p:txEl>
                                          </p:spTgt>
                                        </p:tgtEl>
                                        <p:attrNameLst>
                                          <p:attrName>style.visibility</p:attrName>
                                        </p:attrNameLst>
                                      </p:cBhvr>
                                      <p:to>
                                        <p:strVal val="visible"/>
                                      </p:to>
                                    </p:set>
                                    <p:anim calcmode="lin" valueType="num">
                                      <p:cBhvr additive="base">
                                        <p:cTn id="81"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83" fill="hold">
                            <p:stCondLst>
                              <p:cond delay="4750"/>
                            </p:stCondLst>
                            <p:childTnLst>
                              <p:par>
                                <p:cTn id="84" presetID="2" presetClass="entr" presetSubtype="4" decel="10000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9">
                                            <p:txEl>
                                              <p:pRg st="0" end="0"/>
                                            </p:txEl>
                                          </p:spTgt>
                                        </p:tgtEl>
                                        <p:attrNameLst>
                                          <p:attrName>style.visibility</p:attrName>
                                        </p:attrNameLst>
                                      </p:cBhvr>
                                      <p:to>
                                        <p:strVal val="visible"/>
                                      </p:to>
                                    </p:set>
                                    <p:anim calcmode="lin" valueType="num">
                                      <p:cBhvr additive="base">
                                        <p:cTn id="9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3">
                                            <p:txEl>
                                              <p:pRg st="0" end="0"/>
                                            </p:txEl>
                                          </p:spTgt>
                                        </p:tgtEl>
                                        <p:attrNameLst>
                                          <p:attrName>style.visibility</p:attrName>
                                        </p:attrNameLst>
                                      </p:cBhvr>
                                      <p:to>
                                        <p:strVal val="visible"/>
                                      </p:to>
                                    </p:set>
                                    <p:anim calcmode="lin" valueType="num">
                                      <p:cBhvr additive="base">
                                        <p:cTn id="94"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4" grpId="0" animBg="1"/>
      <p:bldP spid="17" grpId="0" animBg="1"/>
      <p:bldP spid="21" grpId="0" animBg="1"/>
      <p:bldP spid="22" grpId="0" build="p">
        <p:tmplLst>
          <p:tmpl lvl="1">
            <p:tnLst>
              <p:par>
                <p:cTn presetID="2" presetClass="entr" presetSubtype="8"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8" decel="10000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rot="-180000">
            <a:off x="668304" y="555289"/>
            <a:ext cx="17023562" cy="9132506"/>
          </a:xfrm>
          <a:effectLst>
            <a:outerShdw blurRad="50800" dist="101600" dir="2700000" algn="tl" rotWithShape="0">
              <a:prstClr val="black">
                <a:alpha val="40000"/>
              </a:prstClr>
            </a:outerShdw>
          </a:effectLst>
        </p:spPr>
        <p:txBody>
          <a:bodyPr/>
          <a:lstStyle>
            <a:lvl1pPr>
              <a:defRPr baseline="0"/>
            </a:lvl1pPr>
          </a:lstStyle>
          <a:p>
            <a:r>
              <a:rPr kumimoji="1" lang="en-US" altLang="ja-JP" dirty="0" smtClean="0"/>
              <a:t>Add an image here</a:t>
            </a:r>
            <a:endParaRPr kumimoji="1" lang="ja-JP" altLang="en-US" dirty="0"/>
          </a:p>
        </p:txBody>
      </p:sp>
      <p:sp>
        <p:nvSpPr>
          <p:cNvPr id="14" name="テキスト プレースホルダー 13"/>
          <p:cNvSpPr>
            <a:spLocks noGrp="1"/>
          </p:cNvSpPr>
          <p:nvPr>
            <p:ph type="body" sz="quarter" idx="11" hasCustomPrompt="1"/>
          </p:nvPr>
        </p:nvSpPr>
        <p:spPr>
          <a:xfrm>
            <a:off x="1" y="7168725"/>
            <a:ext cx="18286412" cy="2197247"/>
          </a:xfrm>
          <a:blipFill>
            <a:blip r:embed="rId2"/>
            <a:stretch>
              <a:fillRect/>
            </a:stretch>
          </a:blipFill>
        </p:spPr>
        <p:txBody>
          <a:bodyPr/>
          <a:lstStyle/>
          <a:p>
            <a:pPr lvl="0"/>
            <a:r>
              <a:rPr kumimoji="1" lang="en-US" altLang="ja-JP" dirty="0" smtClean="0"/>
              <a:t> </a:t>
            </a:r>
            <a:endParaRPr kumimoji="1" lang="ja-JP" altLang="en-US" dirty="0"/>
          </a:p>
        </p:txBody>
      </p:sp>
      <p:sp>
        <p:nvSpPr>
          <p:cNvPr id="11" name="タイトル 1"/>
          <p:cNvSpPr>
            <a:spLocks noGrp="1"/>
          </p:cNvSpPr>
          <p:nvPr>
            <p:ph type="title" hasCustomPrompt="1"/>
          </p:nvPr>
        </p:nvSpPr>
        <p:spPr>
          <a:xfrm>
            <a:off x="2712946" y="7888805"/>
            <a:ext cx="15206235" cy="1260140"/>
          </a:xfrm>
          <a:prstGeom prst="rect">
            <a:avLst/>
          </a:prstGeom>
        </p:spPr>
        <p:txBody>
          <a:bodyPr anchor="ctr">
            <a:noAutofit/>
          </a:bodyPr>
          <a:lstStyle>
            <a:lvl1pPr algn="l">
              <a:defRPr sz="6600" kern="0" spc="1000" baseline="0">
                <a:solidFill>
                  <a:schemeClr val="bg1"/>
                </a:solidFill>
                <a:effectLst>
                  <a:outerShdw blurRad="50800" dist="25400" dir="2700000" algn="tl" rotWithShape="0">
                    <a:schemeClr val="tx1">
                      <a:alpha val="40000"/>
                    </a:schemeClr>
                  </a:outerShdw>
                </a:effectLst>
              </a:defRPr>
            </a:lvl1pPr>
          </a:lstStyle>
          <a:p>
            <a:r>
              <a:rPr kumimoji="1" lang="en-US" altLang="ja-JP" dirty="0" smtClean="0"/>
              <a:t>SUBSECTION NAME</a:t>
            </a:r>
            <a:endParaRPr kumimoji="1" lang="ja-JP" altLang="en-US" dirty="0"/>
          </a:p>
        </p:txBody>
      </p:sp>
      <p:sp>
        <p:nvSpPr>
          <p:cNvPr id="5" name="テキスト プレースホルダー 5"/>
          <p:cNvSpPr>
            <a:spLocks noGrp="1"/>
          </p:cNvSpPr>
          <p:nvPr>
            <p:ph type="body" sz="quarter" idx="12" hasCustomPrompt="1"/>
          </p:nvPr>
        </p:nvSpPr>
        <p:spPr>
          <a:xfrm>
            <a:off x="2712945" y="7528765"/>
            <a:ext cx="14740451" cy="575841"/>
          </a:xfrm>
        </p:spPr>
        <p:txBody>
          <a:bodyPr>
            <a:noAutofit/>
          </a:bodyPr>
          <a:lstStyle>
            <a:lvl1pPr algn="l">
              <a:spcBef>
                <a:spcPts val="0"/>
              </a:spcBef>
              <a:defRPr sz="2800" spc="600" baseline="0">
                <a:solidFill>
                  <a:schemeClr val="bg2"/>
                </a:solidFill>
                <a:effectLst>
                  <a:outerShdw blurRad="50800" dist="38100" dir="2700000" algn="tl" rotWithShape="0">
                    <a:schemeClr val="tx1">
                      <a:alpha val="75000"/>
                    </a:schemeClr>
                  </a:outerShdw>
                </a:effectLst>
              </a:defRPr>
            </a:lvl1pPr>
          </a:lstStyle>
          <a:p>
            <a:pPr lvl="0"/>
            <a:r>
              <a:rPr kumimoji="1" lang="en-US" altLang="ja-JP" dirty="0" smtClean="0"/>
              <a:t>SECTION NUMBER</a:t>
            </a:r>
            <a:endParaRPr kumimoji="1" lang="ja-JP" altLang="en-US" dirty="0" smtClean="0"/>
          </a:p>
        </p:txBody>
      </p:sp>
      <p:sp>
        <p:nvSpPr>
          <p:cNvPr id="6" name="図プレースホルダー 7"/>
          <p:cNvSpPr>
            <a:spLocks noGrp="1"/>
          </p:cNvSpPr>
          <p:nvPr>
            <p:ph type="pic" sz="quarter" idx="15" hasCustomPrompt="1"/>
          </p:nvPr>
        </p:nvSpPr>
        <p:spPr>
          <a:xfrm rot="21600000">
            <a:off x="952296" y="7483759"/>
            <a:ext cx="1575175" cy="1573323"/>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9146272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22" presetClass="entr" presetSubtype="2"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p:bldP spid="5" grpId="0">
        <p:tmplLst>
          <p:tmpl>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ist 1">
    <p:spTree>
      <p:nvGrpSpPr>
        <p:cNvPr id="1" name=""/>
        <p:cNvGrpSpPr/>
        <p:nvPr/>
      </p:nvGrpSpPr>
      <p:grpSpPr>
        <a:xfrm>
          <a:off x="0" y="0"/>
          <a:ext cx="0" cy="0"/>
          <a:chOff x="0" y="0"/>
          <a:chExt cx="0" cy="0"/>
        </a:xfrm>
      </p:grpSpPr>
      <p:sp>
        <p:nvSpPr>
          <p:cNvPr id="23" name="正方形/長方形 22"/>
          <p:cNvSpPr/>
          <p:nvPr userDrawn="1"/>
        </p:nvSpPr>
        <p:spPr>
          <a:xfrm>
            <a:off x="0" y="7244820"/>
            <a:ext cx="18286413" cy="161632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正方形/長方形 5"/>
          <p:cNvSpPr/>
          <p:nvPr userDrawn="1"/>
        </p:nvSpPr>
        <p:spPr>
          <a:xfrm>
            <a:off x="0" y="2867148"/>
            <a:ext cx="18286413" cy="419101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図プレースホルダー 7"/>
          <p:cNvSpPr>
            <a:spLocks noGrp="1"/>
          </p:cNvSpPr>
          <p:nvPr>
            <p:ph type="pic" sz="quarter" idx="16" hasCustomPrompt="1"/>
          </p:nvPr>
        </p:nvSpPr>
        <p:spPr>
          <a:xfrm rot="21600000">
            <a:off x="1942406" y="34460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8" name="テキスト プレースホルダー 5"/>
          <p:cNvSpPr>
            <a:spLocks noGrp="1"/>
          </p:cNvSpPr>
          <p:nvPr>
            <p:ph type="body" sz="quarter" idx="19" hasCustomPrompt="1"/>
          </p:nvPr>
        </p:nvSpPr>
        <p:spPr>
          <a:xfrm>
            <a:off x="2546373" y="32076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2" name="図プレースホルダー 7"/>
          <p:cNvSpPr>
            <a:spLocks noGrp="1"/>
          </p:cNvSpPr>
          <p:nvPr>
            <p:ph type="pic" sz="quarter" idx="20" hasCustomPrompt="1"/>
          </p:nvPr>
        </p:nvSpPr>
        <p:spPr>
          <a:xfrm rot="21600000">
            <a:off x="1943044" y="4670124"/>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3" name="テキスト プレースホルダー 5"/>
          <p:cNvSpPr>
            <a:spLocks noGrp="1"/>
          </p:cNvSpPr>
          <p:nvPr>
            <p:ph type="body" sz="quarter" idx="21" hasCustomPrompt="1"/>
          </p:nvPr>
        </p:nvSpPr>
        <p:spPr>
          <a:xfrm>
            <a:off x="2547011" y="4431737"/>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4" name="図プレースホルダー 7"/>
          <p:cNvSpPr>
            <a:spLocks noGrp="1"/>
          </p:cNvSpPr>
          <p:nvPr>
            <p:ph type="pic" sz="quarter" idx="22" hasCustomPrompt="1"/>
          </p:nvPr>
        </p:nvSpPr>
        <p:spPr>
          <a:xfrm rot="21600000">
            <a:off x="1942406" y="58945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5" name="テキスト プレースホルダー 5"/>
          <p:cNvSpPr>
            <a:spLocks noGrp="1"/>
          </p:cNvSpPr>
          <p:nvPr>
            <p:ph type="body" sz="quarter" idx="23" hasCustomPrompt="1"/>
          </p:nvPr>
        </p:nvSpPr>
        <p:spPr>
          <a:xfrm>
            <a:off x="2546373" y="56561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6" name="図プレースホルダー 7"/>
          <p:cNvSpPr>
            <a:spLocks noGrp="1"/>
          </p:cNvSpPr>
          <p:nvPr>
            <p:ph type="pic" sz="quarter" idx="24" hasCustomPrompt="1"/>
          </p:nvPr>
        </p:nvSpPr>
        <p:spPr>
          <a:xfrm rot="21600000">
            <a:off x="9548252" y="34460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7" name="テキスト プレースホルダー 5"/>
          <p:cNvSpPr>
            <a:spLocks noGrp="1"/>
          </p:cNvSpPr>
          <p:nvPr>
            <p:ph type="body" sz="quarter" idx="25" hasCustomPrompt="1"/>
          </p:nvPr>
        </p:nvSpPr>
        <p:spPr>
          <a:xfrm>
            <a:off x="10152219" y="32076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図プレースホルダー 7"/>
          <p:cNvSpPr>
            <a:spLocks noGrp="1"/>
          </p:cNvSpPr>
          <p:nvPr>
            <p:ph type="pic" sz="quarter" idx="26" hasCustomPrompt="1"/>
          </p:nvPr>
        </p:nvSpPr>
        <p:spPr>
          <a:xfrm rot="21600000">
            <a:off x="9548890" y="4670124"/>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19" name="テキスト プレースホルダー 5"/>
          <p:cNvSpPr>
            <a:spLocks noGrp="1"/>
          </p:cNvSpPr>
          <p:nvPr>
            <p:ph type="body" sz="quarter" idx="27" hasCustomPrompt="1"/>
          </p:nvPr>
        </p:nvSpPr>
        <p:spPr>
          <a:xfrm>
            <a:off x="10152857" y="4431737"/>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0" name="図プレースホルダー 7"/>
          <p:cNvSpPr>
            <a:spLocks noGrp="1"/>
          </p:cNvSpPr>
          <p:nvPr>
            <p:ph type="pic" sz="quarter" idx="28" hasCustomPrompt="1"/>
          </p:nvPr>
        </p:nvSpPr>
        <p:spPr>
          <a:xfrm rot="21600000">
            <a:off x="9548252" y="5894545"/>
            <a:ext cx="585753" cy="585065"/>
          </a:xfrm>
        </p:spPr>
        <p:txBody>
          <a:bodyPr>
            <a:normAutofit/>
          </a:bodyPr>
          <a:lstStyle>
            <a:lvl1pPr>
              <a:defRPr sz="1800"/>
            </a:lvl1pPr>
          </a:lstStyle>
          <a:p>
            <a:r>
              <a:rPr kumimoji="1" lang="en-US" altLang="ja-JP" dirty="0" smtClean="0"/>
              <a:t> </a:t>
            </a:r>
            <a:endParaRPr kumimoji="1" lang="ja-JP" altLang="en-US" dirty="0"/>
          </a:p>
        </p:txBody>
      </p:sp>
      <p:sp>
        <p:nvSpPr>
          <p:cNvPr id="21" name="テキスト プレースホルダー 5"/>
          <p:cNvSpPr>
            <a:spLocks noGrp="1"/>
          </p:cNvSpPr>
          <p:nvPr>
            <p:ph type="body" sz="quarter" idx="29" hasCustomPrompt="1"/>
          </p:nvPr>
        </p:nvSpPr>
        <p:spPr>
          <a:xfrm>
            <a:off x="10152219" y="5656158"/>
            <a:ext cx="6858884" cy="1078494"/>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2" name="テキスト プレースホルダー 5"/>
          <p:cNvSpPr>
            <a:spLocks noGrp="1"/>
          </p:cNvSpPr>
          <p:nvPr>
            <p:ph type="body" sz="quarter" idx="13" hasCustomPrompt="1"/>
          </p:nvPr>
        </p:nvSpPr>
        <p:spPr>
          <a:xfrm>
            <a:off x="794779" y="7377906"/>
            <a:ext cx="16696854" cy="1350149"/>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7724708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left)">
                                      <p:cBhvr>
                                        <p:cTn id="31" dur="500"/>
                                        <p:tgtEl>
                                          <p:spTgt spid="15">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wipe(left)">
                                      <p:cBhvr>
                                        <p:cTn id="39" dur="500"/>
                                        <p:tgtEl>
                                          <p:spTgt spid="17">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9">
                                            <p:txEl>
                                              <p:pRg st="0" end="0"/>
                                            </p:txEl>
                                          </p:spTgt>
                                        </p:tgtEl>
                                        <p:attrNameLst>
                                          <p:attrName>style.visibility</p:attrName>
                                        </p:attrNameLst>
                                      </p:cBhvr>
                                      <p:to>
                                        <p:strVal val="visible"/>
                                      </p:to>
                                    </p:set>
                                    <p:animEffect transition="in" filter="wipe(left)">
                                      <p:cBhvr>
                                        <p:cTn id="47" dur="500"/>
                                        <p:tgtEl>
                                          <p:spTgt spid="19">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wipe(left)">
                                      <p:cBhvr>
                                        <p:cTn id="55" dur="500"/>
                                        <p:tgtEl>
                                          <p:spTgt spid="21">
                                            <p:txEl>
                                              <p:pRg st="0" end="0"/>
                                            </p:txEl>
                                          </p:spTgt>
                                        </p:tgtEl>
                                      </p:cBhvr>
                                    </p:animEffect>
                                  </p:childTnLst>
                                </p:cTn>
                              </p:par>
                            </p:childTnLst>
                          </p:cTn>
                        </p:par>
                        <p:par>
                          <p:cTn id="56" fill="hold">
                            <p:stCondLst>
                              <p:cond delay="6500"/>
                            </p:stCondLst>
                            <p:childTnLst>
                              <p:par>
                                <p:cTn id="57" presetID="16" presetClass="entr" presetSubtype="37" fill="hold" grpId="0" nodeType="afterEffect">
                                  <p:stCondLst>
                                    <p:cond delay="250"/>
                                  </p:stCondLst>
                                  <p:childTnLst>
                                    <p:set>
                                      <p:cBhvr>
                                        <p:cTn id="58" dur="1" fill="hold">
                                          <p:stCondLst>
                                            <p:cond delay="0"/>
                                          </p:stCondLst>
                                        </p:cTn>
                                        <p:tgtEl>
                                          <p:spTgt spid="23"/>
                                        </p:tgtEl>
                                        <p:attrNameLst>
                                          <p:attrName>style.visibility</p:attrName>
                                        </p:attrNameLst>
                                      </p:cBhvr>
                                      <p:to>
                                        <p:strVal val="visible"/>
                                      </p:to>
                                    </p:set>
                                    <p:animEffect transition="in" filter="barn(outVertical)">
                                      <p:cBhvr>
                                        <p:cTn id="59" dur="500"/>
                                        <p:tgtEl>
                                          <p:spTgt spid="23"/>
                                        </p:tgtEl>
                                      </p:cBhvr>
                                    </p:animEffect>
                                  </p:childTnLst>
                                </p:cTn>
                              </p:par>
                            </p:childTnLst>
                          </p:cTn>
                        </p:par>
                        <p:par>
                          <p:cTn id="60" fill="hold">
                            <p:stCondLst>
                              <p:cond delay="725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7" grpId="0"/>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21" name="正方形/長方形 20"/>
          <p:cNvSpPr/>
          <p:nvPr userDrawn="1"/>
        </p:nvSpPr>
        <p:spPr>
          <a:xfrm>
            <a:off x="888078" y="2852631"/>
            <a:ext cx="16180722" cy="1632283"/>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図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8" y="2940814"/>
            <a:ext cx="5732556" cy="1424645"/>
          </a:xfrm>
          <a:prstGeom prst="rect">
            <a:avLst/>
          </a:prstGeom>
        </p:spPr>
      </p:pic>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21" hasCustomPrompt="1"/>
          </p:nvPr>
        </p:nvSpPr>
        <p:spPr>
          <a:xfrm>
            <a:off x="1120310" y="3020231"/>
            <a:ext cx="5469176" cy="1327468"/>
          </a:xfrm>
          <a:noFill/>
        </p:spPr>
        <p:txBody>
          <a:bodyPr anchor="ctr">
            <a:noAutofit/>
          </a:bodyPr>
          <a:lstStyle>
            <a:lvl1pPr algn="ctr">
              <a:lnSpc>
                <a:spcPct val="100000"/>
              </a:lnSpc>
              <a:spcBef>
                <a:spcPts val="0"/>
              </a:spcBef>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8" name="テキスト プレースホルダー 5"/>
          <p:cNvSpPr>
            <a:spLocks noGrp="1"/>
          </p:cNvSpPr>
          <p:nvPr>
            <p:ph type="body" sz="quarter" idx="19" hasCustomPrompt="1"/>
          </p:nvPr>
        </p:nvSpPr>
        <p:spPr>
          <a:xfrm>
            <a:off x="6865256" y="2972087"/>
            <a:ext cx="9826167" cy="1393372"/>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0" name="正方形/長方形 39"/>
          <p:cNvSpPr/>
          <p:nvPr userDrawn="1"/>
        </p:nvSpPr>
        <p:spPr>
          <a:xfrm>
            <a:off x="888078" y="4945818"/>
            <a:ext cx="16180722" cy="1632283"/>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1" name="図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8" y="5034001"/>
            <a:ext cx="5732556" cy="1424645"/>
          </a:xfrm>
          <a:prstGeom prst="rect">
            <a:avLst/>
          </a:prstGeom>
        </p:spPr>
      </p:pic>
      <p:sp>
        <p:nvSpPr>
          <p:cNvPr id="42" name="テキスト プレースホルダー 5"/>
          <p:cNvSpPr>
            <a:spLocks noGrp="1"/>
          </p:cNvSpPr>
          <p:nvPr>
            <p:ph type="body" sz="quarter" idx="22" hasCustomPrompt="1"/>
          </p:nvPr>
        </p:nvSpPr>
        <p:spPr>
          <a:xfrm>
            <a:off x="1120310" y="5113418"/>
            <a:ext cx="5469176" cy="1327468"/>
          </a:xfrm>
          <a:noFill/>
        </p:spPr>
        <p:txBody>
          <a:bodyPr anchor="ctr">
            <a:noAutofit/>
          </a:bodyPr>
          <a:lstStyle>
            <a:lvl1pPr algn="ctr">
              <a:lnSpc>
                <a:spcPct val="100000"/>
              </a:lnSpc>
              <a:spcBef>
                <a:spcPts val="0"/>
              </a:spcBef>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3" name="テキスト プレースホルダー 5"/>
          <p:cNvSpPr>
            <a:spLocks noGrp="1"/>
          </p:cNvSpPr>
          <p:nvPr>
            <p:ph type="body" sz="quarter" idx="23" hasCustomPrompt="1"/>
          </p:nvPr>
        </p:nvSpPr>
        <p:spPr>
          <a:xfrm>
            <a:off x="6865256" y="5065274"/>
            <a:ext cx="9826167" cy="1393372"/>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44" name="正方形/長方形 43"/>
          <p:cNvSpPr/>
          <p:nvPr userDrawn="1"/>
        </p:nvSpPr>
        <p:spPr>
          <a:xfrm>
            <a:off x="888078" y="7022527"/>
            <a:ext cx="16180722" cy="1632283"/>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5" name="図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58" y="7110710"/>
            <a:ext cx="5732556" cy="1424645"/>
          </a:xfrm>
          <a:prstGeom prst="rect">
            <a:avLst/>
          </a:prstGeom>
        </p:spPr>
      </p:pic>
      <p:sp>
        <p:nvSpPr>
          <p:cNvPr id="46" name="テキスト プレースホルダー 5"/>
          <p:cNvSpPr>
            <a:spLocks noGrp="1"/>
          </p:cNvSpPr>
          <p:nvPr>
            <p:ph type="body" sz="quarter" idx="24" hasCustomPrompt="1"/>
          </p:nvPr>
        </p:nvSpPr>
        <p:spPr>
          <a:xfrm>
            <a:off x="1120310" y="7190127"/>
            <a:ext cx="5469176" cy="1327468"/>
          </a:xfrm>
          <a:noFill/>
        </p:spPr>
        <p:txBody>
          <a:bodyPr anchor="ctr">
            <a:noAutofit/>
          </a:bodyPr>
          <a:lstStyle>
            <a:lvl1pPr algn="ctr">
              <a:lnSpc>
                <a:spcPct val="100000"/>
              </a:lnSpc>
              <a:spcBef>
                <a:spcPts val="0"/>
              </a:spcBef>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7" name="テキスト プレースホルダー 5"/>
          <p:cNvSpPr>
            <a:spLocks noGrp="1"/>
          </p:cNvSpPr>
          <p:nvPr>
            <p:ph type="body" sz="quarter" idx="25" hasCustomPrompt="1"/>
          </p:nvPr>
        </p:nvSpPr>
        <p:spPr>
          <a:xfrm>
            <a:off x="6865256" y="7141983"/>
            <a:ext cx="9826167" cy="1393372"/>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0867086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outVertical)">
                                      <p:cBhvr>
                                        <p:cTn id="16" dur="500"/>
                                        <p:tgtEl>
                                          <p:spTgt spid="21"/>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childTnLst>
                          </p:cTn>
                        </p:par>
                        <p:par>
                          <p:cTn id="20" fill="hold">
                            <p:stCondLst>
                              <p:cond delay="1250"/>
                            </p:stCondLst>
                            <p:childTnLst>
                              <p:par>
                                <p:cTn id="21" presetID="2" presetClass="entr" presetSubtype="8" decel="100000" fill="hold" grpId="0" nodeType="afterEffect">
                                  <p:stCondLst>
                                    <p:cond delay="250"/>
                                  </p:stCondLst>
                                  <p:childTnLst>
                                    <p:set>
                                      <p:cBhvr>
                                        <p:cTn id="22" dur="1" fill="hold">
                                          <p:stCondLst>
                                            <p:cond delay="0"/>
                                          </p:stCondLst>
                                        </p:cTn>
                                        <p:tgtEl>
                                          <p:spTgt spid="42">
                                            <p:txEl>
                                              <p:pRg st="0" end="0"/>
                                            </p:txEl>
                                          </p:spTgt>
                                        </p:tgtEl>
                                        <p:attrNameLst>
                                          <p:attrName>style.visibility</p:attrName>
                                        </p:attrNameLst>
                                      </p:cBhvr>
                                      <p:to>
                                        <p:strVal val="visible"/>
                                      </p:to>
                                    </p:set>
                                    <p:anim calcmode="lin" valueType="num">
                                      <p:cBhvr additive="base">
                                        <p:cTn id="2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5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outVertical)">
                                      <p:cBhvr>
                                        <p:cTn id="32" dur="500"/>
                                        <p:tgtEl>
                                          <p:spTgt spid="40"/>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wipe(left)">
                                      <p:cBhvr>
                                        <p:cTn id="35" dur="500"/>
                                        <p:tgtEl>
                                          <p:spTgt spid="43">
                                            <p:txEl>
                                              <p:pRg st="0" end="0"/>
                                            </p:txEl>
                                          </p:spTgt>
                                        </p:tgtEl>
                                      </p:cBhvr>
                                    </p:animEffect>
                                  </p:childTnLst>
                                </p:cTn>
                              </p:par>
                            </p:childTnLst>
                          </p:cTn>
                        </p:par>
                        <p:par>
                          <p:cTn id="36" fill="hold">
                            <p:stCondLst>
                              <p:cond delay="2750"/>
                            </p:stCondLst>
                            <p:childTnLst>
                              <p:par>
                                <p:cTn id="37" presetID="2" presetClass="entr" presetSubtype="8" decel="100000" fill="hold" grpId="0" nodeType="afterEffect">
                                  <p:stCondLst>
                                    <p:cond delay="250"/>
                                  </p:stCondLst>
                                  <p:childTnLst>
                                    <p:set>
                                      <p:cBhvr>
                                        <p:cTn id="38" dur="1" fill="hold">
                                          <p:stCondLst>
                                            <p:cond delay="0"/>
                                          </p:stCondLst>
                                        </p:cTn>
                                        <p:tgtEl>
                                          <p:spTgt spid="46">
                                            <p:txEl>
                                              <p:pRg st="0" end="0"/>
                                            </p:txEl>
                                          </p:spTgt>
                                        </p:tgtEl>
                                        <p:attrNameLst>
                                          <p:attrName>style.visibility</p:attrName>
                                        </p:attrNameLst>
                                      </p:cBhvr>
                                      <p:to>
                                        <p:strVal val="visible"/>
                                      </p:to>
                                    </p:set>
                                    <p:anim calcmode="lin" valueType="num">
                                      <p:cBhvr additive="base">
                                        <p:cTn id="39"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6">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decel="100000" fill="hold" nodeType="withEffect">
                                  <p:stCondLst>
                                    <p:cond delay="25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0-#ppt_w/2"/>
                                          </p:val>
                                        </p:tav>
                                        <p:tav tm="100000">
                                          <p:val>
                                            <p:strVal val="#ppt_x"/>
                                          </p:val>
                                        </p:tav>
                                      </p:tavLst>
                                    </p:anim>
                                    <p:anim calcmode="lin" valueType="num">
                                      <p:cBhvr additive="base">
                                        <p:cTn id="44" dur="500" fill="hold"/>
                                        <p:tgtEl>
                                          <p:spTgt spid="45"/>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16" presetClass="entr" presetSubtype="37"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arn(outVertical)">
                                      <p:cBhvr>
                                        <p:cTn id="48" dur="500"/>
                                        <p:tgtEl>
                                          <p:spTgt spid="44"/>
                                        </p:tgtEl>
                                      </p:cBhvr>
                                    </p:animEffect>
                                  </p:childTnLst>
                                </p:cTn>
                              </p:par>
                              <p:par>
                                <p:cTn id="49" presetID="22" presetClass="entr" presetSubtype="8" fill="hold" grpId="0" nodeType="withEffect">
                                  <p:stCondLst>
                                    <p:cond delay="250"/>
                                  </p:st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left)">
                                      <p:cBhvr>
                                        <p:cTn id="51"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2" presetClass="entr" presetSubtype="8"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40" grpId="0" animBg="1"/>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P spid="46" grpId="0" build="p">
        <p:tmplLst>
          <p:tmpl lvl="1">
            <p:tnLst>
              <p:par>
                <p:cTn presetID="2" presetClass="entr" presetSubtype="8"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2" presetClass="entr" presetSubtype="8"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Points 2">
    <p:spTree>
      <p:nvGrpSpPr>
        <p:cNvPr id="1" name=""/>
        <p:cNvGrpSpPr/>
        <p:nvPr/>
      </p:nvGrpSpPr>
      <p:grpSpPr>
        <a:xfrm>
          <a:off x="0" y="0"/>
          <a:ext cx="0" cy="0"/>
          <a:chOff x="0" y="0"/>
          <a:chExt cx="0" cy="0"/>
        </a:xfrm>
      </p:grpSpPr>
      <p:sp>
        <p:nvSpPr>
          <p:cNvPr id="12" name="正方形/長方形 11"/>
          <p:cNvSpPr/>
          <p:nvPr userDrawn="1"/>
        </p:nvSpPr>
        <p:spPr>
          <a:xfrm>
            <a:off x="888078" y="5407213"/>
            <a:ext cx="5135637" cy="3307479"/>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2048876" y="3206359"/>
            <a:ext cx="2814040" cy="2814040"/>
          </a:xfrm>
          <a:prstGeom prst="rect">
            <a:avLst/>
          </a:prstGeom>
        </p:spPr>
      </p:pic>
      <p:sp>
        <p:nvSpPr>
          <p:cNvPr id="11" name="テキスト プレースホルダー 5"/>
          <p:cNvSpPr>
            <a:spLocks noGrp="1"/>
          </p:cNvSpPr>
          <p:nvPr>
            <p:ph type="body" sz="quarter" idx="21" hasCustomPrompt="1"/>
          </p:nvPr>
        </p:nvSpPr>
        <p:spPr>
          <a:xfrm>
            <a:off x="1956641" y="4738132"/>
            <a:ext cx="2998511" cy="907237"/>
          </a:xfrm>
          <a:noFill/>
        </p:spPr>
        <p:txBody>
          <a:bodyPr anchor="t">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9" name="図プレースホルダー 7"/>
          <p:cNvSpPr>
            <a:spLocks noGrp="1"/>
          </p:cNvSpPr>
          <p:nvPr>
            <p:ph type="pic" sz="quarter" idx="16" hasCustomPrompt="1"/>
          </p:nvPr>
        </p:nvSpPr>
        <p:spPr>
          <a:xfrm>
            <a:off x="2962451" y="3731272"/>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3" name="テキスト プレースホルダー 5"/>
          <p:cNvSpPr>
            <a:spLocks noGrp="1"/>
          </p:cNvSpPr>
          <p:nvPr>
            <p:ph type="body" sz="quarter" idx="26" hasCustomPrompt="1"/>
          </p:nvPr>
        </p:nvSpPr>
        <p:spPr>
          <a:xfrm>
            <a:off x="1108228" y="6624336"/>
            <a:ext cx="4695334" cy="1933796"/>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24" name="正方形/長方形 23"/>
          <p:cNvSpPr/>
          <p:nvPr userDrawn="1"/>
        </p:nvSpPr>
        <p:spPr>
          <a:xfrm>
            <a:off x="6601706" y="5428343"/>
            <a:ext cx="5135637" cy="3307479"/>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5" name="図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7762504" y="3227489"/>
            <a:ext cx="2814040" cy="2814040"/>
          </a:xfrm>
          <a:prstGeom prst="rect">
            <a:avLst/>
          </a:prstGeom>
        </p:spPr>
      </p:pic>
      <p:sp>
        <p:nvSpPr>
          <p:cNvPr id="27" name="テキスト プレースホルダー 5"/>
          <p:cNvSpPr>
            <a:spLocks noGrp="1"/>
          </p:cNvSpPr>
          <p:nvPr>
            <p:ph type="body" sz="quarter" idx="27" hasCustomPrompt="1"/>
          </p:nvPr>
        </p:nvSpPr>
        <p:spPr>
          <a:xfrm>
            <a:off x="7670269" y="4759262"/>
            <a:ext cx="2998511" cy="907237"/>
          </a:xfrm>
          <a:noFill/>
        </p:spPr>
        <p:txBody>
          <a:bodyPr anchor="t">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8" name="図プレースホルダー 7"/>
          <p:cNvSpPr>
            <a:spLocks noGrp="1"/>
          </p:cNvSpPr>
          <p:nvPr>
            <p:ph type="pic" sz="quarter" idx="28" hasCustomPrompt="1"/>
          </p:nvPr>
        </p:nvSpPr>
        <p:spPr>
          <a:xfrm>
            <a:off x="8676079" y="3752402"/>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29" name="テキスト プレースホルダー 5"/>
          <p:cNvSpPr>
            <a:spLocks noGrp="1"/>
          </p:cNvSpPr>
          <p:nvPr>
            <p:ph type="body" sz="quarter" idx="29" hasCustomPrompt="1"/>
          </p:nvPr>
        </p:nvSpPr>
        <p:spPr>
          <a:xfrm>
            <a:off x="6821856" y="6645466"/>
            <a:ext cx="4695334" cy="1933796"/>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
        <p:nvSpPr>
          <p:cNvPr id="30" name="正方形/長方形 29"/>
          <p:cNvSpPr/>
          <p:nvPr userDrawn="1"/>
        </p:nvSpPr>
        <p:spPr>
          <a:xfrm>
            <a:off x="12315333" y="5428343"/>
            <a:ext cx="5135637" cy="3307479"/>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13476131" y="3227489"/>
            <a:ext cx="2814040" cy="2814040"/>
          </a:xfrm>
          <a:prstGeom prst="rect">
            <a:avLst/>
          </a:prstGeom>
        </p:spPr>
      </p:pic>
      <p:sp>
        <p:nvSpPr>
          <p:cNvPr id="32" name="テキスト プレースホルダー 5"/>
          <p:cNvSpPr>
            <a:spLocks noGrp="1"/>
          </p:cNvSpPr>
          <p:nvPr>
            <p:ph type="body" sz="quarter" idx="30" hasCustomPrompt="1"/>
          </p:nvPr>
        </p:nvSpPr>
        <p:spPr>
          <a:xfrm>
            <a:off x="13383896" y="4759262"/>
            <a:ext cx="2998511" cy="907237"/>
          </a:xfrm>
          <a:noFill/>
        </p:spPr>
        <p:txBody>
          <a:bodyPr anchor="t">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図プレースホルダー 7"/>
          <p:cNvSpPr>
            <a:spLocks noGrp="1"/>
          </p:cNvSpPr>
          <p:nvPr>
            <p:ph type="pic" sz="quarter" idx="31" hasCustomPrompt="1"/>
          </p:nvPr>
        </p:nvSpPr>
        <p:spPr>
          <a:xfrm>
            <a:off x="14389706" y="3752402"/>
            <a:ext cx="986889" cy="985730"/>
          </a:xfrm>
        </p:spPr>
        <p:txBody>
          <a:bodyPr>
            <a:normAutofit/>
          </a:bodyPr>
          <a:lstStyle>
            <a:lvl1pPr>
              <a:defRPr sz="1800"/>
            </a:lvl1pPr>
          </a:lstStyle>
          <a:p>
            <a:r>
              <a:rPr kumimoji="1" lang="en-US" altLang="ja-JP" dirty="0" smtClean="0"/>
              <a:t>Icon</a:t>
            </a:r>
            <a:endParaRPr kumimoji="1" lang="ja-JP" altLang="en-US" dirty="0"/>
          </a:p>
        </p:txBody>
      </p:sp>
      <p:sp>
        <p:nvSpPr>
          <p:cNvPr id="34" name="テキスト プレースホルダー 5"/>
          <p:cNvSpPr>
            <a:spLocks noGrp="1"/>
          </p:cNvSpPr>
          <p:nvPr>
            <p:ph type="body" sz="quarter" idx="32" hasCustomPrompt="1"/>
          </p:nvPr>
        </p:nvSpPr>
        <p:spPr>
          <a:xfrm>
            <a:off x="12535483" y="6645466"/>
            <a:ext cx="4695334" cy="1933796"/>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spTree>
    <p:extLst>
      <p:ext uri="{BB962C8B-B14F-4D97-AF65-F5344CB8AC3E}">
        <p14:creationId xmlns:p14="http://schemas.microsoft.com/office/powerpoint/2010/main" val="2464608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p:cTn id="1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6" dur="500"/>
                                        <p:tgtEl>
                                          <p:spTgt spid="11">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 calcmode="lin" valueType="num">
                                      <p:cBhvr>
                                        <p:cTn id="21" dur="500" fill="hold"/>
                                        <p:tgtEl>
                                          <p:spTgt spid="19"/>
                                        </p:tgtEl>
                                        <p:attrNameLst>
                                          <p:attrName>style.rotation</p:attrName>
                                        </p:attrNameLst>
                                      </p:cBhvr>
                                      <p:tavLst>
                                        <p:tav tm="0">
                                          <p:val>
                                            <p:fltVal val="90"/>
                                          </p:val>
                                        </p:tav>
                                        <p:tav tm="100000">
                                          <p:val>
                                            <p:fltVal val="0"/>
                                          </p:val>
                                        </p:tav>
                                      </p:tavLst>
                                    </p:anim>
                                    <p:animEffect transition="in" filter="fade">
                                      <p:cBhvr>
                                        <p:cTn id="22" dur="500"/>
                                        <p:tgtEl>
                                          <p:spTgt spid="19"/>
                                        </p:tgtEl>
                                      </p:cBhvr>
                                    </p:animEffect>
                                  </p:childTnLst>
                                </p:cTn>
                              </p:par>
                            </p:childTnLst>
                          </p:cTn>
                        </p:par>
                        <p:par>
                          <p:cTn id="23" fill="hold">
                            <p:stCondLst>
                              <p:cond delay="500"/>
                            </p:stCondLst>
                            <p:childTnLst>
                              <p:par>
                                <p:cTn id="24" presetID="16" presetClass="entr" presetSubtype="37" fill="hold" grpId="0" nodeType="afterEffect">
                                  <p:stCondLst>
                                    <p:cond delay="250"/>
                                  </p:stCondLst>
                                  <p:childTnLst>
                                    <p:set>
                                      <p:cBhvr>
                                        <p:cTn id="25" dur="1" fill="hold">
                                          <p:stCondLst>
                                            <p:cond delay="0"/>
                                          </p:stCondLst>
                                        </p:cTn>
                                        <p:tgtEl>
                                          <p:spTgt spid="12"/>
                                        </p:tgtEl>
                                        <p:attrNameLst>
                                          <p:attrName>style.visibility</p:attrName>
                                        </p:attrNameLst>
                                      </p:cBhvr>
                                      <p:to>
                                        <p:strVal val="visible"/>
                                      </p:to>
                                    </p:set>
                                    <p:animEffect transition="in" filter="barn(outVertical)">
                                      <p:cBhvr>
                                        <p:cTn id="26" dur="500"/>
                                        <p:tgtEl>
                                          <p:spTgt spid="12"/>
                                        </p:tgtEl>
                                      </p:cBhvr>
                                    </p:animEffect>
                                  </p:childTnLst>
                                </p:cTn>
                              </p:par>
                            </p:childTnLst>
                          </p:cTn>
                        </p:par>
                        <p:par>
                          <p:cTn id="27" fill="hold">
                            <p:stCondLst>
                              <p:cond delay="125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1750"/>
                            </p:stCondLst>
                            <p:childTnLst>
                              <p:par>
                                <p:cTn id="32" presetID="31" presetClass="entr" presetSubtype="0" fill="hold" nodeType="afterEffect">
                                  <p:stCondLst>
                                    <p:cond delay="25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 calcmode="lin" valueType="num">
                                      <p:cBhvr>
                                        <p:cTn id="36" dur="500" fill="hold"/>
                                        <p:tgtEl>
                                          <p:spTgt spid="25"/>
                                        </p:tgtEl>
                                        <p:attrNameLst>
                                          <p:attrName>style.rotation</p:attrName>
                                        </p:attrNameLst>
                                      </p:cBhvr>
                                      <p:tavLst>
                                        <p:tav tm="0">
                                          <p:val>
                                            <p:fltVal val="90"/>
                                          </p:val>
                                        </p:tav>
                                        <p:tav tm="100000">
                                          <p:val>
                                            <p:fltVal val="0"/>
                                          </p:val>
                                        </p:tav>
                                      </p:tavLst>
                                    </p:anim>
                                    <p:animEffect transition="in" filter="fade">
                                      <p:cBhvr>
                                        <p:cTn id="37" dur="500"/>
                                        <p:tgtEl>
                                          <p:spTgt spid="25"/>
                                        </p:tgtEl>
                                      </p:cBhvr>
                                    </p:animEffect>
                                  </p:childTnLst>
                                </p:cTn>
                              </p:par>
                              <p:par>
                                <p:cTn id="38" presetID="31" presetClass="entr" presetSubtype="0" fill="hold" grpId="0" nodeType="withEffect">
                                  <p:stCondLst>
                                    <p:cond delay="250"/>
                                  </p:stCondLst>
                                  <p:childTnLst>
                                    <p:set>
                                      <p:cBhvr>
                                        <p:cTn id="39" dur="1" fill="hold">
                                          <p:stCondLst>
                                            <p:cond delay="0"/>
                                          </p:stCondLst>
                                        </p:cTn>
                                        <p:tgtEl>
                                          <p:spTgt spid="27">
                                            <p:txEl>
                                              <p:pRg st="0" end="0"/>
                                            </p:txEl>
                                          </p:spTgt>
                                        </p:tgtEl>
                                        <p:attrNameLst>
                                          <p:attrName>style.visibility</p:attrName>
                                        </p:attrNameLst>
                                      </p:cBhvr>
                                      <p:to>
                                        <p:strVal val="visible"/>
                                      </p:to>
                                    </p:set>
                                    <p:anim calcmode="lin" valueType="num">
                                      <p:cBhvr>
                                        <p:cTn id="4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27">
                                            <p:txEl>
                                              <p:pRg st="0" end="0"/>
                                            </p:txEl>
                                          </p:spTgt>
                                        </p:tgtEl>
                                        <p:attrNameLst>
                                          <p:attrName>ppt_h</p:attrName>
                                        </p:attrNameLst>
                                      </p:cBhvr>
                                      <p:tavLst>
                                        <p:tav tm="0">
                                          <p:val>
                                            <p:fltVal val="0"/>
                                          </p:val>
                                        </p:tav>
                                        <p:tav tm="100000">
                                          <p:val>
                                            <p:strVal val="#ppt_h"/>
                                          </p:val>
                                        </p:tav>
                                      </p:tavLst>
                                    </p:anim>
                                    <p:anim calcmode="lin" valueType="num">
                                      <p:cBhvr>
                                        <p:cTn id="42" dur="500" fill="hold"/>
                                        <p:tgtEl>
                                          <p:spTgt spid="27">
                                            <p:txEl>
                                              <p:pRg st="0" end="0"/>
                                            </p:txEl>
                                          </p:spTgt>
                                        </p:tgtEl>
                                        <p:attrNameLst>
                                          <p:attrName>style.rotation</p:attrName>
                                        </p:attrNameLst>
                                      </p:cBhvr>
                                      <p:tavLst>
                                        <p:tav tm="0">
                                          <p:val>
                                            <p:fltVal val="90"/>
                                          </p:val>
                                        </p:tav>
                                        <p:tav tm="100000">
                                          <p:val>
                                            <p:fltVal val="0"/>
                                          </p:val>
                                        </p:tav>
                                      </p:tavLst>
                                    </p:anim>
                                    <p:animEffect transition="in" filter="fade">
                                      <p:cBhvr>
                                        <p:cTn id="43" dur="500"/>
                                        <p:tgtEl>
                                          <p:spTgt spid="27">
                                            <p:txEl>
                                              <p:pRg st="0" end="0"/>
                                            </p:txEl>
                                          </p:spTgt>
                                        </p:tgtEl>
                                      </p:cBhvr>
                                    </p:animEffect>
                                  </p:childTnLst>
                                </p:cTn>
                              </p:par>
                              <p:par>
                                <p:cTn id="44" presetID="31" presetClass="entr" presetSubtype="0" fill="hold" grpId="0" nodeType="withEffect">
                                  <p:stCondLst>
                                    <p:cond delay="25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 calcmode="lin" valueType="num">
                                      <p:cBhvr>
                                        <p:cTn id="48" dur="500" fill="hold"/>
                                        <p:tgtEl>
                                          <p:spTgt spid="28"/>
                                        </p:tgtEl>
                                        <p:attrNameLst>
                                          <p:attrName>style.rotation</p:attrName>
                                        </p:attrNameLst>
                                      </p:cBhvr>
                                      <p:tavLst>
                                        <p:tav tm="0">
                                          <p:val>
                                            <p:fltVal val="90"/>
                                          </p:val>
                                        </p:tav>
                                        <p:tav tm="100000">
                                          <p:val>
                                            <p:fltVal val="0"/>
                                          </p:val>
                                        </p:tav>
                                      </p:tavLst>
                                    </p:anim>
                                    <p:animEffect transition="in" filter="fade">
                                      <p:cBhvr>
                                        <p:cTn id="49" dur="500"/>
                                        <p:tgtEl>
                                          <p:spTgt spid="28"/>
                                        </p:tgtEl>
                                      </p:cBhvr>
                                    </p:animEffect>
                                  </p:childTnLst>
                                </p:cTn>
                              </p:par>
                            </p:childTnLst>
                          </p:cTn>
                        </p:par>
                        <p:par>
                          <p:cTn id="50" fill="hold">
                            <p:stCondLst>
                              <p:cond delay="2500"/>
                            </p:stCondLst>
                            <p:childTnLst>
                              <p:par>
                                <p:cTn id="51" presetID="16" presetClass="entr" presetSubtype="37" fill="hold" grpId="0" nodeType="afterEffect">
                                  <p:stCondLst>
                                    <p:cond delay="250"/>
                                  </p:stCondLst>
                                  <p:childTnLst>
                                    <p:set>
                                      <p:cBhvr>
                                        <p:cTn id="52" dur="1" fill="hold">
                                          <p:stCondLst>
                                            <p:cond delay="0"/>
                                          </p:stCondLst>
                                        </p:cTn>
                                        <p:tgtEl>
                                          <p:spTgt spid="24"/>
                                        </p:tgtEl>
                                        <p:attrNameLst>
                                          <p:attrName>style.visibility</p:attrName>
                                        </p:attrNameLst>
                                      </p:cBhvr>
                                      <p:to>
                                        <p:strVal val="visible"/>
                                      </p:to>
                                    </p:set>
                                    <p:animEffect transition="in" filter="barn(outVertical)">
                                      <p:cBhvr>
                                        <p:cTn id="53" dur="500"/>
                                        <p:tgtEl>
                                          <p:spTgt spid="24"/>
                                        </p:tgtEl>
                                      </p:cBhvr>
                                    </p:animEffect>
                                  </p:childTnLst>
                                </p:cTn>
                              </p:par>
                            </p:childTnLst>
                          </p:cTn>
                        </p:par>
                        <p:par>
                          <p:cTn id="54" fill="hold">
                            <p:stCondLst>
                              <p:cond delay="325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3750"/>
                            </p:stCondLst>
                            <p:childTnLst>
                              <p:par>
                                <p:cTn id="59" presetID="31" presetClass="entr" presetSubtype="0" fill="hold" nodeType="afterEffect">
                                  <p:stCondLst>
                                    <p:cond delay="2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 calcmode="lin" valueType="num">
                                      <p:cBhvr>
                                        <p:cTn id="63" dur="500" fill="hold"/>
                                        <p:tgtEl>
                                          <p:spTgt spid="31"/>
                                        </p:tgtEl>
                                        <p:attrNameLst>
                                          <p:attrName>style.rotation</p:attrName>
                                        </p:attrNameLst>
                                      </p:cBhvr>
                                      <p:tavLst>
                                        <p:tav tm="0">
                                          <p:val>
                                            <p:fltVal val="90"/>
                                          </p:val>
                                        </p:tav>
                                        <p:tav tm="100000">
                                          <p:val>
                                            <p:fltVal val="0"/>
                                          </p:val>
                                        </p:tav>
                                      </p:tavLst>
                                    </p:anim>
                                    <p:animEffect transition="in" filter="fade">
                                      <p:cBhvr>
                                        <p:cTn id="64" dur="500"/>
                                        <p:tgtEl>
                                          <p:spTgt spid="31"/>
                                        </p:tgtEl>
                                      </p:cBhvr>
                                    </p:animEffect>
                                  </p:childTnLst>
                                </p:cTn>
                              </p:par>
                              <p:par>
                                <p:cTn id="65" presetID="31" presetClass="entr" presetSubtype="0" fill="hold" grpId="0" nodeType="withEffect">
                                  <p:stCondLst>
                                    <p:cond delay="250"/>
                                  </p:stCondLst>
                                  <p:childTnLst>
                                    <p:set>
                                      <p:cBhvr>
                                        <p:cTn id="66" dur="1" fill="hold">
                                          <p:stCondLst>
                                            <p:cond delay="0"/>
                                          </p:stCondLst>
                                        </p:cTn>
                                        <p:tgtEl>
                                          <p:spTgt spid="32">
                                            <p:txEl>
                                              <p:pRg st="0" end="0"/>
                                            </p:txEl>
                                          </p:spTgt>
                                        </p:tgtEl>
                                        <p:attrNameLst>
                                          <p:attrName>style.visibility</p:attrName>
                                        </p:attrNameLst>
                                      </p:cBhvr>
                                      <p:to>
                                        <p:strVal val="visible"/>
                                      </p:to>
                                    </p:set>
                                    <p:anim calcmode="lin" valueType="num">
                                      <p:cBhvr>
                                        <p:cTn id="6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2">
                                            <p:txEl>
                                              <p:pRg st="0" end="0"/>
                                            </p:txEl>
                                          </p:spTgt>
                                        </p:tgtEl>
                                        <p:attrNameLst>
                                          <p:attrName>ppt_h</p:attrName>
                                        </p:attrNameLst>
                                      </p:cBhvr>
                                      <p:tavLst>
                                        <p:tav tm="0">
                                          <p:val>
                                            <p:fltVal val="0"/>
                                          </p:val>
                                        </p:tav>
                                        <p:tav tm="100000">
                                          <p:val>
                                            <p:strVal val="#ppt_h"/>
                                          </p:val>
                                        </p:tav>
                                      </p:tavLst>
                                    </p:anim>
                                    <p:anim calcmode="lin" valueType="num">
                                      <p:cBhvr>
                                        <p:cTn id="69" dur="500" fill="hold"/>
                                        <p:tgtEl>
                                          <p:spTgt spid="32">
                                            <p:txEl>
                                              <p:pRg st="0" end="0"/>
                                            </p:txEl>
                                          </p:spTgt>
                                        </p:tgtEl>
                                        <p:attrNameLst>
                                          <p:attrName>style.rotation</p:attrName>
                                        </p:attrNameLst>
                                      </p:cBhvr>
                                      <p:tavLst>
                                        <p:tav tm="0">
                                          <p:val>
                                            <p:fltVal val="90"/>
                                          </p:val>
                                        </p:tav>
                                        <p:tav tm="100000">
                                          <p:val>
                                            <p:fltVal val="0"/>
                                          </p:val>
                                        </p:tav>
                                      </p:tavLst>
                                    </p:anim>
                                    <p:animEffect transition="in" filter="fade">
                                      <p:cBhvr>
                                        <p:cTn id="70" dur="500"/>
                                        <p:tgtEl>
                                          <p:spTgt spid="32">
                                            <p:txEl>
                                              <p:pRg st="0" end="0"/>
                                            </p:txEl>
                                          </p:spTgt>
                                        </p:tgtEl>
                                      </p:cBhvr>
                                    </p:animEffect>
                                  </p:childTnLst>
                                </p:cTn>
                              </p:par>
                              <p:par>
                                <p:cTn id="71" presetID="31" presetClass="entr" presetSubtype="0" fill="hold" grpId="0" nodeType="withEffect">
                                  <p:stCondLst>
                                    <p:cond delay="25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90"/>
                                          </p:val>
                                        </p:tav>
                                        <p:tav tm="100000">
                                          <p:val>
                                            <p:fltVal val="0"/>
                                          </p:val>
                                        </p:tav>
                                      </p:tavLst>
                                    </p:anim>
                                    <p:animEffect transition="in" filter="fade">
                                      <p:cBhvr>
                                        <p:cTn id="76" dur="500"/>
                                        <p:tgtEl>
                                          <p:spTgt spid="33"/>
                                        </p:tgtEl>
                                      </p:cBhvr>
                                    </p:animEffect>
                                  </p:childTnLst>
                                </p:cTn>
                              </p:par>
                            </p:childTnLst>
                          </p:cTn>
                        </p:par>
                        <p:par>
                          <p:cTn id="77" fill="hold">
                            <p:stCondLst>
                              <p:cond delay="4500"/>
                            </p:stCondLst>
                            <p:childTnLst>
                              <p:par>
                                <p:cTn id="78" presetID="16" presetClass="entr" presetSubtype="37" fill="hold" grpId="0" nodeType="afterEffect">
                                  <p:stCondLst>
                                    <p:cond delay="250"/>
                                  </p:stCondLst>
                                  <p:childTnLst>
                                    <p:set>
                                      <p:cBhvr>
                                        <p:cTn id="79" dur="1" fill="hold">
                                          <p:stCondLst>
                                            <p:cond delay="0"/>
                                          </p:stCondLst>
                                        </p:cTn>
                                        <p:tgtEl>
                                          <p:spTgt spid="30"/>
                                        </p:tgtEl>
                                        <p:attrNameLst>
                                          <p:attrName>style.visibility</p:attrName>
                                        </p:attrNameLst>
                                      </p:cBhvr>
                                      <p:to>
                                        <p:strVal val="visible"/>
                                      </p:to>
                                    </p:set>
                                    <p:animEffect transition="in" filter="barn(outVertical)">
                                      <p:cBhvr>
                                        <p:cTn id="80" dur="500"/>
                                        <p:tgtEl>
                                          <p:spTgt spid="30"/>
                                        </p:tgtEl>
                                      </p:cBhvr>
                                    </p:animEffect>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build="p">
        <p:tmplLst>
          <p:tmpl lvl="1">
            <p:tnLst>
              <p:par>
                <p:cTn presetID="3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 calcmode="lin" valueType="num">
                      <p:cBhvr>
                        <p:cTn dur="500" fill="hold"/>
                        <p:tgtEl>
                          <p:spTgt spid="11"/>
                        </p:tgtEl>
                        <p:attrNameLst>
                          <p:attrName>style.rotation</p:attrName>
                        </p:attrNameLst>
                      </p:cBhvr>
                      <p:tavLst>
                        <p:tav tm="0">
                          <p:val>
                            <p:fltVal val="90"/>
                          </p:val>
                        </p:tav>
                        <p:tav tm="100000">
                          <p:val>
                            <p:fltVal val="0"/>
                          </p:val>
                        </p:tav>
                      </p:tavLst>
                    </p:anim>
                    <p:animEffect transition="in" filter="fade">
                      <p:cBhvr>
                        <p:cTn dur="500"/>
                        <p:tgtEl>
                          <p:spTgt spid="11"/>
                        </p:tgtEl>
                      </p:cBhvr>
                    </p:animEffect>
                  </p:childTnLst>
                </p:cTn>
              </p:par>
            </p:tnLst>
          </p:tmpl>
        </p:tmplLst>
      </p:bldP>
      <p:bldP spid="19" grpId="0"/>
      <p:bldP spid="23" grpId="0">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7" grpId="0" build="p">
        <p:tmplLst>
          <p:tmpl lvl="1">
            <p:tnLst>
              <p:par>
                <p:cTn presetID="31"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 calcmode="lin" valueType="num">
                      <p:cBhvr>
                        <p:cTn dur="500" fill="hold"/>
                        <p:tgtEl>
                          <p:spTgt spid="27"/>
                        </p:tgtEl>
                        <p:attrNameLst>
                          <p:attrName>style.rotation</p:attrName>
                        </p:attrNameLst>
                      </p:cBhvr>
                      <p:tavLst>
                        <p:tav tm="0">
                          <p:val>
                            <p:fltVal val="90"/>
                          </p:val>
                        </p:tav>
                        <p:tav tm="100000">
                          <p:val>
                            <p:fltVal val="0"/>
                          </p:val>
                        </p:tav>
                      </p:tavLst>
                    </p:anim>
                    <p:animEffect transition="in" filter="fade">
                      <p:cBhvr>
                        <p:cTn dur="500"/>
                        <p:tgtEl>
                          <p:spTgt spid="27"/>
                        </p:tgtEl>
                      </p:cBhvr>
                    </p:animEffect>
                  </p:childTnLst>
                </p:cTn>
              </p:par>
            </p:tnLst>
          </p:tmpl>
        </p:tmplLst>
      </p:bldP>
      <p:bldP spid="28" grpId="0"/>
      <p:bldP spid="29" grpId="0">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2" grpId="0" build="p">
        <p:tmplLst>
          <p:tmpl lvl="1">
            <p:tnLst>
              <p:par>
                <p:cTn presetID="31" presetClass="entr" presetSubtype="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 calcmode="lin" valueType="num">
                      <p:cBhvr>
                        <p:cTn dur="500" fill="hold"/>
                        <p:tgtEl>
                          <p:spTgt spid="32"/>
                        </p:tgtEl>
                        <p:attrNameLst>
                          <p:attrName>style.rotation</p:attrName>
                        </p:attrNameLst>
                      </p:cBhvr>
                      <p:tavLst>
                        <p:tav tm="0">
                          <p:val>
                            <p:fltVal val="90"/>
                          </p:val>
                        </p:tav>
                        <p:tav tm="100000">
                          <p:val>
                            <p:fltVal val="0"/>
                          </p:val>
                        </p:tav>
                      </p:tavLst>
                    </p:anim>
                    <p:animEffect transition="in" filter="fade">
                      <p:cBhvr>
                        <p:cTn dur="500"/>
                        <p:tgtEl>
                          <p:spTgt spid="32"/>
                        </p:tgtEl>
                      </p:cBhvr>
                    </p:animEffect>
                  </p:childTnLst>
                </p:cTn>
              </p:par>
            </p:tnLst>
          </p:tmpl>
        </p:tmplLst>
      </p:bldP>
      <p:bldP spid="33" grpId="0"/>
      <p:bldP spid="34" grpId="0">
        <p:tmplLst>
          <p:tmpl>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8" name="フリーフォーム 37"/>
          <p:cNvSpPr/>
          <p:nvPr userDrawn="1"/>
        </p:nvSpPr>
        <p:spPr>
          <a:xfrm rot="10800000">
            <a:off x="0" y="7505365"/>
            <a:ext cx="9130032" cy="1610792"/>
          </a:xfrm>
          <a:custGeom>
            <a:avLst/>
            <a:gdLst>
              <a:gd name="connsiteX0" fmla="*/ 9130032 w 9130032"/>
              <a:gd name="connsiteY0" fmla="*/ 1610792 h 1610792"/>
              <a:gd name="connsiteX1" fmla="*/ 7003715 w 9130032"/>
              <a:gd name="connsiteY1" fmla="*/ 1610792 h 1610792"/>
              <a:gd name="connsiteX2" fmla="*/ 3737109 w 9130032"/>
              <a:gd name="connsiteY2" fmla="*/ 1610792 h 1610792"/>
              <a:gd name="connsiteX3" fmla="*/ 1610792 w 9130032"/>
              <a:gd name="connsiteY3" fmla="*/ 1610792 h 1610792"/>
              <a:gd name="connsiteX4" fmla="*/ 0 w 9130032"/>
              <a:gd name="connsiteY4" fmla="*/ 0 h 1610792"/>
              <a:gd name="connsiteX5" fmla="*/ 2126317 w 9130032"/>
              <a:gd name="connsiteY5" fmla="*/ 0 h 1610792"/>
              <a:gd name="connsiteX6" fmla="*/ 7003715 w 9130032"/>
              <a:gd name="connsiteY6" fmla="*/ 0 h 1610792"/>
              <a:gd name="connsiteX7" fmla="*/ 9130032 w 9130032"/>
              <a:gd name="connsiteY7" fmla="*/ 0 h 161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0032" h="1610792">
                <a:moveTo>
                  <a:pt x="9130032" y="1610792"/>
                </a:moveTo>
                <a:lnTo>
                  <a:pt x="7003715" y="1610792"/>
                </a:lnTo>
                <a:lnTo>
                  <a:pt x="3737109" y="1610792"/>
                </a:lnTo>
                <a:lnTo>
                  <a:pt x="1610792" y="1610792"/>
                </a:lnTo>
                <a:lnTo>
                  <a:pt x="0" y="0"/>
                </a:lnTo>
                <a:lnTo>
                  <a:pt x="2126317" y="0"/>
                </a:lnTo>
                <a:lnTo>
                  <a:pt x="7003715" y="0"/>
                </a:lnTo>
                <a:lnTo>
                  <a:pt x="9130032" y="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6" name="フリーフォーム 35"/>
          <p:cNvSpPr/>
          <p:nvPr userDrawn="1"/>
        </p:nvSpPr>
        <p:spPr>
          <a:xfrm rot="10800000">
            <a:off x="2" y="5698804"/>
            <a:ext cx="7346863" cy="1612194"/>
          </a:xfrm>
          <a:custGeom>
            <a:avLst/>
            <a:gdLst>
              <a:gd name="connsiteX0" fmla="*/ 7346863 w 7346863"/>
              <a:gd name="connsiteY0" fmla="*/ 1612194 h 1612194"/>
              <a:gd name="connsiteX1" fmla="*/ 1953940 w 7346863"/>
              <a:gd name="connsiteY1" fmla="*/ 1612194 h 1612194"/>
              <a:gd name="connsiteX2" fmla="*/ 1952538 w 7346863"/>
              <a:gd name="connsiteY2" fmla="*/ 1610792 h 1612194"/>
              <a:gd name="connsiteX3" fmla="*/ 1610792 w 7346863"/>
              <a:gd name="connsiteY3" fmla="*/ 1610792 h 1612194"/>
              <a:gd name="connsiteX4" fmla="*/ 0 w 7346863"/>
              <a:gd name="connsiteY4" fmla="*/ 0 h 1612194"/>
              <a:gd name="connsiteX5" fmla="*/ 7003715 w 7346863"/>
              <a:gd name="connsiteY5" fmla="*/ 0 h 1612194"/>
              <a:gd name="connsiteX6" fmla="*/ 7003715 w 7346863"/>
              <a:gd name="connsiteY6" fmla="*/ 1402 h 1612194"/>
              <a:gd name="connsiteX7" fmla="*/ 7346863 w 7346863"/>
              <a:gd name="connsiteY7" fmla="*/ 1402 h 161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6863" h="1612194">
                <a:moveTo>
                  <a:pt x="7346863" y="1612194"/>
                </a:moveTo>
                <a:lnTo>
                  <a:pt x="1953940" y="1612194"/>
                </a:lnTo>
                <a:lnTo>
                  <a:pt x="1952538" y="1610792"/>
                </a:lnTo>
                <a:lnTo>
                  <a:pt x="1610792" y="1610792"/>
                </a:lnTo>
                <a:lnTo>
                  <a:pt x="0" y="0"/>
                </a:lnTo>
                <a:lnTo>
                  <a:pt x="7003715" y="0"/>
                </a:lnTo>
                <a:lnTo>
                  <a:pt x="7003715" y="1402"/>
                </a:lnTo>
                <a:lnTo>
                  <a:pt x="7346863" y="1402"/>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4" name="フリーフォーム 33"/>
          <p:cNvSpPr/>
          <p:nvPr userDrawn="1"/>
        </p:nvSpPr>
        <p:spPr>
          <a:xfrm>
            <a:off x="10940745" y="4089414"/>
            <a:ext cx="7345666" cy="1621217"/>
          </a:xfrm>
          <a:custGeom>
            <a:avLst/>
            <a:gdLst>
              <a:gd name="connsiteX0" fmla="*/ 341952 w 7345666"/>
              <a:gd name="connsiteY0" fmla="*/ 0 h 1621217"/>
              <a:gd name="connsiteX1" fmla="*/ 7345666 w 7345666"/>
              <a:gd name="connsiteY1" fmla="*/ 0 h 1621217"/>
              <a:gd name="connsiteX2" fmla="*/ 7345666 w 7345666"/>
              <a:gd name="connsiteY2" fmla="*/ 1610792 h 1621217"/>
              <a:gd name="connsiteX3" fmla="*/ 7003714 w 7345666"/>
              <a:gd name="connsiteY3" fmla="*/ 1610792 h 1621217"/>
              <a:gd name="connsiteX4" fmla="*/ 7003714 w 7345666"/>
              <a:gd name="connsiteY4" fmla="*/ 1621217 h 1621217"/>
              <a:gd name="connsiteX5" fmla="*/ 1610792 w 7345666"/>
              <a:gd name="connsiteY5" fmla="*/ 1621217 h 1621217"/>
              <a:gd name="connsiteX6" fmla="*/ 0 w 7345666"/>
              <a:gd name="connsiteY6" fmla="*/ 10425 h 1621217"/>
              <a:gd name="connsiteX7" fmla="*/ 352377 w 7345666"/>
              <a:gd name="connsiteY7" fmla="*/ 10425 h 162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5666" h="1621217">
                <a:moveTo>
                  <a:pt x="341952" y="0"/>
                </a:moveTo>
                <a:lnTo>
                  <a:pt x="7345666" y="0"/>
                </a:lnTo>
                <a:lnTo>
                  <a:pt x="7345666" y="1610792"/>
                </a:lnTo>
                <a:lnTo>
                  <a:pt x="7003714" y="1610792"/>
                </a:lnTo>
                <a:lnTo>
                  <a:pt x="7003714" y="1621217"/>
                </a:lnTo>
                <a:lnTo>
                  <a:pt x="1610792" y="1621217"/>
                </a:lnTo>
                <a:lnTo>
                  <a:pt x="0" y="10425"/>
                </a:lnTo>
                <a:lnTo>
                  <a:pt x="352377" y="10425"/>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7872155" y="2642040"/>
            <a:ext cx="2542104" cy="2542104"/>
          </a:xfrm>
          <a:prstGeom prst="rect">
            <a:avLst/>
          </a:prstGeom>
        </p:spPr>
      </p:pic>
      <p:pic>
        <p:nvPicPr>
          <p:cNvPr id="18" name="図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6074617" y="4439580"/>
            <a:ext cx="2542104" cy="2542104"/>
          </a:xfrm>
          <a:prstGeom prst="rect">
            <a:avLst/>
          </a:prstGeom>
        </p:spPr>
      </p:pic>
      <p:pic>
        <p:nvPicPr>
          <p:cNvPr id="19" name="図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9669694" y="4439579"/>
            <a:ext cx="2542104" cy="2542104"/>
          </a:xfrm>
          <a:prstGeom prst="rect">
            <a:avLst/>
          </a:prstGeom>
        </p:spPr>
      </p:pic>
      <p:pic>
        <p:nvPicPr>
          <p:cNvPr id="20" name="図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700000">
            <a:off x="7872156" y="6237119"/>
            <a:ext cx="2542104" cy="2542104"/>
          </a:xfrm>
          <a:prstGeom prst="rect">
            <a:avLst/>
          </a:prstGeom>
        </p:spPr>
      </p:pic>
      <p:sp>
        <p:nvSpPr>
          <p:cNvPr id="32" name="フリーフォーム 31"/>
          <p:cNvSpPr/>
          <p:nvPr userDrawn="1"/>
        </p:nvSpPr>
        <p:spPr>
          <a:xfrm>
            <a:off x="9157579" y="2294680"/>
            <a:ext cx="9128833" cy="1618412"/>
          </a:xfrm>
          <a:custGeom>
            <a:avLst/>
            <a:gdLst>
              <a:gd name="connsiteX0" fmla="*/ 0 w 9128833"/>
              <a:gd name="connsiteY0" fmla="*/ 0 h 1618412"/>
              <a:gd name="connsiteX1" fmla="*/ 7003715 w 9128833"/>
              <a:gd name="connsiteY1" fmla="*/ 0 h 1618412"/>
              <a:gd name="connsiteX2" fmla="*/ 7003715 w 9128833"/>
              <a:gd name="connsiteY2" fmla="*/ 7620 h 1618412"/>
              <a:gd name="connsiteX3" fmla="*/ 9128833 w 9128833"/>
              <a:gd name="connsiteY3" fmla="*/ 7620 h 1618412"/>
              <a:gd name="connsiteX4" fmla="*/ 9128833 w 9128833"/>
              <a:gd name="connsiteY4" fmla="*/ 1618412 h 1618412"/>
              <a:gd name="connsiteX5" fmla="*/ 3735911 w 9128833"/>
              <a:gd name="connsiteY5" fmla="*/ 1618412 h 1618412"/>
              <a:gd name="connsiteX6" fmla="*/ 3728291 w 9128833"/>
              <a:gd name="connsiteY6" fmla="*/ 1610792 h 1618412"/>
              <a:gd name="connsiteX7" fmla="*/ 1610792 w 9128833"/>
              <a:gd name="connsiteY7" fmla="*/ 1610792 h 161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8833" h="1618412">
                <a:moveTo>
                  <a:pt x="0" y="0"/>
                </a:moveTo>
                <a:lnTo>
                  <a:pt x="7003715" y="0"/>
                </a:lnTo>
                <a:lnTo>
                  <a:pt x="7003715" y="7620"/>
                </a:lnTo>
                <a:lnTo>
                  <a:pt x="9128833" y="7620"/>
                </a:lnTo>
                <a:lnTo>
                  <a:pt x="9128833" y="1618412"/>
                </a:lnTo>
                <a:lnTo>
                  <a:pt x="3735911" y="1618412"/>
                </a:lnTo>
                <a:lnTo>
                  <a:pt x="3728291" y="1610792"/>
                </a:lnTo>
                <a:lnTo>
                  <a:pt x="1610792" y="1610792"/>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8" name="テキスト プレースホルダー 5"/>
          <p:cNvSpPr>
            <a:spLocks noGrp="1"/>
          </p:cNvSpPr>
          <p:nvPr>
            <p:ph type="body" sz="quarter" idx="21" hasCustomPrompt="1"/>
          </p:nvPr>
        </p:nvSpPr>
        <p:spPr>
          <a:xfrm>
            <a:off x="7638757" y="3249358"/>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9" name="テキスト プレースホルダー 5"/>
          <p:cNvSpPr>
            <a:spLocks noGrp="1"/>
          </p:cNvSpPr>
          <p:nvPr>
            <p:ph type="body" sz="quarter" idx="22" hasCustomPrompt="1"/>
          </p:nvPr>
        </p:nvSpPr>
        <p:spPr>
          <a:xfrm>
            <a:off x="9446685" y="5046898"/>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0" name="テキスト プレースホルダー 5"/>
          <p:cNvSpPr>
            <a:spLocks noGrp="1"/>
          </p:cNvSpPr>
          <p:nvPr>
            <p:ph type="body" sz="quarter" idx="23" hasCustomPrompt="1"/>
          </p:nvPr>
        </p:nvSpPr>
        <p:spPr>
          <a:xfrm>
            <a:off x="5838995" y="5040529"/>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1" name="テキスト プレースホルダー 5"/>
          <p:cNvSpPr>
            <a:spLocks noGrp="1"/>
          </p:cNvSpPr>
          <p:nvPr>
            <p:ph type="body" sz="quarter" idx="24" hasCustomPrompt="1"/>
          </p:nvPr>
        </p:nvSpPr>
        <p:spPr>
          <a:xfrm>
            <a:off x="7638756" y="6841224"/>
            <a:ext cx="2998511" cy="1327468"/>
          </a:xfrm>
          <a:noFill/>
        </p:spPr>
        <p:txBody>
          <a:bodyPr anchor="ctr">
            <a:noAutofit/>
          </a:bodyPr>
          <a:lstStyle>
            <a:lvl1pPr algn="ctr">
              <a:lnSpc>
                <a:spcPct val="100000"/>
              </a:lnSpc>
              <a:spcBef>
                <a:spcPts val="0"/>
              </a:spcBef>
              <a:defRPr sz="32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2" name="テキスト プレースホルダー 5"/>
          <p:cNvSpPr>
            <a:spLocks noGrp="1"/>
          </p:cNvSpPr>
          <p:nvPr>
            <p:ph type="body" sz="quarter" idx="19" hasCustomPrompt="1"/>
          </p:nvPr>
        </p:nvSpPr>
        <p:spPr>
          <a:xfrm>
            <a:off x="10651640" y="2291875"/>
            <a:ext cx="5401185" cy="1593575"/>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3" name="テキスト プレースホルダー 5"/>
          <p:cNvSpPr>
            <a:spLocks noGrp="1"/>
          </p:cNvSpPr>
          <p:nvPr>
            <p:ph type="body" sz="quarter" idx="25" hasCustomPrompt="1"/>
          </p:nvPr>
        </p:nvSpPr>
        <p:spPr>
          <a:xfrm>
            <a:off x="12450717" y="4089413"/>
            <a:ext cx="5401185" cy="1593575"/>
          </a:xfrm>
          <a:noFill/>
        </p:spPr>
        <p:txBody>
          <a:bodyPr anchor="ctr">
            <a:noAutofit/>
          </a:bodyPr>
          <a:lstStyle>
            <a:lvl1pPr marL="0" indent="0" algn="l">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4" name="テキスト プレースホルダー 5"/>
          <p:cNvSpPr>
            <a:spLocks noGrp="1"/>
          </p:cNvSpPr>
          <p:nvPr>
            <p:ph type="body" sz="quarter" idx="26" hasCustomPrompt="1"/>
          </p:nvPr>
        </p:nvSpPr>
        <p:spPr>
          <a:xfrm>
            <a:off x="513304" y="5725044"/>
            <a:ext cx="5401185" cy="1593575"/>
          </a:xfrm>
          <a:noFill/>
        </p:spPr>
        <p:txBody>
          <a:bodyPr anchor="ctr">
            <a:noAutofit/>
          </a:bodyPr>
          <a:lstStyle>
            <a:lvl1pPr marL="0" indent="0" algn="r">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5" name="テキスト プレースホルダー 5"/>
          <p:cNvSpPr>
            <a:spLocks noGrp="1"/>
          </p:cNvSpPr>
          <p:nvPr>
            <p:ph type="body" sz="quarter" idx="27" hasCustomPrompt="1"/>
          </p:nvPr>
        </p:nvSpPr>
        <p:spPr>
          <a:xfrm>
            <a:off x="2312381" y="7522582"/>
            <a:ext cx="5401185" cy="1593575"/>
          </a:xfrm>
          <a:noFill/>
        </p:spPr>
        <p:txBody>
          <a:bodyPr anchor="ctr">
            <a:noAutofit/>
          </a:bodyPr>
          <a:lstStyle>
            <a:lvl1pPr marL="0" indent="0" algn="r">
              <a:lnSpc>
                <a:spcPct val="11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2396448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 calcmode="lin" valueType="num">
                                      <p:cBhvr additive="base">
                                        <p:cTn id="11"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 calcmode="lin" valueType="num">
                                      <p:cBhvr additive="base">
                                        <p:cTn id="19"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 calcmode="lin" valueType="num">
                                      <p:cBhvr additive="base">
                                        <p:cTn id="27" dur="500" fill="hold"/>
                                        <p:tgtEl>
                                          <p:spTgt spid="5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0">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1" decel="100000" fill="hold" grpId="0" nodeType="with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 calcmode="lin" valueType="num">
                                      <p:cBhvr additive="base">
                                        <p:cTn id="35"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
                                            <p:txEl>
                                              <p:pRg st="0" end="0"/>
                                            </p:txEl>
                                          </p:spTgt>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2">
                                            <p:txEl>
                                              <p:pRg st="0" end="0"/>
                                            </p:txEl>
                                          </p:spTgt>
                                        </p:tgtEl>
                                        <p:attrNameLst>
                                          <p:attrName>style.visibility</p:attrName>
                                        </p:attrNameLst>
                                      </p:cBhvr>
                                      <p:to>
                                        <p:strVal val="visible"/>
                                      </p:to>
                                    </p:set>
                                    <p:animEffect transition="in" filter="wipe(left)">
                                      <p:cBhvr>
                                        <p:cTn id="40" dur="500"/>
                                        <p:tgtEl>
                                          <p:spTgt spid="52">
                                            <p:txEl>
                                              <p:pRg st="0" end="0"/>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1000"/>
                            </p:stCondLst>
                            <p:childTnLst>
                              <p:par>
                                <p:cTn id="45" presetID="22" presetClass="entr" presetSubtype="8" fill="hold" grpId="0" nodeType="afterEffect">
                                  <p:stCondLst>
                                    <p:cond delay="500"/>
                                  </p:stCondLst>
                                  <p:childTnLst>
                                    <p:set>
                                      <p:cBhvr>
                                        <p:cTn id="46" dur="1" fill="hold">
                                          <p:stCondLst>
                                            <p:cond delay="0"/>
                                          </p:stCondLst>
                                        </p:cTn>
                                        <p:tgtEl>
                                          <p:spTgt spid="53">
                                            <p:txEl>
                                              <p:pRg st="0" end="0"/>
                                            </p:txEl>
                                          </p:spTgt>
                                        </p:tgtEl>
                                        <p:attrNameLst>
                                          <p:attrName>style.visibility</p:attrName>
                                        </p:attrNameLst>
                                      </p:cBhvr>
                                      <p:to>
                                        <p:strVal val="visible"/>
                                      </p:to>
                                    </p:set>
                                    <p:animEffect transition="in" filter="wipe(left)">
                                      <p:cBhvr>
                                        <p:cTn id="47" dur="500"/>
                                        <p:tgtEl>
                                          <p:spTgt spid="53">
                                            <p:txEl>
                                              <p:pRg st="0" end="0"/>
                                            </p:txEl>
                                          </p:spTgt>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par>
                          <p:cTn id="51" fill="hold">
                            <p:stCondLst>
                              <p:cond delay="2000"/>
                            </p:stCondLst>
                            <p:childTnLst>
                              <p:par>
                                <p:cTn id="52" presetID="22" presetClass="entr" presetSubtype="2" fill="hold" grpId="0" nodeType="afterEffect">
                                  <p:stCondLst>
                                    <p:cond delay="500"/>
                                  </p:stCondLst>
                                  <p:childTnLst>
                                    <p:set>
                                      <p:cBhvr>
                                        <p:cTn id="53" dur="1" fill="hold">
                                          <p:stCondLst>
                                            <p:cond delay="0"/>
                                          </p:stCondLst>
                                        </p:cTn>
                                        <p:tgtEl>
                                          <p:spTgt spid="54">
                                            <p:txEl>
                                              <p:pRg st="0" end="0"/>
                                            </p:txEl>
                                          </p:spTgt>
                                        </p:tgtEl>
                                        <p:attrNameLst>
                                          <p:attrName>style.visibility</p:attrName>
                                        </p:attrNameLst>
                                      </p:cBhvr>
                                      <p:to>
                                        <p:strVal val="visible"/>
                                      </p:to>
                                    </p:set>
                                    <p:animEffect transition="in" filter="wipe(right)">
                                      <p:cBhvr>
                                        <p:cTn id="54" dur="500"/>
                                        <p:tgtEl>
                                          <p:spTgt spid="54">
                                            <p:txEl>
                                              <p:pRg st="0" end="0"/>
                                            </p:txEl>
                                          </p:spTgt>
                                        </p:tgtEl>
                                      </p:cBhvr>
                                    </p:animEffect>
                                  </p:childTnLst>
                                </p:cTn>
                              </p:par>
                              <p:par>
                                <p:cTn id="55" presetID="22" presetClass="entr" presetSubtype="2" fill="hold" grpId="0"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wipe(right)">
                                      <p:cBhvr>
                                        <p:cTn id="57" dur="500"/>
                                        <p:tgtEl>
                                          <p:spTgt spid="36"/>
                                        </p:tgtEl>
                                      </p:cBhvr>
                                    </p:animEffect>
                                  </p:childTnLst>
                                </p:cTn>
                              </p:par>
                            </p:childTnLst>
                          </p:cTn>
                        </p:par>
                        <p:par>
                          <p:cTn id="58" fill="hold">
                            <p:stCondLst>
                              <p:cond delay="3000"/>
                            </p:stCondLst>
                            <p:childTnLst>
                              <p:par>
                                <p:cTn id="59" presetID="22" presetClass="entr" presetSubtype="2" fill="hold" grpId="0" nodeType="afterEffect">
                                  <p:stCondLst>
                                    <p:cond delay="500"/>
                                  </p:stCondLst>
                                  <p:childTnLst>
                                    <p:set>
                                      <p:cBhvr>
                                        <p:cTn id="60" dur="1" fill="hold">
                                          <p:stCondLst>
                                            <p:cond delay="0"/>
                                          </p:stCondLst>
                                        </p:cTn>
                                        <p:tgtEl>
                                          <p:spTgt spid="55">
                                            <p:txEl>
                                              <p:pRg st="0" end="0"/>
                                            </p:txEl>
                                          </p:spTgt>
                                        </p:tgtEl>
                                        <p:attrNameLst>
                                          <p:attrName>style.visibility</p:attrName>
                                        </p:attrNameLst>
                                      </p:cBhvr>
                                      <p:to>
                                        <p:strVal val="visible"/>
                                      </p:to>
                                    </p:set>
                                    <p:animEffect transition="in" filter="wipe(right)">
                                      <p:cBhvr>
                                        <p:cTn id="61" dur="500"/>
                                        <p:tgtEl>
                                          <p:spTgt spid="55">
                                            <p:txEl>
                                              <p:pRg st="0" end="0"/>
                                            </p:txEl>
                                          </p:spTgt>
                                        </p:tgtEl>
                                      </p:cBhvr>
                                    </p:animEffect>
                                  </p:childTnLst>
                                </p:cTn>
                              </p:par>
                              <p:par>
                                <p:cTn id="62" presetID="22" presetClass="entr" presetSubtype="2" fill="hold" grpId="0" nodeType="withEffect">
                                  <p:stCondLst>
                                    <p:cond delay="500"/>
                                  </p:stCondLst>
                                  <p:childTnLst>
                                    <p:set>
                                      <p:cBhvr>
                                        <p:cTn id="63" dur="1" fill="hold">
                                          <p:stCondLst>
                                            <p:cond delay="0"/>
                                          </p:stCondLst>
                                        </p:cTn>
                                        <p:tgtEl>
                                          <p:spTgt spid="38"/>
                                        </p:tgtEl>
                                        <p:attrNameLst>
                                          <p:attrName>style.visibility</p:attrName>
                                        </p:attrNameLst>
                                      </p:cBhvr>
                                      <p:to>
                                        <p:strVal val="visible"/>
                                      </p:to>
                                    </p:set>
                                    <p:animEffect transition="in" filter="wipe(right)">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6" grpId="0" animBg="1"/>
      <p:bldP spid="34" grpId="0" animBg="1"/>
      <p:bldP spid="32" grpId="0" animBg="1"/>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0" grpId="0" build="p">
        <p:tmplLst>
          <p:tmpl lvl="1">
            <p:tnLst>
              <p:par>
                <p:cTn presetID="2" presetClass="entr" presetSubtype="2" decel="10000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1+#ppt_w/2"/>
                          </p:val>
                        </p:tav>
                        <p:tav tm="100000">
                          <p:val>
                            <p:strVal val="#ppt_x"/>
                          </p:val>
                        </p:tav>
                      </p:tavLst>
                    </p:anim>
                    <p:anim calcmode="lin" valueType="num">
                      <p:cBhvr additive="base">
                        <p:cTn dur="500" fill="hold"/>
                        <p:tgtEl>
                          <p:spTgt spid="50"/>
                        </p:tgtEl>
                        <p:attrNameLst>
                          <p:attrName>ppt_y</p:attrName>
                        </p:attrNameLst>
                      </p:cBhvr>
                      <p:tavLst>
                        <p:tav tm="0">
                          <p:val>
                            <p:strVal val="#ppt_y"/>
                          </p:val>
                        </p:tav>
                        <p:tav tm="100000">
                          <p:val>
                            <p:strVal val="#ppt_y"/>
                          </p:val>
                        </p:tav>
                      </p:tavLst>
                    </p:anim>
                  </p:childTnLst>
                </p:cTn>
              </p:par>
            </p:tnLst>
          </p:tmpl>
        </p:tmplLst>
      </p:bldP>
      <p:bldP spid="51" grpId="0" build="p">
        <p:tmplLst>
          <p:tmpl lvl="1">
            <p:tnLst>
              <p:par>
                <p:cTn presetID="2" presetClass="entr" presetSubtype="1" decel="10000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0-#ppt_h/2"/>
                          </p:val>
                        </p:tav>
                        <p:tav tm="100000">
                          <p:val>
                            <p:strVal val="#ppt_y"/>
                          </p:val>
                        </p:tav>
                      </p:tavLst>
                    </p:anim>
                  </p:childTnLst>
                </p:cTn>
              </p:par>
            </p:tnLst>
          </p:tmpl>
        </p:tmplLst>
      </p:bldP>
      <p:bldP spid="52" grpId="0" build="p">
        <p:tmplLst>
          <p:tmpl lvl="1">
            <p:tnLst>
              <p:par>
                <p:cTn presetID="22" presetClass="entr" presetSubtype="8"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build="p">
        <p:tmplLst>
          <p:tmpl lvl="1">
            <p:tnLst>
              <p:par>
                <p:cTn presetID="22" presetClass="entr" presetSubtype="8" fill="hold" nodeType="after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build="p">
        <p:tmplLst>
          <p:tmpl lvl="1">
            <p:tnLst>
              <p:par>
                <p:cTn presetID="22" presetClass="entr" presetSubtype="2" fill="hold" nodeType="after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wipe(right)">
                      <p:cBhvr>
                        <p:cTn dur="500"/>
                        <p:tgtEl>
                          <p:spTgt spid="54"/>
                        </p:tgtEl>
                      </p:cBhvr>
                    </p:animEffect>
                  </p:childTnLst>
                </p:cTn>
              </p:par>
            </p:tnLst>
          </p:tmpl>
        </p:tmplLst>
      </p:bldP>
      <p:bldP spid="55" grpId="0" build="p">
        <p:tmplLst>
          <p:tmpl lvl="1">
            <p:tnLst>
              <p:par>
                <p:cTn presetID="22" presetClass="entr" presetSubtype="2" fill="hold" nodeType="after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wipe(right)">
                      <p:cBhvr>
                        <p:cTn dur="500"/>
                        <p:tgtEl>
                          <p:spTgt spid="55"/>
                        </p:tgtEl>
                      </p:cBhvr>
                    </p:animEffect>
                  </p:childTnLst>
                </p:cTn>
              </p:par>
            </p:tnLst>
          </p:tmpl>
        </p:tmplLst>
      </p:bldP>
    </p:bldLst>
  </p:timing>
  <p:extLst mod="1">
    <p:ext uri="{DCECCB84-F9BA-43D5-87BE-67443E8EF086}">
      <p15:sldGuideLst xmlns:p15="http://schemas.microsoft.com/office/powerpoint/2012/main">
        <p15:guide id="1" orient="horz" pos="3240" userDrawn="1">
          <p15:clr>
            <a:srgbClr val="FBAE40"/>
          </p15:clr>
        </p15:guide>
        <p15:guide id="2" pos="5759"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Points and Images">
    <p:spTree>
      <p:nvGrpSpPr>
        <p:cNvPr id="1" name=""/>
        <p:cNvGrpSpPr/>
        <p:nvPr/>
      </p:nvGrpSpPr>
      <p:grpSpPr>
        <a:xfrm>
          <a:off x="0" y="0"/>
          <a:ext cx="0" cy="0"/>
          <a:chOff x="0" y="0"/>
          <a:chExt cx="0" cy="0"/>
        </a:xfrm>
      </p:grpSpPr>
      <p:sp>
        <p:nvSpPr>
          <p:cNvPr id="18" name="正方形/長方形 17"/>
          <p:cNvSpPr/>
          <p:nvPr userDrawn="1"/>
        </p:nvSpPr>
        <p:spPr>
          <a:xfrm>
            <a:off x="2077962" y="2547096"/>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7" name="図プレースホルダー 11"/>
          <p:cNvSpPr>
            <a:spLocks noGrp="1"/>
          </p:cNvSpPr>
          <p:nvPr>
            <p:ph type="pic" sz="quarter" idx="15" hasCustomPrompt="1"/>
          </p:nvPr>
        </p:nvSpPr>
        <p:spPr>
          <a:xfrm>
            <a:off x="525221" y="2547095"/>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19" name="テキスト プレースホルダー 5"/>
          <p:cNvSpPr>
            <a:spLocks noGrp="1"/>
          </p:cNvSpPr>
          <p:nvPr>
            <p:ph type="body" sz="quarter" idx="13" hasCustomPrompt="1"/>
          </p:nvPr>
        </p:nvSpPr>
        <p:spPr>
          <a:xfrm>
            <a:off x="3742501" y="3395617"/>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0" name="テキスト プレースホルダー 5"/>
          <p:cNvSpPr>
            <a:spLocks noGrp="1"/>
          </p:cNvSpPr>
          <p:nvPr>
            <p:ph type="body" sz="quarter" idx="21" hasCustomPrompt="1"/>
          </p:nvPr>
        </p:nvSpPr>
        <p:spPr>
          <a:xfrm>
            <a:off x="3742502" y="2765548"/>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6" name="正方形/長方形 25"/>
          <p:cNvSpPr/>
          <p:nvPr userDrawn="1"/>
        </p:nvSpPr>
        <p:spPr>
          <a:xfrm>
            <a:off x="2077962" y="6043899"/>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図プレースホルダー 11"/>
          <p:cNvSpPr>
            <a:spLocks noGrp="1"/>
          </p:cNvSpPr>
          <p:nvPr>
            <p:ph type="pic" sz="quarter" idx="25" hasCustomPrompt="1"/>
          </p:nvPr>
        </p:nvSpPr>
        <p:spPr>
          <a:xfrm>
            <a:off x="525221" y="6043898"/>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28" name="テキスト プレースホルダー 5"/>
          <p:cNvSpPr>
            <a:spLocks noGrp="1"/>
          </p:cNvSpPr>
          <p:nvPr>
            <p:ph type="body" sz="quarter" idx="26" hasCustomPrompt="1"/>
          </p:nvPr>
        </p:nvSpPr>
        <p:spPr>
          <a:xfrm>
            <a:off x="3742501" y="6892420"/>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27" hasCustomPrompt="1"/>
          </p:nvPr>
        </p:nvSpPr>
        <p:spPr>
          <a:xfrm>
            <a:off x="3742502" y="6262351"/>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4" name="正方形/長方形 33"/>
          <p:cNvSpPr/>
          <p:nvPr userDrawn="1"/>
        </p:nvSpPr>
        <p:spPr>
          <a:xfrm>
            <a:off x="10695154" y="2547095"/>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図プレースホルダー 11"/>
          <p:cNvSpPr>
            <a:spLocks noGrp="1"/>
          </p:cNvSpPr>
          <p:nvPr>
            <p:ph type="pic" sz="quarter" idx="28" hasCustomPrompt="1"/>
          </p:nvPr>
        </p:nvSpPr>
        <p:spPr>
          <a:xfrm>
            <a:off x="9142413" y="2547094"/>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36" name="テキスト プレースホルダー 5"/>
          <p:cNvSpPr>
            <a:spLocks noGrp="1"/>
          </p:cNvSpPr>
          <p:nvPr>
            <p:ph type="body" sz="quarter" idx="29" hasCustomPrompt="1"/>
          </p:nvPr>
        </p:nvSpPr>
        <p:spPr>
          <a:xfrm>
            <a:off x="12359693" y="3395616"/>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7" name="テキスト プレースホルダー 5"/>
          <p:cNvSpPr>
            <a:spLocks noGrp="1"/>
          </p:cNvSpPr>
          <p:nvPr>
            <p:ph type="body" sz="quarter" idx="30" hasCustomPrompt="1"/>
          </p:nvPr>
        </p:nvSpPr>
        <p:spPr>
          <a:xfrm>
            <a:off x="12359694" y="2765547"/>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8" name="正方形/長方形 37"/>
          <p:cNvSpPr/>
          <p:nvPr userDrawn="1"/>
        </p:nvSpPr>
        <p:spPr>
          <a:xfrm>
            <a:off x="10695154" y="6043898"/>
            <a:ext cx="6701594" cy="3105481"/>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図プレースホルダー 11"/>
          <p:cNvSpPr>
            <a:spLocks noGrp="1"/>
          </p:cNvSpPr>
          <p:nvPr>
            <p:ph type="pic" sz="quarter" idx="31" hasCustomPrompt="1"/>
          </p:nvPr>
        </p:nvSpPr>
        <p:spPr>
          <a:xfrm>
            <a:off x="9142413" y="6043897"/>
            <a:ext cx="3105482" cy="3105482"/>
          </a:xfrm>
          <a:custGeom>
            <a:avLst/>
            <a:gdLst/>
            <a:ahLst/>
            <a:cxnLst/>
            <a:rect l="l" t="t" r="r" b="b"/>
            <a:pathLst>
              <a:path w="3105482" h="3105482">
                <a:moveTo>
                  <a:pt x="1552741" y="0"/>
                </a:moveTo>
                <a:lnTo>
                  <a:pt x="3105482" y="1552741"/>
                </a:lnTo>
                <a:lnTo>
                  <a:pt x="1552741" y="3105482"/>
                </a:lnTo>
                <a:lnTo>
                  <a:pt x="0" y="1552741"/>
                </a:lnTo>
                <a:close/>
              </a:path>
            </a:pathLst>
          </a:custGeom>
          <a:solidFill>
            <a:schemeClr val="tx2">
              <a:alpha val="31000"/>
            </a:schemeClr>
          </a:solidFill>
          <a:effectLst>
            <a:outerShdw blurRad="50800" dist="76200" dir="2700000" algn="tl" rotWithShape="0">
              <a:prstClr val="black">
                <a:alpha val="40000"/>
              </a:prstClr>
            </a:outerShdw>
          </a:effectLst>
        </p:spPr>
        <p:txBody>
          <a:bodyPr/>
          <a:lstStyle>
            <a:lvl1pPr>
              <a:defRPr/>
            </a:lvl1pPr>
          </a:lstStyle>
          <a:p>
            <a:r>
              <a:rPr kumimoji="1" lang="en-US" altLang="ja-JP" dirty="0" smtClean="0"/>
              <a:t>               </a:t>
            </a:r>
            <a:endParaRPr kumimoji="1" lang="ja-JP" altLang="en-US" dirty="0"/>
          </a:p>
        </p:txBody>
      </p:sp>
      <p:sp>
        <p:nvSpPr>
          <p:cNvPr id="49" name="テキスト プレースホルダー 5"/>
          <p:cNvSpPr>
            <a:spLocks noGrp="1"/>
          </p:cNvSpPr>
          <p:nvPr>
            <p:ph type="body" sz="quarter" idx="32" hasCustomPrompt="1"/>
          </p:nvPr>
        </p:nvSpPr>
        <p:spPr>
          <a:xfrm>
            <a:off x="12359693" y="6892419"/>
            <a:ext cx="4835441" cy="2018213"/>
          </a:xfrm>
          <a:noFill/>
        </p:spPr>
        <p:txBody>
          <a:bodyPr anchor="t">
            <a:noAutofit/>
          </a:bodyPr>
          <a:lstStyle>
            <a:lvl1pPr marL="0" indent="0" algn="l">
              <a:lnSpc>
                <a:spcPct val="120000"/>
              </a:lnSpc>
              <a:spcBef>
                <a:spcPts val="0"/>
              </a:spcBef>
              <a:buClr>
                <a:schemeClr val="tx1">
                  <a:lumMod val="50000"/>
                </a:schemeClr>
              </a:buClr>
              <a:buFont typeface="Wingdings" panose="05000000000000000000" pitchFamily="2" charset="2"/>
              <a:buNone/>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50" name="テキスト プレースホルダー 5"/>
          <p:cNvSpPr>
            <a:spLocks noGrp="1"/>
          </p:cNvSpPr>
          <p:nvPr>
            <p:ph type="body" sz="quarter" idx="33" hasCustomPrompt="1"/>
          </p:nvPr>
        </p:nvSpPr>
        <p:spPr>
          <a:xfrm>
            <a:off x="12359694" y="6262350"/>
            <a:ext cx="4821925" cy="766708"/>
          </a:xfrm>
          <a:noFill/>
        </p:spPr>
        <p:txBody>
          <a:bodyPr anchor="ctr">
            <a:noAutofit/>
          </a:bodyPr>
          <a:lstStyle>
            <a:lvl1pPr algn="l">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39549811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 calcmode="lin" valueType="num">
                                      <p:cBhvr>
                                        <p:cTn id="9" dur="750" fill="hold"/>
                                        <p:tgtEl>
                                          <p:spTgt spid="17"/>
                                        </p:tgtEl>
                                        <p:attrNameLst>
                                          <p:attrName>style.rotation</p:attrName>
                                        </p:attrNameLst>
                                      </p:cBhvr>
                                      <p:tavLst>
                                        <p:tav tm="0">
                                          <p:val>
                                            <p:fltVal val="90"/>
                                          </p:val>
                                        </p:tav>
                                        <p:tav tm="100000">
                                          <p:val>
                                            <p:fltVal val="0"/>
                                          </p:val>
                                        </p:tav>
                                      </p:tavLst>
                                    </p:anim>
                                    <p:animEffect transition="in" filter="fade">
                                      <p:cBhvr>
                                        <p:cTn id="10" dur="750"/>
                                        <p:tgtEl>
                                          <p:spTgt spid="17"/>
                                        </p:tgtEl>
                                      </p:cBhvr>
                                    </p:animEffect>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ipe(left)">
                                      <p:cBhvr>
                                        <p:cTn id="18" dur="500"/>
                                        <p:tgtEl>
                                          <p:spTgt spid="20">
                                            <p:txEl>
                                              <p:pRg st="0" end="0"/>
                                            </p:txEl>
                                          </p:spTgt>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500"/>
                                        <p:tgtEl>
                                          <p:spTgt spid="19">
                                            <p:txEl>
                                              <p:pRg st="0" end="0"/>
                                            </p:txEl>
                                          </p:spTgt>
                                        </p:tgtEl>
                                      </p:cBhvr>
                                    </p:animEffect>
                                  </p:childTnLst>
                                </p:cTn>
                              </p:par>
                            </p:childTnLst>
                          </p:cTn>
                        </p:par>
                        <p:par>
                          <p:cTn id="23" fill="hold">
                            <p:stCondLst>
                              <p:cond delay="2250"/>
                            </p:stCondLst>
                            <p:childTnLst>
                              <p:par>
                                <p:cTn id="24" presetID="31"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750" fill="hold"/>
                                        <p:tgtEl>
                                          <p:spTgt spid="27"/>
                                        </p:tgtEl>
                                        <p:attrNameLst>
                                          <p:attrName>ppt_w</p:attrName>
                                        </p:attrNameLst>
                                      </p:cBhvr>
                                      <p:tavLst>
                                        <p:tav tm="0">
                                          <p:val>
                                            <p:fltVal val="0"/>
                                          </p:val>
                                        </p:tav>
                                        <p:tav tm="100000">
                                          <p:val>
                                            <p:strVal val="#ppt_w"/>
                                          </p:val>
                                        </p:tav>
                                      </p:tavLst>
                                    </p:anim>
                                    <p:anim calcmode="lin" valueType="num">
                                      <p:cBhvr>
                                        <p:cTn id="27" dur="750" fill="hold"/>
                                        <p:tgtEl>
                                          <p:spTgt spid="27"/>
                                        </p:tgtEl>
                                        <p:attrNameLst>
                                          <p:attrName>ppt_h</p:attrName>
                                        </p:attrNameLst>
                                      </p:cBhvr>
                                      <p:tavLst>
                                        <p:tav tm="0">
                                          <p:val>
                                            <p:fltVal val="0"/>
                                          </p:val>
                                        </p:tav>
                                        <p:tav tm="100000">
                                          <p:val>
                                            <p:strVal val="#ppt_h"/>
                                          </p:val>
                                        </p:tav>
                                      </p:tavLst>
                                    </p:anim>
                                    <p:anim calcmode="lin" valueType="num">
                                      <p:cBhvr>
                                        <p:cTn id="28" dur="750" fill="hold"/>
                                        <p:tgtEl>
                                          <p:spTgt spid="27"/>
                                        </p:tgtEl>
                                        <p:attrNameLst>
                                          <p:attrName>style.rotation</p:attrName>
                                        </p:attrNameLst>
                                      </p:cBhvr>
                                      <p:tavLst>
                                        <p:tav tm="0">
                                          <p:val>
                                            <p:fltVal val="90"/>
                                          </p:val>
                                        </p:tav>
                                        <p:tav tm="100000">
                                          <p:val>
                                            <p:fltVal val="0"/>
                                          </p:val>
                                        </p:tav>
                                      </p:tavLst>
                                    </p:anim>
                                    <p:animEffect transition="in" filter="fade">
                                      <p:cBhvr>
                                        <p:cTn id="29" dur="750"/>
                                        <p:tgtEl>
                                          <p:spTgt spid="27"/>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wipe(left)">
                                      <p:cBhvr>
                                        <p:cTn id="37" dur="500"/>
                                        <p:tgtEl>
                                          <p:spTgt spid="29">
                                            <p:txEl>
                                              <p:pRg st="0" end="0"/>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left)">
                                      <p:cBhvr>
                                        <p:cTn id="41" dur="500"/>
                                        <p:tgtEl>
                                          <p:spTgt spid="28">
                                            <p:txEl>
                                              <p:pRg st="0" end="0"/>
                                            </p:txEl>
                                          </p:spTgt>
                                        </p:tgtEl>
                                      </p:cBhvr>
                                    </p:animEffect>
                                  </p:childTnLst>
                                </p:cTn>
                              </p:par>
                            </p:childTnLst>
                          </p:cTn>
                        </p:par>
                        <p:par>
                          <p:cTn id="42" fill="hold">
                            <p:stCondLst>
                              <p:cond delay="4500"/>
                            </p:stCondLst>
                            <p:childTnLst>
                              <p:par>
                                <p:cTn id="43" presetID="31"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750" fill="hold"/>
                                        <p:tgtEl>
                                          <p:spTgt spid="35"/>
                                        </p:tgtEl>
                                        <p:attrNameLst>
                                          <p:attrName>ppt_w</p:attrName>
                                        </p:attrNameLst>
                                      </p:cBhvr>
                                      <p:tavLst>
                                        <p:tav tm="0">
                                          <p:val>
                                            <p:fltVal val="0"/>
                                          </p:val>
                                        </p:tav>
                                        <p:tav tm="100000">
                                          <p:val>
                                            <p:strVal val="#ppt_w"/>
                                          </p:val>
                                        </p:tav>
                                      </p:tavLst>
                                    </p:anim>
                                    <p:anim calcmode="lin" valueType="num">
                                      <p:cBhvr>
                                        <p:cTn id="46" dur="750" fill="hold"/>
                                        <p:tgtEl>
                                          <p:spTgt spid="35"/>
                                        </p:tgtEl>
                                        <p:attrNameLst>
                                          <p:attrName>ppt_h</p:attrName>
                                        </p:attrNameLst>
                                      </p:cBhvr>
                                      <p:tavLst>
                                        <p:tav tm="0">
                                          <p:val>
                                            <p:fltVal val="0"/>
                                          </p:val>
                                        </p:tav>
                                        <p:tav tm="100000">
                                          <p:val>
                                            <p:strVal val="#ppt_h"/>
                                          </p:val>
                                        </p:tav>
                                      </p:tavLst>
                                    </p:anim>
                                    <p:anim calcmode="lin" valueType="num">
                                      <p:cBhvr>
                                        <p:cTn id="47" dur="750" fill="hold"/>
                                        <p:tgtEl>
                                          <p:spTgt spid="35"/>
                                        </p:tgtEl>
                                        <p:attrNameLst>
                                          <p:attrName>style.rotation</p:attrName>
                                        </p:attrNameLst>
                                      </p:cBhvr>
                                      <p:tavLst>
                                        <p:tav tm="0">
                                          <p:val>
                                            <p:fltVal val="90"/>
                                          </p:val>
                                        </p:tav>
                                        <p:tav tm="100000">
                                          <p:val>
                                            <p:fltVal val="0"/>
                                          </p:val>
                                        </p:tav>
                                      </p:tavLst>
                                    </p:anim>
                                    <p:animEffect transition="in" filter="fade">
                                      <p:cBhvr>
                                        <p:cTn id="48" dur="750"/>
                                        <p:tgtEl>
                                          <p:spTgt spid="35"/>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37">
                                            <p:txEl>
                                              <p:pRg st="0" end="0"/>
                                            </p:txEl>
                                          </p:spTgt>
                                        </p:tgtEl>
                                        <p:attrNameLst>
                                          <p:attrName>style.visibility</p:attrName>
                                        </p:attrNameLst>
                                      </p:cBhvr>
                                      <p:to>
                                        <p:strVal val="visible"/>
                                      </p:to>
                                    </p:set>
                                    <p:animEffect transition="in" filter="wipe(left)">
                                      <p:cBhvr>
                                        <p:cTn id="56" dur="500"/>
                                        <p:tgtEl>
                                          <p:spTgt spid="37">
                                            <p:txEl>
                                              <p:pRg st="0" end="0"/>
                                            </p:txEl>
                                          </p:spTgt>
                                        </p:tgtEl>
                                      </p:cBhvr>
                                    </p:animEffect>
                                  </p:childTnLst>
                                </p:cTn>
                              </p:par>
                            </p:childTnLst>
                          </p:cTn>
                        </p:par>
                        <p:par>
                          <p:cTn id="57" fill="hold">
                            <p:stCondLst>
                              <p:cond delay="6250"/>
                            </p:stCondLst>
                            <p:childTnLst>
                              <p:par>
                                <p:cTn id="58" presetID="22" presetClass="entr" presetSubtype="8" fill="hold" grpId="0" nodeType="afterEffect">
                                  <p:stCondLst>
                                    <p:cond delay="0"/>
                                  </p:stCondLst>
                                  <p:childTnLst>
                                    <p:set>
                                      <p:cBhvr>
                                        <p:cTn id="59" dur="1" fill="hold">
                                          <p:stCondLst>
                                            <p:cond delay="0"/>
                                          </p:stCondLst>
                                        </p:cTn>
                                        <p:tgtEl>
                                          <p:spTgt spid="36">
                                            <p:txEl>
                                              <p:pRg st="0" end="0"/>
                                            </p:txEl>
                                          </p:spTgt>
                                        </p:tgtEl>
                                        <p:attrNameLst>
                                          <p:attrName>style.visibility</p:attrName>
                                        </p:attrNameLst>
                                      </p:cBhvr>
                                      <p:to>
                                        <p:strVal val="visible"/>
                                      </p:to>
                                    </p:set>
                                    <p:animEffect transition="in" filter="wipe(left)">
                                      <p:cBhvr>
                                        <p:cTn id="60" dur="500"/>
                                        <p:tgtEl>
                                          <p:spTgt spid="36">
                                            <p:txEl>
                                              <p:pRg st="0" end="0"/>
                                            </p:txEl>
                                          </p:spTgt>
                                        </p:tgtEl>
                                      </p:cBhvr>
                                    </p:animEffect>
                                  </p:childTnLst>
                                </p:cTn>
                              </p:par>
                            </p:childTnLst>
                          </p:cTn>
                        </p:par>
                        <p:par>
                          <p:cTn id="61" fill="hold">
                            <p:stCondLst>
                              <p:cond delay="6750"/>
                            </p:stCondLst>
                            <p:childTnLst>
                              <p:par>
                                <p:cTn id="62" presetID="31"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750" fill="hold"/>
                                        <p:tgtEl>
                                          <p:spTgt spid="48"/>
                                        </p:tgtEl>
                                        <p:attrNameLst>
                                          <p:attrName>ppt_w</p:attrName>
                                        </p:attrNameLst>
                                      </p:cBhvr>
                                      <p:tavLst>
                                        <p:tav tm="0">
                                          <p:val>
                                            <p:fltVal val="0"/>
                                          </p:val>
                                        </p:tav>
                                        <p:tav tm="100000">
                                          <p:val>
                                            <p:strVal val="#ppt_w"/>
                                          </p:val>
                                        </p:tav>
                                      </p:tavLst>
                                    </p:anim>
                                    <p:anim calcmode="lin" valueType="num">
                                      <p:cBhvr>
                                        <p:cTn id="65" dur="750" fill="hold"/>
                                        <p:tgtEl>
                                          <p:spTgt spid="48"/>
                                        </p:tgtEl>
                                        <p:attrNameLst>
                                          <p:attrName>ppt_h</p:attrName>
                                        </p:attrNameLst>
                                      </p:cBhvr>
                                      <p:tavLst>
                                        <p:tav tm="0">
                                          <p:val>
                                            <p:fltVal val="0"/>
                                          </p:val>
                                        </p:tav>
                                        <p:tav tm="100000">
                                          <p:val>
                                            <p:strVal val="#ppt_h"/>
                                          </p:val>
                                        </p:tav>
                                      </p:tavLst>
                                    </p:anim>
                                    <p:anim calcmode="lin" valueType="num">
                                      <p:cBhvr>
                                        <p:cTn id="66" dur="750" fill="hold"/>
                                        <p:tgtEl>
                                          <p:spTgt spid="48"/>
                                        </p:tgtEl>
                                        <p:attrNameLst>
                                          <p:attrName>style.rotation</p:attrName>
                                        </p:attrNameLst>
                                      </p:cBhvr>
                                      <p:tavLst>
                                        <p:tav tm="0">
                                          <p:val>
                                            <p:fltVal val="90"/>
                                          </p:val>
                                        </p:tav>
                                        <p:tav tm="100000">
                                          <p:val>
                                            <p:fltVal val="0"/>
                                          </p:val>
                                        </p:tav>
                                      </p:tavLst>
                                    </p:anim>
                                    <p:animEffect transition="in" filter="fade">
                                      <p:cBhvr>
                                        <p:cTn id="67" dur="750"/>
                                        <p:tgtEl>
                                          <p:spTgt spid="48"/>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left)">
                                      <p:cBhvr>
                                        <p:cTn id="71" dur="500"/>
                                        <p:tgtEl>
                                          <p:spTgt spid="38"/>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50">
                                            <p:txEl>
                                              <p:pRg st="0" end="0"/>
                                            </p:txEl>
                                          </p:spTgt>
                                        </p:tgtEl>
                                        <p:attrNameLst>
                                          <p:attrName>style.visibility</p:attrName>
                                        </p:attrNameLst>
                                      </p:cBhvr>
                                      <p:to>
                                        <p:strVal val="visible"/>
                                      </p:to>
                                    </p:set>
                                    <p:animEffect transition="in" filter="wipe(left)">
                                      <p:cBhvr>
                                        <p:cTn id="75" dur="500"/>
                                        <p:tgtEl>
                                          <p:spTgt spid="50">
                                            <p:txEl>
                                              <p:pRg st="0" end="0"/>
                                            </p:txEl>
                                          </p:spTgt>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49">
                                            <p:txEl>
                                              <p:pRg st="0" end="0"/>
                                            </p:txEl>
                                          </p:spTgt>
                                        </p:tgtEl>
                                        <p:attrNameLst>
                                          <p:attrName>style.visibility</p:attrName>
                                        </p:attrNameLst>
                                      </p:cBhvr>
                                      <p:to>
                                        <p:strVal val="visible"/>
                                      </p:to>
                                    </p:set>
                                    <p:animEffect transition="in" filter="wipe(left)">
                                      <p:cBhvr>
                                        <p:cTn id="7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6" grpId="0" animBg="1"/>
      <p:bldP spid="27" grpId="0" animBg="1"/>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4" grpId="0" animBg="1"/>
      <p:bldP spid="35" grpId="0" animBg="1"/>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animBg="1"/>
      <p:bldP spid="48" grpId="0" animBg="1"/>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Lst>
  </p:timing>
  <p:extLst mod="1">
    <p:ext uri="{DCECCB84-F9BA-43D5-87BE-67443E8EF086}">
      <p15:sldGuideLst xmlns:p15="http://schemas.microsoft.com/office/powerpoint/2012/main">
        <p15:guide id="1" orient="horz" pos="3240" userDrawn="1">
          <p15:clr>
            <a:srgbClr val="FBAE40"/>
          </p15:clr>
        </p15:guide>
        <p15:guide id="2" pos="5759"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s">
    <p:spTree>
      <p:nvGrpSpPr>
        <p:cNvPr id="1" name=""/>
        <p:cNvGrpSpPr/>
        <p:nvPr/>
      </p:nvGrpSpPr>
      <p:grpSpPr>
        <a:xfrm>
          <a:off x="0" y="0"/>
          <a:ext cx="0" cy="0"/>
          <a:chOff x="0" y="0"/>
          <a:chExt cx="0" cy="0"/>
        </a:xfrm>
      </p:grpSpPr>
      <p:sp>
        <p:nvSpPr>
          <p:cNvPr id="8" name="正方形/長方形 7"/>
          <p:cNvSpPr/>
          <p:nvPr userDrawn="1"/>
        </p:nvSpPr>
        <p:spPr>
          <a:xfrm>
            <a:off x="0" y="6330462"/>
            <a:ext cx="18286413" cy="308851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プレースホルダー 5"/>
          <p:cNvSpPr>
            <a:spLocks noGrp="1"/>
          </p:cNvSpPr>
          <p:nvPr>
            <p:ph type="body" sz="quarter" idx="13" hasCustomPrompt="1"/>
          </p:nvPr>
        </p:nvSpPr>
        <p:spPr>
          <a:xfrm>
            <a:off x="794779" y="6738196"/>
            <a:ext cx="16696854" cy="2560549"/>
          </a:xfrm>
          <a:noFill/>
        </p:spPr>
        <p:txBody>
          <a:bodyPr numCol="2"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テキスト プレースホルダー 23"/>
          <p:cNvSpPr>
            <a:spLocks noGrp="1"/>
          </p:cNvSpPr>
          <p:nvPr>
            <p:ph type="body" sz="quarter" idx="21" hasCustomPrompt="1"/>
          </p:nvPr>
        </p:nvSpPr>
        <p:spPr>
          <a:xfrm rot="21392017">
            <a:off x="8958599" y="1945227"/>
            <a:ext cx="8515464" cy="4574422"/>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9170096" y="2156551"/>
            <a:ext cx="8092470" cy="4151775"/>
          </a:xfrm>
        </p:spPr>
        <p:txBody>
          <a:bodyPr/>
          <a:lstStyle>
            <a:lvl1pPr>
              <a:defRPr/>
            </a:lvl1pPr>
          </a:lstStyle>
          <a:p>
            <a:r>
              <a:rPr kumimoji="1" lang="en-US" altLang="ja-JP" dirty="0" smtClean="0"/>
              <a:t>Add an image here</a:t>
            </a:r>
            <a:endParaRPr kumimoji="1" lang="ja-JP" altLang="en-US" dirty="0"/>
          </a:p>
        </p:txBody>
      </p:sp>
      <p:sp>
        <p:nvSpPr>
          <p:cNvPr id="7" name="テキスト プレースホルダー 5"/>
          <p:cNvSpPr>
            <a:spLocks noGrp="1"/>
          </p:cNvSpPr>
          <p:nvPr>
            <p:ph type="body" sz="quarter" idx="19" hasCustomPrompt="1"/>
          </p:nvPr>
        </p:nvSpPr>
        <p:spPr>
          <a:xfrm>
            <a:off x="817901" y="2627405"/>
            <a:ext cx="8051800" cy="3485122"/>
          </a:xfrm>
          <a:noFill/>
        </p:spPr>
        <p:txBody>
          <a:bodyPr anchor="b">
            <a:noAutofit/>
          </a:bodyPr>
          <a:lstStyle>
            <a:lvl1pPr marL="0" indent="0" algn="l">
              <a:lnSpc>
                <a:spcPct val="100000"/>
              </a:lnSpc>
              <a:spcBef>
                <a:spcPts val="0"/>
              </a:spcBef>
              <a:buClr>
                <a:schemeClr val="tx1">
                  <a:lumMod val="50000"/>
                </a:schemeClr>
              </a:buClr>
              <a:buFont typeface="Wingdings" panose="05000000000000000000" pitchFamily="2" charset="2"/>
              <a:buNone/>
              <a:defRPr sz="48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Tree>
    <p:extLst>
      <p:ext uri="{BB962C8B-B14F-4D97-AF65-F5344CB8AC3E}">
        <p14:creationId xmlns:p14="http://schemas.microsoft.com/office/powerpoint/2010/main" val="3999909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5" grpId="0" animBg="1">
        <p:tmplLst>
          <p:tmpl>
            <p:tnLst>
              <p:par>
                <p:cTn presetID="2" presetClass="entr" presetSubtype="8"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アーチ 6"/>
          <p:cNvSpPr/>
          <p:nvPr userDrawn="1"/>
        </p:nvSpPr>
        <p:spPr>
          <a:xfrm>
            <a:off x="9378802" y="300021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7" name="アーチ 6"/>
          <p:cNvSpPr/>
          <p:nvPr userDrawn="1"/>
        </p:nvSpPr>
        <p:spPr>
          <a:xfrm rot="5400000">
            <a:off x="9221681" y="5825576"/>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8" name="アーチ 6"/>
          <p:cNvSpPr/>
          <p:nvPr userDrawn="1"/>
        </p:nvSpPr>
        <p:spPr>
          <a:xfrm rot="10800000">
            <a:off x="6397119" y="5668454"/>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9" name="アーチ 6"/>
          <p:cNvSpPr/>
          <p:nvPr userDrawn="1"/>
        </p:nvSpPr>
        <p:spPr>
          <a:xfrm rot="16200000">
            <a:off x="6554239" y="284309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blipFill>
            <a:blip r:embed="rId2"/>
            <a:stretch>
              <a:fillRect/>
            </a:stretch>
          </a:blipFill>
          <a:ln w="38100"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9" name="テキスト プレースホルダー 5"/>
          <p:cNvSpPr>
            <a:spLocks noGrp="1"/>
          </p:cNvSpPr>
          <p:nvPr>
            <p:ph type="body" sz="quarter" idx="21" hasCustomPrompt="1"/>
          </p:nvPr>
        </p:nvSpPr>
        <p:spPr>
          <a:xfrm>
            <a:off x="6967839" y="5406791"/>
            <a:ext cx="4705049" cy="766708"/>
          </a:xfrm>
          <a:noFill/>
        </p:spPr>
        <p:txBody>
          <a:bodyPr anchor="ctr">
            <a:noAutofit/>
          </a:bodyPr>
          <a:lstStyle>
            <a:lvl1pPr algn="ctr">
              <a:lnSpc>
                <a:spcPct val="100000"/>
              </a:lnSpc>
              <a:spcBef>
                <a:spcPts val="0"/>
              </a:spcBef>
              <a:defRPr sz="3200" spc="30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7" name="フリーフォーム 36"/>
          <p:cNvSpPr/>
          <p:nvPr userDrawn="1"/>
        </p:nvSpPr>
        <p:spPr>
          <a:xfrm>
            <a:off x="12369174" y="3141791"/>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3" name="テキスト プレースホルダー 5"/>
          <p:cNvSpPr>
            <a:spLocks noGrp="1"/>
          </p:cNvSpPr>
          <p:nvPr userDrawn="1">
            <p:ph type="body" sz="quarter" idx="18" hasCustomPrompt="1"/>
          </p:nvPr>
        </p:nvSpPr>
        <p:spPr>
          <a:xfrm>
            <a:off x="12729029" y="3172514"/>
            <a:ext cx="4623860"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4" name="テキスト プレースホルダー 5"/>
          <p:cNvSpPr>
            <a:spLocks noGrp="1"/>
          </p:cNvSpPr>
          <p:nvPr userDrawn="1">
            <p:ph type="body" sz="quarter" idx="19" hasCustomPrompt="1"/>
          </p:nvPr>
        </p:nvSpPr>
        <p:spPr>
          <a:xfrm>
            <a:off x="12729029" y="3816957"/>
            <a:ext cx="4623860"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35" name="図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10435720" y="3614439"/>
            <a:ext cx="1348368" cy="1348368"/>
          </a:xfrm>
          <a:prstGeom prst="rect">
            <a:avLst/>
          </a:prstGeom>
        </p:spPr>
      </p:pic>
      <p:sp>
        <p:nvSpPr>
          <p:cNvPr id="36" name="図プレースホルダー 7"/>
          <p:cNvSpPr>
            <a:spLocks noGrp="1"/>
          </p:cNvSpPr>
          <p:nvPr userDrawn="1">
            <p:ph type="pic" sz="quarter" idx="16" hasCustomPrompt="1"/>
          </p:nvPr>
        </p:nvSpPr>
        <p:spPr>
          <a:xfrm rot="21600000">
            <a:off x="10784574" y="3978311"/>
            <a:ext cx="646189" cy="645430"/>
          </a:xfrm>
        </p:spPr>
        <p:txBody>
          <a:bodyPr>
            <a:normAutofit/>
          </a:bodyPr>
          <a:lstStyle>
            <a:lvl1pPr>
              <a:defRPr sz="1800"/>
            </a:lvl1pPr>
          </a:lstStyle>
          <a:p>
            <a:r>
              <a:rPr kumimoji="1" lang="en-US" altLang="ja-JP" dirty="0" smtClean="0"/>
              <a:t>Icon</a:t>
            </a:r>
            <a:endParaRPr kumimoji="1" lang="ja-JP" altLang="en-US" dirty="0"/>
          </a:p>
        </p:txBody>
      </p:sp>
      <p:sp>
        <p:nvSpPr>
          <p:cNvPr id="38" name="フリーフォーム 37"/>
          <p:cNvSpPr/>
          <p:nvPr userDrawn="1"/>
        </p:nvSpPr>
        <p:spPr>
          <a:xfrm>
            <a:off x="12369174" y="6429798"/>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9" name="テキスト プレースホルダー 5"/>
          <p:cNvSpPr>
            <a:spLocks noGrp="1"/>
          </p:cNvSpPr>
          <p:nvPr>
            <p:ph type="body" sz="quarter" idx="22" hasCustomPrompt="1"/>
          </p:nvPr>
        </p:nvSpPr>
        <p:spPr>
          <a:xfrm>
            <a:off x="12729029" y="6460521"/>
            <a:ext cx="4623860"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0" name="テキスト プレースホルダー 5"/>
          <p:cNvSpPr>
            <a:spLocks noGrp="1"/>
          </p:cNvSpPr>
          <p:nvPr>
            <p:ph type="body" sz="quarter" idx="23" hasCustomPrompt="1"/>
          </p:nvPr>
        </p:nvSpPr>
        <p:spPr>
          <a:xfrm>
            <a:off x="12729029" y="7104964"/>
            <a:ext cx="4623860"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41" name="図 4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10435720" y="6899237"/>
            <a:ext cx="1348368" cy="1348368"/>
          </a:xfrm>
          <a:prstGeom prst="rect">
            <a:avLst/>
          </a:prstGeom>
        </p:spPr>
      </p:pic>
      <p:sp>
        <p:nvSpPr>
          <p:cNvPr id="42" name="図プレースホルダー 7"/>
          <p:cNvSpPr>
            <a:spLocks noGrp="1"/>
          </p:cNvSpPr>
          <p:nvPr>
            <p:ph type="pic" sz="quarter" idx="24" hasCustomPrompt="1"/>
          </p:nvPr>
        </p:nvSpPr>
        <p:spPr>
          <a:xfrm rot="21600000">
            <a:off x="10784574" y="7263109"/>
            <a:ext cx="646189" cy="645430"/>
          </a:xfrm>
        </p:spPr>
        <p:txBody>
          <a:bodyPr>
            <a:normAutofit/>
          </a:bodyPr>
          <a:lstStyle>
            <a:lvl1pPr>
              <a:defRPr sz="1800"/>
            </a:lvl1pPr>
          </a:lstStyle>
          <a:p>
            <a:r>
              <a:rPr kumimoji="1" lang="en-US" altLang="ja-JP" dirty="0" smtClean="0"/>
              <a:t>Icon</a:t>
            </a:r>
            <a:endParaRPr kumimoji="1" lang="ja-JP" altLang="en-US" dirty="0"/>
          </a:p>
        </p:txBody>
      </p:sp>
      <p:sp>
        <p:nvSpPr>
          <p:cNvPr id="43" name="フリーフォーム 42"/>
          <p:cNvSpPr/>
          <p:nvPr userDrawn="1"/>
        </p:nvSpPr>
        <p:spPr>
          <a:xfrm flipH="1">
            <a:off x="899633" y="3141791"/>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4" name="テキスト プレースホルダー 5"/>
          <p:cNvSpPr>
            <a:spLocks noGrp="1"/>
          </p:cNvSpPr>
          <p:nvPr>
            <p:ph type="body" sz="quarter" idx="25" hasCustomPrompt="1"/>
          </p:nvPr>
        </p:nvSpPr>
        <p:spPr>
          <a:xfrm>
            <a:off x="1008781" y="3172514"/>
            <a:ext cx="46953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45" name="テキスト プレースホルダー 5"/>
          <p:cNvSpPr>
            <a:spLocks noGrp="1"/>
          </p:cNvSpPr>
          <p:nvPr>
            <p:ph type="body" sz="quarter" idx="26" hasCustomPrompt="1"/>
          </p:nvPr>
        </p:nvSpPr>
        <p:spPr>
          <a:xfrm>
            <a:off x="1008781" y="3816957"/>
            <a:ext cx="4695334"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46" name="図 4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6657415" y="3614439"/>
            <a:ext cx="1348368" cy="1348368"/>
          </a:xfrm>
          <a:prstGeom prst="rect">
            <a:avLst/>
          </a:prstGeom>
        </p:spPr>
      </p:pic>
      <p:sp>
        <p:nvSpPr>
          <p:cNvPr id="47" name="図プレースホルダー 7"/>
          <p:cNvSpPr>
            <a:spLocks noGrp="1"/>
          </p:cNvSpPr>
          <p:nvPr>
            <p:ph type="pic" sz="quarter" idx="27" hasCustomPrompt="1"/>
          </p:nvPr>
        </p:nvSpPr>
        <p:spPr>
          <a:xfrm rot="21600000">
            <a:off x="7006269" y="3978311"/>
            <a:ext cx="646189" cy="645430"/>
          </a:xfrm>
        </p:spPr>
        <p:txBody>
          <a:bodyPr>
            <a:normAutofit/>
          </a:bodyPr>
          <a:lstStyle>
            <a:lvl1pPr>
              <a:defRPr sz="1800"/>
            </a:lvl1pPr>
          </a:lstStyle>
          <a:p>
            <a:r>
              <a:rPr kumimoji="1" lang="en-US" altLang="ja-JP" dirty="0" smtClean="0"/>
              <a:t>Icon</a:t>
            </a:r>
            <a:endParaRPr kumimoji="1" lang="ja-JP" altLang="en-US" dirty="0"/>
          </a:p>
        </p:txBody>
      </p:sp>
      <p:sp>
        <p:nvSpPr>
          <p:cNvPr id="48" name="フリーフォーム 47"/>
          <p:cNvSpPr/>
          <p:nvPr userDrawn="1"/>
        </p:nvSpPr>
        <p:spPr>
          <a:xfrm flipH="1">
            <a:off x="899633" y="6460521"/>
            <a:ext cx="5198026" cy="2262444"/>
          </a:xfrm>
          <a:custGeom>
            <a:avLst/>
            <a:gdLst>
              <a:gd name="connsiteX0" fmla="*/ 239641 w 5198026"/>
              <a:gd name="connsiteY0" fmla="*/ 0 h 2262444"/>
              <a:gd name="connsiteX1" fmla="*/ 5198026 w 5198026"/>
              <a:gd name="connsiteY1" fmla="*/ 0 h 2262444"/>
              <a:gd name="connsiteX2" fmla="*/ 5198026 w 5198026"/>
              <a:gd name="connsiteY2" fmla="*/ 2262444 h 2262444"/>
              <a:gd name="connsiteX3" fmla="*/ 239641 w 5198026"/>
              <a:gd name="connsiteY3" fmla="*/ 2262444 h 2262444"/>
              <a:gd name="connsiteX4" fmla="*/ 239641 w 5198026"/>
              <a:gd name="connsiteY4" fmla="*/ 1270213 h 2262444"/>
              <a:gd name="connsiteX5" fmla="*/ 0 w 5198026"/>
              <a:gd name="connsiteY5" fmla="*/ 1131221 h 2262444"/>
              <a:gd name="connsiteX6" fmla="*/ 239641 w 5198026"/>
              <a:gd name="connsiteY6" fmla="*/ 992230 h 226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026" h="2262444">
                <a:moveTo>
                  <a:pt x="239641" y="0"/>
                </a:moveTo>
                <a:lnTo>
                  <a:pt x="5198026" y="0"/>
                </a:lnTo>
                <a:lnTo>
                  <a:pt x="5198026" y="2262444"/>
                </a:lnTo>
                <a:lnTo>
                  <a:pt x="239641" y="2262444"/>
                </a:lnTo>
                <a:lnTo>
                  <a:pt x="239641" y="1270213"/>
                </a:lnTo>
                <a:lnTo>
                  <a:pt x="0" y="1131221"/>
                </a:lnTo>
                <a:lnTo>
                  <a:pt x="239641" y="99223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9" name="テキスト プレースホルダー 5"/>
          <p:cNvSpPr>
            <a:spLocks noGrp="1"/>
          </p:cNvSpPr>
          <p:nvPr>
            <p:ph type="body" sz="quarter" idx="28" hasCustomPrompt="1"/>
          </p:nvPr>
        </p:nvSpPr>
        <p:spPr>
          <a:xfrm>
            <a:off x="1008781" y="6491244"/>
            <a:ext cx="4695334" cy="766708"/>
          </a:xfrm>
          <a:noFill/>
        </p:spPr>
        <p:txBody>
          <a:bodyPr anchor="b">
            <a:noAutofit/>
          </a:bodyPr>
          <a:lstStyle>
            <a:lvl1pPr algn="l">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50" name="テキスト プレースホルダー 5"/>
          <p:cNvSpPr>
            <a:spLocks noGrp="1"/>
          </p:cNvSpPr>
          <p:nvPr>
            <p:ph type="body" sz="quarter" idx="29" hasCustomPrompt="1"/>
          </p:nvPr>
        </p:nvSpPr>
        <p:spPr>
          <a:xfrm>
            <a:off x="1008781" y="7135687"/>
            <a:ext cx="4695334" cy="1469710"/>
          </a:xfrm>
          <a:noFill/>
        </p:spPr>
        <p:txBody>
          <a:bodyPr anchor="t">
            <a:noAutofit/>
          </a:bodyPr>
          <a:lstStyle>
            <a:lvl1pPr algn="l">
              <a:lnSpc>
                <a:spcPct val="11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a:p>
            <a:pPr lvl="0"/>
            <a:endParaRPr kumimoji="1" lang="en-US" altLang="ja-JP" dirty="0" smtClean="0"/>
          </a:p>
          <a:p>
            <a:pPr lvl="0"/>
            <a:endParaRPr kumimoji="1" lang="en-US" altLang="ja-JP" dirty="0" smtClean="0"/>
          </a:p>
        </p:txBody>
      </p:sp>
      <p:pic>
        <p:nvPicPr>
          <p:cNvPr id="51" name="図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600000">
            <a:off x="6657415" y="6899237"/>
            <a:ext cx="1348368" cy="1348368"/>
          </a:xfrm>
          <a:prstGeom prst="rect">
            <a:avLst/>
          </a:prstGeom>
        </p:spPr>
      </p:pic>
      <p:sp>
        <p:nvSpPr>
          <p:cNvPr id="52" name="図プレースホルダー 7"/>
          <p:cNvSpPr>
            <a:spLocks noGrp="1"/>
          </p:cNvSpPr>
          <p:nvPr>
            <p:ph type="pic" sz="quarter" idx="30" hasCustomPrompt="1"/>
          </p:nvPr>
        </p:nvSpPr>
        <p:spPr>
          <a:xfrm rot="21600000">
            <a:off x="7006269" y="7263109"/>
            <a:ext cx="646189" cy="645430"/>
          </a:xfrm>
        </p:spPr>
        <p:txBody>
          <a:bodyPr>
            <a:normAutofit/>
          </a:bodyPr>
          <a:lstStyle>
            <a:lvl1pPr>
              <a:defRPr sz="1800"/>
            </a:lvl1pPr>
          </a:lstStyle>
          <a:p>
            <a:r>
              <a:rPr kumimoji="1" lang="en-US" altLang="ja-JP" dirty="0" smtClean="0"/>
              <a:t>Icon</a:t>
            </a:r>
            <a:endParaRPr kumimoji="1" lang="ja-JP" altLang="en-US" dirty="0"/>
          </a:p>
        </p:txBody>
      </p:sp>
    </p:spTree>
    <p:extLst>
      <p:ext uri="{BB962C8B-B14F-4D97-AF65-F5344CB8AC3E}">
        <p14:creationId xmlns:p14="http://schemas.microsoft.com/office/powerpoint/2010/main" val="3661457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left)">
                                      <p:cBhvr>
                                        <p:cTn id="7" dur="500"/>
                                        <p:tgtEl>
                                          <p:spTgt spid="2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 calcmode="lin" valueType="num">
                                      <p:cBhvr>
                                        <p:cTn id="17" dur="500" fill="hold"/>
                                        <p:tgtEl>
                                          <p:spTgt spid="35"/>
                                        </p:tgtEl>
                                        <p:attrNameLst>
                                          <p:attrName>style.rotation</p:attrName>
                                        </p:attrNameLst>
                                      </p:cBhvr>
                                      <p:tavLst>
                                        <p:tav tm="0">
                                          <p:val>
                                            <p:fltVal val="90"/>
                                          </p:val>
                                        </p:tav>
                                        <p:tav tm="100000">
                                          <p:val>
                                            <p:fltVal val="0"/>
                                          </p:val>
                                        </p:tav>
                                      </p:tavLst>
                                    </p:anim>
                                    <p:animEffect transition="in" filter="fade">
                                      <p:cBhvr>
                                        <p:cTn id="18" dur="500"/>
                                        <p:tgtEl>
                                          <p:spTgt spid="3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 calcmode="lin" valueType="num">
                                      <p:cBhvr>
                                        <p:cTn id="23" dur="500" fill="hold"/>
                                        <p:tgtEl>
                                          <p:spTgt spid="36"/>
                                        </p:tgtEl>
                                        <p:attrNameLst>
                                          <p:attrName>style.rotation</p:attrName>
                                        </p:attrNameLst>
                                      </p:cBhvr>
                                      <p:tavLst>
                                        <p:tav tm="0">
                                          <p:val>
                                            <p:fltVal val="90"/>
                                          </p:val>
                                        </p:tav>
                                        <p:tav tm="100000">
                                          <p:val>
                                            <p:fltVal val="0"/>
                                          </p:val>
                                        </p:tav>
                                      </p:tavLst>
                                    </p:anim>
                                    <p:animEffect transition="in" filter="fade">
                                      <p:cBhvr>
                                        <p:cTn id="24" dur="500"/>
                                        <p:tgtEl>
                                          <p:spTgt spid="36"/>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3000"/>
                            </p:stCondLst>
                            <p:childTnLst>
                              <p:par>
                                <p:cTn id="37" presetID="22" presetClass="entr" presetSubtype="1" fill="hold" grpId="0" nodeType="afterEffect">
                                  <p:stCondLst>
                                    <p:cond delay="25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3750"/>
                            </p:stCondLst>
                            <p:childTnLst>
                              <p:par>
                                <p:cTn id="41" presetID="31"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 calcmode="lin" valueType="num">
                                      <p:cBhvr>
                                        <p:cTn id="45" dur="500" fill="hold"/>
                                        <p:tgtEl>
                                          <p:spTgt spid="41"/>
                                        </p:tgtEl>
                                        <p:attrNameLst>
                                          <p:attrName>style.rotation</p:attrName>
                                        </p:attrNameLst>
                                      </p:cBhvr>
                                      <p:tavLst>
                                        <p:tav tm="0">
                                          <p:val>
                                            <p:fltVal val="90"/>
                                          </p:val>
                                        </p:tav>
                                        <p:tav tm="100000">
                                          <p:val>
                                            <p:fltVal val="0"/>
                                          </p:val>
                                        </p:tav>
                                      </p:tavLst>
                                    </p:anim>
                                    <p:animEffect transition="in" filter="fade">
                                      <p:cBhvr>
                                        <p:cTn id="46" dur="500"/>
                                        <p:tgtEl>
                                          <p:spTgt spid="4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 calcmode="lin" valueType="num">
                                      <p:cBhvr>
                                        <p:cTn id="51" dur="500" fill="hold"/>
                                        <p:tgtEl>
                                          <p:spTgt spid="42"/>
                                        </p:tgtEl>
                                        <p:attrNameLst>
                                          <p:attrName>style.rotation</p:attrName>
                                        </p:attrNameLst>
                                      </p:cBhvr>
                                      <p:tavLst>
                                        <p:tav tm="0">
                                          <p:val>
                                            <p:fltVal val="90"/>
                                          </p:val>
                                        </p:tav>
                                        <p:tav tm="100000">
                                          <p:val>
                                            <p:fltVal val="0"/>
                                          </p:val>
                                        </p:tav>
                                      </p:tavLst>
                                    </p:anim>
                                    <p:animEffect transition="in" filter="fade">
                                      <p:cBhvr>
                                        <p:cTn id="52" dur="500"/>
                                        <p:tgtEl>
                                          <p:spTgt spid="42"/>
                                        </p:tgtEl>
                                      </p:cBhvr>
                                    </p:animEffect>
                                  </p:childTnLst>
                                </p:cTn>
                              </p:par>
                            </p:childTnLst>
                          </p:cTn>
                        </p:par>
                        <p:par>
                          <p:cTn id="53" fill="hold">
                            <p:stCondLst>
                              <p:cond delay="4250"/>
                            </p:stCondLst>
                            <p:childTnLst>
                              <p:par>
                                <p:cTn id="54" presetID="22" presetClass="entr" presetSubtype="2"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right)">
                                      <p:cBhvr>
                                        <p:cTn id="56" dur="500"/>
                                        <p:tgtEl>
                                          <p:spTgt spid="38"/>
                                        </p:tgtEl>
                                      </p:cBhvr>
                                    </p:animEffect>
                                  </p:childTnLst>
                                </p:cTn>
                              </p:par>
                            </p:childTnLst>
                          </p:cTn>
                        </p:par>
                        <p:par>
                          <p:cTn id="57" fill="hold">
                            <p:stCondLst>
                              <p:cond delay="4750"/>
                            </p:stCondLst>
                            <p:childTnLst>
                              <p:par>
                                <p:cTn id="58" presetID="10" presetClass="entr" presetSubtype="0" fill="hold" grpId="0" nodeType="afterEffect">
                                  <p:stCondLst>
                                    <p:cond delay="0"/>
                                  </p:stCondLst>
                                  <p:childTnLst>
                                    <p:set>
                                      <p:cBhvr>
                                        <p:cTn id="59" dur="1" fill="hold">
                                          <p:stCondLst>
                                            <p:cond delay="0"/>
                                          </p:stCondLst>
                                        </p:cTn>
                                        <p:tgtEl>
                                          <p:spTgt spid="39">
                                            <p:txEl>
                                              <p:pRg st="0" end="0"/>
                                            </p:txEl>
                                          </p:spTgt>
                                        </p:tgtEl>
                                        <p:attrNameLst>
                                          <p:attrName>style.visibility</p:attrName>
                                        </p:attrNameLst>
                                      </p:cBhvr>
                                      <p:to>
                                        <p:strVal val="visible"/>
                                      </p:to>
                                    </p:set>
                                    <p:animEffect transition="in" filter="fade">
                                      <p:cBhvr>
                                        <p:cTn id="60" dur="500"/>
                                        <p:tgtEl>
                                          <p:spTgt spid="39">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par>
                          <p:cTn id="64" fill="hold">
                            <p:stCondLst>
                              <p:cond delay="5250"/>
                            </p:stCondLst>
                            <p:childTnLst>
                              <p:par>
                                <p:cTn id="65" presetID="22" presetClass="entr" presetSubtype="4" fill="hold" grpId="0" nodeType="afterEffect">
                                  <p:stCondLst>
                                    <p:cond delay="25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00"/>
                                        <p:tgtEl>
                                          <p:spTgt spid="8"/>
                                        </p:tgtEl>
                                      </p:cBhvr>
                                    </p:animEffect>
                                  </p:childTnLst>
                                </p:cTn>
                              </p:par>
                            </p:childTnLst>
                          </p:cTn>
                        </p:par>
                        <p:par>
                          <p:cTn id="68" fill="hold">
                            <p:stCondLst>
                              <p:cond delay="6000"/>
                            </p:stCondLst>
                            <p:childTnLst>
                              <p:par>
                                <p:cTn id="69" presetID="31" presetClass="entr" presetSubtype="0" fill="hold" nodeType="after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p:cTn id="71" dur="500" fill="hold"/>
                                        <p:tgtEl>
                                          <p:spTgt spid="51"/>
                                        </p:tgtEl>
                                        <p:attrNameLst>
                                          <p:attrName>ppt_w</p:attrName>
                                        </p:attrNameLst>
                                      </p:cBhvr>
                                      <p:tavLst>
                                        <p:tav tm="0">
                                          <p:val>
                                            <p:fltVal val="0"/>
                                          </p:val>
                                        </p:tav>
                                        <p:tav tm="100000">
                                          <p:val>
                                            <p:strVal val="#ppt_w"/>
                                          </p:val>
                                        </p:tav>
                                      </p:tavLst>
                                    </p:anim>
                                    <p:anim calcmode="lin" valueType="num">
                                      <p:cBhvr>
                                        <p:cTn id="72" dur="500" fill="hold"/>
                                        <p:tgtEl>
                                          <p:spTgt spid="51"/>
                                        </p:tgtEl>
                                        <p:attrNameLst>
                                          <p:attrName>ppt_h</p:attrName>
                                        </p:attrNameLst>
                                      </p:cBhvr>
                                      <p:tavLst>
                                        <p:tav tm="0">
                                          <p:val>
                                            <p:fltVal val="0"/>
                                          </p:val>
                                        </p:tav>
                                        <p:tav tm="100000">
                                          <p:val>
                                            <p:strVal val="#ppt_h"/>
                                          </p:val>
                                        </p:tav>
                                      </p:tavLst>
                                    </p:anim>
                                    <p:anim calcmode="lin" valueType="num">
                                      <p:cBhvr>
                                        <p:cTn id="73" dur="500" fill="hold"/>
                                        <p:tgtEl>
                                          <p:spTgt spid="51"/>
                                        </p:tgtEl>
                                        <p:attrNameLst>
                                          <p:attrName>style.rotation</p:attrName>
                                        </p:attrNameLst>
                                      </p:cBhvr>
                                      <p:tavLst>
                                        <p:tav tm="0">
                                          <p:val>
                                            <p:fltVal val="90"/>
                                          </p:val>
                                        </p:tav>
                                        <p:tav tm="100000">
                                          <p:val>
                                            <p:fltVal val="0"/>
                                          </p:val>
                                        </p:tav>
                                      </p:tavLst>
                                    </p:anim>
                                    <p:animEffect transition="in" filter="fade">
                                      <p:cBhvr>
                                        <p:cTn id="74" dur="500"/>
                                        <p:tgtEl>
                                          <p:spTgt spid="51"/>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p:cTn id="77" dur="500" fill="hold"/>
                                        <p:tgtEl>
                                          <p:spTgt spid="52"/>
                                        </p:tgtEl>
                                        <p:attrNameLst>
                                          <p:attrName>ppt_w</p:attrName>
                                        </p:attrNameLst>
                                      </p:cBhvr>
                                      <p:tavLst>
                                        <p:tav tm="0">
                                          <p:val>
                                            <p:fltVal val="0"/>
                                          </p:val>
                                        </p:tav>
                                        <p:tav tm="100000">
                                          <p:val>
                                            <p:strVal val="#ppt_w"/>
                                          </p:val>
                                        </p:tav>
                                      </p:tavLst>
                                    </p:anim>
                                    <p:anim calcmode="lin" valueType="num">
                                      <p:cBhvr>
                                        <p:cTn id="78" dur="500" fill="hold"/>
                                        <p:tgtEl>
                                          <p:spTgt spid="52"/>
                                        </p:tgtEl>
                                        <p:attrNameLst>
                                          <p:attrName>ppt_h</p:attrName>
                                        </p:attrNameLst>
                                      </p:cBhvr>
                                      <p:tavLst>
                                        <p:tav tm="0">
                                          <p:val>
                                            <p:fltVal val="0"/>
                                          </p:val>
                                        </p:tav>
                                        <p:tav tm="100000">
                                          <p:val>
                                            <p:strVal val="#ppt_h"/>
                                          </p:val>
                                        </p:tav>
                                      </p:tavLst>
                                    </p:anim>
                                    <p:anim calcmode="lin" valueType="num">
                                      <p:cBhvr>
                                        <p:cTn id="79" dur="500" fill="hold"/>
                                        <p:tgtEl>
                                          <p:spTgt spid="52"/>
                                        </p:tgtEl>
                                        <p:attrNameLst>
                                          <p:attrName>style.rotation</p:attrName>
                                        </p:attrNameLst>
                                      </p:cBhvr>
                                      <p:tavLst>
                                        <p:tav tm="0">
                                          <p:val>
                                            <p:fltVal val="90"/>
                                          </p:val>
                                        </p:tav>
                                        <p:tav tm="100000">
                                          <p:val>
                                            <p:fltVal val="0"/>
                                          </p:val>
                                        </p:tav>
                                      </p:tavLst>
                                    </p:anim>
                                    <p:animEffect transition="in" filter="fade">
                                      <p:cBhvr>
                                        <p:cTn id="80" dur="500"/>
                                        <p:tgtEl>
                                          <p:spTgt spid="52"/>
                                        </p:tgtEl>
                                      </p:cBhvr>
                                    </p:animEffect>
                                  </p:childTnLst>
                                </p:cTn>
                              </p:par>
                            </p:childTnLst>
                          </p:cTn>
                        </p:par>
                        <p:par>
                          <p:cTn id="81" fill="hold">
                            <p:stCondLst>
                              <p:cond delay="6500"/>
                            </p:stCondLst>
                            <p:childTnLst>
                              <p:par>
                                <p:cTn id="82" presetID="22" presetClass="entr" presetSubtype="8"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wipe(left)">
                                      <p:cBhvr>
                                        <p:cTn id="84" dur="500"/>
                                        <p:tgtEl>
                                          <p:spTgt spid="48"/>
                                        </p:tgtEl>
                                      </p:cBhvr>
                                    </p:animEffect>
                                  </p:childTnLst>
                                </p:cTn>
                              </p:par>
                            </p:childTnLst>
                          </p:cTn>
                        </p:par>
                        <p:par>
                          <p:cTn id="85" fill="hold">
                            <p:stCondLst>
                              <p:cond delay="7000"/>
                            </p:stCondLst>
                            <p:childTnLst>
                              <p:par>
                                <p:cTn id="86" presetID="10" presetClass="entr" presetSubtype="0" fill="hold" grpId="0" nodeType="afterEffect">
                                  <p:stCondLst>
                                    <p:cond delay="0"/>
                                  </p:stCondLst>
                                  <p:childTnLst>
                                    <p:set>
                                      <p:cBhvr>
                                        <p:cTn id="87" dur="1" fill="hold">
                                          <p:stCondLst>
                                            <p:cond delay="0"/>
                                          </p:stCondLst>
                                        </p:cTn>
                                        <p:tgtEl>
                                          <p:spTgt spid="49">
                                            <p:txEl>
                                              <p:pRg st="0" end="0"/>
                                            </p:txEl>
                                          </p:spTgt>
                                        </p:tgtEl>
                                        <p:attrNameLst>
                                          <p:attrName>style.visibility</p:attrName>
                                        </p:attrNameLst>
                                      </p:cBhvr>
                                      <p:to>
                                        <p:strVal val="visible"/>
                                      </p:to>
                                    </p:set>
                                    <p:animEffect transition="in" filter="fade">
                                      <p:cBhvr>
                                        <p:cTn id="88" dur="500"/>
                                        <p:tgtEl>
                                          <p:spTgt spid="49">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500"/>
                                        <p:tgtEl>
                                          <p:spTgt spid="50"/>
                                        </p:tgtEl>
                                      </p:cBhvr>
                                    </p:animEffect>
                                  </p:childTnLst>
                                </p:cTn>
                              </p:par>
                            </p:childTnLst>
                          </p:cTn>
                        </p:par>
                        <p:par>
                          <p:cTn id="92" fill="hold">
                            <p:stCondLst>
                              <p:cond delay="7500"/>
                            </p:stCondLst>
                            <p:childTnLst>
                              <p:par>
                                <p:cTn id="93" presetID="22" presetClass="entr" presetSubtype="4" fill="hold" grpId="0" nodeType="afterEffect">
                                  <p:stCondLst>
                                    <p:cond delay="250"/>
                                  </p:stCondLst>
                                  <p:childTnLst>
                                    <p:set>
                                      <p:cBhvr>
                                        <p:cTn id="94" dur="1" fill="hold">
                                          <p:stCondLst>
                                            <p:cond delay="0"/>
                                          </p:stCondLst>
                                        </p:cTn>
                                        <p:tgtEl>
                                          <p:spTgt spid="9"/>
                                        </p:tgtEl>
                                        <p:attrNameLst>
                                          <p:attrName>style.visibility</p:attrName>
                                        </p:attrNameLst>
                                      </p:cBhvr>
                                      <p:to>
                                        <p:strVal val="visible"/>
                                      </p:to>
                                    </p:set>
                                    <p:animEffect transition="in" filter="wipe(down)">
                                      <p:cBhvr>
                                        <p:cTn id="95" dur="500"/>
                                        <p:tgtEl>
                                          <p:spTgt spid="9"/>
                                        </p:tgtEl>
                                      </p:cBhvr>
                                    </p:animEffect>
                                  </p:childTnLst>
                                </p:cTn>
                              </p:par>
                            </p:childTnLst>
                          </p:cTn>
                        </p:par>
                        <p:par>
                          <p:cTn id="96" fill="hold">
                            <p:stCondLst>
                              <p:cond delay="8250"/>
                            </p:stCondLst>
                            <p:childTnLst>
                              <p:par>
                                <p:cTn id="97" presetID="31"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 calcmode="lin" valueType="num">
                                      <p:cBhvr>
                                        <p:cTn id="101" dur="500" fill="hold"/>
                                        <p:tgtEl>
                                          <p:spTgt spid="46"/>
                                        </p:tgtEl>
                                        <p:attrNameLst>
                                          <p:attrName>style.rotation</p:attrName>
                                        </p:attrNameLst>
                                      </p:cBhvr>
                                      <p:tavLst>
                                        <p:tav tm="0">
                                          <p:val>
                                            <p:fltVal val="90"/>
                                          </p:val>
                                        </p:tav>
                                        <p:tav tm="100000">
                                          <p:val>
                                            <p:fltVal val="0"/>
                                          </p:val>
                                        </p:tav>
                                      </p:tavLst>
                                    </p:anim>
                                    <p:animEffect transition="in" filter="fade">
                                      <p:cBhvr>
                                        <p:cTn id="102" dur="500"/>
                                        <p:tgtEl>
                                          <p:spTgt spid="46"/>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p:cTn id="105" dur="500" fill="hold"/>
                                        <p:tgtEl>
                                          <p:spTgt spid="47"/>
                                        </p:tgtEl>
                                        <p:attrNameLst>
                                          <p:attrName>ppt_w</p:attrName>
                                        </p:attrNameLst>
                                      </p:cBhvr>
                                      <p:tavLst>
                                        <p:tav tm="0">
                                          <p:val>
                                            <p:fltVal val="0"/>
                                          </p:val>
                                        </p:tav>
                                        <p:tav tm="100000">
                                          <p:val>
                                            <p:strVal val="#ppt_w"/>
                                          </p:val>
                                        </p:tav>
                                      </p:tavLst>
                                    </p:anim>
                                    <p:anim calcmode="lin" valueType="num">
                                      <p:cBhvr>
                                        <p:cTn id="106" dur="500" fill="hold"/>
                                        <p:tgtEl>
                                          <p:spTgt spid="47"/>
                                        </p:tgtEl>
                                        <p:attrNameLst>
                                          <p:attrName>ppt_h</p:attrName>
                                        </p:attrNameLst>
                                      </p:cBhvr>
                                      <p:tavLst>
                                        <p:tav tm="0">
                                          <p:val>
                                            <p:fltVal val="0"/>
                                          </p:val>
                                        </p:tav>
                                        <p:tav tm="100000">
                                          <p:val>
                                            <p:strVal val="#ppt_h"/>
                                          </p:val>
                                        </p:tav>
                                      </p:tavLst>
                                    </p:anim>
                                    <p:anim calcmode="lin" valueType="num">
                                      <p:cBhvr>
                                        <p:cTn id="107" dur="500" fill="hold"/>
                                        <p:tgtEl>
                                          <p:spTgt spid="47"/>
                                        </p:tgtEl>
                                        <p:attrNameLst>
                                          <p:attrName>style.rotation</p:attrName>
                                        </p:attrNameLst>
                                      </p:cBhvr>
                                      <p:tavLst>
                                        <p:tav tm="0">
                                          <p:val>
                                            <p:fltVal val="90"/>
                                          </p:val>
                                        </p:tav>
                                        <p:tav tm="100000">
                                          <p:val>
                                            <p:fltVal val="0"/>
                                          </p:val>
                                        </p:tav>
                                      </p:tavLst>
                                    </p:anim>
                                    <p:animEffect transition="in" filter="fade">
                                      <p:cBhvr>
                                        <p:cTn id="108" dur="500"/>
                                        <p:tgtEl>
                                          <p:spTgt spid="47"/>
                                        </p:tgtEl>
                                      </p:cBhvr>
                                    </p:animEffect>
                                  </p:childTnLst>
                                </p:cTn>
                              </p:par>
                            </p:childTnLst>
                          </p:cTn>
                        </p:par>
                        <p:par>
                          <p:cTn id="109" fill="hold">
                            <p:stCondLst>
                              <p:cond delay="8750"/>
                            </p:stCondLst>
                            <p:childTnLst>
                              <p:par>
                                <p:cTn id="110" presetID="22" presetClass="entr" presetSubtype="8"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wipe(left)">
                                      <p:cBhvr>
                                        <p:cTn id="112" dur="500"/>
                                        <p:tgtEl>
                                          <p:spTgt spid="43"/>
                                        </p:tgtEl>
                                      </p:cBhvr>
                                    </p:animEffect>
                                  </p:childTnLst>
                                </p:cTn>
                              </p:par>
                            </p:childTnLst>
                          </p:cTn>
                        </p:par>
                        <p:par>
                          <p:cTn id="113" fill="hold">
                            <p:stCondLst>
                              <p:cond delay="9250"/>
                            </p:stCondLst>
                            <p:childTnLst>
                              <p:par>
                                <p:cTn id="114" presetID="10" presetClass="entr" presetSubtype="0" fill="hold" grpId="0" nodeType="afterEffect">
                                  <p:stCondLst>
                                    <p:cond delay="0"/>
                                  </p:stCondLst>
                                  <p:childTnLst>
                                    <p:set>
                                      <p:cBhvr>
                                        <p:cTn id="115" dur="1" fill="hold">
                                          <p:stCondLst>
                                            <p:cond delay="0"/>
                                          </p:stCondLst>
                                        </p:cTn>
                                        <p:tgtEl>
                                          <p:spTgt spid="44">
                                            <p:txEl>
                                              <p:pRg st="0" end="0"/>
                                            </p:txEl>
                                          </p:spTgt>
                                        </p:tgtEl>
                                        <p:attrNameLst>
                                          <p:attrName>style.visibility</p:attrName>
                                        </p:attrNameLst>
                                      </p:cBhvr>
                                      <p:to>
                                        <p:strVal val="visible"/>
                                      </p:to>
                                    </p:set>
                                    <p:animEffect transition="in" filter="fade">
                                      <p:cBhvr>
                                        <p:cTn id="116" dur="500"/>
                                        <p:tgtEl>
                                          <p:spTgt spid="44">
                                            <p:txEl>
                                              <p:pRg st="0" end="0"/>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7" grpId="0" animBg="1"/>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tmplLst>
          <p:tmpl>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6" grpId="0"/>
      <p:bldP spid="38"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2" grpId="0"/>
      <p:bldP spid="43" grpId="0" animBg="1"/>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p:tmplLst>
          <p:tmpl>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7" grpId="0"/>
      <p:bldP spid="48" grpId="0" animBg="1"/>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p:tmplLst>
          <p:tmpl>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eywords 1">
    <p:spTree>
      <p:nvGrpSpPr>
        <p:cNvPr id="1" name=""/>
        <p:cNvGrpSpPr/>
        <p:nvPr/>
      </p:nvGrpSpPr>
      <p:grpSpPr>
        <a:xfrm>
          <a:off x="0" y="0"/>
          <a:ext cx="0" cy="0"/>
          <a:chOff x="0" y="0"/>
          <a:chExt cx="0" cy="0"/>
        </a:xfrm>
      </p:grpSpPr>
      <p:pic>
        <p:nvPicPr>
          <p:cNvPr id="37" name="図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829021" y="4803967"/>
            <a:ext cx="10287000" cy="800000"/>
          </a:xfrm>
          <a:prstGeom prst="rect">
            <a:avLst/>
          </a:prstGeom>
        </p:spPr>
      </p:pic>
      <p:sp>
        <p:nvSpPr>
          <p:cNvPr id="26" name="テキスト プレースホルダー 5"/>
          <p:cNvSpPr>
            <a:spLocks noGrp="1"/>
          </p:cNvSpPr>
          <p:nvPr>
            <p:ph type="body" sz="quarter" idx="14" hasCustomPrompt="1"/>
          </p:nvPr>
        </p:nvSpPr>
        <p:spPr>
          <a:xfrm>
            <a:off x="12360488" y="0"/>
            <a:ext cx="5925925" cy="10287000"/>
          </a:xfrm>
          <a:solidFill>
            <a:schemeClr val="tx1">
              <a:alpha val="50000"/>
            </a:schemeClr>
          </a:solid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22" name="テキスト プレースホルダー 5"/>
          <p:cNvSpPr>
            <a:spLocks noGrp="1"/>
          </p:cNvSpPr>
          <p:nvPr>
            <p:ph type="body" sz="quarter" idx="13" hasCustomPrompt="1"/>
          </p:nvPr>
        </p:nvSpPr>
        <p:spPr>
          <a:xfrm>
            <a:off x="12538373" y="1969477"/>
            <a:ext cx="5212598" cy="7183892"/>
          </a:xfrm>
          <a:noFill/>
        </p:spPr>
        <p:txBody>
          <a:bodyPr anchor="ctr">
            <a:noAutofit/>
          </a:bodyPr>
          <a:lstStyle>
            <a:lvl1pPr algn="l">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0424" y="3886151"/>
            <a:ext cx="2814040" cy="2814040"/>
          </a:xfrm>
          <a:prstGeom prst="rect">
            <a:avLst/>
          </a:prstGeom>
        </p:spPr>
      </p:pic>
      <p:sp>
        <p:nvSpPr>
          <p:cNvPr id="8" name="テキスト プレースホルダー 5"/>
          <p:cNvSpPr>
            <a:spLocks noGrp="1"/>
          </p:cNvSpPr>
          <p:nvPr>
            <p:ph type="body" sz="quarter" idx="21" hasCustomPrompt="1"/>
          </p:nvPr>
        </p:nvSpPr>
        <p:spPr>
          <a:xfrm>
            <a:off x="5833206" y="5534040"/>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9" name="図プレースホルダー 7"/>
          <p:cNvSpPr>
            <a:spLocks noGrp="1"/>
          </p:cNvSpPr>
          <p:nvPr>
            <p:ph type="pic" sz="quarter" idx="16" hasCustomPrompt="1"/>
          </p:nvPr>
        </p:nvSpPr>
        <p:spPr>
          <a:xfrm>
            <a:off x="6603999" y="4527180"/>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10" name="図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66204" y="5194722"/>
            <a:ext cx="3409522" cy="3409522"/>
          </a:xfrm>
          <a:prstGeom prst="rect">
            <a:avLst/>
          </a:prstGeom>
        </p:spPr>
      </p:pic>
      <p:sp>
        <p:nvSpPr>
          <p:cNvPr id="11" name="テキスト プレースホルダー 5"/>
          <p:cNvSpPr>
            <a:spLocks noGrp="1"/>
          </p:cNvSpPr>
          <p:nvPr>
            <p:ph type="body" sz="quarter" idx="22" hasCustomPrompt="1"/>
          </p:nvPr>
        </p:nvSpPr>
        <p:spPr>
          <a:xfrm>
            <a:off x="8504464" y="7159072"/>
            <a:ext cx="309709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2" name="図プレースホルダー 7"/>
          <p:cNvSpPr>
            <a:spLocks noGrp="1"/>
          </p:cNvSpPr>
          <p:nvPr>
            <p:ph type="pic" sz="quarter" idx="23" hasCustomPrompt="1"/>
          </p:nvPr>
        </p:nvSpPr>
        <p:spPr>
          <a:xfrm>
            <a:off x="9482469" y="5996750"/>
            <a:ext cx="1142534" cy="1141192"/>
          </a:xfrm>
        </p:spPr>
        <p:txBody>
          <a:bodyPr>
            <a:normAutofit/>
          </a:bodyPr>
          <a:lstStyle>
            <a:lvl1pPr>
              <a:defRPr sz="1800"/>
            </a:lvl1pPr>
          </a:lstStyle>
          <a:p>
            <a:r>
              <a:rPr kumimoji="1" lang="en-US" altLang="ja-JP" dirty="0" smtClean="0"/>
              <a:t>Icon</a:t>
            </a:r>
            <a:endParaRPr kumimoji="1" lang="ja-JP" altLang="en-US" dirty="0"/>
          </a:p>
        </p:txBody>
      </p:sp>
      <p:pic>
        <p:nvPicPr>
          <p:cNvPr id="13" name="図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7720" y="2510184"/>
            <a:ext cx="2814040" cy="2814040"/>
          </a:xfrm>
          <a:prstGeom prst="rect">
            <a:avLst/>
          </a:prstGeom>
        </p:spPr>
      </p:pic>
      <p:sp>
        <p:nvSpPr>
          <p:cNvPr id="14" name="テキスト プレースホルダー 5"/>
          <p:cNvSpPr>
            <a:spLocks noGrp="1"/>
          </p:cNvSpPr>
          <p:nvPr>
            <p:ph type="body" sz="quarter" idx="24" hasCustomPrompt="1"/>
          </p:nvPr>
        </p:nvSpPr>
        <p:spPr>
          <a:xfrm>
            <a:off x="8530502" y="4158073"/>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15" name="図プレースホルダー 7"/>
          <p:cNvSpPr>
            <a:spLocks noGrp="1"/>
          </p:cNvSpPr>
          <p:nvPr>
            <p:ph type="pic" sz="quarter" idx="25" hasCustomPrompt="1"/>
          </p:nvPr>
        </p:nvSpPr>
        <p:spPr>
          <a:xfrm>
            <a:off x="9301295" y="3151213"/>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5" name="図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5248" y="4362821"/>
            <a:ext cx="901587" cy="901587"/>
          </a:xfrm>
          <a:prstGeom prst="rect">
            <a:avLst/>
          </a:prstGeom>
        </p:spPr>
      </p:pic>
      <p:pic>
        <p:nvPicPr>
          <p:cNvPr id="17" name="図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45714" y="5738928"/>
            <a:ext cx="901587" cy="901587"/>
          </a:xfrm>
          <a:prstGeom prst="rect">
            <a:avLst/>
          </a:prstGeom>
        </p:spPr>
      </p:pic>
      <p:pic>
        <p:nvPicPr>
          <p:cNvPr id="18" name="図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9162" y="2415383"/>
            <a:ext cx="3409522" cy="3409522"/>
          </a:xfrm>
          <a:prstGeom prst="rect">
            <a:avLst/>
          </a:prstGeom>
        </p:spPr>
      </p:pic>
      <p:sp>
        <p:nvSpPr>
          <p:cNvPr id="19" name="テキスト プレースホルダー 5"/>
          <p:cNvSpPr>
            <a:spLocks noGrp="1"/>
          </p:cNvSpPr>
          <p:nvPr>
            <p:ph type="body" sz="quarter" idx="26" hasCustomPrompt="1"/>
          </p:nvPr>
        </p:nvSpPr>
        <p:spPr>
          <a:xfrm>
            <a:off x="2557422" y="4379733"/>
            <a:ext cx="309709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0" name="図プレースホルダー 7"/>
          <p:cNvSpPr>
            <a:spLocks noGrp="1"/>
          </p:cNvSpPr>
          <p:nvPr>
            <p:ph type="pic" sz="quarter" idx="27" hasCustomPrompt="1"/>
          </p:nvPr>
        </p:nvSpPr>
        <p:spPr>
          <a:xfrm>
            <a:off x="3535427" y="3217411"/>
            <a:ext cx="1142534" cy="1141192"/>
          </a:xfrm>
        </p:spPr>
        <p:txBody>
          <a:bodyPr>
            <a:normAutofit/>
          </a:bodyPr>
          <a:lstStyle>
            <a:lvl1pPr>
              <a:defRPr sz="1800"/>
            </a:lvl1pPr>
          </a:lstStyle>
          <a:p>
            <a:r>
              <a:rPr kumimoji="1" lang="en-US" altLang="ja-JP" dirty="0" smtClean="0"/>
              <a:t>Icon</a:t>
            </a:r>
            <a:endParaRPr kumimoji="1" lang="ja-JP" altLang="en-US" dirty="0"/>
          </a:p>
        </p:txBody>
      </p:sp>
      <p:pic>
        <p:nvPicPr>
          <p:cNvPr id="21" name="図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93128" y="6598243"/>
            <a:ext cx="2814040" cy="2814040"/>
          </a:xfrm>
          <a:prstGeom prst="rect">
            <a:avLst/>
          </a:prstGeom>
        </p:spPr>
      </p:pic>
      <p:sp>
        <p:nvSpPr>
          <p:cNvPr id="23" name="テキスト プレースホルダー 5"/>
          <p:cNvSpPr>
            <a:spLocks noGrp="1"/>
          </p:cNvSpPr>
          <p:nvPr>
            <p:ph type="body" sz="quarter" idx="28" hasCustomPrompt="1"/>
          </p:nvPr>
        </p:nvSpPr>
        <p:spPr>
          <a:xfrm>
            <a:off x="3135910" y="8246132"/>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24" name="図プレースホルダー 7"/>
          <p:cNvSpPr>
            <a:spLocks noGrp="1"/>
          </p:cNvSpPr>
          <p:nvPr>
            <p:ph type="pic" sz="quarter" idx="29" hasCustomPrompt="1"/>
          </p:nvPr>
        </p:nvSpPr>
        <p:spPr>
          <a:xfrm>
            <a:off x="3906703" y="7239272"/>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25" name="図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7816" y="4844859"/>
            <a:ext cx="901587" cy="901587"/>
          </a:xfrm>
          <a:prstGeom prst="rect">
            <a:avLst/>
          </a:prstGeom>
        </p:spPr>
      </p:pic>
      <p:pic>
        <p:nvPicPr>
          <p:cNvPr id="27" name="図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49473" y="6635704"/>
            <a:ext cx="901587" cy="901587"/>
          </a:xfrm>
          <a:prstGeom prst="rect">
            <a:avLst/>
          </a:prstGeom>
        </p:spPr>
      </p:pic>
      <p:pic>
        <p:nvPicPr>
          <p:cNvPr id="31" name="図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667" y="5684541"/>
            <a:ext cx="2814040" cy="2814040"/>
          </a:xfrm>
          <a:prstGeom prst="rect">
            <a:avLst/>
          </a:prstGeom>
        </p:spPr>
      </p:pic>
      <p:sp>
        <p:nvSpPr>
          <p:cNvPr id="32" name="テキスト プレースホルダー 5"/>
          <p:cNvSpPr>
            <a:spLocks noGrp="1"/>
          </p:cNvSpPr>
          <p:nvPr>
            <p:ph type="body" sz="quarter" idx="30" hasCustomPrompt="1"/>
          </p:nvPr>
        </p:nvSpPr>
        <p:spPr>
          <a:xfrm>
            <a:off x="456449" y="7332430"/>
            <a:ext cx="2540000" cy="907237"/>
          </a:xfrm>
          <a:noFill/>
        </p:spPr>
        <p:txBody>
          <a:bodyPr anchor="t">
            <a:noAutofit/>
          </a:bodyPr>
          <a:lstStyle>
            <a:lvl1pPr algn="ctr">
              <a:lnSpc>
                <a:spcPct val="100000"/>
              </a:lnSpc>
              <a:spcBef>
                <a:spcPts val="0"/>
              </a:spcBef>
              <a:defRPr sz="28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p>
        </p:txBody>
      </p:sp>
      <p:sp>
        <p:nvSpPr>
          <p:cNvPr id="33" name="図プレースホルダー 7"/>
          <p:cNvSpPr>
            <a:spLocks noGrp="1"/>
          </p:cNvSpPr>
          <p:nvPr>
            <p:ph type="pic" sz="quarter" idx="31" hasCustomPrompt="1"/>
          </p:nvPr>
        </p:nvSpPr>
        <p:spPr>
          <a:xfrm>
            <a:off x="1227242" y="6325570"/>
            <a:ext cx="986889" cy="985730"/>
          </a:xfrm>
        </p:spPr>
        <p:txBody>
          <a:bodyPr>
            <a:normAutofit/>
          </a:bodyPr>
          <a:lstStyle>
            <a:lvl1pPr>
              <a:defRPr sz="1800"/>
            </a:lvl1pPr>
          </a:lstStyle>
          <a:p>
            <a:r>
              <a:rPr kumimoji="1" lang="en-US" altLang="ja-JP" dirty="0" smtClean="0"/>
              <a:t>Icon</a:t>
            </a:r>
            <a:endParaRPr kumimoji="1" lang="ja-JP" altLang="en-US" dirty="0"/>
          </a:p>
        </p:txBody>
      </p:sp>
      <p:pic>
        <p:nvPicPr>
          <p:cNvPr id="35" name="図 3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52518" y="9338664"/>
            <a:ext cx="901587" cy="901587"/>
          </a:xfrm>
          <a:prstGeom prst="rect">
            <a:avLst/>
          </a:prstGeom>
        </p:spPr>
      </p:pic>
      <p:pic>
        <p:nvPicPr>
          <p:cNvPr id="36" name="図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52403" y="1684210"/>
            <a:ext cx="901587" cy="901587"/>
          </a:xfrm>
          <a:prstGeom prst="rect">
            <a:avLst/>
          </a:prstGeom>
        </p:spPr>
      </p:pic>
    </p:spTree>
    <p:extLst>
      <p:ext uri="{BB962C8B-B14F-4D97-AF65-F5344CB8AC3E}">
        <p14:creationId xmlns:p14="http://schemas.microsoft.com/office/powerpoint/2010/main" val="42445497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 decel="100000" fill="hold" grpId="0" nodeType="withEffect">
                                  <p:stCondLst>
                                    <p:cond delay="75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75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750"/>
                                  </p:stCondLst>
                                  <p:childTnLst>
                                    <p:set>
                                      <p:cBhvr>
                                        <p:cTn id="42" dur="1" fill="hold">
                                          <p:stCondLst>
                                            <p:cond delay="0"/>
                                          </p:stCondLst>
                                        </p:cTn>
                                        <p:tgtEl>
                                          <p:spTgt spid="23">
                                            <p:txEl>
                                              <p:pRg st="0" end="0"/>
                                            </p:txEl>
                                          </p:spTgt>
                                        </p:tgtEl>
                                        <p:attrNameLst>
                                          <p:attrName>style.visibility</p:attrName>
                                        </p:attrNameLst>
                                      </p:cBhvr>
                                      <p:to>
                                        <p:strVal val="visible"/>
                                      </p:to>
                                    </p:set>
                                    <p:anim calcmode="lin" valueType="num">
                                      <p:cBhvr additive="base">
                                        <p:cTn id="4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8" decel="100000" fill="hold" nodeType="withEffect">
                                  <p:stCondLst>
                                    <p:cond delay="10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0-#ppt_w/2"/>
                                          </p:val>
                                        </p:tav>
                                        <p:tav tm="100000">
                                          <p:val>
                                            <p:strVal val="#ppt_x"/>
                                          </p:val>
                                        </p:tav>
                                      </p:tavLst>
                                    </p:anim>
                                    <p:anim calcmode="lin" valueType="num">
                                      <p:cBhvr additive="base">
                                        <p:cTn id="48" dur="500" fill="hold"/>
                                        <p:tgtEl>
                                          <p:spTgt spid="35"/>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125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25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additive="base">
                                        <p:cTn id="55"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nodeType="withEffect">
                                  <p:stCondLst>
                                    <p:cond delay="125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1+#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par>
                                <p:cTn id="61" presetID="2" presetClass="entr" presetSubtype="1" decel="100000" fill="hold" nodeType="withEffect">
                                  <p:stCondLst>
                                    <p:cond delay="150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0-#ppt_h/2"/>
                                          </p:val>
                                        </p:tav>
                                        <p:tav tm="100000">
                                          <p:val>
                                            <p:strVal val="#ppt_y"/>
                                          </p:val>
                                        </p:tav>
                                      </p:tavLst>
                                    </p:anim>
                                  </p:childTnLst>
                                </p:cTn>
                              </p:par>
                              <p:par>
                                <p:cTn id="65" presetID="2" presetClass="entr" presetSubtype="8" decel="100000" fill="hold" nodeType="withEffect">
                                  <p:stCondLst>
                                    <p:cond delay="175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0-#ppt_w/2"/>
                                          </p:val>
                                        </p:tav>
                                        <p:tav tm="100000">
                                          <p:val>
                                            <p:strVal val="#ppt_x"/>
                                          </p:val>
                                        </p:tav>
                                      </p:tavLst>
                                    </p:anim>
                                    <p:anim calcmode="lin" valueType="num">
                                      <p:cBhvr additive="base">
                                        <p:cTn id="68" dur="500" fill="hold"/>
                                        <p:tgtEl>
                                          <p:spTgt spid="5"/>
                                        </p:tgtEl>
                                        <p:attrNameLst>
                                          <p:attrName>ppt_y</p:attrName>
                                        </p:attrNameLst>
                                      </p:cBhvr>
                                      <p:tavLst>
                                        <p:tav tm="0">
                                          <p:val>
                                            <p:strVal val="#ppt_y"/>
                                          </p:val>
                                        </p:tav>
                                        <p:tav tm="100000">
                                          <p:val>
                                            <p:strVal val="#ppt_y"/>
                                          </p:val>
                                        </p:tav>
                                      </p:tavLst>
                                    </p:anim>
                                  </p:childTnLst>
                                </p:cTn>
                              </p:par>
                              <p:par>
                                <p:cTn id="69" presetID="2" presetClass="entr" presetSubtype="1" decel="100000" fill="hold" grpId="0" nodeType="withEffect">
                                  <p:stCondLst>
                                    <p:cond delay="200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2000"/>
                                  </p:stCondLst>
                                  <p:childTnLst>
                                    <p:set>
                                      <p:cBhvr>
                                        <p:cTn id="74" dur="1" fill="hold">
                                          <p:stCondLst>
                                            <p:cond delay="0"/>
                                          </p:stCondLst>
                                        </p:cTn>
                                        <p:tgtEl>
                                          <p:spTgt spid="14">
                                            <p:txEl>
                                              <p:pRg st="0" end="0"/>
                                            </p:txEl>
                                          </p:spTgt>
                                        </p:tgtEl>
                                        <p:attrNameLst>
                                          <p:attrName>style.visibility</p:attrName>
                                        </p:attrNameLst>
                                      </p:cBhvr>
                                      <p:to>
                                        <p:strVal val="visible"/>
                                      </p:to>
                                    </p:set>
                                    <p:anim calcmode="lin" valueType="num">
                                      <p:cBhvr additive="base">
                                        <p:cTn id="7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77" presetID="2" presetClass="entr" presetSubtype="1" decel="100000" fill="hold" nodeType="withEffect">
                                  <p:stCondLst>
                                    <p:cond delay="200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0-#ppt_h/2"/>
                                          </p:val>
                                        </p:tav>
                                        <p:tav tm="100000">
                                          <p:val>
                                            <p:strVal val="#ppt_y"/>
                                          </p:val>
                                        </p:tav>
                                      </p:tavLst>
                                    </p:anim>
                                  </p:childTnLst>
                                </p:cTn>
                              </p:par>
                              <p:par>
                                <p:cTn id="81" presetID="2" presetClass="entr" presetSubtype="2" decel="100000" fill="hold" nodeType="withEffect">
                                  <p:stCondLst>
                                    <p:cond delay="225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1+#ppt_w/2"/>
                                          </p:val>
                                        </p:tav>
                                        <p:tav tm="100000">
                                          <p:val>
                                            <p:strVal val="#ppt_x"/>
                                          </p:val>
                                        </p:tav>
                                      </p:tavLst>
                                    </p:anim>
                                    <p:anim calcmode="lin" valueType="num">
                                      <p:cBhvr additive="base">
                                        <p:cTn id="84" dur="500" fill="hold"/>
                                        <p:tgtEl>
                                          <p:spTgt spid="36"/>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250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0-#ppt_w/2"/>
                                          </p:val>
                                        </p:tav>
                                        <p:tav tm="100000">
                                          <p:val>
                                            <p:strVal val="#ppt_x"/>
                                          </p:val>
                                        </p:tav>
                                      </p:tavLst>
                                    </p:anim>
                                    <p:anim calcmode="lin" valueType="num">
                                      <p:cBhvr additive="base">
                                        <p:cTn id="88" dur="500" fill="hold"/>
                                        <p:tgtEl>
                                          <p:spTgt spid="33"/>
                                        </p:tgtEl>
                                        <p:attrNameLst>
                                          <p:attrName>ppt_y</p:attrName>
                                        </p:attrNameLst>
                                      </p:cBhvr>
                                      <p:tavLst>
                                        <p:tav tm="0">
                                          <p:val>
                                            <p:strVal val="#ppt_y"/>
                                          </p:val>
                                        </p:tav>
                                        <p:tav tm="100000">
                                          <p:val>
                                            <p:strVal val="#ppt_y"/>
                                          </p:val>
                                        </p:tav>
                                      </p:tavLst>
                                    </p:anim>
                                  </p:childTnLst>
                                </p:cTn>
                              </p:par>
                              <p:par>
                                <p:cTn id="89" presetID="2" presetClass="entr" presetSubtype="8" decel="100000" fill="hold" grpId="0" nodeType="withEffect">
                                  <p:stCondLst>
                                    <p:cond delay="2500"/>
                                  </p:stCondLst>
                                  <p:childTnLst>
                                    <p:set>
                                      <p:cBhvr>
                                        <p:cTn id="90" dur="1" fill="hold">
                                          <p:stCondLst>
                                            <p:cond delay="0"/>
                                          </p:stCondLst>
                                        </p:cTn>
                                        <p:tgtEl>
                                          <p:spTgt spid="32">
                                            <p:txEl>
                                              <p:pRg st="0" end="0"/>
                                            </p:txEl>
                                          </p:spTgt>
                                        </p:tgtEl>
                                        <p:attrNameLst>
                                          <p:attrName>style.visibility</p:attrName>
                                        </p:attrNameLst>
                                      </p:cBhvr>
                                      <p:to>
                                        <p:strVal val="visible"/>
                                      </p:to>
                                    </p:set>
                                    <p:anim calcmode="lin" valueType="num">
                                      <p:cBhvr additive="base">
                                        <p:cTn id="91"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2">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8" decel="100000" fill="hold" nodeType="withEffect">
                                  <p:stCondLst>
                                    <p:cond delay="250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0-#ppt_w/2"/>
                                          </p:val>
                                        </p:tav>
                                        <p:tav tm="100000">
                                          <p:val>
                                            <p:strVal val="#ppt_x"/>
                                          </p:val>
                                        </p:tav>
                                      </p:tavLst>
                                    </p:anim>
                                    <p:anim calcmode="lin" valueType="num">
                                      <p:cBhvr additive="base">
                                        <p:cTn id="96" dur="500" fill="hold"/>
                                        <p:tgtEl>
                                          <p:spTgt spid="31"/>
                                        </p:tgtEl>
                                        <p:attrNameLst>
                                          <p:attrName>ppt_y</p:attrName>
                                        </p:attrNameLst>
                                      </p:cBhvr>
                                      <p:tavLst>
                                        <p:tav tm="0">
                                          <p:val>
                                            <p:strVal val="#ppt_y"/>
                                          </p:val>
                                        </p:tav>
                                        <p:tav tm="100000">
                                          <p:val>
                                            <p:strVal val="#ppt_y"/>
                                          </p:val>
                                        </p:tav>
                                      </p:tavLst>
                                    </p:anim>
                                  </p:childTnLst>
                                </p:cTn>
                              </p:par>
                              <p:par>
                                <p:cTn id="97" presetID="2" presetClass="entr" presetSubtype="1" decel="100000" fill="hold" nodeType="withEffect">
                                  <p:stCondLst>
                                    <p:cond delay="275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0-#ppt_h/2"/>
                                          </p:val>
                                        </p:tav>
                                        <p:tav tm="100000">
                                          <p:val>
                                            <p:strVal val="#ppt_y"/>
                                          </p:val>
                                        </p:tav>
                                      </p:tavLst>
                                    </p:anim>
                                  </p:childTnLst>
                                </p:cTn>
                              </p:par>
                            </p:childTnLst>
                          </p:cTn>
                        </p:par>
                        <p:par>
                          <p:cTn id="101" fill="hold">
                            <p:stCondLst>
                              <p:cond delay="3250"/>
                            </p:stCondLst>
                            <p:childTnLst>
                              <p:par>
                                <p:cTn id="102" presetID="16" presetClass="entr" presetSubtype="42" fill="hold" grpId="0" nodeType="afterEffect">
                                  <p:stCondLst>
                                    <p:cond delay="250"/>
                                  </p:stCondLst>
                                  <p:childTnLst>
                                    <p:set>
                                      <p:cBhvr>
                                        <p:cTn id="103" dur="1" fill="hold">
                                          <p:stCondLst>
                                            <p:cond delay="0"/>
                                          </p:stCondLst>
                                        </p:cTn>
                                        <p:tgtEl>
                                          <p:spTgt spid="26"/>
                                        </p:tgtEl>
                                        <p:attrNameLst>
                                          <p:attrName>style.visibility</p:attrName>
                                        </p:attrNameLst>
                                      </p:cBhvr>
                                      <p:to>
                                        <p:strVal val="visible"/>
                                      </p:to>
                                    </p:set>
                                    <p:animEffect transition="in" filter="barn(outHorizontal)">
                                      <p:cBhvr>
                                        <p:cTn id="104" dur="500"/>
                                        <p:tgtEl>
                                          <p:spTgt spid="26"/>
                                        </p:tgtEl>
                                      </p:cBhvr>
                                    </p:animEffect>
                                  </p:childTnLst>
                                </p:cTn>
                              </p:par>
                              <p:par>
                                <p:cTn id="105" presetID="16" presetClass="entr" presetSubtype="42" fill="hold" nodeType="withEffect">
                                  <p:stCondLst>
                                    <p:cond delay="250"/>
                                  </p:stCondLst>
                                  <p:childTnLst>
                                    <p:set>
                                      <p:cBhvr>
                                        <p:cTn id="106" dur="1" fill="hold">
                                          <p:stCondLst>
                                            <p:cond delay="0"/>
                                          </p:stCondLst>
                                        </p:cTn>
                                        <p:tgtEl>
                                          <p:spTgt spid="37"/>
                                        </p:tgtEl>
                                        <p:attrNameLst>
                                          <p:attrName>style.visibility</p:attrName>
                                        </p:attrNameLst>
                                      </p:cBhvr>
                                      <p:to>
                                        <p:strVal val="visible"/>
                                      </p:to>
                                    </p:set>
                                    <p:animEffect transition="in" filter="barn(outHorizontal)">
                                      <p:cBhvr>
                                        <p:cTn id="107" dur="500"/>
                                        <p:tgtEl>
                                          <p:spTgt spid="37"/>
                                        </p:tgtEl>
                                      </p:cBhvr>
                                    </p:animEffect>
                                  </p:childTnLst>
                                </p:cTn>
                              </p:par>
                            </p:childTnLst>
                          </p:cTn>
                        </p:par>
                        <p:par>
                          <p:cTn id="108" fill="hold">
                            <p:stCondLst>
                              <p:cond delay="4000"/>
                            </p:stCondLst>
                            <p:childTnLst>
                              <p:par>
                                <p:cTn id="109" presetID="22" presetClass="entr" presetSubtype="8"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left)">
                                      <p:cBhvr>
                                        <p:cTn id="1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tmplLst>
          <p:tmpl>
            <p:tnLst>
              <p:par>
                <p:cTn presetID="16" presetClass="entr" presetSubtype="42"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barn(outHorizontal)">
                      <p:cBhvr>
                        <p:cTn dur="500"/>
                        <p:tgtEl>
                          <p:spTgt spid="26"/>
                        </p:tgtEl>
                      </p:cBhvr>
                    </p:animEffect>
                  </p:childTnLst>
                </p:cTn>
              </p:par>
            </p:tnLst>
          </p:tmpl>
        </p:tmplLst>
      </p:bldP>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8" grpId="0" build="p">
        <p:tmplLst>
          <p:tmpl lvl="1">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bldP spid="11" grpId="0" build="p">
        <p:tmplLst>
          <p:tmpl lvl="1">
            <p:tnLst>
              <p:par>
                <p:cTn presetID="2" presetClass="entr" presetSubtype="2" decel="100000" fill="hold" nodeType="withEffect">
                  <p:stCondLst>
                    <p:cond delay="1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p:bldP spid="14" grpId="0" build="p">
        <p:tmplLst>
          <p:tmpl lvl="1">
            <p:tnLst>
              <p:par>
                <p:cTn presetID="2" presetClass="entr" presetSubtype="1" decel="100000" fill="hold" nodeType="withEffect">
                  <p:stCondLst>
                    <p:cond delay="20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bldP spid="23" grpId="0" build="p">
        <p:tmplLst>
          <p:tmpl lvl="1">
            <p:tnLst>
              <p:par>
                <p:cTn presetID="2" presetClass="entr" presetSubtype="1" decel="10000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24" grpId="0"/>
      <p:bldP spid="32" grpId="0" build="p">
        <p:tmplLst>
          <p:tmpl lvl="1">
            <p:tnLst>
              <p:par>
                <p:cTn presetID="2" presetClass="entr" presetSubtype="8" decel="100000" fill="hold" nodeType="withEffect">
                  <p:stCondLst>
                    <p:cond delay="2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ide Graph">
    <p:spTree>
      <p:nvGrpSpPr>
        <p:cNvPr id="1" name=""/>
        <p:cNvGrpSpPr/>
        <p:nvPr/>
      </p:nvGrpSpPr>
      <p:grpSpPr>
        <a:xfrm>
          <a:off x="0" y="0"/>
          <a:ext cx="0" cy="0"/>
          <a:chOff x="0" y="0"/>
          <a:chExt cx="0" cy="0"/>
        </a:xfrm>
      </p:grpSpPr>
      <p:sp>
        <p:nvSpPr>
          <p:cNvPr id="26" name="テキスト プレースホルダー 5"/>
          <p:cNvSpPr>
            <a:spLocks noGrp="1"/>
          </p:cNvSpPr>
          <p:nvPr>
            <p:ph type="body" sz="quarter" idx="14" hasCustomPrompt="1"/>
          </p:nvPr>
        </p:nvSpPr>
        <p:spPr>
          <a:xfrm>
            <a:off x="-1" y="7447605"/>
            <a:ext cx="18286413" cy="1856055"/>
          </a:xfrm>
          <a:solidFill>
            <a:schemeClr val="tx1">
              <a:alpha val="50000"/>
            </a:schemeClr>
          </a:solid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 </a:t>
            </a: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22" name="テキスト プレースホルダー 5"/>
          <p:cNvSpPr>
            <a:spLocks noGrp="1"/>
          </p:cNvSpPr>
          <p:nvPr>
            <p:ph type="body" sz="quarter" idx="13" hasCustomPrompt="1"/>
          </p:nvPr>
        </p:nvSpPr>
        <p:spPr>
          <a:xfrm>
            <a:off x="794779" y="7447605"/>
            <a:ext cx="16696854" cy="1856055"/>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9" name="グラフ プレースホルダー 8"/>
          <p:cNvSpPr>
            <a:spLocks noGrp="1"/>
          </p:cNvSpPr>
          <p:nvPr>
            <p:ph type="chart" sz="quarter" idx="15" hasCustomPrompt="1"/>
          </p:nvPr>
        </p:nvSpPr>
        <p:spPr>
          <a:xfrm>
            <a:off x="795338" y="2524128"/>
            <a:ext cx="16695737" cy="4791075"/>
          </a:xfrm>
          <a:solidFill>
            <a:schemeClr val="tx1">
              <a:alpha val="20000"/>
            </a:schemeClr>
          </a:solidFill>
          <a:effectLst/>
        </p:spPr>
        <p:txBody>
          <a:bodyPr/>
          <a:lstStyle>
            <a:lvl1pPr>
              <a:defRPr/>
            </a:lvl1pPr>
          </a:lstStyle>
          <a:p>
            <a:r>
              <a:rPr lang="en-US" dirty="0" smtClean="0"/>
              <a:t>Add graph here</a:t>
            </a:r>
            <a:endParaRPr lang="en-US" dirty="0"/>
          </a:p>
        </p:txBody>
      </p:sp>
    </p:spTree>
    <p:extLst>
      <p:ext uri="{BB962C8B-B14F-4D97-AF65-F5344CB8AC3E}">
        <p14:creationId xmlns:p14="http://schemas.microsoft.com/office/powerpoint/2010/main" val="29842813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outVertical)">
                                      <p:cBhvr>
                                        <p:cTn id="13" dur="500"/>
                                        <p:tgtEl>
                                          <p:spTgt spid="2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tmplLst>
          <p:tmpl>
            <p:tnLst>
              <p:par>
                <p:cTn presetID="16" presetClass="entr" presetSubtype="37"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barn(outVertical)">
                      <p:cBhvr>
                        <p:cTn dur="500"/>
                        <p:tgtEl>
                          <p:spTgt spid="26"/>
                        </p:tgtEl>
                      </p:cBhvr>
                    </p:animEffect>
                  </p:childTnLst>
                </p:cTn>
              </p:par>
            </p:tnLst>
          </p:tmpl>
        </p:tmplLst>
      </p:bldP>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9"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Graphs">
    <p:spTree>
      <p:nvGrpSpPr>
        <p:cNvPr id="1" name=""/>
        <p:cNvGrpSpPr/>
        <p:nvPr/>
      </p:nvGrpSpPr>
      <p:grpSpPr>
        <a:xfrm>
          <a:off x="0" y="0"/>
          <a:ext cx="0" cy="0"/>
          <a:chOff x="0" y="0"/>
          <a:chExt cx="0" cy="0"/>
        </a:xfrm>
      </p:grpSpPr>
      <p:sp>
        <p:nvSpPr>
          <p:cNvPr id="20" name="正方形/長方形 19"/>
          <p:cNvSpPr/>
          <p:nvPr userDrawn="1"/>
        </p:nvSpPr>
        <p:spPr>
          <a:xfrm>
            <a:off x="537431" y="7447485"/>
            <a:ext cx="8342277" cy="2194406"/>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userDrawn="1"/>
        </p:nvSpPr>
        <p:spPr>
          <a:xfrm>
            <a:off x="9236292" y="7463648"/>
            <a:ext cx="8342277" cy="2194406"/>
          </a:xfrm>
          <a:prstGeom prst="rec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22" name="テキスト プレースホルダー 5"/>
          <p:cNvSpPr>
            <a:spLocks noGrp="1"/>
          </p:cNvSpPr>
          <p:nvPr>
            <p:ph type="body" sz="quarter" idx="13" hasCustomPrompt="1"/>
          </p:nvPr>
        </p:nvSpPr>
        <p:spPr>
          <a:xfrm>
            <a:off x="812008" y="8362348"/>
            <a:ext cx="7868329" cy="1113246"/>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9" name="グラフ プレースホルダー 8"/>
          <p:cNvSpPr>
            <a:spLocks noGrp="1"/>
          </p:cNvSpPr>
          <p:nvPr>
            <p:ph type="chart" sz="quarter" idx="15" hasCustomPrompt="1"/>
          </p:nvPr>
        </p:nvSpPr>
        <p:spPr>
          <a:xfrm>
            <a:off x="812271" y="2524128"/>
            <a:ext cx="7867802" cy="4791075"/>
          </a:xfrm>
          <a:solidFill>
            <a:schemeClr val="tx1">
              <a:alpha val="20000"/>
            </a:schemeClr>
          </a:solidFill>
          <a:effectLst/>
        </p:spPr>
        <p:txBody>
          <a:bodyPr/>
          <a:lstStyle>
            <a:lvl1pPr>
              <a:defRPr/>
            </a:lvl1pPr>
          </a:lstStyle>
          <a:p>
            <a:r>
              <a:rPr lang="en-US" dirty="0" smtClean="0"/>
              <a:t>Add graph here</a:t>
            </a:r>
            <a:endParaRPr lang="en-US" dirty="0"/>
          </a:p>
        </p:txBody>
      </p:sp>
      <p:sp>
        <p:nvSpPr>
          <p:cNvPr id="14" name="グラフ プレースホルダー 8"/>
          <p:cNvSpPr>
            <a:spLocks noGrp="1"/>
          </p:cNvSpPr>
          <p:nvPr>
            <p:ph type="chart" sz="quarter" idx="18" hasCustomPrompt="1"/>
          </p:nvPr>
        </p:nvSpPr>
        <p:spPr>
          <a:xfrm>
            <a:off x="9491022" y="2524007"/>
            <a:ext cx="7867802" cy="4791075"/>
          </a:xfrm>
          <a:solidFill>
            <a:schemeClr val="tx1">
              <a:alpha val="20000"/>
            </a:schemeClr>
          </a:solidFill>
          <a:effectLst/>
        </p:spPr>
        <p:txBody>
          <a:bodyPr/>
          <a:lstStyle>
            <a:lvl1pPr>
              <a:defRPr/>
            </a:lvl1pPr>
          </a:lstStyle>
          <a:p>
            <a:r>
              <a:rPr lang="en-US" dirty="0" smtClean="0"/>
              <a:t>Add graph here</a:t>
            </a:r>
            <a:endParaRPr lang="en-US" dirty="0"/>
          </a:p>
        </p:txBody>
      </p:sp>
      <p:sp>
        <p:nvSpPr>
          <p:cNvPr id="11" name="正方形/長方形 10"/>
          <p:cNvSpPr/>
          <p:nvPr userDrawn="1"/>
        </p:nvSpPr>
        <p:spPr>
          <a:xfrm rot="-180000">
            <a:off x="275072" y="7515611"/>
            <a:ext cx="6676764"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 name="テキスト プレースホルダー 5"/>
          <p:cNvSpPr>
            <a:spLocks noGrp="1"/>
          </p:cNvSpPr>
          <p:nvPr>
            <p:ph type="body" sz="quarter" idx="19" hasCustomPrompt="1"/>
          </p:nvPr>
        </p:nvSpPr>
        <p:spPr>
          <a:xfrm rot="-180000">
            <a:off x="312448" y="7432518"/>
            <a:ext cx="657509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21" hasCustomPrompt="1"/>
          </p:nvPr>
        </p:nvSpPr>
        <p:spPr>
          <a:xfrm>
            <a:off x="9490759" y="8362227"/>
            <a:ext cx="7868329" cy="1113246"/>
          </a:xfrm>
          <a:noFill/>
        </p:spPr>
        <p:txBody>
          <a:bodyPr anchor="t">
            <a:noAutofit/>
          </a:bodyPr>
          <a:lstStyle>
            <a:lvl1pPr algn="l">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8" name="正方形/長方形 17"/>
          <p:cNvSpPr/>
          <p:nvPr userDrawn="1"/>
        </p:nvSpPr>
        <p:spPr>
          <a:xfrm rot="-180000">
            <a:off x="8953823" y="7515490"/>
            <a:ext cx="6676764"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9" name="テキスト プレースホルダー 5"/>
          <p:cNvSpPr>
            <a:spLocks noGrp="1"/>
          </p:cNvSpPr>
          <p:nvPr>
            <p:ph type="body" sz="quarter" idx="22" hasCustomPrompt="1"/>
          </p:nvPr>
        </p:nvSpPr>
        <p:spPr>
          <a:xfrm rot="-180000">
            <a:off x="8991199" y="7432397"/>
            <a:ext cx="657509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266571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250"/>
                            </p:stCondLst>
                            <p:childTnLst>
                              <p:par>
                                <p:cTn id="13" presetID="2" presetClass="entr" presetSubtype="8" decel="100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2250"/>
                            </p:stCondLst>
                            <p:childTnLst>
                              <p:par>
                                <p:cTn id="26" presetID="22" presetClass="entr" presetSubtype="8" fill="hold" grpId="0" nodeType="after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3250"/>
                            </p:stCondLst>
                            <p:childTnLst>
                              <p:par>
                                <p:cTn id="30" presetID="22" presetClass="entr" presetSubtype="8" fill="hold" grpId="0" nodeType="afterEffect">
                                  <p:stCondLst>
                                    <p:cond delay="25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4000"/>
                            </p:stCondLst>
                            <p:childTnLst>
                              <p:par>
                                <p:cTn id="34" presetID="2" presetClass="entr" presetSubtype="8" decel="10000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9" grpId="0" animBg="1"/>
      <p:bldP spid="14" grpId="0" animBg="1"/>
      <p:bldP spid="11" grpId="0" animBg="1"/>
      <p:bldP spid="15" grpId="0">
        <p:tmplLst>
          <p:tmpl>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7" grpId="0">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p:tmplLst>
          <p:tmpl>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4" name="正方形/長方形 3"/>
          <p:cNvSpPr/>
          <p:nvPr userDrawn="1"/>
        </p:nvSpPr>
        <p:spPr>
          <a:xfrm>
            <a:off x="4093029" y="0"/>
            <a:ext cx="10914741" cy="10286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プレースホルダー 2"/>
          <p:cNvSpPr>
            <a:spLocks noGrp="1"/>
          </p:cNvSpPr>
          <p:nvPr>
            <p:ph type="body" sz="quarter" idx="10" hasCustomPrompt="1"/>
          </p:nvPr>
        </p:nvSpPr>
        <p:spPr>
          <a:xfrm>
            <a:off x="4601029" y="855663"/>
            <a:ext cx="9869714" cy="8796337"/>
          </a:xfrm>
          <a:effectLst>
            <a:outerShdw blurRad="50800" dist="38100" dir="2700000" algn="tl" rotWithShape="0">
              <a:schemeClr val="tx1">
                <a:alpha val="40000"/>
              </a:schemeClr>
            </a:outerShdw>
          </a:effectLst>
        </p:spPr>
        <p:txBody>
          <a:bodyPr anchor="ctr">
            <a:normAutofit/>
          </a:bodyPr>
          <a:lstStyle>
            <a:lvl1pPr marL="457200" indent="-457200" algn="l">
              <a:spcBef>
                <a:spcPts val="1200"/>
              </a:spcBef>
              <a:buFont typeface="Wingdings" panose="05000000000000000000" pitchFamily="2" charset="2"/>
              <a:buChar char="§"/>
              <a:defRPr sz="2800">
                <a:solidFill>
                  <a:schemeClr val="bg1"/>
                </a:solidFill>
                <a:latin typeface="+mj-lt"/>
              </a:defRPr>
            </a:lvl1pPr>
            <a:lvl2pPr marL="720000" indent="-360000">
              <a:spcBef>
                <a:spcPts val="600"/>
              </a:spcBef>
              <a:buFont typeface="Arial" panose="020B0604020202020204" pitchFamily="34" charset="0"/>
              <a:buChar char="•"/>
              <a:defRPr sz="2400">
                <a:solidFill>
                  <a:schemeClr val="bg1"/>
                </a:solidFill>
                <a:latin typeface="+mj-lt"/>
              </a:defRPr>
            </a:lvl2pPr>
            <a:lvl3pPr>
              <a:defRPr>
                <a:latin typeface="+mj-lt"/>
              </a:defRPr>
            </a:lvl3pPr>
            <a:lvl4pPr>
              <a:defRPr>
                <a:latin typeface="+mj-lt"/>
              </a:defRPr>
            </a:lvl4pPr>
            <a:lvl5pPr>
              <a:defRPr>
                <a:latin typeface="+mj-lt"/>
              </a:defRPr>
            </a:lvl5pPr>
          </a:lstStyle>
          <a:p>
            <a:pPr lvl="0"/>
            <a:r>
              <a:rPr lang="en-US" altLang="ja-JP" dirty="0" smtClean="0"/>
              <a:t>TEXT</a:t>
            </a:r>
          </a:p>
          <a:p>
            <a:pPr lvl="1"/>
            <a:r>
              <a:rPr lang="en-US" dirty="0" smtClean="0"/>
              <a:t>Level 2</a:t>
            </a:r>
            <a:endParaRPr lang="en-US" dirty="0"/>
          </a:p>
        </p:txBody>
      </p:sp>
      <p:pic>
        <p:nvPicPr>
          <p:cNvPr id="7" name="図 6"/>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rot="20385427" flipH="1">
            <a:off x="2194415" y="978473"/>
            <a:ext cx="460258" cy="8472928"/>
          </a:xfrm>
          <a:prstGeom prst="rect">
            <a:avLst/>
          </a:prstGeom>
          <a:effectLst>
            <a:outerShdw blurRad="152400" dist="76200" dir="11160000" algn="tl" rotWithShape="0">
              <a:prstClr val="black">
                <a:alpha val="40000"/>
              </a:prstClr>
            </a:outerShdw>
          </a:effectLst>
        </p:spPr>
      </p:pic>
      <p:sp>
        <p:nvSpPr>
          <p:cNvPr id="8" name="テキスト プレースホルダー 2"/>
          <p:cNvSpPr>
            <a:spLocks noGrp="1"/>
          </p:cNvSpPr>
          <p:nvPr>
            <p:ph type="body" sz="quarter" idx="11" hasCustomPrompt="1"/>
          </p:nvPr>
        </p:nvSpPr>
        <p:spPr>
          <a:xfrm rot="21120203">
            <a:off x="1471487" y="774347"/>
            <a:ext cx="5269582" cy="1178742"/>
          </a:xfrm>
          <a:effectLst>
            <a:outerShdw blurRad="50800" dist="38100" dir="2700000" algn="tl" rotWithShape="0">
              <a:schemeClr val="tx1">
                <a:alpha val="40000"/>
              </a:schemeClr>
            </a:outerShdw>
          </a:effectLst>
        </p:spPr>
        <p:txBody>
          <a:bodyPr anchor="ctr">
            <a:noAutofit/>
          </a:bodyPr>
          <a:lstStyle>
            <a:lvl1pPr marL="0" indent="0" algn="l">
              <a:buFont typeface="Wingdings" panose="05000000000000000000" pitchFamily="2" charset="2"/>
              <a:buNone/>
              <a:defRPr sz="8000">
                <a:solidFill>
                  <a:schemeClr val="bg1"/>
                </a:solidFill>
                <a:latin typeface="Reenie Beanie" panose="02000000000000000000" pitchFamily="2" charset="0"/>
              </a:defRPr>
            </a:lvl1pPr>
            <a:lvl2pPr marL="720000" indent="-360000">
              <a:spcBef>
                <a:spcPts val="600"/>
              </a:spcBef>
              <a:buFont typeface="Arial" panose="020B0604020202020204" pitchFamily="34" charset="0"/>
              <a:buChar char="•"/>
              <a:defRPr sz="2400">
                <a:solidFill>
                  <a:schemeClr val="bg1"/>
                </a:solidFill>
                <a:latin typeface="+mj-lt"/>
              </a:defRPr>
            </a:lvl2pPr>
            <a:lvl3pPr>
              <a:defRPr>
                <a:latin typeface="+mj-lt"/>
              </a:defRPr>
            </a:lvl3pPr>
            <a:lvl4pPr>
              <a:defRPr>
                <a:latin typeface="+mj-lt"/>
              </a:defRPr>
            </a:lvl4pPr>
            <a:lvl5pPr>
              <a:defRPr>
                <a:latin typeface="+mj-lt"/>
              </a:defRPr>
            </a:lvl5pPr>
          </a:lstStyle>
          <a:p>
            <a:pPr lvl="0"/>
            <a:r>
              <a:rPr lang="en-US" dirty="0" smtClean="0"/>
              <a:t>Notes</a:t>
            </a:r>
          </a:p>
        </p:txBody>
      </p:sp>
    </p:spTree>
    <p:extLst>
      <p:ext uri="{BB962C8B-B14F-4D97-AF65-F5344CB8AC3E}">
        <p14:creationId xmlns:p14="http://schemas.microsoft.com/office/powerpoint/2010/main" val="1131136265"/>
      </p:ext>
    </p:extLst>
  </p:cSld>
  <p:clrMapOvr>
    <a:masterClrMapping/>
  </p:clrMapOvr>
  <p:transition spd="slow">
    <p:wip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9" name="グラフ プレースホルダー 8"/>
          <p:cNvSpPr>
            <a:spLocks noGrp="1"/>
          </p:cNvSpPr>
          <p:nvPr>
            <p:ph type="chart" sz="quarter" idx="15" hasCustomPrompt="1"/>
          </p:nvPr>
        </p:nvSpPr>
        <p:spPr>
          <a:xfrm>
            <a:off x="430970" y="2702954"/>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11" name="正方形/長方形 10"/>
          <p:cNvSpPr/>
          <p:nvPr userDrawn="1"/>
        </p:nvSpPr>
        <p:spPr>
          <a:xfrm rot="21600000">
            <a:off x="430970" y="6743721"/>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userDrawn="1"/>
        </p:nvSpPr>
        <p:spPr>
          <a:xfrm rot="-180000">
            <a:off x="256136" y="6834005"/>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6" name="テキスト プレースホルダー 5"/>
          <p:cNvSpPr>
            <a:spLocks noGrp="1"/>
          </p:cNvSpPr>
          <p:nvPr>
            <p:ph type="body" sz="quarter" idx="13" hasCustomPrompt="1"/>
          </p:nvPr>
        </p:nvSpPr>
        <p:spPr>
          <a:xfrm>
            <a:off x="433093" y="7727005"/>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7" name="テキスト プレースホルダー 5"/>
          <p:cNvSpPr>
            <a:spLocks noGrp="1"/>
          </p:cNvSpPr>
          <p:nvPr>
            <p:ph type="body" sz="quarter" idx="14" hasCustomPrompt="1"/>
          </p:nvPr>
        </p:nvSpPr>
        <p:spPr>
          <a:xfrm rot="-180000">
            <a:off x="293483" y="6749821"/>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24" name="グラフ プレースホルダー 8"/>
          <p:cNvSpPr>
            <a:spLocks noGrp="1"/>
          </p:cNvSpPr>
          <p:nvPr>
            <p:ph type="chart" sz="quarter" idx="16" hasCustomPrompt="1"/>
          </p:nvPr>
        </p:nvSpPr>
        <p:spPr>
          <a:xfrm>
            <a:off x="4897980" y="2702954"/>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25" name="正方形/長方形 24"/>
          <p:cNvSpPr/>
          <p:nvPr userDrawn="1"/>
        </p:nvSpPr>
        <p:spPr>
          <a:xfrm rot="21600000">
            <a:off x="4897980" y="6743721"/>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p:cNvSpPr/>
          <p:nvPr userDrawn="1"/>
        </p:nvSpPr>
        <p:spPr>
          <a:xfrm rot="-180000">
            <a:off x="4691563" y="6834005"/>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8" name="テキスト プレースホルダー 5"/>
          <p:cNvSpPr>
            <a:spLocks noGrp="1"/>
          </p:cNvSpPr>
          <p:nvPr>
            <p:ph type="body" sz="quarter" idx="17" hasCustomPrompt="1"/>
          </p:nvPr>
        </p:nvSpPr>
        <p:spPr>
          <a:xfrm>
            <a:off x="4904484" y="7727005"/>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29" name="テキスト プレースホルダー 5"/>
          <p:cNvSpPr>
            <a:spLocks noGrp="1"/>
          </p:cNvSpPr>
          <p:nvPr>
            <p:ph type="body" sz="quarter" idx="18" hasCustomPrompt="1"/>
          </p:nvPr>
        </p:nvSpPr>
        <p:spPr>
          <a:xfrm rot="-180000">
            <a:off x="4728910" y="6749821"/>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30" name="グラフ プレースホルダー 8"/>
          <p:cNvSpPr>
            <a:spLocks noGrp="1"/>
          </p:cNvSpPr>
          <p:nvPr>
            <p:ph type="chart" sz="quarter" idx="19" hasCustomPrompt="1"/>
          </p:nvPr>
        </p:nvSpPr>
        <p:spPr>
          <a:xfrm>
            <a:off x="9364990" y="2702954"/>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31" name="正方形/長方形 30"/>
          <p:cNvSpPr/>
          <p:nvPr userDrawn="1"/>
        </p:nvSpPr>
        <p:spPr>
          <a:xfrm rot="21600000">
            <a:off x="9364990" y="6743721"/>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userDrawn="1"/>
        </p:nvSpPr>
        <p:spPr>
          <a:xfrm rot="-180000">
            <a:off x="9153281" y="6834005"/>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3" name="テキスト プレースホルダー 5"/>
          <p:cNvSpPr>
            <a:spLocks noGrp="1"/>
          </p:cNvSpPr>
          <p:nvPr>
            <p:ph type="body" sz="quarter" idx="20" hasCustomPrompt="1"/>
          </p:nvPr>
        </p:nvSpPr>
        <p:spPr>
          <a:xfrm>
            <a:off x="9375875" y="7727005"/>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4" name="テキスト プレースホルダー 5"/>
          <p:cNvSpPr>
            <a:spLocks noGrp="1"/>
          </p:cNvSpPr>
          <p:nvPr>
            <p:ph type="body" sz="quarter" idx="21" hasCustomPrompt="1"/>
          </p:nvPr>
        </p:nvSpPr>
        <p:spPr>
          <a:xfrm rot="-180000">
            <a:off x="9190628" y="6749821"/>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
        <p:nvSpPr>
          <p:cNvPr id="35" name="グラフ プレースホルダー 8"/>
          <p:cNvSpPr>
            <a:spLocks noGrp="1"/>
          </p:cNvSpPr>
          <p:nvPr>
            <p:ph type="chart" sz="quarter" idx="22" hasCustomPrompt="1"/>
          </p:nvPr>
        </p:nvSpPr>
        <p:spPr>
          <a:xfrm>
            <a:off x="13832001" y="2710335"/>
            <a:ext cx="3960000" cy="3960000"/>
          </a:xfrm>
          <a:solidFill>
            <a:schemeClr val="tx1">
              <a:alpha val="20000"/>
            </a:schemeClr>
          </a:solidFill>
        </p:spPr>
        <p:txBody>
          <a:bodyPr/>
          <a:lstStyle>
            <a:lvl1pPr>
              <a:defRPr/>
            </a:lvl1pPr>
          </a:lstStyle>
          <a:p>
            <a:r>
              <a:rPr lang="en-US" dirty="0" smtClean="0"/>
              <a:t>Add graph here</a:t>
            </a:r>
            <a:endParaRPr lang="en-US" dirty="0"/>
          </a:p>
        </p:txBody>
      </p:sp>
      <p:sp>
        <p:nvSpPr>
          <p:cNvPr id="36" name="正方形/長方形 35"/>
          <p:cNvSpPr/>
          <p:nvPr userDrawn="1"/>
        </p:nvSpPr>
        <p:spPr>
          <a:xfrm rot="21600000">
            <a:off x="13832001" y="6751102"/>
            <a:ext cx="3960000" cy="282312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userDrawn="1"/>
        </p:nvSpPr>
        <p:spPr>
          <a:xfrm rot="-180000">
            <a:off x="13623717" y="6841386"/>
            <a:ext cx="3937910" cy="672480"/>
          </a:xfrm>
          <a:prstGeom prst="rect">
            <a:avLst/>
          </a:prstGeom>
          <a:blipFill dpi="0" rotWithShape="1">
            <a:blip r:embed="rId2"/>
            <a:srcRect/>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8" name="テキスト プレースホルダー 5"/>
          <p:cNvSpPr>
            <a:spLocks noGrp="1"/>
          </p:cNvSpPr>
          <p:nvPr>
            <p:ph type="body" sz="quarter" idx="23" hasCustomPrompt="1"/>
          </p:nvPr>
        </p:nvSpPr>
        <p:spPr>
          <a:xfrm>
            <a:off x="13847267" y="7734386"/>
            <a:ext cx="3944734" cy="1719103"/>
          </a:xfrm>
          <a:noFill/>
        </p:spPr>
        <p:txBody>
          <a:bodyPr anchor="t">
            <a:noAutofit/>
          </a:bodyPr>
          <a:lstStyle>
            <a:lvl1pPr>
              <a:lnSpc>
                <a:spcPct val="120000"/>
              </a:lnSpc>
              <a:spcBef>
                <a:spcPts val="600"/>
              </a:spcBef>
              <a:defRPr sz="20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39" name="テキスト プレースホルダー 5"/>
          <p:cNvSpPr>
            <a:spLocks noGrp="1"/>
          </p:cNvSpPr>
          <p:nvPr>
            <p:ph type="body" sz="quarter" idx="24" hasCustomPrompt="1"/>
          </p:nvPr>
        </p:nvSpPr>
        <p:spPr>
          <a:xfrm rot="-180000">
            <a:off x="13661064" y="6757202"/>
            <a:ext cx="3877948" cy="792088"/>
          </a:xfrm>
          <a:noFill/>
        </p:spPr>
        <p:txBody>
          <a:bodyPr anchor="b">
            <a:noAutofit/>
          </a:bodyPr>
          <a:lstStyle>
            <a:lvl1pPr>
              <a:lnSpc>
                <a:spcPct val="120000"/>
              </a:lnSpc>
              <a:spcBef>
                <a:spcPts val="600"/>
              </a:spcBef>
              <a:defRPr sz="3200" spc="300">
                <a:solidFill>
                  <a:schemeClr val="tx2"/>
                </a:solidFill>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22257704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500"/>
                            </p:stCondLst>
                            <p:childTnLst>
                              <p:par>
                                <p:cTn id="13" presetID="2" presetClass="entr" presetSubtype="8" decel="10000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2500"/>
                            </p:stCondLst>
                            <p:childTnLst>
                              <p:par>
                                <p:cTn id="26" presetID="21" presetClass="entr" presetSubtype="1" fill="hold" grpId="0" nodeType="afterEffect">
                                  <p:stCondLst>
                                    <p:cond delay="25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1000"/>
                                        <p:tgtEl>
                                          <p:spTgt spid="24"/>
                                        </p:tgtEl>
                                      </p:cBhvr>
                                    </p:animEffect>
                                  </p:childTnLst>
                                </p:cTn>
                              </p:par>
                            </p:childTnLst>
                          </p:cTn>
                        </p:par>
                        <p:par>
                          <p:cTn id="29" fill="hold">
                            <p:stCondLst>
                              <p:cond delay="3750"/>
                            </p:stCondLst>
                            <p:childTnLst>
                              <p:par>
                                <p:cTn id="30" presetID="16" presetClass="entr" presetSubtype="37"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outVertical)">
                                      <p:cBhvr>
                                        <p:cTn id="32" dur="500"/>
                                        <p:tgtEl>
                                          <p:spTgt spid="25"/>
                                        </p:tgtEl>
                                      </p:cBhvr>
                                    </p:animEffect>
                                  </p:childTnLst>
                                </p:cTn>
                              </p:par>
                            </p:childTnLst>
                          </p:cTn>
                        </p:par>
                        <p:par>
                          <p:cTn id="33" fill="hold">
                            <p:stCondLst>
                              <p:cond delay="4250"/>
                            </p:stCondLst>
                            <p:childTnLst>
                              <p:par>
                                <p:cTn id="34" presetID="2" presetClass="entr" presetSubtype="8" decel="10000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0-#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5250"/>
                            </p:stCondLst>
                            <p:childTnLst>
                              <p:par>
                                <p:cTn id="47" presetID="21" presetClass="entr" presetSubtype="1" fill="hold" grpId="0" nodeType="afterEffect">
                                  <p:stCondLst>
                                    <p:cond delay="250"/>
                                  </p:stCondLst>
                                  <p:childTnLst>
                                    <p:set>
                                      <p:cBhvr>
                                        <p:cTn id="48" dur="1" fill="hold">
                                          <p:stCondLst>
                                            <p:cond delay="0"/>
                                          </p:stCondLst>
                                        </p:cTn>
                                        <p:tgtEl>
                                          <p:spTgt spid="30"/>
                                        </p:tgtEl>
                                        <p:attrNameLst>
                                          <p:attrName>style.visibility</p:attrName>
                                        </p:attrNameLst>
                                      </p:cBhvr>
                                      <p:to>
                                        <p:strVal val="visible"/>
                                      </p:to>
                                    </p:set>
                                    <p:animEffect transition="in" filter="wheel(1)">
                                      <p:cBhvr>
                                        <p:cTn id="49" dur="1000"/>
                                        <p:tgtEl>
                                          <p:spTgt spid="30"/>
                                        </p:tgtEl>
                                      </p:cBhvr>
                                    </p:animEffect>
                                  </p:childTnLst>
                                </p:cTn>
                              </p:par>
                            </p:childTnLst>
                          </p:cTn>
                        </p:par>
                        <p:par>
                          <p:cTn id="50" fill="hold">
                            <p:stCondLst>
                              <p:cond delay="6500"/>
                            </p:stCondLst>
                            <p:childTnLst>
                              <p:par>
                                <p:cTn id="51" presetID="16" presetClass="entr" presetSubtype="37"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outVertical)">
                                      <p:cBhvr>
                                        <p:cTn id="53" dur="500"/>
                                        <p:tgtEl>
                                          <p:spTgt spid="31"/>
                                        </p:tgtEl>
                                      </p:cBhvr>
                                    </p:animEffect>
                                  </p:childTnLst>
                                </p:cTn>
                              </p:par>
                            </p:childTnLst>
                          </p:cTn>
                        </p:par>
                        <p:par>
                          <p:cTn id="54" fill="hold">
                            <p:stCondLst>
                              <p:cond delay="7000"/>
                            </p:stCondLst>
                            <p:childTnLst>
                              <p:par>
                                <p:cTn id="55" presetID="2" presetClass="entr" presetSubtype="8" decel="10000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0-#ppt_w/2"/>
                                          </p:val>
                                        </p:tav>
                                        <p:tav tm="100000">
                                          <p:val>
                                            <p:strVal val="#ppt_x"/>
                                          </p:val>
                                        </p:tav>
                                      </p:tavLst>
                                    </p:anim>
                                    <p:anim calcmode="lin" valueType="num">
                                      <p:cBhvr additive="base">
                                        <p:cTn id="62" dur="500" fill="hold"/>
                                        <p:tgtEl>
                                          <p:spTgt spid="32"/>
                                        </p:tgtEl>
                                        <p:attrNameLst>
                                          <p:attrName>ppt_y</p:attrName>
                                        </p:attrNameLst>
                                      </p:cBhvr>
                                      <p:tavLst>
                                        <p:tav tm="0">
                                          <p:val>
                                            <p:strVal val="#ppt_y"/>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par>
                          <p:cTn id="67" fill="hold">
                            <p:stCondLst>
                              <p:cond delay="8000"/>
                            </p:stCondLst>
                            <p:childTnLst>
                              <p:par>
                                <p:cTn id="68" presetID="21" presetClass="entr" presetSubtype="1" fill="hold" grpId="0" nodeType="afterEffect">
                                  <p:stCondLst>
                                    <p:cond delay="250"/>
                                  </p:stCondLst>
                                  <p:childTnLst>
                                    <p:set>
                                      <p:cBhvr>
                                        <p:cTn id="69" dur="1" fill="hold">
                                          <p:stCondLst>
                                            <p:cond delay="0"/>
                                          </p:stCondLst>
                                        </p:cTn>
                                        <p:tgtEl>
                                          <p:spTgt spid="35"/>
                                        </p:tgtEl>
                                        <p:attrNameLst>
                                          <p:attrName>style.visibility</p:attrName>
                                        </p:attrNameLst>
                                      </p:cBhvr>
                                      <p:to>
                                        <p:strVal val="visible"/>
                                      </p:to>
                                    </p:set>
                                    <p:animEffect transition="in" filter="wheel(1)">
                                      <p:cBhvr>
                                        <p:cTn id="70" dur="1000"/>
                                        <p:tgtEl>
                                          <p:spTgt spid="35"/>
                                        </p:tgtEl>
                                      </p:cBhvr>
                                    </p:animEffect>
                                  </p:childTnLst>
                                </p:cTn>
                              </p:par>
                            </p:childTnLst>
                          </p:cTn>
                        </p:par>
                        <p:par>
                          <p:cTn id="71" fill="hold">
                            <p:stCondLst>
                              <p:cond delay="9250"/>
                            </p:stCondLst>
                            <p:childTnLst>
                              <p:par>
                                <p:cTn id="72" presetID="16" presetClass="entr" presetSubtype="37"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arn(outVertical)">
                                      <p:cBhvr>
                                        <p:cTn id="74" dur="500"/>
                                        <p:tgtEl>
                                          <p:spTgt spid="36"/>
                                        </p:tgtEl>
                                      </p:cBhvr>
                                    </p:animEffect>
                                  </p:childTnLst>
                                </p:cTn>
                              </p:par>
                            </p:childTnLst>
                          </p:cTn>
                        </p:par>
                        <p:par>
                          <p:cTn id="75" fill="hold">
                            <p:stCondLst>
                              <p:cond delay="9750"/>
                            </p:stCondLst>
                            <p:childTnLst>
                              <p:par>
                                <p:cTn id="76" presetID="2" presetClass="entr" presetSubtype="8" decel="100000"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500" fill="hold"/>
                                        <p:tgtEl>
                                          <p:spTgt spid="39"/>
                                        </p:tgtEl>
                                        <p:attrNameLst>
                                          <p:attrName>ppt_x</p:attrName>
                                        </p:attrNameLst>
                                      </p:cBhvr>
                                      <p:tavLst>
                                        <p:tav tm="0">
                                          <p:val>
                                            <p:strVal val="0-#ppt_w/2"/>
                                          </p:val>
                                        </p:tav>
                                        <p:tav tm="100000">
                                          <p:val>
                                            <p:strVal val="#ppt_x"/>
                                          </p:val>
                                        </p:tav>
                                      </p:tavLst>
                                    </p:anim>
                                    <p:anim calcmode="lin" valueType="num">
                                      <p:cBhvr additive="base">
                                        <p:cTn id="79" dur="500" fill="hold"/>
                                        <p:tgtEl>
                                          <p:spTgt spid="39"/>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additive="base">
                                        <p:cTn id="82" dur="500" fill="hold"/>
                                        <p:tgtEl>
                                          <p:spTgt spid="37"/>
                                        </p:tgtEl>
                                        <p:attrNameLst>
                                          <p:attrName>ppt_x</p:attrName>
                                        </p:attrNameLst>
                                      </p:cBhvr>
                                      <p:tavLst>
                                        <p:tav tm="0">
                                          <p:val>
                                            <p:strVal val="0-#ppt_w/2"/>
                                          </p:val>
                                        </p:tav>
                                        <p:tav tm="100000">
                                          <p:val>
                                            <p:strVal val="#ppt_x"/>
                                          </p:val>
                                        </p:tav>
                                      </p:tavLst>
                                    </p:anim>
                                    <p:anim calcmode="lin" valueType="num">
                                      <p:cBhvr additive="base">
                                        <p:cTn id="83" dur="500" fill="hold"/>
                                        <p:tgtEl>
                                          <p:spTgt spid="37"/>
                                        </p:tgtEl>
                                        <p:attrNameLst>
                                          <p:attrName>ppt_y</p:attrName>
                                        </p:attrNameLst>
                                      </p:cBhvr>
                                      <p:tavLst>
                                        <p:tav tm="0">
                                          <p:val>
                                            <p:strVal val="#ppt_y"/>
                                          </p:val>
                                        </p:tav>
                                        <p:tav tm="100000">
                                          <p:val>
                                            <p:strVal val="#ppt_y"/>
                                          </p:val>
                                        </p:tav>
                                      </p:tavLst>
                                    </p:anim>
                                  </p:childTnLst>
                                </p:cTn>
                              </p:par>
                            </p:childTnLst>
                          </p:cTn>
                        </p:par>
                        <p:par>
                          <p:cTn id="84" fill="hold">
                            <p:stCondLst>
                              <p:cond delay="10250"/>
                            </p:stCondLst>
                            <p:childTnLst>
                              <p:par>
                                <p:cTn id="85" presetID="22" presetClass="entr" presetSubtype="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6" grpId="0">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2" presetClass="entr" presetSubtype="8"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24" grpId="0" animBg="1"/>
      <p:bldP spid="25" grpId="0" animBg="1"/>
      <p:bldP spid="27" grpId="0" animBg="1"/>
      <p:bldP spid="28" grpId="0">
        <p:tmplLst>
          <p:tmpl>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p:tmplLst>
          <p:tmpl>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animBg="1"/>
      <p:bldP spid="33" grpId="0">
        <p:tmplLst>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p:tmplLst>
          <p:tmpl>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P spid="37" grpId="0" animBg="1"/>
      <p:bldP spid="38" grpId="0">
        <p:tmplLst>
          <p:tmpl>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p:tmplLst>
          <p:tmpl>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64277"/>
            <a:ext cx="13450959" cy="413913"/>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6388" y="6365768"/>
            <a:ext cx="4615261" cy="415410"/>
          </a:xfrm>
          <a:prstGeom prst="rect">
            <a:avLst/>
          </a:prstGeom>
        </p:spPr>
      </p:pic>
      <p:sp>
        <p:nvSpPr>
          <p:cNvPr id="9" name="Rectangle 8"/>
          <p:cNvSpPr/>
          <p:nvPr/>
        </p:nvSpPr>
        <p:spPr>
          <a:xfrm>
            <a:off x="1" y="3885117"/>
            <a:ext cx="13450960" cy="24904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666387" y="3885117"/>
            <a:ext cx="4615263" cy="2490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20394" y="4100564"/>
            <a:ext cx="12215141" cy="2059605"/>
          </a:xfrm>
        </p:spPr>
        <p:txBody>
          <a:bodyPr anchor="b">
            <a:noAutofit/>
          </a:bodyPr>
          <a:lstStyle>
            <a:lvl1pPr algn="r">
              <a:defRPr sz="8099"/>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020394" y="6591059"/>
            <a:ext cx="12215141" cy="1676531"/>
          </a:xfrm>
        </p:spPr>
        <p:txBody>
          <a:bodyPr>
            <a:normAutofit/>
          </a:bodyPr>
          <a:lstStyle>
            <a:lvl1pPr marL="0" indent="0" algn="r">
              <a:buNone/>
              <a:defRPr sz="3000"/>
            </a:lvl1pPr>
            <a:lvl2pPr marL="685754" indent="0" algn="ctr">
              <a:buNone/>
              <a:defRPr sz="3000"/>
            </a:lvl2pPr>
            <a:lvl3pPr marL="1371509" indent="0" algn="ctr">
              <a:buNone/>
              <a:defRPr sz="2700"/>
            </a:lvl3pPr>
            <a:lvl4pPr marL="2057263" indent="0" algn="ctr">
              <a:buNone/>
              <a:defRPr sz="2400"/>
            </a:lvl4pPr>
            <a:lvl5pPr marL="2743017" indent="0" algn="ctr">
              <a:buNone/>
              <a:defRPr sz="2400"/>
            </a:lvl5pPr>
            <a:lvl6pPr marL="3428771" indent="0" algn="ctr">
              <a:buNone/>
              <a:defRPr sz="2400"/>
            </a:lvl6pPr>
            <a:lvl7pPr marL="4114526" indent="0" algn="ctr">
              <a:buNone/>
              <a:defRPr sz="2400"/>
            </a:lvl7pPr>
            <a:lvl8pPr marL="4800280" indent="0" algn="ctr">
              <a:buNone/>
              <a:defRPr sz="2400"/>
            </a:lvl8pPr>
            <a:lvl9pPr marL="5486034" indent="0" algn="ctr">
              <a:buNone/>
              <a:defRPr sz="24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eaLnBrk="1" latinLnBrk="0" hangingPunct="1"/>
            <a:fld id="{6173AB48-18C4-4706-A073-17B5AFD42420}" type="datetime1">
              <a:rPr lang="en-US" altLang="ja-JP" smtClean="0"/>
              <a:t>9/15/2017</a:t>
            </a:fld>
            <a:endParaRPr lang="en-US"/>
          </a:p>
        </p:txBody>
      </p:sp>
      <p:sp>
        <p:nvSpPr>
          <p:cNvPr id="5" name="Footer Placeholder 4"/>
          <p:cNvSpPr>
            <a:spLocks noGrp="1"/>
          </p:cNvSpPr>
          <p:nvPr>
            <p:ph type="ftr" sz="quarter" idx="11"/>
          </p:nvPr>
        </p:nvSpPr>
        <p:spPr>
          <a:xfrm>
            <a:off x="15090317" y="9739312"/>
            <a:ext cx="3196096" cy="547688"/>
          </a:xfrm>
        </p:spPr>
        <p:txBody>
          <a:bodyPr/>
          <a:lstStyle/>
          <a:p>
            <a:r>
              <a:rPr kumimoji="0" lang="en-US" smtClean="0"/>
              <a:t>Copyright © Tomoko Nishimura</a:t>
            </a:r>
            <a:endParaRPr kumimoji="0" lang="en-US"/>
          </a:p>
        </p:txBody>
      </p:sp>
      <p:sp>
        <p:nvSpPr>
          <p:cNvPr id="6" name="Slide Number Placeholder 5"/>
          <p:cNvSpPr>
            <a:spLocks noGrp="1"/>
          </p:cNvSpPr>
          <p:nvPr>
            <p:ph type="sldNum" sz="quarter" idx="12"/>
          </p:nvPr>
        </p:nvSpPr>
        <p:spPr>
          <a:xfrm>
            <a:off x="13881814" y="4125506"/>
            <a:ext cx="1757679" cy="2034663"/>
          </a:xfrm>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1844027299"/>
      </p:ext>
    </p:extLst>
  </p:cSld>
  <p:clrMapOvr>
    <a:masterClrMapping/>
  </p:clrMapOvr>
  <p:transition spd="slow">
    <p:wip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955360"/>
            <a:ext cx="15655359" cy="481746"/>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362" y="2956851"/>
            <a:ext cx="2404287" cy="216405"/>
          </a:xfrm>
          <a:prstGeom prst="rect">
            <a:avLst/>
          </a:prstGeom>
        </p:spPr>
      </p:pic>
      <p:sp>
        <p:nvSpPr>
          <p:cNvPr id="17" name="Rectangle 16"/>
          <p:cNvSpPr/>
          <p:nvPr/>
        </p:nvSpPr>
        <p:spPr>
          <a:xfrm>
            <a:off x="0" y="914400"/>
            <a:ext cx="15655359" cy="20522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5877363" y="914400"/>
            <a:ext cx="2404287" cy="205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normAutofit/>
          </a:bodyPr>
          <a:lstStyle>
            <a:lvl1pPr>
              <a:defRPr sz="3600"/>
            </a:lvl1pPr>
            <a:lvl2pPr>
              <a:defRPr sz="3000"/>
            </a:lvl2pPr>
            <a:lvl3pPr>
              <a:defRPr sz="2700"/>
            </a:lvl3pPr>
            <a:lvl4pPr>
              <a:defRPr sz="2400"/>
            </a:lvl4pPr>
            <a:lvl5pPr>
              <a:defRPr sz="24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eaLnBrk="1" latinLnBrk="0" hangingPunct="1"/>
            <a:fld id="{A22B4482-082B-4A81-B905-1EE3FC2CEE7B}" type="datetime1">
              <a:rPr lang="en-US" altLang="ja-JP" smtClean="0"/>
              <a:t>9/15/2017</a:t>
            </a:fld>
            <a:endParaRPr lang="en-US"/>
          </a:p>
        </p:txBody>
      </p:sp>
      <p:sp>
        <p:nvSpPr>
          <p:cNvPr id="5" name="Footer Placeholder 4"/>
          <p:cNvSpPr>
            <a:spLocks noGrp="1"/>
          </p:cNvSpPr>
          <p:nvPr>
            <p:ph type="ftr" sz="quarter" idx="11"/>
          </p:nvPr>
        </p:nvSpPr>
        <p:spPr>
          <a:xfrm>
            <a:off x="15328311" y="9739312"/>
            <a:ext cx="2958102" cy="547688"/>
          </a:xfrm>
        </p:spPr>
        <p:txBody>
          <a:bodyPr/>
          <a:lstStyle/>
          <a:p>
            <a:r>
              <a:rPr kumimoji="0" lang="en-US" smtClean="0"/>
              <a:t>Copyright © Tomoko Nishimura</a:t>
            </a:r>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19894577"/>
      </p:ext>
    </p:extLst>
  </p:cSld>
  <p:clrMapOvr>
    <a:masterClrMapping/>
  </p:clrMapOvr>
  <p:transition spd="slow">
    <p:wip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30361"/>
            <a:ext cx="15655359" cy="481746"/>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359" y="6131852"/>
            <a:ext cx="2404287" cy="216405"/>
          </a:xfrm>
          <a:prstGeom prst="rect">
            <a:avLst/>
          </a:prstGeom>
        </p:spPr>
      </p:pic>
      <p:sp>
        <p:nvSpPr>
          <p:cNvPr id="9" name="Rectangle 8"/>
          <p:cNvSpPr/>
          <p:nvPr/>
        </p:nvSpPr>
        <p:spPr>
          <a:xfrm>
            <a:off x="-3" y="4089401"/>
            <a:ext cx="15655359" cy="20522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5877360" y="4089401"/>
            <a:ext cx="2404287" cy="205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20394" y="4304843"/>
            <a:ext cx="14419539" cy="1636182"/>
          </a:xfrm>
        </p:spPr>
        <p:txBody>
          <a:bodyPr anchor="ctr">
            <a:normAutofit/>
          </a:bodyPr>
          <a:lstStyle>
            <a:lvl1pPr algn="r">
              <a:defRPr sz="5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20394" y="6348257"/>
            <a:ext cx="14419539" cy="2556026"/>
          </a:xfrm>
        </p:spPr>
        <p:txBody>
          <a:bodyPr>
            <a:normAutofit/>
          </a:bodyPr>
          <a:lstStyle>
            <a:lvl1pPr marL="0" indent="0" algn="r">
              <a:buNone/>
              <a:defRPr sz="3000">
                <a:solidFill>
                  <a:schemeClr val="tx1">
                    <a:tint val="75000"/>
                  </a:schemeClr>
                </a:solidFill>
              </a:defRPr>
            </a:lvl1pPr>
            <a:lvl2pPr marL="685754" indent="0">
              <a:buNone/>
              <a:defRPr sz="3000">
                <a:solidFill>
                  <a:schemeClr val="tx1">
                    <a:tint val="75000"/>
                  </a:schemeClr>
                </a:solidFill>
              </a:defRPr>
            </a:lvl2pPr>
            <a:lvl3pPr marL="1371509" indent="0">
              <a:buNone/>
              <a:defRPr sz="2700">
                <a:solidFill>
                  <a:schemeClr val="tx1">
                    <a:tint val="75000"/>
                  </a:schemeClr>
                </a:solidFill>
              </a:defRPr>
            </a:lvl3pPr>
            <a:lvl4pPr marL="2057263" indent="0">
              <a:buNone/>
              <a:defRPr sz="2400">
                <a:solidFill>
                  <a:schemeClr val="tx1">
                    <a:tint val="75000"/>
                  </a:schemeClr>
                </a:solidFill>
              </a:defRPr>
            </a:lvl4pPr>
            <a:lvl5pPr marL="2743017" indent="0">
              <a:buNone/>
              <a:defRPr sz="2400">
                <a:solidFill>
                  <a:schemeClr val="tx1">
                    <a:tint val="75000"/>
                  </a:schemeClr>
                </a:solidFill>
              </a:defRPr>
            </a:lvl5pPr>
            <a:lvl6pPr marL="3428771" indent="0">
              <a:buNone/>
              <a:defRPr sz="2400">
                <a:solidFill>
                  <a:schemeClr val="tx1">
                    <a:tint val="75000"/>
                  </a:schemeClr>
                </a:solidFill>
              </a:defRPr>
            </a:lvl6pPr>
            <a:lvl7pPr marL="4114526" indent="0">
              <a:buNone/>
              <a:defRPr sz="2400">
                <a:solidFill>
                  <a:schemeClr val="tx1">
                    <a:tint val="75000"/>
                  </a:schemeClr>
                </a:solidFill>
              </a:defRPr>
            </a:lvl7pPr>
            <a:lvl8pPr marL="4800280" indent="0">
              <a:buNone/>
              <a:defRPr sz="2400">
                <a:solidFill>
                  <a:schemeClr val="tx1">
                    <a:tint val="75000"/>
                  </a:schemeClr>
                </a:solidFill>
              </a:defRPr>
            </a:lvl8pPr>
            <a:lvl9pPr marL="5486034" indent="0">
              <a:buNone/>
              <a:defRPr sz="2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eaLnBrk="1" latinLnBrk="0" hangingPunct="1"/>
            <a:fld id="{E43B4212-6321-46AE-B73F-1E35371F3CCC}" type="datetime1">
              <a:rPr lang="en-US" altLang="ja-JP" smtClean="0"/>
              <a:t>9/15/2017</a:t>
            </a:fld>
            <a:endParaRPr lang="en-US"/>
          </a:p>
        </p:txBody>
      </p:sp>
      <p:sp>
        <p:nvSpPr>
          <p:cNvPr id="5" name="Footer Placeholder 4"/>
          <p:cNvSpPr>
            <a:spLocks noGrp="1"/>
          </p:cNvSpPr>
          <p:nvPr>
            <p:ph type="ftr" sz="quarter" idx="11"/>
          </p:nvPr>
        </p:nvSpPr>
        <p:spPr>
          <a:xfrm>
            <a:off x="15235861" y="9739312"/>
            <a:ext cx="3045785" cy="547688"/>
          </a:xfrm>
        </p:spPr>
        <p:txBody>
          <a:bodyPr/>
          <a:lstStyle/>
          <a:p>
            <a:r>
              <a:rPr kumimoji="0" lang="en-US" smtClean="0"/>
              <a:t>Copyright © Tomoko Nishimura</a:t>
            </a:r>
            <a:endParaRPr kumimoji="0" lang="en-US"/>
          </a:p>
        </p:txBody>
      </p:sp>
      <p:sp>
        <p:nvSpPr>
          <p:cNvPr id="6" name="Slide Number Placeholder 5"/>
          <p:cNvSpPr>
            <a:spLocks noGrp="1"/>
          </p:cNvSpPr>
          <p:nvPr>
            <p:ph type="sldNum" sz="quarter" idx="12"/>
          </p:nvPr>
        </p:nvSpPr>
        <p:spPr>
          <a:xfrm>
            <a:off x="16092787" y="4304843"/>
            <a:ext cx="1731076" cy="1636184"/>
          </a:xfrm>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2769560844"/>
      </p:ext>
    </p:extLst>
  </p:cSld>
  <p:clrMapOvr>
    <a:masterClrMapping/>
  </p:clrMapOvr>
  <p:transition spd="slow">
    <p:wip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955360"/>
            <a:ext cx="15655359" cy="481746"/>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362" y="2956851"/>
            <a:ext cx="2404287" cy="216405"/>
          </a:xfrm>
          <a:prstGeom prst="rect">
            <a:avLst/>
          </a:prstGeom>
        </p:spPr>
      </p:pic>
      <p:sp>
        <p:nvSpPr>
          <p:cNvPr id="10" name="Rectangle 9"/>
          <p:cNvSpPr/>
          <p:nvPr/>
        </p:nvSpPr>
        <p:spPr>
          <a:xfrm>
            <a:off x="0" y="914400"/>
            <a:ext cx="15655359" cy="20522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5877363" y="914400"/>
            <a:ext cx="2404287" cy="205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20392" y="3505310"/>
            <a:ext cx="7046925" cy="539897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8390456" y="3505310"/>
            <a:ext cx="7049475" cy="539897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eaLnBrk="1" latinLnBrk="0" hangingPunct="1"/>
            <a:fld id="{EE6BAD2B-8EE2-462E-A2BE-E52B93CC0B82}" type="datetime1">
              <a:rPr lang="en-US" altLang="ja-JP" smtClean="0"/>
              <a:t>9/15/2017</a:t>
            </a:fld>
            <a:endParaRPr lang="en-US"/>
          </a:p>
        </p:txBody>
      </p:sp>
      <p:sp>
        <p:nvSpPr>
          <p:cNvPr id="6" name="Footer Placeholder 5"/>
          <p:cNvSpPr>
            <a:spLocks noGrp="1"/>
          </p:cNvSpPr>
          <p:nvPr>
            <p:ph type="ftr" sz="quarter" idx="11"/>
          </p:nvPr>
        </p:nvSpPr>
        <p:spPr/>
        <p:txBody>
          <a:bodyPr/>
          <a:lstStyle/>
          <a:p>
            <a:r>
              <a:rPr kumimoji="0" lang="en-US" smtClean="0"/>
              <a:t>Copyright © Tomoko Nishimura</a:t>
            </a:r>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2425663402"/>
      </p:ext>
    </p:extLst>
  </p:cSld>
  <p:clrMapOvr>
    <a:masterClrMapping/>
  </p:clrMapOvr>
  <p:transition spd="slow">
    <p:wip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955360"/>
            <a:ext cx="15655359" cy="481746"/>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362" y="2956851"/>
            <a:ext cx="2404287" cy="216405"/>
          </a:xfrm>
          <a:prstGeom prst="rect">
            <a:avLst/>
          </a:prstGeom>
        </p:spPr>
      </p:pic>
      <p:sp>
        <p:nvSpPr>
          <p:cNvPr id="12" name="Rectangle 11"/>
          <p:cNvSpPr/>
          <p:nvPr/>
        </p:nvSpPr>
        <p:spPr>
          <a:xfrm>
            <a:off x="0" y="914400"/>
            <a:ext cx="15655359" cy="20522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5877363" y="914400"/>
            <a:ext cx="2404287" cy="205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20391" y="1129844"/>
            <a:ext cx="14419543" cy="1621406"/>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59408" y="3505310"/>
            <a:ext cx="6707908" cy="1039703"/>
          </a:xfrm>
        </p:spPr>
        <p:txBody>
          <a:bodyPr anchor="b"/>
          <a:lstStyle>
            <a:lvl1pPr marL="0" indent="0">
              <a:buNone/>
              <a:defRPr sz="3600" b="1"/>
            </a:lvl1pPr>
            <a:lvl2pPr marL="685754" indent="0">
              <a:buNone/>
              <a:defRPr sz="3000" b="1"/>
            </a:lvl2pPr>
            <a:lvl3pPr marL="1371509" indent="0">
              <a:buNone/>
              <a:defRPr sz="2700" b="1"/>
            </a:lvl3pPr>
            <a:lvl4pPr marL="2057263" indent="0">
              <a:buNone/>
              <a:defRPr sz="2400" b="1"/>
            </a:lvl4pPr>
            <a:lvl5pPr marL="2743017" indent="0">
              <a:buNone/>
              <a:defRPr sz="2400" b="1"/>
            </a:lvl5pPr>
            <a:lvl6pPr marL="3428771" indent="0">
              <a:buNone/>
              <a:defRPr sz="2400" b="1"/>
            </a:lvl6pPr>
            <a:lvl7pPr marL="4114526" indent="0">
              <a:buNone/>
              <a:defRPr sz="2400" b="1"/>
            </a:lvl7pPr>
            <a:lvl8pPr marL="4800280" indent="0">
              <a:buNone/>
              <a:defRPr sz="2400" b="1"/>
            </a:lvl8pPr>
            <a:lvl9pPr marL="5486034" indent="0">
              <a:buNone/>
              <a:defRPr sz="2400" b="1"/>
            </a:lvl9pPr>
          </a:lstStyle>
          <a:p>
            <a:pPr lvl="0"/>
            <a:r>
              <a:rPr lang="ja-JP" altLang="en-US" smtClean="0"/>
              <a:t>マスター テキストの書式設定</a:t>
            </a:r>
          </a:p>
        </p:txBody>
      </p:sp>
      <p:sp>
        <p:nvSpPr>
          <p:cNvPr id="4" name="Content Placeholder 3"/>
          <p:cNvSpPr>
            <a:spLocks noGrp="1"/>
          </p:cNvSpPr>
          <p:nvPr>
            <p:ph sz="half" idx="2"/>
          </p:nvPr>
        </p:nvSpPr>
        <p:spPr>
          <a:xfrm>
            <a:off x="1020395" y="4545013"/>
            <a:ext cx="7046921" cy="435926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8729473" y="3505310"/>
            <a:ext cx="6710460" cy="1038114"/>
          </a:xfrm>
        </p:spPr>
        <p:txBody>
          <a:bodyPr anchor="b"/>
          <a:lstStyle>
            <a:lvl1pPr marL="0" indent="0">
              <a:buNone/>
              <a:defRPr sz="3600" b="1"/>
            </a:lvl1pPr>
            <a:lvl2pPr marL="685754" indent="0">
              <a:buNone/>
              <a:defRPr sz="3000" b="1"/>
            </a:lvl2pPr>
            <a:lvl3pPr marL="1371509" indent="0">
              <a:buNone/>
              <a:defRPr sz="2700" b="1"/>
            </a:lvl3pPr>
            <a:lvl4pPr marL="2057263" indent="0">
              <a:buNone/>
              <a:defRPr sz="2400" b="1"/>
            </a:lvl4pPr>
            <a:lvl5pPr marL="2743017" indent="0">
              <a:buNone/>
              <a:defRPr sz="2400" b="1"/>
            </a:lvl5pPr>
            <a:lvl6pPr marL="3428771" indent="0">
              <a:buNone/>
              <a:defRPr sz="2400" b="1"/>
            </a:lvl6pPr>
            <a:lvl7pPr marL="4114526" indent="0">
              <a:buNone/>
              <a:defRPr sz="2400" b="1"/>
            </a:lvl7pPr>
            <a:lvl8pPr marL="4800280" indent="0">
              <a:buNone/>
              <a:defRPr sz="2400" b="1"/>
            </a:lvl8pPr>
            <a:lvl9pPr marL="5486034" indent="0">
              <a:buNone/>
              <a:defRPr sz="24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8390457" y="4545013"/>
            <a:ext cx="7049477" cy="435926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eaLnBrk="1" latinLnBrk="0" hangingPunct="1"/>
            <a:fld id="{07A0E403-F99A-4A26-B581-FDD362FB3391}" type="datetime1">
              <a:rPr lang="en-US" altLang="ja-JP" smtClean="0"/>
              <a:t>9/15/2017</a:t>
            </a:fld>
            <a:endParaRPr lang="en-US"/>
          </a:p>
        </p:txBody>
      </p:sp>
      <p:sp>
        <p:nvSpPr>
          <p:cNvPr id="8" name="Footer Placeholder 7"/>
          <p:cNvSpPr>
            <a:spLocks noGrp="1"/>
          </p:cNvSpPr>
          <p:nvPr>
            <p:ph type="ftr" sz="quarter" idx="11"/>
          </p:nvPr>
        </p:nvSpPr>
        <p:spPr/>
        <p:txBody>
          <a:bodyPr/>
          <a:lstStyle/>
          <a:p>
            <a:r>
              <a:rPr kumimoji="0" lang="en-US" smtClean="0"/>
              <a:t>Copyright © Tomoko Nishimura</a:t>
            </a:r>
            <a:endParaRPr kumimoji="0" lang="en-US"/>
          </a:p>
        </p:txBody>
      </p:sp>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3251530779"/>
      </p:ext>
    </p:extLst>
  </p:cSld>
  <p:clrMapOvr>
    <a:masterClrMapping/>
  </p:clrMapOvr>
  <p:transition spd="slow">
    <p:wip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955360"/>
            <a:ext cx="15655359" cy="481746"/>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362" y="2956851"/>
            <a:ext cx="2404287" cy="216405"/>
          </a:xfrm>
          <a:prstGeom prst="rect">
            <a:avLst/>
          </a:prstGeom>
        </p:spPr>
      </p:pic>
      <p:sp>
        <p:nvSpPr>
          <p:cNvPr id="8" name="Rectangle 7"/>
          <p:cNvSpPr/>
          <p:nvPr/>
        </p:nvSpPr>
        <p:spPr>
          <a:xfrm>
            <a:off x="0" y="914400"/>
            <a:ext cx="15655359" cy="20522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877363" y="914400"/>
            <a:ext cx="2404287" cy="205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eaLnBrk="1" latinLnBrk="0" hangingPunct="1"/>
            <a:fld id="{12C98607-39E3-49CA-88C7-1D74496EA6FD}" type="datetime1">
              <a:rPr lang="en-US" altLang="ja-JP" smtClean="0"/>
              <a:t>9/15/2017</a:t>
            </a:fld>
            <a:endParaRPr lang="en-US"/>
          </a:p>
        </p:txBody>
      </p:sp>
      <p:sp>
        <p:nvSpPr>
          <p:cNvPr id="4" name="Footer Placeholder 3"/>
          <p:cNvSpPr>
            <a:spLocks noGrp="1"/>
          </p:cNvSpPr>
          <p:nvPr>
            <p:ph type="ftr" sz="quarter" idx="11"/>
          </p:nvPr>
        </p:nvSpPr>
        <p:spPr>
          <a:xfrm>
            <a:off x="15231083" y="9739312"/>
            <a:ext cx="3050566" cy="547688"/>
          </a:xfrm>
        </p:spPr>
        <p:txBody>
          <a:bodyPr/>
          <a:lstStyle/>
          <a:p>
            <a:r>
              <a:rPr kumimoji="0" lang="en-US" smtClean="0"/>
              <a:t>Copyright © Tomoko Nishimura</a:t>
            </a:r>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4134692867"/>
      </p:ext>
    </p:extLst>
  </p:cSld>
  <p:clrMapOvr>
    <a:masterClrMapping/>
  </p:clrMapOvr>
  <p:transition spd="slow">
    <p:wip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7362" y="2956851"/>
            <a:ext cx="2404287" cy="216405"/>
          </a:xfrm>
          <a:prstGeom prst="rect">
            <a:avLst/>
          </a:prstGeom>
        </p:spPr>
      </p:pic>
      <p:sp>
        <p:nvSpPr>
          <p:cNvPr id="6" name="Rectangle 5"/>
          <p:cNvSpPr/>
          <p:nvPr/>
        </p:nvSpPr>
        <p:spPr>
          <a:xfrm>
            <a:off x="15877363" y="914400"/>
            <a:ext cx="2404287" cy="205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eaLnBrk="1" latinLnBrk="0" hangingPunct="1"/>
            <a:fld id="{F293FAF5-A939-49C6-8929-8E729B0B4FB9}" type="datetime1">
              <a:rPr lang="en-US" altLang="ja-JP" smtClean="0"/>
              <a:t>9/15/2017</a:t>
            </a:fld>
            <a:endParaRPr lang="en-US"/>
          </a:p>
        </p:txBody>
      </p:sp>
      <p:sp>
        <p:nvSpPr>
          <p:cNvPr id="3" name="Footer Placeholder 2"/>
          <p:cNvSpPr>
            <a:spLocks noGrp="1"/>
          </p:cNvSpPr>
          <p:nvPr>
            <p:ph type="ftr" sz="quarter" idx="11"/>
          </p:nvPr>
        </p:nvSpPr>
        <p:spPr/>
        <p:txBody>
          <a:bodyPr/>
          <a:lstStyle/>
          <a:p>
            <a:r>
              <a:rPr kumimoji="0" lang="en-US" smtClean="0"/>
              <a:t>Copyright © Tomoko Nishimura</a:t>
            </a:r>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1946355759"/>
      </p:ext>
    </p:extLst>
  </p:cSld>
  <p:clrMapOvr>
    <a:masterClrMapping/>
  </p:clrMapOvr>
  <p:transition spd="slow">
    <p:wip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955360"/>
            <a:ext cx="15655359" cy="481746"/>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362" y="2956851"/>
            <a:ext cx="2404287" cy="216405"/>
          </a:xfrm>
          <a:prstGeom prst="rect">
            <a:avLst/>
          </a:prstGeom>
        </p:spPr>
      </p:pic>
      <p:sp>
        <p:nvSpPr>
          <p:cNvPr id="10" name="Rectangle 9"/>
          <p:cNvSpPr/>
          <p:nvPr/>
        </p:nvSpPr>
        <p:spPr>
          <a:xfrm>
            <a:off x="0" y="914400"/>
            <a:ext cx="15655359" cy="20522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5877363" y="914400"/>
            <a:ext cx="2404287" cy="205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20394" y="1129841"/>
            <a:ext cx="14419537" cy="1621410"/>
          </a:xfrm>
        </p:spPr>
        <p:txBody>
          <a:bodyPr anchor="ctr">
            <a:normAutofit/>
          </a:bodyPr>
          <a:lstStyle>
            <a:lvl1pPr>
              <a:defRPr sz="5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028159" y="3505310"/>
            <a:ext cx="8411774" cy="539897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20394" y="3505309"/>
            <a:ext cx="5684624" cy="5398976"/>
          </a:xfrm>
        </p:spPr>
        <p:txBody>
          <a:bodyPr anchor="ctr"/>
          <a:lstStyle>
            <a:lvl1pPr marL="0" indent="0">
              <a:buNone/>
              <a:defRPr sz="2400"/>
            </a:lvl1pPr>
            <a:lvl2pPr marL="685754" indent="0">
              <a:buNone/>
              <a:defRPr sz="2100"/>
            </a:lvl2pPr>
            <a:lvl3pPr marL="1371509" indent="0">
              <a:buNone/>
              <a:defRPr sz="1800"/>
            </a:lvl3pPr>
            <a:lvl4pPr marL="2057263" indent="0">
              <a:buNone/>
              <a:defRPr sz="1500"/>
            </a:lvl4pPr>
            <a:lvl5pPr marL="2743017" indent="0">
              <a:buNone/>
              <a:defRPr sz="1500"/>
            </a:lvl5pPr>
            <a:lvl6pPr marL="3428771" indent="0">
              <a:buNone/>
              <a:defRPr sz="1500"/>
            </a:lvl6pPr>
            <a:lvl7pPr marL="4114526" indent="0">
              <a:buNone/>
              <a:defRPr sz="1500"/>
            </a:lvl7pPr>
            <a:lvl8pPr marL="4800280" indent="0">
              <a:buNone/>
              <a:defRPr sz="1500"/>
            </a:lvl8pPr>
            <a:lvl9pPr marL="5486034" indent="0">
              <a:buNone/>
              <a:defRPr sz="15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eaLnBrk="1" latinLnBrk="0" hangingPunct="1"/>
            <a:fld id="{799A8BAD-06ED-4968-8488-A7FF4B6A8BC5}" type="datetime1">
              <a:rPr lang="en-US" altLang="ja-JP" smtClean="0"/>
              <a:t>9/15/2017</a:t>
            </a:fld>
            <a:endParaRPr lang="en-US"/>
          </a:p>
        </p:txBody>
      </p:sp>
      <p:sp>
        <p:nvSpPr>
          <p:cNvPr id="6" name="Footer Placeholder 5"/>
          <p:cNvSpPr>
            <a:spLocks noGrp="1"/>
          </p:cNvSpPr>
          <p:nvPr>
            <p:ph type="ftr" sz="quarter" idx="11"/>
          </p:nvPr>
        </p:nvSpPr>
        <p:spPr/>
        <p:txBody>
          <a:bodyPr/>
          <a:lstStyle/>
          <a:p>
            <a:r>
              <a:rPr kumimoji="0" lang="en-US" smtClean="0"/>
              <a:t>Copyright © Tomoko Nishimura</a:t>
            </a:r>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3984056867"/>
      </p:ext>
    </p:extLst>
  </p:cSld>
  <p:clrMapOvr>
    <a:masterClrMapping/>
  </p:clrMapOvr>
  <p:transition spd="slow">
    <p:wip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955360"/>
            <a:ext cx="15655359" cy="481746"/>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362" y="2956851"/>
            <a:ext cx="2404287" cy="216405"/>
          </a:xfrm>
          <a:prstGeom prst="rect">
            <a:avLst/>
          </a:prstGeom>
        </p:spPr>
      </p:pic>
      <p:sp>
        <p:nvSpPr>
          <p:cNvPr id="10" name="Rectangle 9"/>
          <p:cNvSpPr/>
          <p:nvPr/>
        </p:nvSpPr>
        <p:spPr>
          <a:xfrm>
            <a:off x="0" y="914400"/>
            <a:ext cx="15655359" cy="20522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5877363" y="914400"/>
            <a:ext cx="2404287" cy="205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20397" y="1129842"/>
            <a:ext cx="14419534" cy="1621407"/>
          </a:xfrm>
        </p:spPr>
        <p:txBody>
          <a:bodyPr anchor="ctr">
            <a:normAutofit/>
          </a:bodyPr>
          <a:lstStyle>
            <a:lvl1pPr>
              <a:defRPr sz="5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7301867" y="3505311"/>
            <a:ext cx="8138067" cy="5398968"/>
          </a:xfrm>
          <a:noFill/>
          <a:ln>
            <a:noFill/>
          </a:ln>
          <a:effectLst>
            <a:outerShdw blurRad="76200" dist="63500" dir="5040000" algn="tl" rotWithShape="0">
              <a:srgbClr val="000000">
                <a:alpha val="41000"/>
              </a:srgbClr>
            </a:outerShdw>
          </a:effectLst>
        </p:spPr>
        <p:txBody>
          <a:bodyPr anchor="t"/>
          <a:lstStyle>
            <a:lvl1pPr marL="0" indent="0">
              <a:buNone/>
              <a:defRPr sz="4800"/>
            </a:lvl1pPr>
            <a:lvl2pPr marL="685754" indent="0">
              <a:buNone/>
              <a:defRPr sz="4200"/>
            </a:lvl2pPr>
            <a:lvl3pPr marL="1371509" indent="0">
              <a:buNone/>
              <a:defRPr sz="3600"/>
            </a:lvl3pPr>
            <a:lvl4pPr marL="2057263" indent="0">
              <a:buNone/>
              <a:defRPr sz="3000"/>
            </a:lvl4pPr>
            <a:lvl5pPr marL="2743017" indent="0">
              <a:buNone/>
              <a:defRPr sz="3000"/>
            </a:lvl5pPr>
            <a:lvl6pPr marL="3428771" indent="0">
              <a:buNone/>
              <a:defRPr sz="3000"/>
            </a:lvl6pPr>
            <a:lvl7pPr marL="4114526" indent="0">
              <a:buNone/>
              <a:defRPr sz="3000"/>
            </a:lvl7pPr>
            <a:lvl8pPr marL="4800280" indent="0">
              <a:buNone/>
              <a:defRPr sz="3000"/>
            </a:lvl8pPr>
            <a:lvl9pPr marL="5486034" indent="0">
              <a:buNone/>
              <a:defRPr sz="3000"/>
            </a:lvl9pPr>
          </a:lstStyle>
          <a:p>
            <a:r>
              <a:rPr lang="ja-JP" altLang="en-US" smtClean="0"/>
              <a:t>図を追加</a:t>
            </a:r>
            <a:endParaRPr lang="en-US" dirty="0"/>
          </a:p>
        </p:txBody>
      </p:sp>
      <p:sp>
        <p:nvSpPr>
          <p:cNvPr id="4" name="Text Placeholder 3"/>
          <p:cNvSpPr>
            <a:spLocks noGrp="1"/>
          </p:cNvSpPr>
          <p:nvPr>
            <p:ph type="body" sz="half" idx="2"/>
          </p:nvPr>
        </p:nvSpPr>
        <p:spPr>
          <a:xfrm>
            <a:off x="1020396" y="3505310"/>
            <a:ext cx="5813879" cy="5398973"/>
          </a:xfrm>
        </p:spPr>
        <p:txBody>
          <a:bodyPr anchor="ctr"/>
          <a:lstStyle>
            <a:lvl1pPr marL="0" indent="0">
              <a:buNone/>
              <a:defRPr sz="2400"/>
            </a:lvl1pPr>
            <a:lvl2pPr marL="685754" indent="0">
              <a:buNone/>
              <a:defRPr sz="2100"/>
            </a:lvl2pPr>
            <a:lvl3pPr marL="1371509" indent="0">
              <a:buNone/>
              <a:defRPr sz="1800"/>
            </a:lvl3pPr>
            <a:lvl4pPr marL="2057263" indent="0">
              <a:buNone/>
              <a:defRPr sz="1500"/>
            </a:lvl4pPr>
            <a:lvl5pPr marL="2743017" indent="0">
              <a:buNone/>
              <a:defRPr sz="1500"/>
            </a:lvl5pPr>
            <a:lvl6pPr marL="3428771" indent="0">
              <a:buNone/>
              <a:defRPr sz="1500"/>
            </a:lvl6pPr>
            <a:lvl7pPr marL="4114526" indent="0">
              <a:buNone/>
              <a:defRPr sz="1500"/>
            </a:lvl7pPr>
            <a:lvl8pPr marL="4800280" indent="0">
              <a:buNone/>
              <a:defRPr sz="1500"/>
            </a:lvl8pPr>
            <a:lvl9pPr marL="5486034" indent="0">
              <a:buNone/>
              <a:defRPr sz="15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eaLnBrk="1" latinLnBrk="0" hangingPunct="1"/>
            <a:fld id="{AE3CC558-8CCC-4421-BDE3-1C7490FAEEAD}" type="datetime1">
              <a:rPr lang="en-US" altLang="ja-JP" smtClean="0"/>
              <a:t>9/15/2017</a:t>
            </a:fld>
            <a:endParaRPr lang="en-US"/>
          </a:p>
        </p:txBody>
      </p:sp>
      <p:sp>
        <p:nvSpPr>
          <p:cNvPr id="6" name="Footer Placeholder 5"/>
          <p:cNvSpPr>
            <a:spLocks noGrp="1"/>
          </p:cNvSpPr>
          <p:nvPr>
            <p:ph type="ftr" sz="quarter" idx="11"/>
          </p:nvPr>
        </p:nvSpPr>
        <p:spPr/>
        <p:txBody>
          <a:bodyPr/>
          <a:lstStyle/>
          <a:p>
            <a:r>
              <a:rPr kumimoji="0" lang="en-US" smtClean="0"/>
              <a:t>Copyright © Tomoko Nishimura</a:t>
            </a:r>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4294235999"/>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pic>
        <p:nvPicPr>
          <p:cNvPr id="14" name="図 13"/>
          <p:cNvPicPr>
            <a:picLocks noChangeAspect="1"/>
          </p:cNvPicPr>
          <p:nvPr userDrawn="1"/>
        </p:nvPicPr>
        <p:blipFill rotWithShape="1">
          <a:blip r:embed="rId2">
            <a:extLst>
              <a:ext uri="{28A0092B-C50C-407E-A947-70E740481C1C}">
                <a14:useLocalDpi xmlns:a14="http://schemas.microsoft.com/office/drawing/2010/main" val="0"/>
              </a:ext>
            </a:extLst>
          </a:blip>
          <a:srcRect r="31291"/>
          <a:stretch/>
        </p:blipFill>
        <p:spPr>
          <a:xfrm>
            <a:off x="9330214" y="211792"/>
            <a:ext cx="8970486" cy="2011429"/>
          </a:xfrm>
          <a:prstGeom prst="rect">
            <a:avLst/>
          </a:prstGeom>
        </p:spPr>
      </p:pic>
      <p:sp>
        <p:nvSpPr>
          <p:cNvPr id="29" name="テキスト プレースホルダー 23"/>
          <p:cNvSpPr>
            <a:spLocks noGrp="1"/>
          </p:cNvSpPr>
          <p:nvPr>
            <p:ph type="body" sz="quarter" idx="24" hasCustomPrompt="1"/>
          </p:nvPr>
        </p:nvSpPr>
        <p:spPr>
          <a:xfrm rot="246221">
            <a:off x="9053316" y="2671008"/>
            <a:ext cx="8768499" cy="4710350"/>
          </a:xfrm>
          <a:blipFill>
            <a:blip r:embed="rId3"/>
            <a:stretch>
              <a:fillRect/>
            </a:stretch>
          </a:blipFill>
        </p:spPr>
        <p:txBody>
          <a:bodyPr/>
          <a:lstStyle/>
          <a:p>
            <a:pPr lvl="0"/>
            <a:r>
              <a:rPr kumimoji="1" lang="en-US" altLang="ja-JP" dirty="0" smtClean="0"/>
              <a:t> </a:t>
            </a:r>
            <a:endParaRPr kumimoji="1" lang="ja-JP" altLang="en-US" dirty="0"/>
          </a:p>
        </p:txBody>
      </p:sp>
      <p:sp>
        <p:nvSpPr>
          <p:cNvPr id="30" name="図プレースホルダー 8"/>
          <p:cNvSpPr>
            <a:spLocks noGrp="1"/>
          </p:cNvSpPr>
          <p:nvPr>
            <p:ph type="pic" sz="quarter" idx="25" hasCustomPrompt="1"/>
          </p:nvPr>
        </p:nvSpPr>
        <p:spPr>
          <a:xfrm rot="246221">
            <a:off x="9283474" y="2906178"/>
            <a:ext cx="8308182" cy="4240011"/>
          </a:xfrm>
        </p:spPr>
        <p:txBody>
          <a:bodyPr/>
          <a:lstStyle>
            <a:lvl1pPr>
              <a:defRPr/>
            </a:lvl1pPr>
          </a:lstStyle>
          <a:p>
            <a:r>
              <a:rPr kumimoji="1" lang="en-US" altLang="ja-JP" dirty="0" smtClean="0"/>
              <a:t>Add an image here</a:t>
            </a:r>
            <a:endParaRPr kumimoji="1" lang="ja-JP" altLang="en-US" dirty="0"/>
          </a:p>
        </p:txBody>
      </p:sp>
      <p:sp>
        <p:nvSpPr>
          <p:cNvPr id="27" name="テキスト プレースホルダー 23"/>
          <p:cNvSpPr>
            <a:spLocks noGrp="1"/>
          </p:cNvSpPr>
          <p:nvPr>
            <p:ph type="body" sz="quarter" idx="22" hasCustomPrompt="1"/>
          </p:nvPr>
        </p:nvSpPr>
        <p:spPr>
          <a:xfrm rot="21198624">
            <a:off x="618497" y="1786978"/>
            <a:ext cx="8768499" cy="4710350"/>
          </a:xfrm>
          <a:blipFill>
            <a:blip r:embed="rId3"/>
            <a:stretch>
              <a:fillRect/>
            </a:stretch>
          </a:blipFill>
        </p:spPr>
        <p:txBody>
          <a:bodyPr/>
          <a:lstStyle/>
          <a:p>
            <a:pPr lvl="0"/>
            <a:r>
              <a:rPr kumimoji="1" lang="en-US" altLang="ja-JP" dirty="0" smtClean="0"/>
              <a:t> </a:t>
            </a:r>
            <a:endParaRPr kumimoji="1" lang="ja-JP" altLang="en-US" dirty="0"/>
          </a:p>
        </p:txBody>
      </p:sp>
      <p:sp>
        <p:nvSpPr>
          <p:cNvPr id="28" name="図プレースホルダー 8"/>
          <p:cNvSpPr>
            <a:spLocks noGrp="1"/>
          </p:cNvSpPr>
          <p:nvPr>
            <p:ph type="pic" sz="quarter" idx="23" hasCustomPrompt="1"/>
          </p:nvPr>
        </p:nvSpPr>
        <p:spPr>
          <a:xfrm rot="21198624">
            <a:off x="848655" y="2022148"/>
            <a:ext cx="8308182" cy="4240011"/>
          </a:xfrm>
        </p:spPr>
        <p:txBody>
          <a:bodyPr/>
          <a:lstStyle>
            <a:lvl1pPr>
              <a:defRPr/>
            </a:lvl1pPr>
          </a:lstStyle>
          <a:p>
            <a:r>
              <a:rPr kumimoji="1" lang="en-US" altLang="ja-JP" dirty="0" smtClean="0"/>
              <a:t>Add an image here</a:t>
            </a:r>
            <a:endParaRPr kumimoji="1" lang="ja-JP" altLang="en-US" dirty="0"/>
          </a:p>
        </p:txBody>
      </p:sp>
      <p:sp>
        <p:nvSpPr>
          <p:cNvPr id="24" name="テキスト プレースホルダー 23"/>
          <p:cNvSpPr>
            <a:spLocks noGrp="1"/>
          </p:cNvSpPr>
          <p:nvPr>
            <p:ph type="body" sz="quarter" idx="21" hasCustomPrompt="1"/>
          </p:nvPr>
        </p:nvSpPr>
        <p:spPr>
          <a:xfrm rot="21392017">
            <a:off x="4533131" y="4660564"/>
            <a:ext cx="8768499" cy="4710350"/>
          </a:xfrm>
          <a:blipFill>
            <a:blip r:embed="rId3"/>
            <a:stretch>
              <a:fillRect/>
            </a:stretch>
          </a:blipFill>
        </p:spPr>
        <p:txBody>
          <a:bodyPr/>
          <a:lstStyle/>
          <a:p>
            <a:pPr lvl="0"/>
            <a:r>
              <a:rPr kumimoji="1" lang="en-US" altLang="ja-JP" dirty="0" smtClean="0"/>
              <a:t> </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12" name="タイトル 1"/>
          <p:cNvSpPr>
            <a:spLocks noGrp="1"/>
          </p:cNvSpPr>
          <p:nvPr>
            <p:ph type="title" hasCustomPrompt="1"/>
          </p:nvPr>
        </p:nvSpPr>
        <p:spPr>
          <a:xfrm rot="21420000">
            <a:off x="9671674" y="887141"/>
            <a:ext cx="8424493" cy="915119"/>
          </a:xfrm>
          <a:prstGeom prst="rect">
            <a:avLst/>
          </a:prstGeom>
        </p:spPr>
        <p:txBody>
          <a:bodyPr/>
          <a:lstStyle>
            <a:lvl1pPr algn="l">
              <a:defRPr spc="1000" baseline="0">
                <a:solidFill>
                  <a:schemeClr val="tx1"/>
                </a:solidFill>
              </a:defRPr>
            </a:lvl1pPr>
          </a:lstStyle>
          <a:p>
            <a:r>
              <a:rPr kumimoji="1" lang="en-US" altLang="ja-JP" dirty="0" smtClean="0"/>
              <a:t>TITLE GOES HERE</a:t>
            </a:r>
            <a:endParaRPr kumimoji="1" lang="ja-JP" altLang="en-US" dirty="0"/>
          </a:p>
        </p:txBody>
      </p:sp>
      <p:sp>
        <p:nvSpPr>
          <p:cNvPr id="11" name="図プレースホルダー 8"/>
          <p:cNvSpPr>
            <a:spLocks noGrp="1"/>
          </p:cNvSpPr>
          <p:nvPr>
            <p:ph type="pic" sz="quarter" idx="20" hasCustomPrompt="1"/>
          </p:nvPr>
        </p:nvSpPr>
        <p:spPr>
          <a:xfrm rot="21392017">
            <a:off x="4763289" y="4895734"/>
            <a:ext cx="8308182" cy="4240011"/>
          </a:xfrm>
        </p:spPr>
        <p:txBody>
          <a:bodyPr/>
          <a:lstStyle>
            <a:lvl1pPr>
              <a:defRPr/>
            </a:lvl1pPr>
          </a:lstStyle>
          <a:p>
            <a:r>
              <a:rPr kumimoji="1" lang="en-US" altLang="ja-JP" dirty="0" smtClean="0"/>
              <a:t>Add an image here</a:t>
            </a:r>
            <a:endParaRPr kumimoji="1" lang="ja-JP" altLang="en-US" dirty="0"/>
          </a:p>
        </p:txBody>
      </p:sp>
    </p:spTree>
    <p:extLst>
      <p:ext uri="{BB962C8B-B14F-4D97-AF65-F5344CB8AC3E}">
        <p14:creationId xmlns:p14="http://schemas.microsoft.com/office/powerpoint/2010/main" val="30844723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3" decel="10000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1+#ppt_w/2"/>
                                          </p:val>
                                        </p:tav>
                                        <p:tav tm="100000">
                                          <p:val>
                                            <p:strVal val="#ppt_x"/>
                                          </p:val>
                                        </p:tav>
                                      </p:tavLst>
                                    </p:anim>
                                    <p:anim calcmode="lin" valueType="num">
                                      <p:cBhvr additive="base">
                                        <p:cTn id="17" dur="500" fill="hold"/>
                                        <p:tgtEl>
                                          <p:spTgt spid="30"/>
                                        </p:tgtEl>
                                        <p:attrNameLst>
                                          <p:attrName>ppt_y</p:attrName>
                                        </p:attrNameLst>
                                      </p:cBhvr>
                                      <p:tavLst>
                                        <p:tav tm="0">
                                          <p:val>
                                            <p:strVal val="0-#ppt_h/2"/>
                                          </p:val>
                                        </p:tav>
                                        <p:tav tm="100000">
                                          <p:val>
                                            <p:strVal val="#ppt_y"/>
                                          </p:val>
                                        </p:tav>
                                      </p:tavLst>
                                    </p:anim>
                                  </p:childTnLst>
                                </p:cTn>
                              </p:par>
                              <p:par>
                                <p:cTn id="18" presetID="2" presetClass="entr" presetSubtype="3" decel="10000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1+#ppt_w/2"/>
                                          </p:val>
                                        </p:tav>
                                        <p:tav tm="100000">
                                          <p:val>
                                            <p:strVal val="#ppt_x"/>
                                          </p:val>
                                        </p:tav>
                                      </p:tavLst>
                                    </p:anim>
                                    <p:anim calcmode="lin" valueType="num">
                                      <p:cBhvr additive="base">
                                        <p:cTn id="21" dur="500" fill="hold"/>
                                        <p:tgtEl>
                                          <p:spTgt spid="29"/>
                                        </p:tgtEl>
                                        <p:attrNameLst>
                                          <p:attrName>ppt_y</p:attrName>
                                        </p:attrNameLst>
                                      </p:cBhvr>
                                      <p:tavLst>
                                        <p:tav tm="0">
                                          <p:val>
                                            <p:strVal val="0-#ppt_h/2"/>
                                          </p:val>
                                        </p:tav>
                                        <p:tav tm="100000">
                                          <p:val>
                                            <p:strVal val="#ppt_y"/>
                                          </p:val>
                                        </p:tav>
                                      </p:tavLst>
                                    </p:anim>
                                  </p:childTnLst>
                                </p:cTn>
                              </p:par>
                              <p:par>
                                <p:cTn id="22" presetID="2" presetClass="entr" presetSubtype="8" decel="100000" fill="hold" grpId="0" nodeType="withEffect">
                                  <p:stCondLst>
                                    <p:cond delay="10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0-#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0-#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2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tmplLst>
          <p:tmpl>
            <p:tnLst>
              <p:par>
                <p:cTn presetID="2" presetClass="entr" presetSubtype="3"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p:bldP spid="27" grpId="0" animBg="1">
        <p:tmplLst>
          <p:tmpl>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bldP spid="24" grpId="0" animBg="1">
        <p:tmplLst>
          <p:tmpl>
            <p:tnLst>
              <p:par>
                <p:cTn presetID="2" presetClass="entr" presetSubtype="4" decel="100000"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12" grpId="0"/>
      <p:bldP spid="11"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8892942"/>
            <a:ext cx="15655359" cy="481746"/>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362" y="8894433"/>
            <a:ext cx="2404287" cy="216405"/>
          </a:xfrm>
          <a:prstGeom prst="rect">
            <a:avLst/>
          </a:prstGeom>
        </p:spPr>
      </p:pic>
      <p:sp>
        <p:nvSpPr>
          <p:cNvPr id="10" name="Rectangle 9"/>
          <p:cNvSpPr/>
          <p:nvPr/>
        </p:nvSpPr>
        <p:spPr>
          <a:xfrm>
            <a:off x="0" y="6851982"/>
            <a:ext cx="15655359" cy="20522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5877363" y="6851982"/>
            <a:ext cx="2404287" cy="205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20395" y="7067425"/>
            <a:ext cx="14419537" cy="679577"/>
          </a:xfrm>
        </p:spPr>
        <p:txBody>
          <a:bodyPr anchor="b">
            <a:normAutofit/>
          </a:bodyPr>
          <a:lstStyle>
            <a:lvl1pPr>
              <a:defRPr sz="36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20395" y="914396"/>
            <a:ext cx="14419537" cy="5384363"/>
          </a:xfrm>
          <a:noFill/>
          <a:ln>
            <a:noFill/>
          </a:ln>
          <a:effectLst>
            <a:outerShdw blurRad="76200" dist="63500" dir="5040000" algn="tl" rotWithShape="0">
              <a:srgbClr val="000000">
                <a:alpha val="41000"/>
              </a:srgbClr>
            </a:outerShdw>
          </a:effectLst>
        </p:spPr>
        <p:txBody>
          <a:bodyPr anchor="t"/>
          <a:lstStyle>
            <a:lvl1pPr marL="0" indent="0">
              <a:buNone/>
              <a:defRPr sz="4800"/>
            </a:lvl1pPr>
            <a:lvl2pPr marL="685754" indent="0">
              <a:buNone/>
              <a:defRPr sz="4200"/>
            </a:lvl2pPr>
            <a:lvl3pPr marL="1371509" indent="0">
              <a:buNone/>
              <a:defRPr sz="3600"/>
            </a:lvl3pPr>
            <a:lvl4pPr marL="2057263" indent="0">
              <a:buNone/>
              <a:defRPr sz="3000"/>
            </a:lvl4pPr>
            <a:lvl5pPr marL="2743017" indent="0">
              <a:buNone/>
              <a:defRPr sz="3000"/>
            </a:lvl5pPr>
            <a:lvl6pPr marL="3428771" indent="0">
              <a:buNone/>
              <a:defRPr sz="3000"/>
            </a:lvl6pPr>
            <a:lvl7pPr marL="4114526" indent="0">
              <a:buNone/>
              <a:defRPr sz="3000"/>
            </a:lvl7pPr>
            <a:lvl8pPr marL="4800280" indent="0">
              <a:buNone/>
              <a:defRPr sz="3000"/>
            </a:lvl8pPr>
            <a:lvl9pPr marL="5486034" indent="0">
              <a:buNone/>
              <a:defRPr sz="3000"/>
            </a:lvl9pPr>
          </a:lstStyle>
          <a:p>
            <a:r>
              <a:rPr lang="ja-JP" altLang="en-US" smtClean="0"/>
              <a:t>図を追加</a:t>
            </a:r>
            <a:endParaRPr lang="en-US" dirty="0"/>
          </a:p>
        </p:txBody>
      </p:sp>
      <p:sp>
        <p:nvSpPr>
          <p:cNvPr id="4" name="Text Placeholder 3"/>
          <p:cNvSpPr>
            <a:spLocks noGrp="1"/>
          </p:cNvSpPr>
          <p:nvPr>
            <p:ph type="body" sz="half" idx="2"/>
          </p:nvPr>
        </p:nvSpPr>
        <p:spPr>
          <a:xfrm>
            <a:off x="1020390" y="7754375"/>
            <a:ext cx="14419542" cy="934457"/>
          </a:xfrm>
        </p:spPr>
        <p:txBody>
          <a:bodyPr/>
          <a:lstStyle>
            <a:lvl1pPr marL="0" indent="0">
              <a:buNone/>
              <a:defRPr sz="2400"/>
            </a:lvl1pPr>
            <a:lvl2pPr marL="685754" indent="0">
              <a:buNone/>
              <a:defRPr sz="2100"/>
            </a:lvl2pPr>
            <a:lvl3pPr marL="1371509" indent="0">
              <a:buNone/>
              <a:defRPr sz="1800"/>
            </a:lvl3pPr>
            <a:lvl4pPr marL="2057263" indent="0">
              <a:buNone/>
              <a:defRPr sz="1500"/>
            </a:lvl4pPr>
            <a:lvl5pPr marL="2743017" indent="0">
              <a:buNone/>
              <a:defRPr sz="1500"/>
            </a:lvl5pPr>
            <a:lvl6pPr marL="3428771" indent="0">
              <a:buNone/>
              <a:defRPr sz="1500"/>
            </a:lvl6pPr>
            <a:lvl7pPr marL="4114526" indent="0">
              <a:buNone/>
              <a:defRPr sz="1500"/>
            </a:lvl7pPr>
            <a:lvl8pPr marL="4800280" indent="0">
              <a:buNone/>
              <a:defRPr sz="1500"/>
            </a:lvl8pPr>
            <a:lvl9pPr marL="5486034" indent="0">
              <a:buNone/>
              <a:defRPr sz="15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E2C8A92-B77F-4F27-AFF1-0AA696E01F76}" type="datetime1">
              <a:rPr lang="en-US" altLang="ja-JP" smtClean="0"/>
              <a:t>9/15/2017</a:t>
            </a:fld>
            <a:endParaRPr lang="en-US" dirty="0"/>
          </a:p>
        </p:txBody>
      </p:sp>
      <p:sp>
        <p:nvSpPr>
          <p:cNvPr id="6" name="Footer Placeholder 5"/>
          <p:cNvSpPr>
            <a:spLocks noGrp="1"/>
          </p:cNvSpPr>
          <p:nvPr>
            <p:ph type="ftr" sz="quarter" idx="11"/>
          </p:nvPr>
        </p:nvSpPr>
        <p:spPr/>
        <p:txBody>
          <a:bodyPr/>
          <a:lstStyle/>
          <a:p>
            <a:r>
              <a:rPr lang="en-US" smtClean="0"/>
              <a:t>Copyright © Tomoko Nishimura</a:t>
            </a:r>
            <a:endParaRPr lang="en-US" dirty="0"/>
          </a:p>
        </p:txBody>
      </p:sp>
      <p:sp>
        <p:nvSpPr>
          <p:cNvPr id="7" name="Slide Number Placeholder 6"/>
          <p:cNvSpPr>
            <a:spLocks noGrp="1"/>
          </p:cNvSpPr>
          <p:nvPr>
            <p:ph type="sldNum" sz="quarter" idx="12"/>
          </p:nvPr>
        </p:nvSpPr>
        <p:spPr>
          <a:xfrm>
            <a:off x="16092787" y="7066964"/>
            <a:ext cx="1731076" cy="1636184"/>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43683665"/>
      </p:ext>
    </p:extLst>
  </p:cSld>
  <p:clrMapOvr>
    <a:masterClrMapping/>
  </p:clrMapOvr>
  <p:transition spd="slow">
    <p:wip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8892942"/>
            <a:ext cx="15655359" cy="481746"/>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362" y="8894433"/>
            <a:ext cx="2404287" cy="216405"/>
          </a:xfrm>
          <a:prstGeom prst="rect">
            <a:avLst/>
          </a:prstGeom>
        </p:spPr>
      </p:pic>
      <p:sp>
        <p:nvSpPr>
          <p:cNvPr id="10" name="Rectangle 9"/>
          <p:cNvSpPr/>
          <p:nvPr/>
        </p:nvSpPr>
        <p:spPr>
          <a:xfrm>
            <a:off x="0" y="6851982"/>
            <a:ext cx="15655359" cy="20522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5877363" y="6851982"/>
            <a:ext cx="2404287" cy="205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20394" y="914396"/>
            <a:ext cx="14419536" cy="5389125"/>
          </a:xfrm>
        </p:spPr>
        <p:txBody>
          <a:bodyPr anchor="ctr"/>
          <a:lstStyle>
            <a:lvl1pPr>
              <a:defRPr sz="48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020395" y="7067423"/>
            <a:ext cx="14419537" cy="1636184"/>
          </a:xfrm>
        </p:spPr>
        <p:txBody>
          <a:bodyPr anchor="ctr"/>
          <a:lstStyle>
            <a:lvl1pPr marL="0" indent="0">
              <a:buNone/>
              <a:defRPr sz="2400"/>
            </a:lvl1pPr>
            <a:lvl2pPr marL="685754" indent="0">
              <a:buNone/>
              <a:defRPr sz="2100"/>
            </a:lvl2pPr>
            <a:lvl3pPr marL="1371509" indent="0">
              <a:buNone/>
              <a:defRPr sz="1800"/>
            </a:lvl3pPr>
            <a:lvl4pPr marL="2057263" indent="0">
              <a:buNone/>
              <a:defRPr sz="1500"/>
            </a:lvl4pPr>
            <a:lvl5pPr marL="2743017" indent="0">
              <a:buNone/>
              <a:defRPr sz="1500"/>
            </a:lvl5pPr>
            <a:lvl6pPr marL="3428771" indent="0">
              <a:buNone/>
              <a:defRPr sz="1500"/>
            </a:lvl6pPr>
            <a:lvl7pPr marL="4114526" indent="0">
              <a:buNone/>
              <a:defRPr sz="1500"/>
            </a:lvl7pPr>
            <a:lvl8pPr marL="4800280" indent="0">
              <a:buNone/>
              <a:defRPr sz="1500"/>
            </a:lvl8pPr>
            <a:lvl9pPr marL="5486034" indent="0">
              <a:buNone/>
              <a:defRPr sz="15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BEE5D9B-B062-4164-B8DD-31E6E6EF6569}" type="datetime1">
              <a:rPr lang="en-US" altLang="ja-JP" smtClean="0"/>
              <a:t>9/15/2017</a:t>
            </a:fld>
            <a:endParaRPr lang="en-US" dirty="0"/>
          </a:p>
        </p:txBody>
      </p:sp>
      <p:sp>
        <p:nvSpPr>
          <p:cNvPr id="6" name="Footer Placeholder 5"/>
          <p:cNvSpPr>
            <a:spLocks noGrp="1"/>
          </p:cNvSpPr>
          <p:nvPr>
            <p:ph type="ftr" sz="quarter" idx="11"/>
          </p:nvPr>
        </p:nvSpPr>
        <p:spPr/>
        <p:txBody>
          <a:bodyPr/>
          <a:lstStyle/>
          <a:p>
            <a:r>
              <a:rPr lang="en-US" smtClean="0"/>
              <a:t>Copyright © Tomoko Nishimura</a:t>
            </a:r>
            <a:endParaRPr lang="en-US" dirty="0"/>
          </a:p>
        </p:txBody>
      </p:sp>
      <p:sp>
        <p:nvSpPr>
          <p:cNvPr id="7" name="Slide Number Placeholder 6"/>
          <p:cNvSpPr>
            <a:spLocks noGrp="1"/>
          </p:cNvSpPr>
          <p:nvPr>
            <p:ph type="sldNum" sz="quarter" idx="12"/>
          </p:nvPr>
        </p:nvSpPr>
        <p:spPr>
          <a:xfrm>
            <a:off x="16092787" y="7067423"/>
            <a:ext cx="1731076" cy="1636184"/>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32355"/>
      </p:ext>
    </p:extLst>
  </p:cSld>
  <p:clrMapOvr>
    <a:masterClrMapping/>
  </p:clrMapOvr>
  <p:transition spd="slow">
    <p:wip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8892942"/>
            <a:ext cx="15655359" cy="481746"/>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362" y="8894433"/>
            <a:ext cx="2404287" cy="216405"/>
          </a:xfrm>
          <a:prstGeom prst="rect">
            <a:avLst/>
          </a:prstGeom>
        </p:spPr>
      </p:pic>
      <p:sp>
        <p:nvSpPr>
          <p:cNvPr id="14" name="Rectangle 13"/>
          <p:cNvSpPr/>
          <p:nvPr/>
        </p:nvSpPr>
        <p:spPr>
          <a:xfrm>
            <a:off x="0" y="6851982"/>
            <a:ext cx="15655359" cy="20522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5877363" y="6851982"/>
            <a:ext cx="2404287" cy="205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91638" y="914398"/>
            <a:ext cx="13077181" cy="4554092"/>
          </a:xfrm>
        </p:spPr>
        <p:txBody>
          <a:bodyPr anchor="ctr"/>
          <a:lstStyle>
            <a:lvl1pPr>
              <a:defRPr sz="48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2103250" y="5480068"/>
            <a:ext cx="12233807" cy="823452"/>
          </a:xfrm>
        </p:spPr>
        <p:txBody>
          <a:bodyPr anchor="t">
            <a:normAutofit/>
          </a:bodyPr>
          <a:lstStyle>
            <a:lvl1pPr marL="0" indent="0">
              <a:buNone/>
              <a:defRPr sz="2100"/>
            </a:lvl1pPr>
            <a:lvl2pPr marL="685754" indent="0">
              <a:buNone/>
              <a:defRPr sz="2100"/>
            </a:lvl2pPr>
            <a:lvl3pPr marL="1371509" indent="0">
              <a:buNone/>
              <a:defRPr sz="1800"/>
            </a:lvl3pPr>
            <a:lvl4pPr marL="2057263" indent="0">
              <a:buNone/>
              <a:defRPr sz="1500"/>
            </a:lvl4pPr>
            <a:lvl5pPr marL="2743017" indent="0">
              <a:buNone/>
              <a:defRPr sz="1500"/>
            </a:lvl5pPr>
            <a:lvl6pPr marL="3428771" indent="0">
              <a:buNone/>
              <a:defRPr sz="1500"/>
            </a:lvl6pPr>
            <a:lvl7pPr marL="4114526" indent="0">
              <a:buNone/>
              <a:defRPr sz="1500"/>
            </a:lvl7pPr>
            <a:lvl8pPr marL="4800280" indent="0">
              <a:buNone/>
              <a:defRPr sz="1500"/>
            </a:lvl8pPr>
            <a:lvl9pPr marL="5486034" indent="0">
              <a:buNone/>
              <a:defRPr sz="1500"/>
            </a:lvl9pPr>
          </a:lstStyle>
          <a:p>
            <a:pPr lvl="0"/>
            <a:r>
              <a:rPr lang="ja-JP" altLang="en-US" smtClean="0"/>
              <a:t>マスター テキストの書式設定</a:t>
            </a:r>
          </a:p>
        </p:txBody>
      </p:sp>
      <p:sp>
        <p:nvSpPr>
          <p:cNvPr id="4" name="Text Placeholder 3"/>
          <p:cNvSpPr>
            <a:spLocks noGrp="1"/>
          </p:cNvSpPr>
          <p:nvPr>
            <p:ph type="body" sz="half" idx="2"/>
          </p:nvPr>
        </p:nvSpPr>
        <p:spPr>
          <a:xfrm>
            <a:off x="1020395" y="7067423"/>
            <a:ext cx="14419537" cy="1636184"/>
          </a:xfrm>
        </p:spPr>
        <p:txBody>
          <a:bodyPr anchor="ctr">
            <a:normAutofit/>
          </a:bodyPr>
          <a:lstStyle>
            <a:lvl1pPr marL="0" indent="0">
              <a:buNone/>
              <a:defRPr sz="2400"/>
            </a:lvl1pPr>
            <a:lvl2pPr marL="685754" indent="0">
              <a:buNone/>
              <a:defRPr sz="2100"/>
            </a:lvl2pPr>
            <a:lvl3pPr marL="1371509" indent="0">
              <a:buNone/>
              <a:defRPr sz="1800"/>
            </a:lvl3pPr>
            <a:lvl4pPr marL="2057263" indent="0">
              <a:buNone/>
              <a:defRPr sz="1500"/>
            </a:lvl4pPr>
            <a:lvl5pPr marL="2743017" indent="0">
              <a:buNone/>
              <a:defRPr sz="1500"/>
            </a:lvl5pPr>
            <a:lvl6pPr marL="3428771" indent="0">
              <a:buNone/>
              <a:defRPr sz="1500"/>
            </a:lvl6pPr>
            <a:lvl7pPr marL="4114526" indent="0">
              <a:buNone/>
              <a:defRPr sz="1500"/>
            </a:lvl7pPr>
            <a:lvl8pPr marL="4800280" indent="0">
              <a:buNone/>
              <a:defRPr sz="1500"/>
            </a:lvl8pPr>
            <a:lvl9pPr marL="5486034" indent="0">
              <a:buNone/>
              <a:defRPr sz="15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B3251ED-D09E-42E1-B561-DB43B944A8CB}" type="datetime1">
              <a:rPr lang="en-US" altLang="ja-JP" smtClean="0"/>
              <a:t>9/15/2017</a:t>
            </a:fld>
            <a:endParaRPr lang="en-US" dirty="0"/>
          </a:p>
        </p:txBody>
      </p:sp>
      <p:sp>
        <p:nvSpPr>
          <p:cNvPr id="6" name="Footer Placeholder 5"/>
          <p:cNvSpPr>
            <a:spLocks noGrp="1"/>
          </p:cNvSpPr>
          <p:nvPr>
            <p:ph type="ftr" sz="quarter" idx="11"/>
          </p:nvPr>
        </p:nvSpPr>
        <p:spPr/>
        <p:txBody>
          <a:bodyPr/>
          <a:lstStyle/>
          <a:p>
            <a:r>
              <a:rPr lang="en-US" smtClean="0"/>
              <a:t>Copyright © Tomoko Nishimura</a:t>
            </a:r>
            <a:endParaRPr lang="en-US" dirty="0"/>
          </a:p>
        </p:txBody>
      </p:sp>
      <p:sp>
        <p:nvSpPr>
          <p:cNvPr id="7" name="Slide Number Placeholder 6"/>
          <p:cNvSpPr>
            <a:spLocks noGrp="1"/>
          </p:cNvSpPr>
          <p:nvPr>
            <p:ph type="sldNum" sz="quarter" idx="12"/>
          </p:nvPr>
        </p:nvSpPr>
        <p:spPr>
          <a:xfrm>
            <a:off x="16092787" y="7064888"/>
            <a:ext cx="1731076" cy="1636184"/>
          </a:xfrm>
        </p:spPr>
        <p:txBody>
          <a:bodyPr/>
          <a:lstStyle/>
          <a:p>
            <a:fld id="{4FAB73BC-B049-4115-A692-8D63A059BFB8}" type="slidenum">
              <a:rPr lang="en-US" smtClean="0"/>
              <a:pPr/>
              <a:t>‹#›</a:t>
            </a:fld>
            <a:endParaRPr lang="en-US" dirty="0"/>
          </a:p>
        </p:txBody>
      </p:sp>
      <p:sp>
        <p:nvSpPr>
          <p:cNvPr id="16" name="TextBox 15"/>
          <p:cNvSpPr txBox="1"/>
          <p:nvPr/>
        </p:nvSpPr>
        <p:spPr>
          <a:xfrm>
            <a:off x="875282" y="1122174"/>
            <a:ext cx="914321" cy="877164"/>
          </a:xfrm>
          <a:prstGeom prst="rect">
            <a:avLst/>
          </a:prstGeom>
        </p:spPr>
        <p:txBody>
          <a:bodyPr vert="horz" lIns="137148" tIns="68574" rIns="137148" bIns="6857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0799" dirty="0">
                <a:solidFill>
                  <a:schemeClr val="tx1"/>
                </a:solidFill>
                <a:effectLst/>
              </a:rPr>
              <a:t>“</a:t>
            </a:r>
          </a:p>
        </p:txBody>
      </p:sp>
      <p:sp>
        <p:nvSpPr>
          <p:cNvPr id="17" name="TextBox 16"/>
          <p:cNvSpPr txBox="1"/>
          <p:nvPr/>
        </p:nvSpPr>
        <p:spPr>
          <a:xfrm>
            <a:off x="14492956" y="4550286"/>
            <a:ext cx="914321" cy="877164"/>
          </a:xfrm>
          <a:prstGeom prst="rect">
            <a:avLst/>
          </a:prstGeom>
        </p:spPr>
        <p:txBody>
          <a:bodyPr vert="horz" lIns="137148" tIns="68574" rIns="137148" bIns="6857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0799" dirty="0">
                <a:solidFill>
                  <a:schemeClr val="tx1"/>
                </a:solidFill>
                <a:effectLst/>
              </a:rPr>
              <a:t>”</a:t>
            </a:r>
          </a:p>
        </p:txBody>
      </p:sp>
    </p:spTree>
    <p:extLst>
      <p:ext uri="{BB962C8B-B14F-4D97-AF65-F5344CB8AC3E}">
        <p14:creationId xmlns:p14="http://schemas.microsoft.com/office/powerpoint/2010/main" val="2539147480"/>
      </p:ext>
    </p:extLst>
  </p:cSld>
  <p:clrMapOvr>
    <a:masterClrMapping/>
  </p:clrMapOvr>
  <p:transition spd="slow">
    <p:wip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8892942"/>
            <a:ext cx="15655359" cy="481746"/>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362" y="8894433"/>
            <a:ext cx="2404287" cy="216405"/>
          </a:xfrm>
          <a:prstGeom prst="rect">
            <a:avLst/>
          </a:prstGeom>
        </p:spPr>
      </p:pic>
      <p:sp>
        <p:nvSpPr>
          <p:cNvPr id="11" name="Rectangle 10"/>
          <p:cNvSpPr/>
          <p:nvPr/>
        </p:nvSpPr>
        <p:spPr>
          <a:xfrm>
            <a:off x="0" y="6851982"/>
            <a:ext cx="15655359" cy="20522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5877363" y="6851982"/>
            <a:ext cx="2404287" cy="205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20390" y="7067423"/>
            <a:ext cx="14419542" cy="882803"/>
          </a:xfrm>
        </p:spPr>
        <p:txBody>
          <a:bodyPr anchor="b"/>
          <a:lstStyle>
            <a:lvl1pPr>
              <a:defRPr sz="48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020391" y="7950224"/>
            <a:ext cx="14419542" cy="753383"/>
          </a:xfrm>
        </p:spPr>
        <p:txBody>
          <a:bodyPr anchor="t"/>
          <a:lstStyle>
            <a:lvl1pPr marL="0" indent="0">
              <a:buNone/>
              <a:defRPr sz="2400"/>
            </a:lvl1pPr>
            <a:lvl2pPr marL="685754" indent="0">
              <a:buNone/>
              <a:defRPr sz="2100"/>
            </a:lvl2pPr>
            <a:lvl3pPr marL="1371509" indent="0">
              <a:buNone/>
              <a:defRPr sz="1800"/>
            </a:lvl3pPr>
            <a:lvl4pPr marL="2057263" indent="0">
              <a:buNone/>
              <a:defRPr sz="1500"/>
            </a:lvl4pPr>
            <a:lvl5pPr marL="2743017" indent="0">
              <a:buNone/>
              <a:defRPr sz="1500"/>
            </a:lvl5pPr>
            <a:lvl6pPr marL="3428771" indent="0">
              <a:buNone/>
              <a:defRPr sz="1500"/>
            </a:lvl6pPr>
            <a:lvl7pPr marL="4114526" indent="0">
              <a:buNone/>
              <a:defRPr sz="1500"/>
            </a:lvl7pPr>
            <a:lvl8pPr marL="4800280" indent="0">
              <a:buNone/>
              <a:defRPr sz="1500"/>
            </a:lvl8pPr>
            <a:lvl9pPr marL="5486034" indent="0">
              <a:buNone/>
              <a:defRPr sz="15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71393F4-919D-4F71-9441-21AEF3892A7C}" type="datetime1">
              <a:rPr lang="en-US" altLang="ja-JP" smtClean="0"/>
              <a:t>9/15/2017</a:t>
            </a:fld>
            <a:endParaRPr lang="en-US" dirty="0"/>
          </a:p>
        </p:txBody>
      </p:sp>
      <p:sp>
        <p:nvSpPr>
          <p:cNvPr id="6" name="Footer Placeholder 5"/>
          <p:cNvSpPr>
            <a:spLocks noGrp="1"/>
          </p:cNvSpPr>
          <p:nvPr>
            <p:ph type="ftr" sz="quarter" idx="11"/>
          </p:nvPr>
        </p:nvSpPr>
        <p:spPr/>
        <p:txBody>
          <a:bodyPr/>
          <a:lstStyle/>
          <a:p>
            <a:r>
              <a:rPr lang="en-US" smtClean="0"/>
              <a:t>Copyright © Tomoko Nishimura</a:t>
            </a:r>
            <a:endParaRPr lang="en-US" dirty="0"/>
          </a:p>
        </p:txBody>
      </p:sp>
      <p:sp>
        <p:nvSpPr>
          <p:cNvPr id="7" name="Slide Number Placeholder 6"/>
          <p:cNvSpPr>
            <a:spLocks noGrp="1"/>
          </p:cNvSpPr>
          <p:nvPr>
            <p:ph type="sldNum" sz="quarter" idx="12"/>
          </p:nvPr>
        </p:nvSpPr>
        <p:spPr>
          <a:xfrm>
            <a:off x="16092787" y="7064888"/>
            <a:ext cx="1731076" cy="1636184"/>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89444641"/>
      </p:ext>
    </p:extLst>
  </p:cSld>
  <p:clrMapOvr>
    <a:masterClrMapping/>
  </p:clrMapOvr>
  <p:transition spd="slow">
    <p:wip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955360"/>
            <a:ext cx="15655359" cy="481746"/>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362" y="2956851"/>
            <a:ext cx="2404287" cy="216405"/>
          </a:xfrm>
          <a:prstGeom prst="rect">
            <a:avLst/>
          </a:prstGeom>
        </p:spPr>
      </p:pic>
      <p:sp>
        <p:nvSpPr>
          <p:cNvPr id="16" name="Rectangle 15"/>
          <p:cNvSpPr/>
          <p:nvPr/>
        </p:nvSpPr>
        <p:spPr>
          <a:xfrm>
            <a:off x="0" y="914400"/>
            <a:ext cx="15655359" cy="20522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5877363" y="914400"/>
            <a:ext cx="2404287" cy="205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1003746" y="1129842"/>
            <a:ext cx="14436187" cy="1621407"/>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991333" y="3505310"/>
            <a:ext cx="4604651" cy="864393"/>
          </a:xfrm>
        </p:spPr>
        <p:txBody>
          <a:bodyPr anchor="b">
            <a:noAutofit/>
          </a:bodyPr>
          <a:lstStyle>
            <a:lvl1pPr marL="0" indent="0">
              <a:buNone/>
              <a:defRPr sz="3600" b="0">
                <a:solidFill>
                  <a:schemeClr val="tx1"/>
                </a:solidFill>
              </a:defRPr>
            </a:lvl1pPr>
            <a:lvl2pPr marL="685754" indent="0">
              <a:buNone/>
              <a:defRPr sz="3000" b="1"/>
            </a:lvl2pPr>
            <a:lvl3pPr marL="1371509" indent="0">
              <a:buNone/>
              <a:defRPr sz="2700" b="1"/>
            </a:lvl3pPr>
            <a:lvl4pPr marL="2057263" indent="0">
              <a:buNone/>
              <a:defRPr sz="2400" b="1"/>
            </a:lvl4pPr>
            <a:lvl5pPr marL="2743017" indent="0">
              <a:buNone/>
              <a:defRPr sz="2400" b="1"/>
            </a:lvl5pPr>
            <a:lvl6pPr marL="3428771" indent="0">
              <a:buNone/>
              <a:defRPr sz="2400" b="1"/>
            </a:lvl6pPr>
            <a:lvl7pPr marL="4114526" indent="0">
              <a:buNone/>
              <a:defRPr sz="2400" b="1"/>
            </a:lvl7pPr>
            <a:lvl8pPr marL="4800280" indent="0">
              <a:buNone/>
              <a:defRPr sz="2400" b="1"/>
            </a:lvl8pPr>
            <a:lvl9pPr marL="5486034" indent="0">
              <a:buNone/>
              <a:defRPr sz="24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1020394" y="4534010"/>
            <a:ext cx="4574156" cy="4370270"/>
          </a:xfrm>
        </p:spPr>
        <p:txBody>
          <a:bodyPr anchor="t">
            <a:normAutofit/>
          </a:bodyPr>
          <a:lstStyle>
            <a:lvl1pPr marL="0" indent="0">
              <a:buNone/>
              <a:defRPr sz="2100"/>
            </a:lvl1pPr>
            <a:lvl2pPr marL="685754" indent="0">
              <a:buNone/>
              <a:defRPr sz="1800"/>
            </a:lvl2pPr>
            <a:lvl3pPr marL="1371509" indent="0">
              <a:buNone/>
              <a:defRPr sz="1500"/>
            </a:lvl3pPr>
            <a:lvl4pPr marL="2057263" indent="0">
              <a:buNone/>
              <a:defRPr sz="1350"/>
            </a:lvl4pPr>
            <a:lvl5pPr marL="2743017" indent="0">
              <a:buNone/>
              <a:defRPr sz="1350"/>
            </a:lvl5pPr>
            <a:lvl6pPr marL="3428771" indent="0">
              <a:buNone/>
              <a:defRPr sz="1350"/>
            </a:lvl6pPr>
            <a:lvl7pPr marL="4114526" indent="0">
              <a:buNone/>
              <a:defRPr sz="1350"/>
            </a:lvl7pPr>
            <a:lvl8pPr marL="4800280" indent="0">
              <a:buNone/>
              <a:defRPr sz="1350"/>
            </a:lvl8pPr>
            <a:lvl9pPr marL="5486034" indent="0">
              <a:buNone/>
              <a:defRPr sz="1350"/>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5933523" y="3505310"/>
            <a:ext cx="4594461" cy="864393"/>
          </a:xfrm>
        </p:spPr>
        <p:txBody>
          <a:bodyPr anchor="b">
            <a:noAutofit/>
          </a:bodyPr>
          <a:lstStyle>
            <a:lvl1pPr marL="0" indent="0">
              <a:buNone/>
              <a:defRPr sz="3600" b="0">
                <a:solidFill>
                  <a:schemeClr val="tx1"/>
                </a:solidFill>
              </a:defRPr>
            </a:lvl1pPr>
            <a:lvl2pPr marL="685754" indent="0">
              <a:buNone/>
              <a:defRPr sz="3000" b="1"/>
            </a:lvl2pPr>
            <a:lvl3pPr marL="1371509" indent="0">
              <a:buNone/>
              <a:defRPr sz="2700" b="1"/>
            </a:lvl3pPr>
            <a:lvl4pPr marL="2057263" indent="0">
              <a:buNone/>
              <a:defRPr sz="2400" b="1"/>
            </a:lvl4pPr>
            <a:lvl5pPr marL="2743017" indent="0">
              <a:buNone/>
              <a:defRPr sz="2400" b="1"/>
            </a:lvl5pPr>
            <a:lvl6pPr marL="3428771" indent="0">
              <a:buNone/>
              <a:defRPr sz="2400" b="1"/>
            </a:lvl6pPr>
            <a:lvl7pPr marL="4114526" indent="0">
              <a:buNone/>
              <a:defRPr sz="2400" b="1"/>
            </a:lvl7pPr>
            <a:lvl8pPr marL="4800280" indent="0">
              <a:buNone/>
              <a:defRPr sz="2400" b="1"/>
            </a:lvl8pPr>
            <a:lvl9pPr marL="5486034" indent="0">
              <a:buNone/>
              <a:defRPr sz="2400" b="1"/>
            </a:lvl9pPr>
          </a:lstStyle>
          <a:p>
            <a:pPr lvl="0"/>
            <a:r>
              <a:rPr lang="ja-JP" altLang="en-US" smtClean="0"/>
              <a:t>マスター テキストの書式設定</a:t>
            </a:r>
          </a:p>
        </p:txBody>
      </p:sp>
      <p:sp>
        <p:nvSpPr>
          <p:cNvPr id="10" name="Text Placeholder 3"/>
          <p:cNvSpPr>
            <a:spLocks noGrp="1"/>
          </p:cNvSpPr>
          <p:nvPr>
            <p:ph type="body" sz="half" idx="16"/>
          </p:nvPr>
        </p:nvSpPr>
        <p:spPr>
          <a:xfrm>
            <a:off x="5917692" y="4534010"/>
            <a:ext cx="4594461" cy="4370270"/>
          </a:xfrm>
        </p:spPr>
        <p:txBody>
          <a:bodyPr anchor="t">
            <a:normAutofit/>
          </a:bodyPr>
          <a:lstStyle>
            <a:lvl1pPr marL="0" indent="0">
              <a:buNone/>
              <a:defRPr sz="2100"/>
            </a:lvl1pPr>
            <a:lvl2pPr marL="685754" indent="0">
              <a:buNone/>
              <a:defRPr sz="1800"/>
            </a:lvl2pPr>
            <a:lvl3pPr marL="1371509" indent="0">
              <a:buNone/>
              <a:defRPr sz="1500"/>
            </a:lvl3pPr>
            <a:lvl4pPr marL="2057263" indent="0">
              <a:buNone/>
              <a:defRPr sz="1350"/>
            </a:lvl4pPr>
            <a:lvl5pPr marL="2743017" indent="0">
              <a:buNone/>
              <a:defRPr sz="1350"/>
            </a:lvl5pPr>
            <a:lvl6pPr marL="3428771" indent="0">
              <a:buNone/>
              <a:defRPr sz="1350"/>
            </a:lvl6pPr>
            <a:lvl7pPr marL="4114526" indent="0">
              <a:buNone/>
              <a:defRPr sz="1350"/>
            </a:lvl7pPr>
            <a:lvl8pPr marL="4800280" indent="0">
              <a:buNone/>
              <a:defRPr sz="1350"/>
            </a:lvl8pPr>
            <a:lvl9pPr marL="5486034" indent="0">
              <a:buNone/>
              <a:defRPr sz="1350"/>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10835294" y="3505310"/>
            <a:ext cx="4604638" cy="864393"/>
          </a:xfrm>
        </p:spPr>
        <p:txBody>
          <a:bodyPr anchor="b">
            <a:noAutofit/>
          </a:bodyPr>
          <a:lstStyle>
            <a:lvl1pPr marL="0" indent="0">
              <a:buNone/>
              <a:defRPr sz="3600" b="0">
                <a:solidFill>
                  <a:schemeClr val="tx1"/>
                </a:solidFill>
              </a:defRPr>
            </a:lvl1pPr>
            <a:lvl2pPr marL="685754" indent="0">
              <a:buNone/>
              <a:defRPr sz="3000" b="1"/>
            </a:lvl2pPr>
            <a:lvl3pPr marL="1371509" indent="0">
              <a:buNone/>
              <a:defRPr sz="2700" b="1"/>
            </a:lvl3pPr>
            <a:lvl4pPr marL="2057263" indent="0">
              <a:buNone/>
              <a:defRPr sz="2400" b="1"/>
            </a:lvl4pPr>
            <a:lvl5pPr marL="2743017" indent="0">
              <a:buNone/>
              <a:defRPr sz="2400" b="1"/>
            </a:lvl5pPr>
            <a:lvl6pPr marL="3428771" indent="0">
              <a:buNone/>
              <a:defRPr sz="2400" b="1"/>
            </a:lvl6pPr>
            <a:lvl7pPr marL="4114526" indent="0">
              <a:buNone/>
              <a:defRPr sz="2400" b="1"/>
            </a:lvl7pPr>
            <a:lvl8pPr marL="4800280" indent="0">
              <a:buNone/>
              <a:defRPr sz="2400" b="1"/>
            </a:lvl8pPr>
            <a:lvl9pPr marL="5486034" indent="0">
              <a:buNone/>
              <a:defRPr sz="2400" b="1"/>
            </a:lvl9pPr>
          </a:lstStyle>
          <a:p>
            <a:pPr lvl="0"/>
            <a:r>
              <a:rPr lang="ja-JP" altLang="en-US" smtClean="0"/>
              <a:t>マスター テキストの書式設定</a:t>
            </a:r>
          </a:p>
        </p:txBody>
      </p:sp>
      <p:sp>
        <p:nvSpPr>
          <p:cNvPr id="12" name="Text Placeholder 3"/>
          <p:cNvSpPr>
            <a:spLocks noGrp="1"/>
          </p:cNvSpPr>
          <p:nvPr>
            <p:ph type="body" sz="half" idx="17"/>
          </p:nvPr>
        </p:nvSpPr>
        <p:spPr>
          <a:xfrm>
            <a:off x="10835294" y="4534010"/>
            <a:ext cx="4604638" cy="4370270"/>
          </a:xfrm>
        </p:spPr>
        <p:txBody>
          <a:bodyPr anchor="t">
            <a:normAutofit/>
          </a:bodyPr>
          <a:lstStyle>
            <a:lvl1pPr marL="0" indent="0">
              <a:buNone/>
              <a:defRPr sz="2100"/>
            </a:lvl1pPr>
            <a:lvl2pPr marL="685754" indent="0">
              <a:buNone/>
              <a:defRPr sz="1800"/>
            </a:lvl2pPr>
            <a:lvl3pPr marL="1371509" indent="0">
              <a:buNone/>
              <a:defRPr sz="1500"/>
            </a:lvl3pPr>
            <a:lvl4pPr marL="2057263" indent="0">
              <a:buNone/>
              <a:defRPr sz="1350"/>
            </a:lvl4pPr>
            <a:lvl5pPr marL="2743017" indent="0">
              <a:buNone/>
              <a:defRPr sz="1350"/>
            </a:lvl5pPr>
            <a:lvl6pPr marL="3428771" indent="0">
              <a:buNone/>
              <a:defRPr sz="1350"/>
            </a:lvl6pPr>
            <a:lvl7pPr marL="4114526" indent="0">
              <a:buNone/>
              <a:defRPr sz="1350"/>
            </a:lvl7pPr>
            <a:lvl8pPr marL="4800280" indent="0">
              <a:buNone/>
              <a:defRPr sz="1350"/>
            </a:lvl8pPr>
            <a:lvl9pPr marL="5486034" indent="0">
              <a:buNone/>
              <a:defRPr sz="135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FCB2EA22-73CD-41CF-81FF-03898102AA42}" type="datetime1">
              <a:rPr lang="en-US" altLang="ja-JP" smtClean="0"/>
              <a:t>9/15/2017</a:t>
            </a:fld>
            <a:endParaRPr lang="en-US" dirty="0"/>
          </a:p>
        </p:txBody>
      </p:sp>
      <p:sp>
        <p:nvSpPr>
          <p:cNvPr id="4" name="Footer Placeholder 3"/>
          <p:cNvSpPr>
            <a:spLocks noGrp="1"/>
          </p:cNvSpPr>
          <p:nvPr>
            <p:ph type="ftr" sz="quarter" idx="11"/>
          </p:nvPr>
        </p:nvSpPr>
        <p:spPr/>
        <p:txBody>
          <a:bodyPr/>
          <a:lstStyle/>
          <a:p>
            <a:r>
              <a:rPr lang="en-US" smtClean="0"/>
              <a:t>Copyright © Tomoko Nishimura</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4762660"/>
      </p:ext>
    </p:extLst>
  </p:cSld>
  <p:clrMapOvr>
    <a:masterClrMapping/>
  </p:clrMapOvr>
  <p:transition spd="slow">
    <p:wip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955360"/>
            <a:ext cx="15655359" cy="481746"/>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362" y="2956851"/>
            <a:ext cx="2404287" cy="216405"/>
          </a:xfrm>
          <a:prstGeom prst="rect">
            <a:avLst/>
          </a:prstGeom>
        </p:spPr>
      </p:pic>
      <p:sp>
        <p:nvSpPr>
          <p:cNvPr id="17" name="Rectangle 16"/>
          <p:cNvSpPr/>
          <p:nvPr/>
        </p:nvSpPr>
        <p:spPr>
          <a:xfrm>
            <a:off x="0" y="914400"/>
            <a:ext cx="15655359" cy="20522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5877363" y="914400"/>
            <a:ext cx="2404287" cy="205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1020394" y="1129842"/>
            <a:ext cx="14419539" cy="1621407"/>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1020389" y="6446255"/>
            <a:ext cx="4574161" cy="864393"/>
          </a:xfrm>
        </p:spPr>
        <p:txBody>
          <a:bodyPr anchor="b">
            <a:noAutofit/>
          </a:bodyPr>
          <a:lstStyle>
            <a:lvl1pPr marL="0" indent="0">
              <a:buNone/>
              <a:defRPr sz="3600" b="0">
                <a:solidFill>
                  <a:schemeClr val="tx1"/>
                </a:solidFill>
              </a:defRPr>
            </a:lvl1pPr>
            <a:lvl2pPr marL="685754" indent="0">
              <a:buNone/>
              <a:defRPr sz="3000" b="1"/>
            </a:lvl2pPr>
            <a:lvl3pPr marL="1371509" indent="0">
              <a:buNone/>
              <a:defRPr sz="2700" b="1"/>
            </a:lvl3pPr>
            <a:lvl4pPr marL="2057263" indent="0">
              <a:buNone/>
              <a:defRPr sz="2400" b="1"/>
            </a:lvl4pPr>
            <a:lvl5pPr marL="2743017" indent="0">
              <a:buNone/>
              <a:defRPr sz="2400" b="1"/>
            </a:lvl5pPr>
            <a:lvl6pPr marL="3428771" indent="0">
              <a:buNone/>
              <a:defRPr sz="2400" b="1"/>
            </a:lvl6pPr>
            <a:lvl7pPr marL="4114526" indent="0">
              <a:buNone/>
              <a:defRPr sz="2400" b="1"/>
            </a:lvl7pPr>
            <a:lvl8pPr marL="4800280" indent="0">
              <a:buNone/>
              <a:defRPr sz="2400" b="1"/>
            </a:lvl8pPr>
            <a:lvl9pPr marL="5486034" indent="0">
              <a:buNone/>
              <a:defRPr sz="24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1020389" y="3505310"/>
            <a:ext cx="4574161" cy="2286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754" indent="0">
              <a:buNone/>
              <a:defRPr sz="2400"/>
            </a:lvl2pPr>
            <a:lvl3pPr marL="1371509" indent="0">
              <a:buNone/>
              <a:defRPr sz="2400"/>
            </a:lvl3pPr>
            <a:lvl4pPr marL="2057263" indent="0">
              <a:buNone/>
              <a:defRPr sz="2400"/>
            </a:lvl4pPr>
            <a:lvl5pPr marL="2743017" indent="0">
              <a:buNone/>
              <a:defRPr sz="2400"/>
            </a:lvl5pPr>
            <a:lvl6pPr marL="3428771" indent="0">
              <a:buNone/>
              <a:defRPr sz="2400"/>
            </a:lvl6pPr>
            <a:lvl7pPr marL="4114526" indent="0">
              <a:buNone/>
              <a:defRPr sz="2400"/>
            </a:lvl7pPr>
            <a:lvl8pPr marL="4800280" indent="0">
              <a:buNone/>
              <a:defRPr sz="2400"/>
            </a:lvl8pPr>
            <a:lvl9pPr marL="5486034" indent="0">
              <a:buNone/>
              <a:defRPr sz="2400"/>
            </a:lvl9pPr>
          </a:lstStyle>
          <a:p>
            <a:r>
              <a:rPr lang="ja-JP" altLang="en-US" smtClean="0"/>
              <a:t>図を追加</a:t>
            </a:r>
            <a:endParaRPr lang="en-US" dirty="0"/>
          </a:p>
        </p:txBody>
      </p:sp>
      <p:sp>
        <p:nvSpPr>
          <p:cNvPr id="21" name="Text Placeholder 3"/>
          <p:cNvSpPr>
            <a:spLocks noGrp="1"/>
          </p:cNvSpPr>
          <p:nvPr>
            <p:ph type="body" sz="half" idx="18"/>
          </p:nvPr>
        </p:nvSpPr>
        <p:spPr>
          <a:xfrm>
            <a:off x="1020389" y="7310648"/>
            <a:ext cx="4574161" cy="1593633"/>
          </a:xfrm>
        </p:spPr>
        <p:txBody>
          <a:bodyPr anchor="t">
            <a:normAutofit/>
          </a:bodyPr>
          <a:lstStyle>
            <a:lvl1pPr marL="0" indent="0">
              <a:buNone/>
              <a:defRPr sz="2100"/>
            </a:lvl1pPr>
            <a:lvl2pPr marL="685754" indent="0">
              <a:buNone/>
              <a:defRPr sz="1800"/>
            </a:lvl2pPr>
            <a:lvl3pPr marL="1371509" indent="0">
              <a:buNone/>
              <a:defRPr sz="1500"/>
            </a:lvl3pPr>
            <a:lvl4pPr marL="2057263" indent="0">
              <a:buNone/>
              <a:defRPr sz="1350"/>
            </a:lvl4pPr>
            <a:lvl5pPr marL="2743017" indent="0">
              <a:buNone/>
              <a:defRPr sz="1350"/>
            </a:lvl5pPr>
            <a:lvl6pPr marL="3428771" indent="0">
              <a:buNone/>
              <a:defRPr sz="1350"/>
            </a:lvl6pPr>
            <a:lvl7pPr marL="4114526" indent="0">
              <a:buNone/>
              <a:defRPr sz="1350"/>
            </a:lvl7pPr>
            <a:lvl8pPr marL="4800280" indent="0">
              <a:buNone/>
              <a:defRPr sz="1350"/>
            </a:lvl8pPr>
            <a:lvl9pPr marL="5486034" indent="0">
              <a:buNone/>
              <a:defRPr sz="1350"/>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5917693" y="6446255"/>
            <a:ext cx="4594461" cy="864393"/>
          </a:xfrm>
        </p:spPr>
        <p:txBody>
          <a:bodyPr anchor="b">
            <a:noAutofit/>
          </a:bodyPr>
          <a:lstStyle>
            <a:lvl1pPr marL="0" indent="0">
              <a:buNone/>
              <a:defRPr sz="3600" b="0">
                <a:solidFill>
                  <a:schemeClr val="tx1"/>
                </a:solidFill>
              </a:defRPr>
            </a:lvl1pPr>
            <a:lvl2pPr marL="685754" indent="0">
              <a:buNone/>
              <a:defRPr sz="3000" b="1"/>
            </a:lvl2pPr>
            <a:lvl3pPr marL="1371509" indent="0">
              <a:buNone/>
              <a:defRPr sz="2700" b="1"/>
            </a:lvl3pPr>
            <a:lvl4pPr marL="2057263" indent="0">
              <a:buNone/>
              <a:defRPr sz="2400" b="1"/>
            </a:lvl4pPr>
            <a:lvl5pPr marL="2743017" indent="0">
              <a:buNone/>
              <a:defRPr sz="2400" b="1"/>
            </a:lvl5pPr>
            <a:lvl6pPr marL="3428771" indent="0">
              <a:buNone/>
              <a:defRPr sz="2400" b="1"/>
            </a:lvl6pPr>
            <a:lvl7pPr marL="4114526" indent="0">
              <a:buNone/>
              <a:defRPr sz="2400" b="1"/>
            </a:lvl7pPr>
            <a:lvl8pPr marL="4800280" indent="0">
              <a:buNone/>
              <a:defRPr sz="2400" b="1"/>
            </a:lvl8pPr>
            <a:lvl9pPr marL="5486034" indent="0">
              <a:buNone/>
              <a:defRPr sz="24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5917692" y="3505310"/>
            <a:ext cx="4594461" cy="2286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754" indent="0">
              <a:buNone/>
              <a:defRPr sz="2400"/>
            </a:lvl2pPr>
            <a:lvl3pPr marL="1371509" indent="0">
              <a:buNone/>
              <a:defRPr sz="2400"/>
            </a:lvl3pPr>
            <a:lvl4pPr marL="2057263" indent="0">
              <a:buNone/>
              <a:defRPr sz="2400"/>
            </a:lvl4pPr>
            <a:lvl5pPr marL="2743017" indent="0">
              <a:buNone/>
              <a:defRPr sz="2400"/>
            </a:lvl5pPr>
            <a:lvl6pPr marL="3428771" indent="0">
              <a:buNone/>
              <a:defRPr sz="2400"/>
            </a:lvl6pPr>
            <a:lvl7pPr marL="4114526" indent="0">
              <a:buNone/>
              <a:defRPr sz="2400"/>
            </a:lvl7pPr>
            <a:lvl8pPr marL="4800280" indent="0">
              <a:buNone/>
              <a:defRPr sz="2400"/>
            </a:lvl8pPr>
            <a:lvl9pPr marL="5486034" indent="0">
              <a:buNone/>
              <a:defRPr sz="2400"/>
            </a:lvl9pPr>
          </a:lstStyle>
          <a:p>
            <a:r>
              <a:rPr lang="ja-JP" altLang="en-US" smtClean="0"/>
              <a:t>図を追加</a:t>
            </a:r>
            <a:endParaRPr lang="en-US" dirty="0"/>
          </a:p>
        </p:txBody>
      </p:sp>
      <p:sp>
        <p:nvSpPr>
          <p:cNvPr id="24" name="Text Placeholder 3"/>
          <p:cNvSpPr>
            <a:spLocks noGrp="1"/>
          </p:cNvSpPr>
          <p:nvPr>
            <p:ph type="body" sz="half" idx="19"/>
          </p:nvPr>
        </p:nvSpPr>
        <p:spPr>
          <a:xfrm>
            <a:off x="5915663" y="7310646"/>
            <a:ext cx="4600546" cy="1593633"/>
          </a:xfrm>
        </p:spPr>
        <p:txBody>
          <a:bodyPr anchor="t">
            <a:normAutofit/>
          </a:bodyPr>
          <a:lstStyle>
            <a:lvl1pPr marL="0" indent="0">
              <a:buNone/>
              <a:defRPr sz="2100"/>
            </a:lvl1pPr>
            <a:lvl2pPr marL="685754" indent="0">
              <a:buNone/>
              <a:defRPr sz="1800"/>
            </a:lvl2pPr>
            <a:lvl3pPr marL="1371509" indent="0">
              <a:buNone/>
              <a:defRPr sz="1500"/>
            </a:lvl3pPr>
            <a:lvl4pPr marL="2057263" indent="0">
              <a:buNone/>
              <a:defRPr sz="1350"/>
            </a:lvl4pPr>
            <a:lvl5pPr marL="2743017" indent="0">
              <a:buNone/>
              <a:defRPr sz="1350"/>
            </a:lvl5pPr>
            <a:lvl6pPr marL="3428771" indent="0">
              <a:buNone/>
              <a:defRPr sz="1350"/>
            </a:lvl6pPr>
            <a:lvl7pPr marL="4114526" indent="0">
              <a:buNone/>
              <a:defRPr sz="1350"/>
            </a:lvl7pPr>
            <a:lvl8pPr marL="4800280" indent="0">
              <a:buNone/>
              <a:defRPr sz="1350"/>
            </a:lvl8pPr>
            <a:lvl9pPr marL="5486034" indent="0">
              <a:buNone/>
              <a:defRPr sz="1350"/>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10845076" y="6446255"/>
            <a:ext cx="4594859" cy="864393"/>
          </a:xfrm>
        </p:spPr>
        <p:txBody>
          <a:bodyPr anchor="b">
            <a:noAutofit/>
          </a:bodyPr>
          <a:lstStyle>
            <a:lvl1pPr marL="0" indent="0">
              <a:buNone/>
              <a:defRPr sz="3600" b="0">
                <a:solidFill>
                  <a:schemeClr val="tx1"/>
                </a:solidFill>
              </a:defRPr>
            </a:lvl1pPr>
            <a:lvl2pPr marL="685754" indent="0">
              <a:buNone/>
              <a:defRPr sz="3000" b="1"/>
            </a:lvl2pPr>
            <a:lvl3pPr marL="1371509" indent="0">
              <a:buNone/>
              <a:defRPr sz="2700" b="1"/>
            </a:lvl3pPr>
            <a:lvl4pPr marL="2057263" indent="0">
              <a:buNone/>
              <a:defRPr sz="2400" b="1"/>
            </a:lvl4pPr>
            <a:lvl5pPr marL="2743017" indent="0">
              <a:buNone/>
              <a:defRPr sz="2400" b="1"/>
            </a:lvl5pPr>
            <a:lvl6pPr marL="3428771" indent="0">
              <a:buNone/>
              <a:defRPr sz="2400" b="1"/>
            </a:lvl6pPr>
            <a:lvl7pPr marL="4114526" indent="0">
              <a:buNone/>
              <a:defRPr sz="2400" b="1"/>
            </a:lvl7pPr>
            <a:lvl8pPr marL="4800280" indent="0">
              <a:buNone/>
              <a:defRPr sz="2400" b="1"/>
            </a:lvl8pPr>
            <a:lvl9pPr marL="5486034" indent="0">
              <a:buNone/>
              <a:defRPr sz="24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10845075" y="3505310"/>
            <a:ext cx="4594859" cy="2286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754" indent="0">
              <a:buNone/>
              <a:defRPr sz="2400"/>
            </a:lvl2pPr>
            <a:lvl3pPr marL="1371509" indent="0">
              <a:buNone/>
              <a:defRPr sz="2400"/>
            </a:lvl3pPr>
            <a:lvl4pPr marL="2057263" indent="0">
              <a:buNone/>
              <a:defRPr sz="2400"/>
            </a:lvl4pPr>
            <a:lvl5pPr marL="2743017" indent="0">
              <a:buNone/>
              <a:defRPr sz="2400"/>
            </a:lvl5pPr>
            <a:lvl6pPr marL="3428771" indent="0">
              <a:buNone/>
              <a:defRPr sz="2400"/>
            </a:lvl6pPr>
            <a:lvl7pPr marL="4114526" indent="0">
              <a:buNone/>
              <a:defRPr sz="2400"/>
            </a:lvl7pPr>
            <a:lvl8pPr marL="4800280" indent="0">
              <a:buNone/>
              <a:defRPr sz="2400"/>
            </a:lvl8pPr>
            <a:lvl9pPr marL="5486034" indent="0">
              <a:buNone/>
              <a:defRPr sz="2400"/>
            </a:lvl9pPr>
          </a:lstStyle>
          <a:p>
            <a:r>
              <a:rPr lang="ja-JP" altLang="en-US" smtClean="0"/>
              <a:t>図を追加</a:t>
            </a:r>
            <a:endParaRPr lang="en-US" dirty="0"/>
          </a:p>
        </p:txBody>
      </p:sp>
      <p:sp>
        <p:nvSpPr>
          <p:cNvPr id="27" name="Text Placeholder 3"/>
          <p:cNvSpPr>
            <a:spLocks noGrp="1"/>
          </p:cNvSpPr>
          <p:nvPr>
            <p:ph type="body" sz="half" idx="20"/>
          </p:nvPr>
        </p:nvSpPr>
        <p:spPr>
          <a:xfrm>
            <a:off x="10844889" y="7310643"/>
            <a:ext cx="4600945" cy="1593633"/>
          </a:xfrm>
        </p:spPr>
        <p:txBody>
          <a:bodyPr anchor="t">
            <a:normAutofit/>
          </a:bodyPr>
          <a:lstStyle>
            <a:lvl1pPr marL="0" indent="0">
              <a:buNone/>
              <a:defRPr sz="2100"/>
            </a:lvl1pPr>
            <a:lvl2pPr marL="685754" indent="0">
              <a:buNone/>
              <a:defRPr sz="1800"/>
            </a:lvl2pPr>
            <a:lvl3pPr marL="1371509" indent="0">
              <a:buNone/>
              <a:defRPr sz="1500"/>
            </a:lvl3pPr>
            <a:lvl4pPr marL="2057263" indent="0">
              <a:buNone/>
              <a:defRPr sz="1350"/>
            </a:lvl4pPr>
            <a:lvl5pPr marL="2743017" indent="0">
              <a:buNone/>
              <a:defRPr sz="1350"/>
            </a:lvl5pPr>
            <a:lvl6pPr marL="3428771" indent="0">
              <a:buNone/>
              <a:defRPr sz="1350"/>
            </a:lvl6pPr>
            <a:lvl7pPr marL="4114526" indent="0">
              <a:buNone/>
              <a:defRPr sz="1350"/>
            </a:lvl7pPr>
            <a:lvl8pPr marL="4800280" indent="0">
              <a:buNone/>
              <a:defRPr sz="1350"/>
            </a:lvl8pPr>
            <a:lvl9pPr marL="5486034" indent="0">
              <a:buNone/>
              <a:defRPr sz="135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BD96CEF2-AC1F-4839-9252-5FC52BEDFDB6}" type="datetime1">
              <a:rPr lang="en-US" altLang="ja-JP" smtClean="0"/>
              <a:t>9/15/2017</a:t>
            </a:fld>
            <a:endParaRPr lang="en-US" dirty="0"/>
          </a:p>
        </p:txBody>
      </p:sp>
      <p:sp>
        <p:nvSpPr>
          <p:cNvPr id="4" name="Footer Placeholder 3"/>
          <p:cNvSpPr>
            <a:spLocks noGrp="1"/>
          </p:cNvSpPr>
          <p:nvPr>
            <p:ph type="ftr" sz="quarter" idx="11"/>
          </p:nvPr>
        </p:nvSpPr>
        <p:spPr/>
        <p:txBody>
          <a:bodyPr/>
          <a:lstStyle/>
          <a:p>
            <a:r>
              <a:rPr lang="en-US" smtClean="0"/>
              <a:t>Copyright © Tomoko Nishimura</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52518746"/>
      </p:ext>
    </p:extLst>
  </p:cSld>
  <p:clrMapOvr>
    <a:masterClrMapping/>
  </p:clrMapOvr>
  <p:transition spd="slow">
    <p:wip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955360"/>
            <a:ext cx="15655359" cy="481746"/>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7362" y="2956851"/>
            <a:ext cx="2404287" cy="216405"/>
          </a:xfrm>
          <a:prstGeom prst="rect">
            <a:avLst/>
          </a:prstGeom>
        </p:spPr>
      </p:pic>
      <p:sp>
        <p:nvSpPr>
          <p:cNvPr id="9" name="Rectangle 8"/>
          <p:cNvSpPr/>
          <p:nvPr/>
        </p:nvSpPr>
        <p:spPr>
          <a:xfrm>
            <a:off x="0" y="914400"/>
            <a:ext cx="15655359" cy="2052297"/>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5877363" y="914400"/>
            <a:ext cx="2404287" cy="2052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eaLnBrk="1" latinLnBrk="0" hangingPunct="1"/>
            <a:fld id="{BBE99FBE-D3B9-416B-92BA-DADD322951C2}" type="datetime1">
              <a:rPr lang="en-US" altLang="ja-JP" smtClean="0"/>
              <a:t>9/15/2017</a:t>
            </a:fld>
            <a:endParaRPr lang="en-US"/>
          </a:p>
        </p:txBody>
      </p:sp>
      <p:sp>
        <p:nvSpPr>
          <p:cNvPr id="5" name="Footer Placeholder 4"/>
          <p:cNvSpPr>
            <a:spLocks noGrp="1"/>
          </p:cNvSpPr>
          <p:nvPr>
            <p:ph type="ftr" sz="quarter" idx="11"/>
          </p:nvPr>
        </p:nvSpPr>
        <p:spPr/>
        <p:txBody>
          <a:bodyPr/>
          <a:lstStyle/>
          <a:p>
            <a:r>
              <a:rPr kumimoji="0" lang="en-US" smtClean="0"/>
              <a:t>Copyright © Tomoko Nishimura</a:t>
            </a:r>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4211822386"/>
      </p:ext>
    </p:extLst>
  </p:cSld>
  <p:clrMapOvr>
    <a:masterClrMapping/>
  </p:clrMapOvr>
  <p:transition spd="slow">
    <p:wip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rot="5400000">
            <a:off x="12172922" y="2804182"/>
            <a:ext cx="7660482" cy="205211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14800915" y="8058694"/>
            <a:ext cx="2404496" cy="20521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5192528" y="914396"/>
            <a:ext cx="1610563" cy="653064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020395" y="914396"/>
            <a:ext cx="13303851" cy="798988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0209803" y="8904281"/>
            <a:ext cx="4114443" cy="547688"/>
          </a:xfrm>
        </p:spPr>
        <p:txBody>
          <a:bodyPr/>
          <a:lstStyle/>
          <a:p>
            <a:pPr eaLnBrk="1" latinLnBrk="0" hangingPunct="1"/>
            <a:fld id="{4C10F25C-0C42-490D-B54B-890ECB384318}" type="datetime1">
              <a:rPr lang="en-US" altLang="ja-JP" smtClean="0"/>
              <a:t>9/15/2017</a:t>
            </a:fld>
            <a:endParaRPr lang="en-US"/>
          </a:p>
        </p:txBody>
      </p:sp>
      <p:sp>
        <p:nvSpPr>
          <p:cNvPr id="5" name="Footer Placeholder 4"/>
          <p:cNvSpPr>
            <a:spLocks noGrp="1"/>
          </p:cNvSpPr>
          <p:nvPr>
            <p:ph type="ftr" sz="quarter" idx="11"/>
          </p:nvPr>
        </p:nvSpPr>
        <p:spPr>
          <a:xfrm>
            <a:off x="1020394" y="8904283"/>
            <a:ext cx="9189410" cy="547688"/>
          </a:xfrm>
        </p:spPr>
        <p:txBody>
          <a:bodyPr/>
          <a:lstStyle/>
          <a:p>
            <a:r>
              <a:rPr kumimoji="0" lang="en-US" smtClean="0"/>
              <a:t>Copyright © Tomoko Nishimura</a:t>
            </a:r>
            <a:endParaRPr kumimoji="0" lang="en-US"/>
          </a:p>
        </p:txBody>
      </p:sp>
      <p:sp>
        <p:nvSpPr>
          <p:cNvPr id="6" name="Slide Number Placeholder 5"/>
          <p:cNvSpPr>
            <a:spLocks noGrp="1"/>
          </p:cNvSpPr>
          <p:nvPr>
            <p:ph type="sldNum" sz="quarter" idx="12"/>
          </p:nvPr>
        </p:nvSpPr>
        <p:spPr>
          <a:xfrm>
            <a:off x="15145012" y="8097950"/>
            <a:ext cx="1731076" cy="1636184"/>
          </a:xfrm>
        </p:spPr>
        <p:txBody>
          <a:bodyPr anchor="t"/>
          <a:lstStyle>
            <a:lvl1pPr algn="ctr">
              <a:defRPr/>
            </a:lvl1p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3136034892"/>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18" name="正方形/長方形 17"/>
          <p:cNvSpPr/>
          <p:nvPr userDrawn="1"/>
        </p:nvSpPr>
        <p:spPr>
          <a:xfrm>
            <a:off x="0" y="2668225"/>
            <a:ext cx="18286413" cy="589565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プレースホルダー 5"/>
          <p:cNvSpPr>
            <a:spLocks noGrp="1"/>
          </p:cNvSpPr>
          <p:nvPr>
            <p:ph type="body" sz="quarter" idx="13" hasCustomPrompt="1"/>
          </p:nvPr>
        </p:nvSpPr>
        <p:spPr>
          <a:xfrm>
            <a:off x="10628371" y="5215902"/>
            <a:ext cx="6745229" cy="3077948"/>
          </a:xfrm>
          <a:noFill/>
        </p:spPr>
        <p:txBody>
          <a:bodyPr anchor="t">
            <a:noAutofit/>
          </a:bodyPr>
          <a:lstStyle>
            <a:lvl1pPr>
              <a:lnSpc>
                <a:spcPct val="120000"/>
              </a:lnSpc>
              <a:spcBef>
                <a:spcPts val="60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13" name="テキスト プレースホルダー 23"/>
          <p:cNvSpPr>
            <a:spLocks noGrp="1"/>
          </p:cNvSpPr>
          <p:nvPr>
            <p:ph type="body" sz="quarter" idx="28" hasCustomPrompt="1"/>
          </p:nvPr>
        </p:nvSpPr>
        <p:spPr>
          <a:xfrm rot="21232321">
            <a:off x="138901" y="5299317"/>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14" name="図プレースホルダー 8"/>
          <p:cNvSpPr>
            <a:spLocks noGrp="1"/>
          </p:cNvSpPr>
          <p:nvPr>
            <p:ph type="pic" sz="quarter" idx="29" hasCustomPrompt="1"/>
          </p:nvPr>
        </p:nvSpPr>
        <p:spPr>
          <a:xfrm rot="21232321">
            <a:off x="351845" y="5488298"/>
            <a:ext cx="4906663" cy="2486630"/>
          </a:xfrm>
        </p:spPr>
        <p:txBody>
          <a:bodyPr/>
          <a:lstStyle>
            <a:lvl1pPr>
              <a:defRPr/>
            </a:lvl1pPr>
          </a:lstStyle>
          <a:p>
            <a:r>
              <a:rPr kumimoji="1" lang="en-US" altLang="ja-JP" dirty="0" smtClean="0"/>
              <a:t>Add an image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5" name="テキスト プレースホルダー 23"/>
          <p:cNvSpPr>
            <a:spLocks noGrp="1"/>
          </p:cNvSpPr>
          <p:nvPr>
            <p:ph type="body" sz="quarter" idx="21" hasCustomPrompt="1"/>
          </p:nvPr>
        </p:nvSpPr>
        <p:spPr>
          <a:xfrm rot="21392017">
            <a:off x="900048" y="600081"/>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6" name="図プレースホルダー 8"/>
          <p:cNvSpPr>
            <a:spLocks noGrp="1"/>
          </p:cNvSpPr>
          <p:nvPr>
            <p:ph type="pic" sz="quarter" idx="20" hasCustomPrompt="1"/>
          </p:nvPr>
        </p:nvSpPr>
        <p:spPr>
          <a:xfrm rot="21392017">
            <a:off x="1112992" y="789062"/>
            <a:ext cx="4906663" cy="2486630"/>
          </a:xfrm>
        </p:spPr>
        <p:txBody>
          <a:bodyPr/>
          <a:lstStyle>
            <a:lvl1pPr>
              <a:defRPr/>
            </a:lvl1pPr>
          </a:lstStyle>
          <a:p>
            <a:r>
              <a:rPr kumimoji="1" lang="en-US" altLang="ja-JP" dirty="0" smtClean="0"/>
              <a:t>Add an image here</a:t>
            </a:r>
            <a:endParaRPr kumimoji="1" lang="ja-JP" altLang="en-US" dirty="0"/>
          </a:p>
        </p:txBody>
      </p:sp>
      <p:sp>
        <p:nvSpPr>
          <p:cNvPr id="7" name="テキスト プレースホルダー 23"/>
          <p:cNvSpPr>
            <a:spLocks noGrp="1"/>
          </p:cNvSpPr>
          <p:nvPr>
            <p:ph type="body" sz="quarter" idx="22" hasCustomPrompt="1"/>
          </p:nvPr>
        </p:nvSpPr>
        <p:spPr>
          <a:xfrm rot="586530">
            <a:off x="4605241" y="2292673"/>
            <a:ext cx="5332551" cy="2864593"/>
          </a:xfrm>
          <a:blipFill>
            <a:blip r:embed="rId2"/>
            <a:stretch>
              <a:fillRect/>
            </a:stretch>
          </a:blipFill>
        </p:spPr>
        <p:txBody>
          <a:bodyPr/>
          <a:lstStyle/>
          <a:p>
            <a:pPr lvl="0"/>
            <a:r>
              <a:rPr kumimoji="1" lang="en-US" altLang="ja-JP" dirty="0" smtClean="0"/>
              <a:t> </a:t>
            </a:r>
            <a:endParaRPr kumimoji="1" lang="ja-JP" altLang="en-US" dirty="0"/>
          </a:p>
        </p:txBody>
      </p:sp>
      <p:sp>
        <p:nvSpPr>
          <p:cNvPr id="8" name="図プレースホルダー 8"/>
          <p:cNvSpPr>
            <a:spLocks noGrp="1"/>
          </p:cNvSpPr>
          <p:nvPr>
            <p:ph type="pic" sz="quarter" idx="23" hasCustomPrompt="1"/>
          </p:nvPr>
        </p:nvSpPr>
        <p:spPr>
          <a:xfrm rot="586530">
            <a:off x="4818185" y="2481654"/>
            <a:ext cx="4906663" cy="2486630"/>
          </a:xfrm>
        </p:spPr>
        <p:txBody>
          <a:bodyPr/>
          <a:lstStyle>
            <a:lvl1pPr>
              <a:defRPr/>
            </a:lvl1pPr>
          </a:lstStyle>
          <a:p>
            <a:r>
              <a:rPr kumimoji="1" lang="en-US" altLang="ja-JP" dirty="0" smtClean="0"/>
              <a:t>Add an image here</a:t>
            </a:r>
            <a:endParaRPr kumimoji="1" lang="ja-JP" altLang="en-US" dirty="0"/>
          </a:p>
        </p:txBody>
      </p:sp>
      <p:sp>
        <p:nvSpPr>
          <p:cNvPr id="9" name="テキスト プレースホルダー 23"/>
          <p:cNvSpPr>
            <a:spLocks noGrp="1"/>
          </p:cNvSpPr>
          <p:nvPr>
            <p:ph type="body" sz="quarter" idx="24" hasCustomPrompt="1"/>
          </p:nvPr>
        </p:nvSpPr>
        <p:spPr>
          <a:xfrm rot="992453">
            <a:off x="1864595" y="3607255"/>
            <a:ext cx="5866796" cy="3151584"/>
          </a:xfrm>
          <a:blipFill>
            <a:blip r:embed="rId2"/>
            <a:stretch>
              <a:fillRect/>
            </a:stretch>
          </a:blipFill>
        </p:spPr>
        <p:txBody>
          <a:bodyPr/>
          <a:lstStyle/>
          <a:p>
            <a:pPr lvl="0"/>
            <a:r>
              <a:rPr kumimoji="1" lang="en-US" altLang="ja-JP" dirty="0" smtClean="0"/>
              <a:t> </a:t>
            </a:r>
            <a:endParaRPr kumimoji="1" lang="ja-JP" altLang="en-US" dirty="0"/>
          </a:p>
        </p:txBody>
      </p:sp>
      <p:sp>
        <p:nvSpPr>
          <p:cNvPr id="10" name="図プレースホルダー 8"/>
          <p:cNvSpPr>
            <a:spLocks noGrp="1"/>
          </p:cNvSpPr>
          <p:nvPr>
            <p:ph type="pic" sz="quarter" idx="25" hasCustomPrompt="1"/>
          </p:nvPr>
        </p:nvSpPr>
        <p:spPr>
          <a:xfrm rot="992453">
            <a:off x="2067379" y="3799209"/>
            <a:ext cx="5461228" cy="2767676"/>
          </a:xfrm>
        </p:spPr>
        <p:txBody>
          <a:bodyPr/>
          <a:lstStyle>
            <a:lvl1pPr>
              <a:defRPr/>
            </a:lvl1pPr>
          </a:lstStyle>
          <a:p>
            <a:r>
              <a:rPr kumimoji="1" lang="en-US" altLang="ja-JP" dirty="0" smtClean="0"/>
              <a:t>Add an image here</a:t>
            </a:r>
            <a:endParaRPr kumimoji="1" lang="ja-JP" altLang="en-US" dirty="0"/>
          </a:p>
        </p:txBody>
      </p:sp>
      <p:sp>
        <p:nvSpPr>
          <p:cNvPr id="11" name="テキスト プレースホルダー 23"/>
          <p:cNvSpPr>
            <a:spLocks noGrp="1"/>
          </p:cNvSpPr>
          <p:nvPr>
            <p:ph type="body" sz="quarter" idx="26" hasCustomPrompt="1"/>
          </p:nvPr>
        </p:nvSpPr>
        <p:spPr>
          <a:xfrm rot="21408216">
            <a:off x="4332815" y="6271778"/>
            <a:ext cx="5866796" cy="3151584"/>
          </a:xfrm>
          <a:blipFill>
            <a:blip r:embed="rId2"/>
            <a:stretch>
              <a:fillRect/>
            </a:stretch>
          </a:blipFill>
        </p:spPr>
        <p:txBody>
          <a:bodyPr/>
          <a:lstStyle/>
          <a:p>
            <a:pPr lvl="0"/>
            <a:r>
              <a:rPr kumimoji="1" lang="en-US" altLang="ja-JP" dirty="0" smtClean="0"/>
              <a:t> </a:t>
            </a:r>
            <a:endParaRPr kumimoji="1" lang="ja-JP" altLang="en-US" dirty="0"/>
          </a:p>
        </p:txBody>
      </p:sp>
      <p:sp>
        <p:nvSpPr>
          <p:cNvPr id="12" name="図プレースホルダー 8"/>
          <p:cNvSpPr>
            <a:spLocks noGrp="1"/>
          </p:cNvSpPr>
          <p:nvPr>
            <p:ph type="pic" sz="quarter" idx="27" hasCustomPrompt="1"/>
          </p:nvPr>
        </p:nvSpPr>
        <p:spPr>
          <a:xfrm rot="21408216">
            <a:off x="4535599" y="6463732"/>
            <a:ext cx="5461228" cy="2767676"/>
          </a:xfrm>
        </p:spPr>
        <p:txBody>
          <a:bodyPr/>
          <a:lstStyle>
            <a:lvl1pPr>
              <a:defRPr/>
            </a:lvl1pPr>
          </a:lstStyle>
          <a:p>
            <a:r>
              <a:rPr kumimoji="1" lang="en-US" altLang="ja-JP" dirty="0" smtClean="0"/>
              <a:t>Add an image here</a:t>
            </a:r>
            <a:endParaRPr kumimoji="1" lang="ja-JP" altLang="en-US" dirty="0"/>
          </a:p>
        </p:txBody>
      </p:sp>
      <p:pic>
        <p:nvPicPr>
          <p:cNvPr id="15" name="図 14"/>
          <p:cNvPicPr>
            <a:picLocks noChangeAspect="1"/>
          </p:cNvPicPr>
          <p:nvPr userDrawn="1"/>
        </p:nvPicPr>
        <p:blipFill rotWithShape="1">
          <a:blip r:embed="rId3">
            <a:extLst>
              <a:ext uri="{28A0092B-C50C-407E-A947-70E740481C1C}">
                <a14:useLocalDpi xmlns:a14="http://schemas.microsoft.com/office/drawing/2010/main" val="0"/>
              </a:ext>
            </a:extLst>
          </a:blip>
          <a:srcRect r="17886"/>
          <a:stretch/>
        </p:blipFill>
        <p:spPr>
          <a:xfrm>
            <a:off x="7565711" y="290892"/>
            <a:ext cx="10720702" cy="2011429"/>
          </a:xfrm>
          <a:prstGeom prst="rect">
            <a:avLst/>
          </a:prstGeom>
        </p:spPr>
      </p:pic>
      <p:sp>
        <p:nvSpPr>
          <p:cNvPr id="16" name="タイトル 1"/>
          <p:cNvSpPr>
            <a:spLocks noGrp="1"/>
          </p:cNvSpPr>
          <p:nvPr>
            <p:ph type="title" hasCustomPrompt="1"/>
          </p:nvPr>
        </p:nvSpPr>
        <p:spPr>
          <a:xfrm rot="21420000">
            <a:off x="7917704" y="965039"/>
            <a:ext cx="10097937" cy="856597"/>
          </a:xfrm>
          <a:prstGeom prst="rect">
            <a:avLst/>
          </a:prstGeom>
        </p:spPr>
        <p:txBody>
          <a:bodyPr anchor="b"/>
          <a:lstStyle>
            <a:lvl1pPr>
              <a:defRPr spc="1000" baseline="0">
                <a:solidFill>
                  <a:schemeClr val="tx1"/>
                </a:solidFill>
                <a:effectLst/>
              </a:defRPr>
            </a:lvl1pPr>
          </a:lstStyle>
          <a:p>
            <a:r>
              <a:rPr kumimoji="1" lang="en-US" altLang="ja-JP" dirty="0" smtClean="0"/>
              <a:t>TITLE GOES HERE</a:t>
            </a:r>
            <a:endParaRPr kumimoji="1" lang="ja-JP" altLang="en-US" dirty="0"/>
          </a:p>
        </p:txBody>
      </p:sp>
      <p:sp>
        <p:nvSpPr>
          <p:cNvPr id="20" name="テキスト プレースホルダー 5"/>
          <p:cNvSpPr>
            <a:spLocks noGrp="1"/>
          </p:cNvSpPr>
          <p:nvPr>
            <p:ph type="body" sz="quarter" idx="30" hasCustomPrompt="1"/>
          </p:nvPr>
        </p:nvSpPr>
        <p:spPr>
          <a:xfrm>
            <a:off x="10633892" y="2758235"/>
            <a:ext cx="6745229" cy="2384710"/>
          </a:xfrm>
          <a:noFill/>
        </p:spPr>
        <p:txBody>
          <a:bodyPr anchor="b">
            <a:noAutofit/>
          </a:bodyPr>
          <a:lstStyle>
            <a:lvl1pPr>
              <a:lnSpc>
                <a:spcPct val="100000"/>
              </a:lnSpc>
              <a:spcBef>
                <a:spcPts val="0"/>
              </a:spcBef>
              <a:defRPr sz="36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Tree>
    <p:extLst>
      <p:ext uri="{BB962C8B-B14F-4D97-AF65-F5344CB8AC3E}">
        <p14:creationId xmlns:p14="http://schemas.microsoft.com/office/powerpoint/2010/main" val="36233479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3" decel="100000" fill="hold" grpId="0" nodeType="withEffect">
                                  <p:stCondLst>
                                    <p:cond delay="1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2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12" decel="100000" fill="hold" grpId="0"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6" decel="100000" fill="hold" grpId="0" nodeType="withEffect">
                                  <p:stCondLst>
                                    <p:cond delay="4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6" decel="100000" fill="hold" grpId="0" nodeType="withEffect">
                                  <p:stCondLst>
                                    <p:cond delay="40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900"/>
                            </p:stCondLst>
                            <p:childTnLst>
                              <p:par>
                                <p:cTn id="46" presetID="2" presetClass="entr" presetSubtype="2" decel="100000" fill="hold" grpId="0" nodeType="afterEffect">
                                  <p:stCondLst>
                                    <p:cond delay="25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1+#ppt_w/2"/>
                                          </p:val>
                                        </p:tav>
                                        <p:tav tm="100000">
                                          <p:val>
                                            <p:strVal val="#ppt_x"/>
                                          </p:val>
                                        </p:tav>
                                      </p:tavLst>
                                    </p:anim>
                                    <p:anim calcmode="lin" valueType="num">
                                      <p:cBhvr additive="base">
                                        <p:cTn id="49" dur="500" fill="hold"/>
                                        <p:tgtEl>
                                          <p:spTgt spid="16"/>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2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1+#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childTnLst>
                          </p:cTn>
                        </p:par>
                        <p:par>
                          <p:cTn id="54" fill="hold">
                            <p:stCondLst>
                              <p:cond delay="1650"/>
                            </p:stCondLst>
                            <p:childTnLst>
                              <p:par>
                                <p:cTn id="55" presetID="16" presetClass="entr" presetSubtype="37"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outVertical)">
                                      <p:cBhvr>
                                        <p:cTn id="57" dur="500"/>
                                        <p:tgtEl>
                                          <p:spTgt spid="1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wipe(left)">
                                      <p:cBhvr>
                                        <p:cTn id="60" dur="500"/>
                                        <p:tgtEl>
                                          <p:spTgt spid="20">
                                            <p:txEl>
                                              <p:pRg st="0" end="0"/>
                                            </p:txEl>
                                          </p:spTgt>
                                        </p:tgtEl>
                                      </p:cBhvr>
                                    </p:animEffect>
                                  </p:childTnLst>
                                </p:cTn>
                              </p:par>
                              <p:par>
                                <p:cTn id="61" presetID="22" presetClass="entr" presetSubtype="8" fill="hold" grpId="0" nodeType="withEffect">
                                  <p:stCondLst>
                                    <p:cond delay="50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wipe(left)">
                                      <p:cBhvr>
                                        <p:cTn id="6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build="p">
        <p:tmplLst>
          <p:tmpl lvl="1">
            <p:tnLst>
              <p:par>
                <p:cTn presetID="22" presetClass="entr" presetSubtype="8"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13" grpId="0" animBg="1">
        <p:tmplLst>
          <p:tmpl>
            <p:tnLst>
              <p:par>
                <p:cTn presetID="2" presetClass="entr" presetSubtype="12" decel="10000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p:bldP spid="5" grpId="0" animBg="1">
        <p:tmplLst>
          <p:tmpl>
            <p:tnLst>
              <p:par>
                <p:cTn presetID="2" presetClass="entr" presetSubtype="9"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p:bldP spid="7" grpId="0" animBg="1">
        <p:tmplLst>
          <p:tmpl>
            <p:tnLst>
              <p:par>
                <p:cTn presetID="2" presetClass="entr" presetSubtype="3"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P spid="8" grpId="0"/>
      <p:bldP spid="9" grpId="0" animBg="1">
        <p:tmplLst>
          <p:tmpl>
            <p:tnLst>
              <p:par>
                <p:cTn presetID="2" presetClass="entr" presetSubtype="8"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p:bldP spid="11" grpId="0" animBg="1">
        <p:tmplLst>
          <p:tmpl>
            <p:tnLst>
              <p:par>
                <p:cTn presetID="2" presetClass="entr" presetSubtype="6" decel="10000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p:bldP spid="16" grpId="0"/>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and Text 2">
    <p:spTree>
      <p:nvGrpSpPr>
        <p:cNvPr id="1" name=""/>
        <p:cNvGrpSpPr/>
        <p:nvPr/>
      </p:nvGrpSpPr>
      <p:grpSpPr>
        <a:xfrm>
          <a:off x="0" y="0"/>
          <a:ext cx="0" cy="0"/>
          <a:chOff x="0" y="0"/>
          <a:chExt cx="0" cy="0"/>
        </a:xfrm>
      </p:grpSpPr>
      <p:sp>
        <p:nvSpPr>
          <p:cNvPr id="7" name="正方形/長方形 6"/>
          <p:cNvSpPr/>
          <p:nvPr userDrawn="1"/>
        </p:nvSpPr>
        <p:spPr>
          <a:xfrm>
            <a:off x="0" y="6581987"/>
            <a:ext cx="18286413" cy="29671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プレースホルダー 23"/>
          <p:cNvSpPr>
            <a:spLocks noGrp="1"/>
          </p:cNvSpPr>
          <p:nvPr>
            <p:ph type="body" sz="quarter" idx="26" hasCustomPrompt="1"/>
          </p:nvPr>
        </p:nvSpPr>
        <p:spPr>
          <a:xfrm rot="21408216">
            <a:off x="11559287" y="309353"/>
            <a:ext cx="6356474" cy="3414634"/>
          </a:xfrm>
          <a:blipFill>
            <a:blip r:embed="rId2"/>
            <a:stretch>
              <a:fillRect/>
            </a:stretch>
          </a:blipFill>
        </p:spPr>
        <p:txBody>
          <a:bodyPr/>
          <a:lstStyle/>
          <a:p>
            <a:pPr lvl="0"/>
            <a:r>
              <a:rPr kumimoji="1" lang="en-US" altLang="ja-JP" dirty="0" smtClean="0"/>
              <a:t> </a:t>
            </a:r>
            <a:endParaRPr kumimoji="1" lang="ja-JP" altLang="en-US" dirty="0"/>
          </a:p>
        </p:txBody>
      </p:sp>
      <p:sp>
        <p:nvSpPr>
          <p:cNvPr id="17" name="図プレースホルダー 8"/>
          <p:cNvSpPr>
            <a:spLocks noGrp="1"/>
          </p:cNvSpPr>
          <p:nvPr>
            <p:ph type="pic" sz="quarter" idx="27" hasCustomPrompt="1"/>
          </p:nvPr>
        </p:nvSpPr>
        <p:spPr>
          <a:xfrm rot="21408216">
            <a:off x="11778997" y="517329"/>
            <a:ext cx="5917055" cy="2998683"/>
          </a:xfrm>
        </p:spPr>
        <p:txBody>
          <a:bodyPr/>
          <a:lstStyle>
            <a:lvl1pPr>
              <a:defRPr/>
            </a:lvl1pPr>
          </a:lstStyle>
          <a:p>
            <a:r>
              <a:rPr kumimoji="1" lang="en-US" altLang="ja-JP" dirty="0" smtClean="0"/>
              <a:t>Add an image here</a:t>
            </a:r>
            <a:endParaRPr kumimoji="1" lang="ja-JP" altLang="en-US" dirty="0"/>
          </a:p>
        </p:txBody>
      </p:sp>
      <p:sp>
        <p:nvSpPr>
          <p:cNvPr id="2" name="タイトル 1"/>
          <p:cNvSpPr>
            <a:spLocks noGrp="1"/>
          </p:cNvSpPr>
          <p:nvPr>
            <p:ph type="title" hasCustomPrompt="1"/>
          </p:nvPr>
        </p:nvSpPr>
        <p:spPr>
          <a:xfrm>
            <a:off x="913606" y="6869289"/>
            <a:ext cx="16457613" cy="1433407"/>
          </a:xfrm>
          <a:prstGeom prst="rect">
            <a:avLst/>
          </a:prstGeom>
        </p:spPr>
        <p:txBody>
          <a:bodyPr anchor="ctr"/>
          <a:lstStyle>
            <a:lvl1pPr algn="ctr">
              <a:defRPr sz="8800" spc="1000" baseline="0">
                <a:effectLst>
                  <a:outerShdw blurRad="50800" dist="25400" dir="2700000" algn="tl" rotWithShape="0">
                    <a:schemeClr val="tx1">
                      <a:alpha val="75000"/>
                    </a:schemeClr>
                  </a:outerShdw>
                </a:effectLst>
              </a:defRPr>
            </a:lvl1pPr>
          </a:lstStyle>
          <a:p>
            <a:r>
              <a:rPr kumimoji="1" lang="en-US" altLang="ja-JP" dirty="0" smtClean="0"/>
              <a:t>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Copyright © Tomoko Nishimura</a:t>
            </a:r>
            <a:endParaRPr lang="ja-JP" altLang="en-US" dirty="0"/>
          </a:p>
        </p:txBody>
      </p:sp>
      <p:sp>
        <p:nvSpPr>
          <p:cNvPr id="4" name="スライド番号プレースホルダー 3"/>
          <p:cNvSpPr>
            <a:spLocks noGrp="1"/>
          </p:cNvSpPr>
          <p:nvPr>
            <p:ph type="sldNum" sz="quarter" idx="11"/>
          </p:nvPr>
        </p:nvSpPr>
        <p:spPr/>
        <p:txBody>
          <a:bodyPr/>
          <a:lstStyle/>
          <a:p>
            <a:fld id="{F95F845C-B07D-424A-A6EA-96D8F4A7E4C5}"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1447351" y="8103334"/>
            <a:ext cx="15926249" cy="1136320"/>
          </a:xfrm>
          <a:noFill/>
        </p:spPr>
        <p:txBody>
          <a:bodyPr anchor="ctr">
            <a:noAutofit/>
          </a:bodyPr>
          <a:lstStyle>
            <a:lvl1pPr algn="ctr">
              <a:lnSpc>
                <a:spcPct val="120000"/>
              </a:lnSpc>
              <a:spcBef>
                <a:spcPts val="0"/>
              </a:spcBef>
              <a:defRPr sz="2400" spc="0">
                <a:solidFill>
                  <a:schemeClr val="bg2"/>
                </a:solidFill>
                <a:effectLst>
                  <a:outerShdw blurRad="50800" dist="38100" dir="2700000" algn="tl" rotWithShape="0">
                    <a:schemeClr val="tx1">
                      <a:alpha val="76000"/>
                    </a:schemeClr>
                  </a:outerShdw>
                </a:effectLst>
              </a:defRPr>
            </a:lvl1pPr>
          </a:lstStyle>
          <a:p>
            <a:pPr lvl="0"/>
            <a:r>
              <a:rPr kumimoji="1" lang="en-US" altLang="ja-JP" dirty="0" smtClean="0"/>
              <a:t>TEXT HERE</a:t>
            </a:r>
            <a:endParaRPr kumimoji="1" lang="ja-JP" altLang="en-US" dirty="0"/>
          </a:p>
        </p:txBody>
      </p:sp>
      <p:sp>
        <p:nvSpPr>
          <p:cNvPr id="8" name="テキスト プレースホルダー 23"/>
          <p:cNvSpPr>
            <a:spLocks noGrp="1"/>
          </p:cNvSpPr>
          <p:nvPr>
            <p:ph type="body" sz="quarter" idx="28" hasCustomPrompt="1"/>
          </p:nvPr>
        </p:nvSpPr>
        <p:spPr>
          <a:xfrm rot="21232321">
            <a:off x="9961217" y="2922150"/>
            <a:ext cx="6639926" cy="3566902"/>
          </a:xfrm>
          <a:blipFill>
            <a:blip r:embed="rId2"/>
            <a:stretch>
              <a:fillRect/>
            </a:stretch>
          </a:blipFill>
        </p:spPr>
        <p:txBody>
          <a:bodyPr/>
          <a:lstStyle/>
          <a:p>
            <a:pPr lvl="0"/>
            <a:r>
              <a:rPr kumimoji="1" lang="en-US" altLang="ja-JP" dirty="0" smtClean="0"/>
              <a:t> </a:t>
            </a:r>
            <a:endParaRPr kumimoji="1" lang="ja-JP" altLang="en-US" dirty="0"/>
          </a:p>
        </p:txBody>
      </p:sp>
      <p:sp>
        <p:nvSpPr>
          <p:cNvPr id="9" name="図プレースホルダー 8"/>
          <p:cNvSpPr>
            <a:spLocks noGrp="1"/>
          </p:cNvSpPr>
          <p:nvPr>
            <p:ph type="pic" sz="quarter" idx="29" hasCustomPrompt="1"/>
          </p:nvPr>
        </p:nvSpPr>
        <p:spPr>
          <a:xfrm rot="21232321">
            <a:off x="10185962" y="3146376"/>
            <a:ext cx="6190436" cy="3118451"/>
          </a:xfrm>
        </p:spPr>
        <p:txBody>
          <a:bodyPr/>
          <a:lstStyle>
            <a:lvl1pPr>
              <a:defRPr/>
            </a:lvl1pPr>
          </a:lstStyle>
          <a:p>
            <a:r>
              <a:rPr kumimoji="1" lang="en-US" altLang="ja-JP" dirty="0" smtClean="0"/>
              <a:t>Add an image here</a:t>
            </a:r>
            <a:endParaRPr kumimoji="1" lang="ja-JP" altLang="en-US" dirty="0"/>
          </a:p>
        </p:txBody>
      </p:sp>
      <p:sp>
        <p:nvSpPr>
          <p:cNvPr id="10" name="テキスト プレースホルダー 23"/>
          <p:cNvSpPr>
            <a:spLocks noGrp="1"/>
          </p:cNvSpPr>
          <p:nvPr>
            <p:ph type="body" sz="quarter" idx="21" hasCustomPrompt="1"/>
          </p:nvPr>
        </p:nvSpPr>
        <p:spPr>
          <a:xfrm rot="21392017">
            <a:off x="88006" y="518988"/>
            <a:ext cx="5524241" cy="2967567"/>
          </a:xfrm>
          <a:blipFill>
            <a:blip r:embed="rId2"/>
            <a:stretch>
              <a:fillRect/>
            </a:stretch>
          </a:blipFill>
        </p:spPr>
        <p:txBody>
          <a:bodyPr/>
          <a:lstStyle/>
          <a:p>
            <a:pPr lvl="0"/>
            <a:r>
              <a:rPr kumimoji="1" lang="en-US" altLang="ja-JP" dirty="0" smtClean="0"/>
              <a:t> </a:t>
            </a:r>
            <a:endParaRPr kumimoji="1" lang="ja-JP" altLang="en-US" dirty="0"/>
          </a:p>
        </p:txBody>
      </p:sp>
      <p:sp>
        <p:nvSpPr>
          <p:cNvPr id="11" name="図プレースホルダー 8"/>
          <p:cNvSpPr>
            <a:spLocks noGrp="1"/>
          </p:cNvSpPr>
          <p:nvPr>
            <p:ph type="pic" sz="quarter" idx="20" hasCustomPrompt="1"/>
          </p:nvPr>
        </p:nvSpPr>
        <p:spPr>
          <a:xfrm rot="21392017">
            <a:off x="308605" y="714763"/>
            <a:ext cx="5083043" cy="2576017"/>
          </a:xfrm>
        </p:spPr>
        <p:txBody>
          <a:bodyPr/>
          <a:lstStyle>
            <a:lvl1pPr>
              <a:defRPr/>
            </a:lvl1pPr>
          </a:lstStyle>
          <a:p>
            <a:r>
              <a:rPr kumimoji="1" lang="en-US" altLang="ja-JP" dirty="0" smtClean="0"/>
              <a:t>Add an image here</a:t>
            </a:r>
            <a:endParaRPr kumimoji="1" lang="ja-JP" altLang="en-US" dirty="0"/>
          </a:p>
        </p:txBody>
      </p:sp>
      <p:sp>
        <p:nvSpPr>
          <p:cNvPr id="12" name="テキスト プレースホルダー 23"/>
          <p:cNvSpPr>
            <a:spLocks noGrp="1"/>
          </p:cNvSpPr>
          <p:nvPr>
            <p:ph type="body" sz="quarter" idx="22" hasCustomPrompt="1"/>
          </p:nvPr>
        </p:nvSpPr>
        <p:spPr>
          <a:xfrm rot="586530">
            <a:off x="1644336" y="2626210"/>
            <a:ext cx="6716821" cy="3608209"/>
          </a:xfrm>
          <a:blipFill>
            <a:blip r:embed="rId2"/>
            <a:stretch>
              <a:fillRect/>
            </a:stretch>
          </a:blipFill>
        </p:spPr>
        <p:txBody>
          <a:bodyPr/>
          <a:lstStyle/>
          <a:p>
            <a:pPr lvl="0"/>
            <a:r>
              <a:rPr kumimoji="1" lang="en-US" altLang="ja-JP" dirty="0" smtClean="0"/>
              <a:t> </a:t>
            </a:r>
            <a:endParaRPr kumimoji="1" lang="ja-JP" altLang="en-US" dirty="0"/>
          </a:p>
        </p:txBody>
      </p:sp>
      <p:sp>
        <p:nvSpPr>
          <p:cNvPr id="13" name="図プレースホルダー 8"/>
          <p:cNvSpPr>
            <a:spLocks noGrp="1"/>
          </p:cNvSpPr>
          <p:nvPr>
            <p:ph type="pic" sz="quarter" idx="23" hasCustomPrompt="1"/>
          </p:nvPr>
        </p:nvSpPr>
        <p:spPr>
          <a:xfrm rot="586530">
            <a:off x="1858877" y="2828972"/>
            <a:ext cx="6287738" cy="3202685"/>
          </a:xfrm>
        </p:spPr>
        <p:txBody>
          <a:bodyPr/>
          <a:lstStyle>
            <a:lvl1pPr>
              <a:defRPr/>
            </a:lvl1pPr>
          </a:lstStyle>
          <a:p>
            <a:r>
              <a:rPr kumimoji="1" lang="en-US" altLang="ja-JP" dirty="0" smtClean="0"/>
              <a:t>Add an image here</a:t>
            </a:r>
            <a:endParaRPr kumimoji="1" lang="ja-JP" altLang="en-US" dirty="0"/>
          </a:p>
        </p:txBody>
      </p:sp>
      <p:sp>
        <p:nvSpPr>
          <p:cNvPr id="14" name="テキスト プレースホルダー 23"/>
          <p:cNvSpPr>
            <a:spLocks noGrp="1"/>
          </p:cNvSpPr>
          <p:nvPr>
            <p:ph type="body" sz="quarter" idx="24" hasCustomPrompt="1"/>
          </p:nvPr>
        </p:nvSpPr>
        <p:spPr>
          <a:xfrm rot="465092">
            <a:off x="5132673" y="646211"/>
            <a:ext cx="7032731" cy="3777913"/>
          </a:xfrm>
          <a:blipFill>
            <a:blip r:embed="rId2"/>
            <a:stretch>
              <a:fillRect/>
            </a:stretch>
          </a:blipFill>
        </p:spPr>
        <p:txBody>
          <a:bodyPr/>
          <a:lstStyle/>
          <a:p>
            <a:pPr lvl="0"/>
            <a:r>
              <a:rPr kumimoji="1" lang="en-US" altLang="ja-JP" dirty="0" smtClean="0"/>
              <a:t> </a:t>
            </a:r>
            <a:endParaRPr kumimoji="1" lang="ja-JP" altLang="en-US" dirty="0"/>
          </a:p>
        </p:txBody>
      </p:sp>
      <p:sp>
        <p:nvSpPr>
          <p:cNvPr id="15" name="図プレースホルダー 8"/>
          <p:cNvSpPr>
            <a:spLocks noGrp="1"/>
          </p:cNvSpPr>
          <p:nvPr>
            <p:ph type="pic" sz="quarter" idx="25" hasCustomPrompt="1"/>
          </p:nvPr>
        </p:nvSpPr>
        <p:spPr>
          <a:xfrm rot="465092">
            <a:off x="5354067" y="865320"/>
            <a:ext cx="6589942" cy="3339694"/>
          </a:xfrm>
        </p:spPr>
        <p:txBody>
          <a:bodyPr/>
          <a:lstStyle>
            <a:lvl1pPr>
              <a:defRPr/>
            </a:lvl1pPr>
          </a:lstStyle>
          <a:p>
            <a:r>
              <a:rPr kumimoji="1" lang="en-US" altLang="ja-JP" dirty="0" smtClean="0"/>
              <a:t>Add an image here</a:t>
            </a:r>
            <a:endParaRPr kumimoji="1" lang="ja-JP" altLang="en-US" dirty="0"/>
          </a:p>
        </p:txBody>
      </p:sp>
    </p:spTree>
    <p:extLst>
      <p:ext uri="{BB962C8B-B14F-4D97-AF65-F5344CB8AC3E}">
        <p14:creationId xmlns:p14="http://schemas.microsoft.com/office/powerpoint/2010/main" val="11474187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6" decel="10000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6" decel="100000"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3" decel="100000" fill="hold" grpId="0" nodeType="withEffect">
                                  <p:stCondLst>
                                    <p:cond delay="75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75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10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10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16" presetClass="entr" presetSubtype="37" fill="hold" grpId="0" nodeType="afterEffect">
                                  <p:stCondLst>
                                    <p:cond delay="500"/>
                                  </p:stCondLst>
                                  <p:childTnLst>
                                    <p:set>
                                      <p:cBhvr>
                                        <p:cTn id="47" dur="1" fill="hold">
                                          <p:stCondLst>
                                            <p:cond delay="0"/>
                                          </p:stCondLst>
                                        </p:cTn>
                                        <p:tgtEl>
                                          <p:spTgt spid="7"/>
                                        </p:tgtEl>
                                        <p:attrNameLst>
                                          <p:attrName>style.visibility</p:attrName>
                                        </p:attrNameLst>
                                      </p:cBhvr>
                                      <p:to>
                                        <p:strVal val="visible"/>
                                      </p:to>
                                    </p:set>
                                    <p:animEffect transition="in" filter="barn(outVertical)">
                                      <p:cBhvr>
                                        <p:cTn id="48" dur="500"/>
                                        <p:tgtEl>
                                          <p:spTgt spid="7"/>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tmplLst>
          <p:tmpl>
            <p:tnLst>
              <p:par>
                <p:cTn presetID="2" presetClass="entr" presetSubtype="12" decel="100000" fill="hold" nodeType="withEffect">
                  <p:stCondLst>
                    <p:cond delay="10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p:bldP spid="2" grpId="0"/>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8" grpId="0" animBg="1">
        <p:tmplLst>
          <p:tmpl>
            <p:tnLst>
              <p:par>
                <p:cTn presetID="2" presetClass="entr" presetSubtype="3" decel="10000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9" grpId="0"/>
      <p:bldP spid="10" grpId="0" animBg="1">
        <p:tmplLst>
          <p:tmpl>
            <p:tnLst>
              <p:par>
                <p:cTn presetID="2" presetClass="entr" presetSubtype="3"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0-#ppt_h/2"/>
                          </p:val>
                        </p:tav>
                        <p:tav tm="100000">
                          <p:val>
                            <p:strVal val="#ppt_y"/>
                          </p:val>
                        </p:tav>
                      </p:tavLst>
                    </p:anim>
                  </p:childTnLst>
                </p:cTn>
              </p:par>
            </p:tnLst>
          </p:tmpl>
        </p:tmplLst>
      </p:bldP>
      <p:bldP spid="11" grpId="0"/>
      <p:bldP spid="12" grpId="0" animBg="1">
        <p:tmplLst>
          <p:tmpl>
            <p:tnLst>
              <p:par>
                <p:cTn presetID="2" presetClass="entr" presetSubtype="9"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p:bldP spid="14" grpId="0" animBg="1">
        <p:tmplLst>
          <p:tmpl>
            <p:tnLst>
              <p:par>
                <p:cTn presetID="2" presetClass="entr" presetSubtype="6"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image" Target="../media/image1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image" Target="../media/image1.jp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4.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24.pn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445"/>
            <a:ext cx="18286412" cy="10286107"/>
          </a:xfrm>
          <a:prstGeom prst="rect">
            <a:avLst/>
          </a:prstGeom>
        </p:spPr>
      </p:pic>
      <p:sp>
        <p:nvSpPr>
          <p:cNvPr id="3" name="テキスト プレースホルダー 2"/>
          <p:cNvSpPr>
            <a:spLocks noGrp="1"/>
          </p:cNvSpPr>
          <p:nvPr>
            <p:ph type="body" idx="1"/>
          </p:nvPr>
        </p:nvSpPr>
        <p:spPr>
          <a:xfrm>
            <a:off x="914321" y="1738139"/>
            <a:ext cx="16457772" cy="7451107"/>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smtClean="0"/>
          </a:p>
        </p:txBody>
      </p:sp>
    </p:spTree>
    <p:extLst>
      <p:ext uri="{BB962C8B-B14F-4D97-AF65-F5344CB8AC3E}">
        <p14:creationId xmlns:p14="http://schemas.microsoft.com/office/powerpoint/2010/main" val="3141239010"/>
      </p:ext>
    </p:extLst>
  </p:cSld>
  <p:clrMap bg1="lt1" tx1="dk1" bg2="lt2" tx2="dk2" accent1="accent1" accent2="accent2" accent3="accent3" accent4="accent4" accent5="accent5" accent6="accent6" hlink="hlink" folHlink="folHlink"/>
  <p:sldLayoutIdLst>
    <p:sldLayoutId id="2147483659" r:id="rId1"/>
    <p:sldLayoutId id="2147483677" r:id="rId2"/>
    <p:sldLayoutId id="2147483685" r:id="rId3"/>
    <p:sldLayoutId id="2147483690" r:id="rId4"/>
    <p:sldLayoutId id="2147483722" r:id="rId5"/>
    <p:sldLayoutId id="2147483748" r:id="rId6"/>
  </p:sldLayoutIdLst>
  <p:transition spd="slow">
    <p:wipe/>
  </p:transition>
  <p:timing>
    <p:tnLst>
      <p:par>
        <p:cTn id="1" dur="indefinite" restart="never" nodeType="tmRoot"/>
      </p:par>
    </p:tnLst>
  </p:timing>
  <p:hf hdr="0" dt="0"/>
  <p:txStyles>
    <p:titleStyle>
      <a:lvl1pPr algn="l" defTabSz="1632753" rtl="0" eaLnBrk="1" latinLnBrk="0" hangingPunct="1">
        <a:spcBef>
          <a:spcPct val="0"/>
        </a:spcBef>
        <a:buNone/>
        <a:defRPr kumimoji="1" sz="5400" kern="1200">
          <a:solidFill>
            <a:schemeClr val="bg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 y="445"/>
            <a:ext cx="18286412" cy="10286107"/>
          </a:xfrm>
          <a:prstGeom prst="rect">
            <a:avLst/>
          </a:prstGeom>
        </p:spPr>
      </p:pic>
      <p:sp>
        <p:nvSpPr>
          <p:cNvPr id="3" name="テキスト プレースホルダー 2"/>
          <p:cNvSpPr>
            <a:spLocks noGrp="1"/>
          </p:cNvSpPr>
          <p:nvPr>
            <p:ph type="body" idx="1"/>
          </p:nvPr>
        </p:nvSpPr>
        <p:spPr>
          <a:xfrm>
            <a:off x="914321" y="1738139"/>
            <a:ext cx="16457772" cy="7451107"/>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smtClean="0"/>
          </a:p>
        </p:txBody>
      </p:sp>
      <p:sp>
        <p:nvSpPr>
          <p:cNvPr id="5" name="フッター プレースホルダー 5"/>
          <p:cNvSpPr>
            <a:spLocks noGrp="1"/>
          </p:cNvSpPr>
          <p:nvPr>
            <p:ph type="ftr" sz="quarter" idx="3"/>
          </p:nvPr>
        </p:nvSpPr>
        <p:spPr>
          <a:xfrm>
            <a:off x="5002747" y="9607996"/>
            <a:ext cx="8280920" cy="547688"/>
          </a:xfrm>
          <a:prstGeom prst="rect">
            <a:avLst/>
          </a:prstGeom>
        </p:spPr>
        <p:txBody>
          <a:bodyPr vert="horz" lIns="91440" tIns="45720" rIns="91440" bIns="45720" rtlCol="0" anchor="ctr"/>
          <a:lstStyle>
            <a:lvl1pPr algn="ctr">
              <a:defRPr sz="1800">
                <a:solidFill>
                  <a:schemeClr val="bg1"/>
                </a:solidFill>
              </a:defRPr>
            </a:lvl1pPr>
          </a:lstStyle>
          <a:p>
            <a:r>
              <a:rPr lang="en-US" altLang="ja-JP" smtClean="0"/>
              <a:t>Copyright © Tomoko Nishimura</a:t>
            </a:r>
            <a:endParaRPr lang="ja-JP" altLang="en-US" dirty="0"/>
          </a:p>
        </p:txBody>
      </p:sp>
      <p:sp>
        <p:nvSpPr>
          <p:cNvPr id="6" name="スライド番号プレースホルダー 6"/>
          <p:cNvSpPr>
            <a:spLocks noGrp="1"/>
          </p:cNvSpPr>
          <p:nvPr>
            <p:ph type="sldNum" sz="quarter" idx="4"/>
          </p:nvPr>
        </p:nvSpPr>
        <p:spPr>
          <a:xfrm>
            <a:off x="13832001" y="9607996"/>
            <a:ext cx="4267200" cy="547688"/>
          </a:xfrm>
          <a:prstGeom prst="rect">
            <a:avLst/>
          </a:prstGeom>
        </p:spPr>
        <p:txBody>
          <a:bodyPr vert="horz" lIns="91440" tIns="45720" rIns="91440" bIns="45720" rtlCol="0" anchor="ctr"/>
          <a:lstStyle>
            <a:lvl1pPr algn="r">
              <a:defRPr sz="3600">
                <a:solidFill>
                  <a:schemeClr val="bg1"/>
                </a:solidFill>
              </a:defRPr>
            </a:lvl1pPr>
          </a:lstStyle>
          <a:p>
            <a:fld id="{F95F845C-B07D-424A-A6EA-96D8F4A7E4C5}" type="slidenum">
              <a:rPr lang="ja-JP" altLang="en-US" smtClean="0"/>
              <a:pPr/>
              <a:t>‹#›</a:t>
            </a:fld>
            <a:endParaRPr lang="ja-JP" altLang="en-US"/>
          </a:p>
        </p:txBody>
      </p:sp>
    </p:spTree>
    <p:extLst>
      <p:ext uri="{BB962C8B-B14F-4D97-AF65-F5344CB8AC3E}">
        <p14:creationId xmlns:p14="http://schemas.microsoft.com/office/powerpoint/2010/main" val="711525266"/>
      </p:ext>
    </p:extLst>
  </p:cSld>
  <p:clrMap bg1="lt1" tx1="dk1" bg2="lt2" tx2="dk2" accent1="accent1" accent2="accent2" accent3="accent3" accent4="accent4" accent5="accent5" accent6="accent6" hlink="hlink" folHlink="folHlink"/>
  <p:sldLayoutIdLst>
    <p:sldLayoutId id="2147483674" r:id="rId1"/>
    <p:sldLayoutId id="2147483713" r:id="rId2"/>
    <p:sldLayoutId id="2147483726" r:id="rId3"/>
    <p:sldLayoutId id="2147483675" r:id="rId4"/>
    <p:sldLayoutId id="2147483728" r:id="rId5"/>
    <p:sldLayoutId id="2147483702" r:id="rId6"/>
    <p:sldLayoutId id="2147483682" r:id="rId7"/>
    <p:sldLayoutId id="2147483746" r:id="rId8"/>
    <p:sldLayoutId id="2147483719" r:id="rId9"/>
    <p:sldLayoutId id="2147483730" r:id="rId10"/>
    <p:sldLayoutId id="2147483743" r:id="rId11"/>
    <p:sldLayoutId id="2147483729" r:id="rId12"/>
    <p:sldLayoutId id="2147483723" r:id="rId13"/>
    <p:sldLayoutId id="2147483733" r:id="rId14"/>
    <p:sldLayoutId id="2147483737" r:id="rId15"/>
    <p:sldLayoutId id="2147483747" r:id="rId16"/>
  </p:sldLayoutIdLst>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hf hdr="0" dt="0"/>
  <p:txStyles>
    <p:titleStyle>
      <a:lvl1pPr algn="l" defTabSz="1632753" rtl="0" eaLnBrk="1" latinLnBrk="0" hangingPunct="1">
        <a:spcBef>
          <a:spcPct val="0"/>
        </a:spcBef>
        <a:buNone/>
        <a:defRPr kumimoji="1" sz="5400" kern="1200">
          <a:solidFill>
            <a:schemeClr val="bg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 y="445"/>
            <a:ext cx="18286412" cy="10286107"/>
          </a:xfrm>
          <a:prstGeom prst="rect">
            <a:avLst/>
          </a:prstGeom>
        </p:spPr>
      </p:pic>
      <p:pic>
        <p:nvPicPr>
          <p:cNvPr id="11" name="図 10"/>
          <p:cNvPicPr>
            <a:picLocks noChangeAspect="1"/>
          </p:cNvPicPr>
          <p:nvPr/>
        </p:nvPicPr>
        <p:blipFill rotWithShape="1">
          <a:blip r:embed="rId41">
            <a:extLst>
              <a:ext uri="{28A0092B-C50C-407E-A947-70E740481C1C}">
                <a14:useLocalDpi xmlns:a14="http://schemas.microsoft.com/office/drawing/2010/main" val="0"/>
              </a:ext>
            </a:extLst>
          </a:blip>
          <a:srcRect l="12009"/>
          <a:stretch/>
        </p:blipFill>
        <p:spPr>
          <a:xfrm>
            <a:off x="0" y="507267"/>
            <a:ext cx="11488017" cy="2011429"/>
          </a:xfrm>
          <a:prstGeom prst="rect">
            <a:avLst/>
          </a:prstGeom>
        </p:spPr>
      </p:pic>
      <p:sp>
        <p:nvSpPr>
          <p:cNvPr id="3" name="テキスト プレースホルダー 2"/>
          <p:cNvSpPr>
            <a:spLocks noGrp="1"/>
          </p:cNvSpPr>
          <p:nvPr>
            <p:ph type="body" idx="1"/>
          </p:nvPr>
        </p:nvSpPr>
        <p:spPr>
          <a:xfrm>
            <a:off x="914321" y="4855468"/>
            <a:ext cx="16457772" cy="4333778"/>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smtClean="0"/>
          </a:p>
        </p:txBody>
      </p:sp>
      <p:sp>
        <p:nvSpPr>
          <p:cNvPr id="5" name="フッター プレースホルダー 5"/>
          <p:cNvSpPr>
            <a:spLocks noGrp="1"/>
          </p:cNvSpPr>
          <p:nvPr>
            <p:ph type="ftr" sz="quarter" idx="3"/>
          </p:nvPr>
        </p:nvSpPr>
        <p:spPr>
          <a:xfrm>
            <a:off x="5002747" y="9607996"/>
            <a:ext cx="8280920" cy="547688"/>
          </a:xfrm>
          <a:prstGeom prst="rect">
            <a:avLst/>
          </a:prstGeom>
        </p:spPr>
        <p:txBody>
          <a:bodyPr vert="horz" lIns="91440" tIns="45720" rIns="91440" bIns="45720" rtlCol="0" anchor="ctr"/>
          <a:lstStyle>
            <a:lvl1pPr algn="ctr">
              <a:defRPr sz="1800">
                <a:solidFill>
                  <a:schemeClr val="bg1"/>
                </a:solidFill>
              </a:defRPr>
            </a:lvl1pPr>
          </a:lstStyle>
          <a:p>
            <a:r>
              <a:rPr lang="en-US" altLang="ja-JP" smtClean="0"/>
              <a:t>Copyright © Tomoko Nishimura</a:t>
            </a:r>
            <a:endParaRPr lang="ja-JP" altLang="en-US" dirty="0"/>
          </a:p>
        </p:txBody>
      </p:sp>
      <p:sp>
        <p:nvSpPr>
          <p:cNvPr id="6" name="スライド番号プレースホルダー 6"/>
          <p:cNvSpPr>
            <a:spLocks noGrp="1"/>
          </p:cNvSpPr>
          <p:nvPr>
            <p:ph type="sldNum" sz="quarter" idx="4"/>
          </p:nvPr>
        </p:nvSpPr>
        <p:spPr>
          <a:xfrm>
            <a:off x="13832001" y="9607996"/>
            <a:ext cx="4267200" cy="547688"/>
          </a:xfrm>
          <a:prstGeom prst="rect">
            <a:avLst/>
          </a:prstGeom>
        </p:spPr>
        <p:txBody>
          <a:bodyPr vert="horz" lIns="91440" tIns="45720" rIns="91440" bIns="45720" rtlCol="0" anchor="ctr"/>
          <a:lstStyle>
            <a:lvl1pPr algn="r">
              <a:defRPr sz="3600">
                <a:solidFill>
                  <a:schemeClr val="bg1"/>
                </a:solidFill>
              </a:defRPr>
            </a:lvl1pPr>
          </a:lstStyle>
          <a:p>
            <a:fld id="{F95F845C-B07D-424A-A6EA-96D8F4A7E4C5}" type="slidenum">
              <a:rPr lang="ja-JP" altLang="en-US" smtClean="0"/>
              <a:pPr/>
              <a:t>‹#›</a:t>
            </a:fld>
            <a:endParaRPr lang="ja-JP" altLang="en-US"/>
          </a:p>
        </p:txBody>
      </p:sp>
      <p:sp>
        <p:nvSpPr>
          <p:cNvPr id="2" name="タイトル プレースホルダー 1"/>
          <p:cNvSpPr>
            <a:spLocks noGrp="1"/>
          </p:cNvSpPr>
          <p:nvPr>
            <p:ph type="title"/>
          </p:nvPr>
        </p:nvSpPr>
        <p:spPr>
          <a:xfrm rot="21420000">
            <a:off x="913261" y="718611"/>
            <a:ext cx="10305779" cy="1232222"/>
          </a:xfrm>
          <a:prstGeom prst="rect">
            <a:avLst/>
          </a:prstGeom>
        </p:spPr>
        <p:txBody>
          <a:bodyPr vert="horz" lIns="91440" tIns="45720" rIns="91440" bIns="45720" rtlCol="0" anchor="ctr">
            <a:normAutofit/>
          </a:bodyPr>
          <a:lstStyle/>
          <a:p>
            <a:r>
              <a:rPr kumimoji="1" lang="en-US" altLang="ja-JP" dirty="0" smtClean="0"/>
              <a:t>SLIDE TITLE GOES HERE</a:t>
            </a:r>
            <a:endParaRPr kumimoji="1" lang="ja-JP" altLang="en-US" dirty="0"/>
          </a:p>
        </p:txBody>
      </p:sp>
    </p:spTree>
    <p:extLst>
      <p:ext uri="{BB962C8B-B14F-4D97-AF65-F5344CB8AC3E}">
        <p14:creationId xmlns:p14="http://schemas.microsoft.com/office/powerpoint/2010/main" val="1115492227"/>
      </p:ext>
    </p:extLst>
  </p:cSld>
  <p:clrMap bg1="lt1" tx1="dk1" bg2="lt2" tx2="dk2" accent1="accent1" accent2="accent2" accent3="accent3" accent4="accent4" accent5="accent5" accent6="accent6" hlink="hlink" folHlink="folHlink"/>
  <p:sldLayoutIdLst>
    <p:sldLayoutId id="2147483687" r:id="rId1"/>
    <p:sldLayoutId id="2147483714" r:id="rId2"/>
    <p:sldLayoutId id="2147483741" r:id="rId3"/>
    <p:sldLayoutId id="2147483740" r:id="rId4"/>
    <p:sldLayoutId id="2147483716" r:id="rId5"/>
    <p:sldLayoutId id="2147483691" r:id="rId6"/>
    <p:sldLayoutId id="2147483725" r:id="rId7"/>
    <p:sldLayoutId id="2147483693" r:id="rId8"/>
    <p:sldLayoutId id="2147483694" r:id="rId9"/>
    <p:sldLayoutId id="2147483696" r:id="rId10"/>
    <p:sldLayoutId id="2147483689" r:id="rId11"/>
    <p:sldLayoutId id="2147483698" r:id="rId12"/>
    <p:sldLayoutId id="2147483697" r:id="rId13"/>
    <p:sldLayoutId id="2147483699" r:id="rId14"/>
    <p:sldLayoutId id="2147483704" r:id="rId15"/>
    <p:sldLayoutId id="2147483688" r:id="rId16"/>
    <p:sldLayoutId id="2147483695" r:id="rId17"/>
    <p:sldLayoutId id="2147483703" r:id="rId18"/>
    <p:sldLayoutId id="2147483705" r:id="rId19"/>
    <p:sldLayoutId id="2147483707" r:id="rId20"/>
    <p:sldLayoutId id="2147483708" r:id="rId21"/>
    <p:sldLayoutId id="2147483709" r:id="rId22"/>
    <p:sldLayoutId id="2147483715" r:id="rId23"/>
    <p:sldLayoutId id="2147483710" r:id="rId24"/>
    <p:sldLayoutId id="2147483711" r:id="rId25"/>
    <p:sldLayoutId id="2147483717" r:id="rId26"/>
    <p:sldLayoutId id="2147483712" r:id="rId27"/>
    <p:sldLayoutId id="2147483718" r:id="rId28"/>
    <p:sldLayoutId id="2147483720" r:id="rId29"/>
    <p:sldLayoutId id="2147483739" r:id="rId30"/>
    <p:sldLayoutId id="2147483724" r:id="rId31"/>
    <p:sldLayoutId id="2147483721" r:id="rId32"/>
    <p:sldLayoutId id="2147483734" r:id="rId33"/>
    <p:sldLayoutId id="2147483735" r:id="rId34"/>
    <p:sldLayoutId id="2147483742" r:id="rId35"/>
    <p:sldLayoutId id="2147483738" r:id="rId36"/>
    <p:sldLayoutId id="2147483744" r:id="rId37"/>
    <p:sldLayoutId id="2147483745" r:id="rId38"/>
  </p:sldLayoutIdLst>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 presetClass="entr" presetSubtype="8" decel="10000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decel="10000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hf hdr="0" dt="0"/>
  <p:txStyles>
    <p:titleStyle>
      <a:lvl1pPr algn="r" defTabSz="1632753" rtl="0" eaLnBrk="1" latinLnBrk="0" hangingPunct="1">
        <a:spcBef>
          <a:spcPct val="0"/>
        </a:spcBef>
        <a:buNone/>
        <a:defRPr kumimoji="1" sz="5400" kern="1000" spc="1000" baseline="0">
          <a:solidFill>
            <a:schemeClr val="tx1"/>
          </a:solidFill>
          <a:latin typeface="+mj-lt"/>
          <a:ea typeface="+mj-ea"/>
          <a:cs typeface="+mj-cs"/>
        </a:defRPr>
      </a:lvl1pPr>
    </p:titleStyle>
    <p:body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8286413" cy="10287000"/>
          </a:xfrm>
          <a:prstGeom prst="rect">
            <a:avLst/>
          </a:prstGeom>
        </p:spPr>
      </p:pic>
      <p:sp>
        <p:nvSpPr>
          <p:cNvPr id="2" name="Title Placeholder 1"/>
          <p:cNvSpPr>
            <a:spLocks noGrp="1"/>
          </p:cNvSpPr>
          <p:nvPr>
            <p:ph type="title"/>
          </p:nvPr>
        </p:nvSpPr>
        <p:spPr>
          <a:xfrm>
            <a:off x="1020394" y="1129842"/>
            <a:ext cx="14419540" cy="162140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20394" y="3505310"/>
            <a:ext cx="14419540" cy="539897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1325489" y="8904281"/>
            <a:ext cx="4114443" cy="547688"/>
          </a:xfrm>
          <a:prstGeom prst="rect">
            <a:avLst/>
          </a:prstGeom>
        </p:spPr>
        <p:txBody>
          <a:bodyPr vert="horz" lIns="91440" tIns="45720" rIns="91440" bIns="45720" rtlCol="0" anchor="ctr"/>
          <a:lstStyle>
            <a:lvl1pPr algn="r">
              <a:defRPr sz="1575">
                <a:solidFill>
                  <a:schemeClr val="tx1">
                    <a:tint val="75000"/>
                  </a:schemeClr>
                </a:solidFill>
              </a:defRPr>
            </a:lvl1pPr>
          </a:lstStyle>
          <a:p>
            <a:fld id="{961BAD36-3A3B-46D5-B5D5-74B5FA8CF139}" type="datetime1">
              <a:rPr lang="en-US" altLang="ja-JP" smtClean="0"/>
              <a:t>9/15/2017</a:t>
            </a:fld>
            <a:endParaRPr lang="en-US" dirty="0"/>
          </a:p>
        </p:txBody>
      </p:sp>
      <p:sp>
        <p:nvSpPr>
          <p:cNvPr id="5" name="Footer Placeholder 4"/>
          <p:cNvSpPr>
            <a:spLocks noGrp="1"/>
          </p:cNvSpPr>
          <p:nvPr>
            <p:ph type="ftr" sz="quarter" idx="3"/>
          </p:nvPr>
        </p:nvSpPr>
        <p:spPr>
          <a:xfrm>
            <a:off x="1020393" y="8904283"/>
            <a:ext cx="10305096" cy="547688"/>
          </a:xfrm>
          <a:prstGeom prst="rect">
            <a:avLst/>
          </a:prstGeom>
        </p:spPr>
        <p:txBody>
          <a:bodyPr vert="horz" lIns="91440" tIns="45720" rIns="91440" bIns="45720" rtlCol="0" anchor="ctr"/>
          <a:lstStyle>
            <a:lvl1pPr algn="l">
              <a:defRPr sz="1575">
                <a:solidFill>
                  <a:schemeClr val="tx1">
                    <a:tint val="75000"/>
                  </a:schemeClr>
                </a:solidFill>
              </a:defRPr>
            </a:lvl1pPr>
          </a:lstStyle>
          <a:p>
            <a:r>
              <a:rPr lang="en-US" smtClean="0"/>
              <a:t>Copyright © Tomoko Nishimura</a:t>
            </a:r>
            <a:endParaRPr lang="en-US" dirty="0"/>
          </a:p>
        </p:txBody>
      </p:sp>
      <p:sp>
        <p:nvSpPr>
          <p:cNvPr id="6" name="Slide Number Placeholder 5"/>
          <p:cNvSpPr>
            <a:spLocks noGrp="1"/>
          </p:cNvSpPr>
          <p:nvPr>
            <p:ph type="sldNum" sz="quarter" idx="4"/>
          </p:nvPr>
        </p:nvSpPr>
        <p:spPr>
          <a:xfrm>
            <a:off x="16092787" y="1129841"/>
            <a:ext cx="1731076" cy="1636184"/>
          </a:xfrm>
          <a:prstGeom prst="rect">
            <a:avLst/>
          </a:prstGeom>
        </p:spPr>
        <p:txBody>
          <a:bodyPr vert="horz" lIns="91440" tIns="45720" rIns="91440" bIns="45720" rtlCol="0" anchor="ctr"/>
          <a:lstStyle>
            <a:lvl1pPr algn="l">
              <a:defRPr sz="54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256701498"/>
      </p:ext>
    </p:extLst>
  </p:cSld>
  <p:clrMap bg1="dk1" tx1="lt1" bg2="dk2"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Lst>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 presetClass="entr" presetSubtype="8" decel="10000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hf hdr="0" dt="0"/>
  <p:txStyles>
    <p:titleStyle>
      <a:lvl1pPr algn="l" defTabSz="1371509" rtl="0" eaLnBrk="1" latinLnBrk="0" hangingPunct="1">
        <a:lnSpc>
          <a:spcPct val="90000"/>
        </a:lnSpc>
        <a:spcBef>
          <a:spcPct val="0"/>
        </a:spcBef>
        <a:buNone/>
        <a:defRPr kumimoji="1" sz="5400" kern="1200">
          <a:solidFill>
            <a:schemeClr val="tx1"/>
          </a:solidFill>
          <a:latin typeface="+mj-lt"/>
          <a:ea typeface="+mj-ea"/>
          <a:cs typeface="+mj-cs"/>
        </a:defRPr>
      </a:lvl1pPr>
    </p:titleStyle>
    <p:body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en-US"/>
      </a:defPPr>
      <a:lvl1pPr marL="0" algn="l" defTabSz="1371509" rtl="0" eaLnBrk="1" latinLnBrk="0" hangingPunct="1">
        <a:defRPr kumimoji="1" sz="2700" kern="1200">
          <a:solidFill>
            <a:schemeClr val="tx1"/>
          </a:solidFill>
          <a:latin typeface="+mn-lt"/>
          <a:ea typeface="+mn-ea"/>
          <a:cs typeface="+mn-cs"/>
        </a:defRPr>
      </a:lvl1pPr>
      <a:lvl2pPr marL="685754" algn="l" defTabSz="1371509" rtl="0" eaLnBrk="1" latinLnBrk="0" hangingPunct="1">
        <a:defRPr kumimoji="1" sz="2700" kern="1200">
          <a:solidFill>
            <a:schemeClr val="tx1"/>
          </a:solidFill>
          <a:latin typeface="+mn-lt"/>
          <a:ea typeface="+mn-ea"/>
          <a:cs typeface="+mn-cs"/>
        </a:defRPr>
      </a:lvl2pPr>
      <a:lvl3pPr marL="1371509" algn="l" defTabSz="1371509" rtl="0" eaLnBrk="1" latinLnBrk="0" hangingPunct="1">
        <a:defRPr kumimoji="1" sz="2700" kern="1200">
          <a:solidFill>
            <a:schemeClr val="tx1"/>
          </a:solidFill>
          <a:latin typeface="+mn-lt"/>
          <a:ea typeface="+mn-ea"/>
          <a:cs typeface="+mn-cs"/>
        </a:defRPr>
      </a:lvl3pPr>
      <a:lvl4pPr marL="2057263" algn="l" defTabSz="1371509" rtl="0" eaLnBrk="1" latinLnBrk="0" hangingPunct="1">
        <a:defRPr kumimoji="1" sz="2700" kern="1200">
          <a:solidFill>
            <a:schemeClr val="tx1"/>
          </a:solidFill>
          <a:latin typeface="+mn-lt"/>
          <a:ea typeface="+mn-ea"/>
          <a:cs typeface="+mn-cs"/>
        </a:defRPr>
      </a:lvl4pPr>
      <a:lvl5pPr marL="2743017" algn="l" defTabSz="1371509" rtl="0" eaLnBrk="1" latinLnBrk="0" hangingPunct="1">
        <a:defRPr kumimoji="1" sz="2700" kern="1200">
          <a:solidFill>
            <a:schemeClr val="tx1"/>
          </a:solidFill>
          <a:latin typeface="+mn-lt"/>
          <a:ea typeface="+mn-ea"/>
          <a:cs typeface="+mn-cs"/>
        </a:defRPr>
      </a:lvl5pPr>
      <a:lvl6pPr marL="3428771" algn="l" defTabSz="1371509" rtl="0" eaLnBrk="1" latinLnBrk="0" hangingPunct="1">
        <a:defRPr kumimoji="1" sz="2700" kern="1200">
          <a:solidFill>
            <a:schemeClr val="tx1"/>
          </a:solidFill>
          <a:latin typeface="+mn-lt"/>
          <a:ea typeface="+mn-ea"/>
          <a:cs typeface="+mn-cs"/>
        </a:defRPr>
      </a:lvl6pPr>
      <a:lvl7pPr marL="4114526" algn="l" defTabSz="1371509" rtl="0" eaLnBrk="1" latinLnBrk="0" hangingPunct="1">
        <a:defRPr kumimoji="1" sz="2700" kern="1200">
          <a:solidFill>
            <a:schemeClr val="tx1"/>
          </a:solidFill>
          <a:latin typeface="+mn-lt"/>
          <a:ea typeface="+mn-ea"/>
          <a:cs typeface="+mn-cs"/>
        </a:defRPr>
      </a:lvl7pPr>
      <a:lvl8pPr marL="4800280" algn="l" defTabSz="1371509" rtl="0" eaLnBrk="1" latinLnBrk="0" hangingPunct="1">
        <a:defRPr kumimoji="1" sz="2700" kern="1200">
          <a:solidFill>
            <a:schemeClr val="tx1"/>
          </a:solidFill>
          <a:latin typeface="+mn-lt"/>
          <a:ea typeface="+mn-ea"/>
          <a:cs typeface="+mn-cs"/>
        </a:defRPr>
      </a:lvl8pPr>
      <a:lvl9pPr marL="5486034" algn="l" defTabSz="1371509" rtl="0" eaLnBrk="1" latinLnBrk="0" hangingPunct="1">
        <a:defRPr kumimoji="1"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11.xml"/><Relationship Id="rId1" Type="http://schemas.openxmlformats.org/officeDocument/2006/relationships/slideLayout" Target="../slideLayouts/slideLayout6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2.xml"/><Relationship Id="rId1" Type="http://schemas.openxmlformats.org/officeDocument/2006/relationships/slideLayout" Target="../slideLayouts/slideLayout62.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2.xml"/><Relationship Id="rId5" Type="http://schemas.openxmlformats.org/officeDocument/2006/relationships/image" Target="../media/image41.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6.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7.xml"/><Relationship Id="rId1" Type="http://schemas.openxmlformats.org/officeDocument/2006/relationships/slideLayout" Target="../slideLayouts/slideLayout62.xml"/><Relationship Id="rId6" Type="http://schemas.openxmlformats.org/officeDocument/2006/relationships/image" Target="../media/image49.jp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6.xml"/><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7.xml"/><Relationship Id="rId1" Type="http://schemas.openxmlformats.org/officeDocument/2006/relationships/slideLayout" Target="../slideLayouts/slideLayout62.xml"/><Relationship Id="rId4" Type="http://schemas.openxmlformats.org/officeDocument/2006/relationships/image" Target="../media/image52.emf"/></Relationships>
</file>

<file path=ppt/slides/_rels/slide2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8.xml"/><Relationship Id="rId1" Type="http://schemas.openxmlformats.org/officeDocument/2006/relationships/slideLayout" Target="../slideLayouts/slideLayout62.xml"/><Relationship Id="rId4" Type="http://schemas.openxmlformats.org/officeDocument/2006/relationships/image" Target="../media/image54.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66.xml"/><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66.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43.xml"/><Relationship Id="rId1" Type="http://schemas.openxmlformats.org/officeDocument/2006/relationships/slideLayout" Target="../slideLayouts/slideLayout66.xml"/><Relationship Id="rId5" Type="http://schemas.openxmlformats.org/officeDocument/2006/relationships/image" Target="../media/image62.png"/><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66.xml"/><Relationship Id="rId5" Type="http://schemas.openxmlformats.org/officeDocument/2006/relationships/image" Target="../media/image62.png"/><Relationship Id="rId4" Type="http://schemas.openxmlformats.org/officeDocument/2006/relationships/image" Target="../media/image64.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8.xml"/><Relationship Id="rId1" Type="http://schemas.openxmlformats.org/officeDocument/2006/relationships/slideLayout" Target="../slideLayouts/slideLayout62.xml"/><Relationship Id="rId4" Type="http://schemas.openxmlformats.org/officeDocument/2006/relationships/image" Target="../media/image30.tmp"/></Relationships>
</file>

<file path=ppt/slides/_rels/slide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9.xml"/><Relationship Id="rId1" Type="http://schemas.openxmlformats.org/officeDocument/2006/relationships/slideLayout" Target="../slideLayouts/slideLayout6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020394" y="4356596"/>
            <a:ext cx="12215141" cy="2059605"/>
          </a:xfrm>
        </p:spPr>
        <p:txBody>
          <a:bodyPr/>
          <a:lstStyle/>
          <a:p>
            <a:r>
              <a:rPr lang="ja-JP" altLang="en-US" dirty="0">
                <a:latin typeface="游ゴシック Medium" panose="020B0500000000000000" pitchFamily="50" charset="-128"/>
                <a:ea typeface="游ゴシック Medium" panose="020B0500000000000000" pitchFamily="50" charset="-128"/>
              </a:rPr>
              <a:t>項目反応理論を</a:t>
            </a:r>
            <a:r>
              <a:rPr lang="ja-JP" altLang="en-US" dirty="0" smtClean="0">
                <a:latin typeface="游ゴシック Medium" panose="020B0500000000000000" pitchFamily="50" charset="-128"/>
                <a:ea typeface="游ゴシック Medium" panose="020B0500000000000000" pitchFamily="50" charset="-128"/>
              </a:rPr>
              <a:t>用いた</a:t>
            </a:r>
            <a:r>
              <a:rPr lang="en-US" altLang="ja-JP" dirty="0" smtClean="0">
                <a:latin typeface="游ゴシック Medium" panose="020B0500000000000000" pitchFamily="50" charset="-128"/>
                <a:ea typeface="游ゴシック Medium" panose="020B0500000000000000" pitchFamily="50" charset="-128"/>
              </a:rPr>
              <a:t/>
            </a:r>
            <a:br>
              <a:rPr lang="en-US" altLang="ja-JP" dirty="0" smtClean="0">
                <a:latin typeface="游ゴシック Medium" panose="020B0500000000000000" pitchFamily="50" charset="-128"/>
                <a:ea typeface="游ゴシック Medium" panose="020B0500000000000000" pitchFamily="50" charset="-128"/>
              </a:rPr>
            </a:br>
            <a:r>
              <a:rPr lang="ja-JP" altLang="en-US" dirty="0" smtClean="0">
                <a:latin typeface="游ゴシック Medium" panose="020B0500000000000000" pitchFamily="50" charset="-128"/>
                <a:ea typeface="游ゴシック Medium" panose="020B0500000000000000" pitchFamily="50" charset="-128"/>
              </a:rPr>
              <a:t>学校</a:t>
            </a:r>
            <a:r>
              <a:rPr lang="ja-JP" altLang="en-US" dirty="0">
                <a:latin typeface="游ゴシック Medium" panose="020B0500000000000000" pitchFamily="50" charset="-128"/>
                <a:ea typeface="游ゴシック Medium" panose="020B0500000000000000" pitchFamily="50" charset="-128"/>
              </a:rPr>
              <a:t>風土尺度の開発</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2" name="サブタイトル 1"/>
          <p:cNvSpPr>
            <a:spLocks noGrp="1"/>
          </p:cNvSpPr>
          <p:nvPr>
            <p:ph type="subTitle" idx="1"/>
          </p:nvPr>
        </p:nvSpPr>
        <p:spPr>
          <a:xfrm>
            <a:off x="10040112" y="6591059"/>
            <a:ext cx="3195423" cy="852157"/>
          </a:xfrm>
        </p:spPr>
        <p:txBody>
          <a:bodyPr>
            <a:normAutofit/>
          </a:bodyPr>
          <a:lstStyle/>
          <a:p>
            <a:r>
              <a:rPr lang="ja-JP" altLang="en-US" sz="4400" dirty="0">
                <a:latin typeface="游ゴシック Medium" panose="020B0500000000000000" pitchFamily="50" charset="-128"/>
                <a:ea typeface="游ゴシック Medium" panose="020B0500000000000000" pitchFamily="50" charset="-128"/>
              </a:rPr>
              <a:t>西村倫子</a:t>
            </a:r>
          </a:p>
          <a:p>
            <a:endParaRPr kumimoji="1" lang="ja-JP" altLang="en-US" sz="3200" dirty="0">
              <a:latin typeface="游ゴシック Medium" panose="020B0500000000000000" pitchFamily="50" charset="-128"/>
              <a:ea typeface="游ゴシック Medium" panose="020B0500000000000000" pitchFamily="50" charset="-128"/>
            </a:endParaRPr>
          </a:p>
        </p:txBody>
      </p:sp>
      <p:sp>
        <p:nvSpPr>
          <p:cNvPr id="4" name="スライド番号プレースホルダー 3"/>
          <p:cNvSpPr>
            <a:spLocks noGrp="1"/>
          </p:cNvSpPr>
          <p:nvPr>
            <p:ph type="sldNum" sz="quarter" idx="12"/>
          </p:nvPr>
        </p:nvSpPr>
        <p:spPr/>
        <p:txBody>
          <a:bodyPr>
            <a:normAutofit/>
          </a:bodyPr>
          <a:lstStyle/>
          <a:p>
            <a:fld id="{F95F845C-B07D-424A-A6EA-96D8F4A7E4C5}" type="slidenum">
              <a:rPr lang="ja-JP" altLang="en-US" smtClean="0"/>
              <a:pPr/>
              <a:t>1</a:t>
            </a:fld>
            <a:endParaRPr lang="ja-JP" altLang="en-US"/>
          </a:p>
        </p:txBody>
      </p:sp>
      <p:sp>
        <p:nvSpPr>
          <p:cNvPr id="6" name="テキスト プレースホルダー 1"/>
          <p:cNvSpPr txBox="1">
            <a:spLocks/>
          </p:cNvSpPr>
          <p:nvPr/>
        </p:nvSpPr>
        <p:spPr>
          <a:xfrm>
            <a:off x="2908520" y="7295081"/>
            <a:ext cx="10973294" cy="1567991"/>
          </a:xfrm>
          <a:prstGeom prst="rect">
            <a:avLst/>
          </a:prstGeom>
        </p:spPr>
        <p:txBody>
          <a:bodyPr>
            <a:noAutofit/>
          </a:bodyPr>
          <a:lstStyle>
            <a:lvl1pPr marL="489826" indent="-489826" algn="l" rtl="0" eaLnBrk="1" latinLnBrk="0" hangingPunct="1">
              <a:spcBef>
                <a:spcPts val="1071"/>
              </a:spcBef>
              <a:buClr>
                <a:schemeClr val="accent2"/>
              </a:buClr>
              <a:buSzPct val="85000"/>
              <a:buFont typeface="Wingdings 2"/>
              <a:buChar char=""/>
              <a:defRPr kumimoji="1" sz="4600" kern="1200">
                <a:solidFill>
                  <a:schemeClr val="tx1"/>
                </a:solidFill>
                <a:latin typeface="+mn-lt"/>
                <a:ea typeface="+mn-ea"/>
                <a:cs typeface="+mn-cs"/>
              </a:defRPr>
            </a:lvl1pPr>
            <a:lvl2pPr marL="1142927" indent="-489826" algn="l" rtl="0" eaLnBrk="1" latinLnBrk="0" hangingPunct="1">
              <a:spcBef>
                <a:spcPts val="536"/>
              </a:spcBef>
              <a:buClr>
                <a:schemeClr val="accent2">
                  <a:shade val="75000"/>
                </a:schemeClr>
              </a:buClr>
              <a:buSzPct val="85000"/>
              <a:buFont typeface="Wingdings 2"/>
              <a:buChar char=""/>
              <a:defRPr kumimoji="1" sz="4300" kern="1200">
                <a:solidFill>
                  <a:schemeClr val="tx2"/>
                </a:solidFill>
                <a:latin typeface="+mn-lt"/>
                <a:ea typeface="+mn-ea"/>
                <a:cs typeface="+mn-cs"/>
              </a:defRPr>
            </a:lvl2pPr>
            <a:lvl3pPr marL="1796028" indent="-408188" algn="l" rtl="0" eaLnBrk="1" latinLnBrk="0" hangingPunct="1">
              <a:spcBef>
                <a:spcPts val="536"/>
              </a:spcBef>
              <a:buClr>
                <a:schemeClr val="accent2">
                  <a:shade val="50000"/>
                </a:schemeClr>
              </a:buClr>
              <a:buSzPct val="85000"/>
              <a:buFont typeface="Wingdings 2"/>
              <a:buChar char=""/>
              <a:defRPr kumimoji="1" sz="3700" kern="1200">
                <a:solidFill>
                  <a:schemeClr val="tx1"/>
                </a:solidFill>
                <a:latin typeface="+mn-lt"/>
                <a:ea typeface="+mn-ea"/>
                <a:cs typeface="+mn-cs"/>
              </a:defRPr>
            </a:lvl3pPr>
            <a:lvl4pPr marL="2285854" indent="-408188" algn="l" rtl="0" eaLnBrk="1" latinLnBrk="0" hangingPunct="1">
              <a:spcBef>
                <a:spcPts val="536"/>
              </a:spcBef>
              <a:buClr>
                <a:schemeClr val="accent2">
                  <a:shade val="75000"/>
                </a:schemeClr>
              </a:buClr>
              <a:buSzPct val="85000"/>
              <a:buFont typeface="Wingdings 2" pitchFamily="18" charset="2"/>
              <a:buChar char=""/>
              <a:defRPr kumimoji="1" sz="3400" kern="1200">
                <a:solidFill>
                  <a:schemeClr val="tx1"/>
                </a:solidFill>
                <a:latin typeface="+mn-lt"/>
                <a:ea typeface="+mn-ea"/>
                <a:cs typeface="+mn-cs"/>
              </a:defRPr>
            </a:lvl4pPr>
            <a:lvl5pPr marL="2775679" indent="-408188" algn="l" rtl="0" eaLnBrk="1" latinLnBrk="0" hangingPunct="1">
              <a:spcBef>
                <a:spcPts val="607"/>
              </a:spcBef>
              <a:buClr>
                <a:schemeClr val="accent2">
                  <a:shade val="75000"/>
                </a:schemeClr>
              </a:buClr>
              <a:buSzPct val="85000"/>
              <a:buFont typeface="Wingdings 2" pitchFamily="18" charset="2"/>
              <a:buChar char=""/>
              <a:defRPr kumimoji="1" sz="2900" kern="1200">
                <a:solidFill>
                  <a:schemeClr val="tx1"/>
                </a:solidFill>
                <a:latin typeface="+mn-lt"/>
                <a:ea typeface="+mn-ea"/>
                <a:cs typeface="+mn-cs"/>
              </a:defRPr>
            </a:lvl5pPr>
            <a:lvl6pPr marL="3265505" indent="-408188" algn="l" rtl="0" eaLnBrk="1" latinLnBrk="0" hangingPunct="1">
              <a:spcBef>
                <a:spcPts val="607"/>
              </a:spcBef>
              <a:buClr>
                <a:schemeClr val="accent2">
                  <a:shade val="75000"/>
                </a:schemeClr>
              </a:buClr>
              <a:buSzPct val="85000"/>
              <a:buFont typeface="Wingdings 2" pitchFamily="18" charset="2"/>
              <a:buChar char="?"/>
              <a:defRPr kumimoji="1" sz="3000" kern="1200">
                <a:solidFill>
                  <a:schemeClr val="tx1"/>
                </a:solidFill>
                <a:latin typeface="+mn-lt"/>
                <a:ea typeface="+mn-ea"/>
                <a:cs typeface="+mn-cs"/>
              </a:defRPr>
            </a:lvl6pPr>
            <a:lvl7pPr marL="3592056" indent="-326551" algn="l" rtl="0" eaLnBrk="1" latinLnBrk="0" hangingPunct="1">
              <a:spcBef>
                <a:spcPts val="607"/>
              </a:spcBef>
              <a:buClr>
                <a:schemeClr val="accent2">
                  <a:shade val="75000"/>
                </a:schemeClr>
              </a:buClr>
              <a:buSzPct val="85000"/>
              <a:buFont typeface="Wingdings 2" pitchFamily="18" charset="2"/>
              <a:buChar char="?"/>
              <a:defRPr kumimoji="1" sz="2900" kern="1200" baseline="0">
                <a:solidFill>
                  <a:schemeClr val="tx1"/>
                </a:solidFill>
                <a:latin typeface="+mn-lt"/>
                <a:ea typeface="+mn-ea"/>
                <a:cs typeface="+mn-cs"/>
              </a:defRPr>
            </a:lvl7pPr>
            <a:lvl8pPr marL="4081882" indent="-326551" algn="l" rtl="0" eaLnBrk="1" latinLnBrk="0" hangingPunct="1">
              <a:spcBef>
                <a:spcPts val="607"/>
              </a:spcBef>
              <a:buClr>
                <a:schemeClr val="accent2">
                  <a:shade val="75000"/>
                </a:schemeClr>
              </a:buClr>
              <a:buSzPct val="85000"/>
              <a:buFont typeface="Wingdings 2" pitchFamily="18" charset="2"/>
              <a:buChar char="?"/>
              <a:defRPr kumimoji="1" sz="2700" kern="1200">
                <a:solidFill>
                  <a:schemeClr val="tx1"/>
                </a:solidFill>
                <a:latin typeface="+mn-lt"/>
                <a:ea typeface="+mn-ea"/>
                <a:cs typeface="+mn-cs"/>
              </a:defRPr>
            </a:lvl8pPr>
            <a:lvl9pPr marL="4571707" indent="-326551" algn="l" rtl="0" eaLnBrk="1" latinLnBrk="0" hangingPunct="1">
              <a:spcBef>
                <a:spcPts val="607"/>
              </a:spcBef>
              <a:buClr>
                <a:schemeClr val="accent2">
                  <a:shade val="75000"/>
                </a:schemeClr>
              </a:buClr>
              <a:buSzPct val="85000"/>
              <a:buFont typeface="Wingdings 2" pitchFamily="18" charset="2"/>
              <a:buChar char="?"/>
              <a:defRPr kumimoji="1" sz="2700" kern="1200">
                <a:solidFill>
                  <a:schemeClr val="tx1"/>
                </a:solidFill>
                <a:latin typeface="+mn-lt"/>
                <a:ea typeface="+mn-ea"/>
                <a:cs typeface="+mn-cs"/>
              </a:defRPr>
            </a:lvl9pPr>
          </a:lstStyle>
          <a:p>
            <a:pPr marL="0" indent="0" defTabSz="914400">
              <a:buNone/>
            </a:pPr>
            <a:r>
              <a:rPr lang="ja-JP" altLang="en-US" sz="3600" dirty="0" smtClean="0">
                <a:latin typeface="游ゴシック Medium" panose="020B0500000000000000" pitchFamily="50" charset="-128"/>
                <a:ea typeface="游ゴシック Medium" panose="020B0500000000000000" pitchFamily="50" charset="-128"/>
              </a:rPr>
              <a:t>浜松医科大学子どものこころの発達研究センター</a:t>
            </a:r>
            <a:endParaRPr lang="en-US" altLang="ja-JP" sz="3600" dirty="0" smtClean="0">
              <a:latin typeface="游ゴシック Medium" panose="020B0500000000000000" pitchFamily="50" charset="-128"/>
              <a:ea typeface="游ゴシック Medium" panose="020B0500000000000000" pitchFamily="50" charset="-128"/>
            </a:endParaRPr>
          </a:p>
          <a:p>
            <a:pPr marL="0" indent="0" defTabSz="914400">
              <a:buNone/>
            </a:pPr>
            <a:r>
              <a:rPr lang="ja-JP" altLang="en-US" sz="3600" dirty="0" smtClean="0">
                <a:latin typeface="游ゴシック Medium" panose="020B0500000000000000" pitchFamily="50" charset="-128"/>
                <a:ea typeface="游ゴシック Medium" panose="020B0500000000000000" pitchFamily="50" charset="-128"/>
              </a:rPr>
              <a:t>特任助教</a:t>
            </a:r>
            <a:endParaRPr lang="ja-JP" altLang="en-US" sz="3600" dirty="0">
              <a:latin typeface="游ゴシック Medium" panose="020B0500000000000000" pitchFamily="50" charset="-128"/>
              <a:ea typeface="游ゴシック Medium" panose="020B0500000000000000" pitchFamily="50" charset="-128"/>
            </a:endParaRPr>
          </a:p>
        </p:txBody>
      </p:sp>
      <p:sp>
        <p:nvSpPr>
          <p:cNvPr id="7" name="Footer Placeholder 6"/>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55650779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Graded response model</a:t>
            </a:r>
            <a:endParaRPr kumimoji="1" lang="ja-JP" altLang="en-US" dirty="0"/>
          </a:p>
        </p:txBody>
      </p:sp>
      <p:sp>
        <p:nvSpPr>
          <p:cNvPr id="3" name="コンテンツ プレースホルダー 2"/>
          <p:cNvSpPr>
            <a:spLocks noGrp="1"/>
          </p:cNvSpPr>
          <p:nvPr>
            <p:ph idx="1"/>
          </p:nvPr>
        </p:nvSpPr>
        <p:spPr>
          <a:xfrm>
            <a:off x="1020394" y="2993246"/>
            <a:ext cx="15511958" cy="2932066"/>
          </a:xfrm>
        </p:spPr>
        <p:txBody>
          <a:bodyPr>
            <a:normAutofit/>
          </a:bodyPr>
          <a:lstStyle/>
          <a:p>
            <a:pPr marL="0" indent="0">
              <a:buNone/>
            </a:pPr>
            <a:r>
              <a:rPr lang="en-US" altLang="ja-JP" dirty="0">
                <a:latin typeface="游ゴシック Medium" panose="020B0500000000000000" pitchFamily="50" charset="-128"/>
                <a:ea typeface="游ゴシック Medium" panose="020B0500000000000000" pitchFamily="50" charset="-128"/>
              </a:rPr>
              <a:t>Graded response model</a:t>
            </a:r>
            <a:r>
              <a:rPr lang="ja-JP" altLang="en-US" dirty="0">
                <a:latin typeface="游ゴシック Medium" panose="020B0500000000000000" pitchFamily="50" charset="-128"/>
                <a:ea typeface="游ゴシック Medium" panose="020B0500000000000000" pitchFamily="50" charset="-128"/>
              </a:rPr>
              <a:t>（段階反応モデル）</a:t>
            </a:r>
          </a:p>
          <a:p>
            <a:pPr marL="0" indent="0">
              <a:buNone/>
            </a:pPr>
            <a:r>
              <a:rPr lang="ja-JP" altLang="en-US" dirty="0">
                <a:latin typeface="游ゴシック Medium" panose="020B0500000000000000" pitchFamily="50" charset="-128"/>
                <a:ea typeface="游ゴシック Medium" panose="020B0500000000000000" pitchFamily="50" charset="-128"/>
              </a:rPr>
              <a:t>　２パラメタ・ロジスティックモデルを拡張したもの</a:t>
            </a:r>
          </a:p>
          <a:p>
            <a:pPr marL="0" indent="0">
              <a:buNone/>
            </a:pPr>
            <a:r>
              <a:rPr lang="ja-JP" altLang="en-US" dirty="0">
                <a:latin typeface="游ゴシック Medium" panose="020B0500000000000000" pitchFamily="50" charset="-128"/>
                <a:ea typeface="游ゴシック Medium" panose="020B0500000000000000" pitchFamily="50" charset="-128"/>
              </a:rPr>
              <a:t>　多値データの分析が可能</a:t>
            </a:r>
          </a:p>
          <a:p>
            <a:pPr marL="0" indent="0">
              <a:buNone/>
            </a:pPr>
            <a:r>
              <a:rPr lang="ja-JP" altLang="en-US" dirty="0">
                <a:latin typeface="游ゴシック Medium" panose="020B0500000000000000" pitchFamily="50" charset="-128"/>
                <a:ea typeface="游ゴシック Medium" panose="020B0500000000000000" pitchFamily="50" charset="-128"/>
              </a:rPr>
              <a:t>　ある人がカテゴリ</a:t>
            </a:r>
            <a:r>
              <a:rPr lang="en-US" altLang="ja-JP" dirty="0">
                <a:latin typeface="游ゴシック Medium" panose="020B0500000000000000" pitchFamily="50" charset="-128"/>
                <a:ea typeface="游ゴシック Medium" panose="020B0500000000000000" pitchFamily="50" charset="-128"/>
              </a:rPr>
              <a:t>1</a:t>
            </a:r>
            <a:r>
              <a:rPr lang="ja-JP" altLang="en-US" dirty="0">
                <a:latin typeface="游ゴシック Medium" panose="020B0500000000000000" pitchFamily="50" charset="-128"/>
                <a:ea typeface="游ゴシック Medium" panose="020B0500000000000000" pitchFamily="50" charset="-128"/>
              </a:rPr>
              <a:t>以上を選ぶ確率に対する、カテゴリ</a:t>
            </a:r>
            <a:r>
              <a:rPr lang="en-US" altLang="ja-JP" dirty="0">
                <a:latin typeface="游ゴシック Medium" panose="020B0500000000000000" pitchFamily="50" charset="-128"/>
                <a:ea typeface="游ゴシック Medium" panose="020B0500000000000000" pitchFamily="50" charset="-128"/>
              </a:rPr>
              <a:t>0</a:t>
            </a:r>
            <a:r>
              <a:rPr lang="ja-JP" altLang="en-US" dirty="0">
                <a:latin typeface="游ゴシック Medium" panose="020B0500000000000000" pitchFamily="50" charset="-128"/>
                <a:ea typeface="游ゴシック Medium" panose="020B0500000000000000" pitchFamily="50" charset="-128"/>
              </a:rPr>
              <a:t>を選択する確率</a:t>
            </a:r>
          </a:p>
          <a:p>
            <a:pPr marL="0" indent="0">
              <a:buNone/>
            </a:pPr>
            <a:endParaRPr kumimoji="1" lang="ja-JP" altLang="en-US" dirty="0">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10</a:t>
            </a:fld>
            <a:endParaRPr kumimoji="0" lang="en-US"/>
          </a:p>
        </p:txBody>
      </p:sp>
      <p:pic>
        <p:nvPicPr>
          <p:cNvPr id="6" name="図 5"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302" y="5668455"/>
            <a:ext cx="5826201" cy="4473689"/>
          </a:xfrm>
          <a:prstGeom prst="rect">
            <a:avLst/>
          </a:prstGeom>
        </p:spPr>
      </p:pic>
      <p:sp>
        <p:nvSpPr>
          <p:cNvPr id="7" name="正方形/長方形 6"/>
          <p:cNvSpPr/>
          <p:nvPr/>
        </p:nvSpPr>
        <p:spPr>
          <a:xfrm>
            <a:off x="7691912" y="7630979"/>
            <a:ext cx="8840440" cy="1754326"/>
          </a:xfrm>
          <a:prstGeom prst="rect">
            <a:avLst/>
          </a:prstGeom>
        </p:spPr>
        <p:txBody>
          <a:bodyPr wrap="square">
            <a:spAutoFit/>
          </a:bodyPr>
          <a:lstStyle/>
          <a:p>
            <a:r>
              <a:rPr lang="ja-JP" altLang="en-US" sz="3600"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潜在</a:t>
            </a:r>
            <a:r>
              <a:rPr lang="ja-JP" altLang="en-US" sz="3600" dirty="0" smtClean="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特性</a:t>
            </a:r>
            <a:r>
              <a:rPr lang="ja-JP" altLang="en-US" sz="3600"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の値</a:t>
            </a:r>
            <a:r>
              <a:rPr lang="ja-JP" altLang="en-US" sz="3600" dirty="0" smtClean="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が</a:t>
            </a:r>
            <a:r>
              <a:rPr lang="en-US" altLang="ja-JP" sz="3600" dirty="0" smtClean="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-0.7</a:t>
            </a:r>
            <a:r>
              <a:rPr lang="ja-JP" altLang="en-US" sz="3600" dirty="0" smtClean="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未満の人はカテゴリ</a:t>
            </a:r>
            <a:r>
              <a:rPr lang="en-US" altLang="ja-JP" sz="3600" dirty="0" smtClean="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0</a:t>
            </a:r>
            <a:r>
              <a:rPr lang="ja-JP" altLang="en-US" sz="3600" dirty="0" smtClean="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を選ぶ確率が最も高く、</a:t>
            </a:r>
            <a:r>
              <a:rPr lang="en-US" altLang="ja-JP" sz="3600" dirty="0" smtClean="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-0.7</a:t>
            </a:r>
            <a:r>
              <a:rPr lang="ja-JP" altLang="en-US" sz="3600" dirty="0" smtClean="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a:t>
            </a:r>
            <a:r>
              <a:rPr lang="en-US" altLang="ja-JP" sz="3600" dirty="0" smtClean="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+0.7</a:t>
            </a:r>
            <a:r>
              <a:rPr lang="ja-JP" altLang="en-US" sz="3600" dirty="0" smtClean="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の人はカテゴリ</a:t>
            </a:r>
            <a:r>
              <a:rPr lang="en-US" altLang="ja-JP" sz="3600" dirty="0" smtClean="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1</a:t>
            </a:r>
            <a:r>
              <a:rPr lang="ja-JP" altLang="en-US" sz="3600" dirty="0" smtClean="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を選ぶ確率が最も高い</a:t>
            </a:r>
            <a:endParaRPr lang="ja-JP" altLang="en-US" sz="3600"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endParaRPr>
          </a:p>
        </p:txBody>
      </p:sp>
      <p:sp>
        <p:nvSpPr>
          <p:cNvPr id="8" name="Footer Placeholder 7"/>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200042978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Information Function</a:t>
            </a:r>
            <a:endParaRPr kumimoji="1" lang="ja-JP" altLang="en-US" dirty="0"/>
          </a:p>
        </p:txBody>
      </p:sp>
      <p:sp>
        <p:nvSpPr>
          <p:cNvPr id="3" name="コンテンツ プレースホルダー 2"/>
          <p:cNvSpPr>
            <a:spLocks noGrp="1"/>
          </p:cNvSpPr>
          <p:nvPr>
            <p:ph idx="1"/>
          </p:nvPr>
        </p:nvSpPr>
        <p:spPr>
          <a:xfrm>
            <a:off x="1020394" y="3230990"/>
            <a:ext cx="14419540" cy="1402162"/>
          </a:xfrm>
        </p:spPr>
        <p:txBody>
          <a:bodyPr/>
          <a:lstStyle/>
          <a:p>
            <a:pPr marL="0" indent="0">
              <a:buNone/>
            </a:pPr>
            <a:r>
              <a:rPr lang="en-GB" altLang="ja-JP" dirty="0">
                <a:latin typeface="游ゴシック Medium" panose="020B0500000000000000" pitchFamily="50" charset="-128"/>
                <a:ea typeface="游ゴシック Medium" panose="020B0500000000000000" pitchFamily="50" charset="-128"/>
              </a:rPr>
              <a:t>Item information function</a:t>
            </a:r>
            <a:r>
              <a:rPr lang="ja-JP" altLang="en-GB" dirty="0">
                <a:latin typeface="游ゴシック Medium" panose="020B0500000000000000" pitchFamily="50" charset="-128"/>
                <a:ea typeface="游ゴシック Medium" panose="020B0500000000000000" pitchFamily="50" charset="-128"/>
              </a:rPr>
              <a:t>（</a:t>
            </a:r>
            <a:r>
              <a:rPr lang="en-GB" altLang="ja-JP" dirty="0">
                <a:latin typeface="游ゴシック Medium" panose="020B0500000000000000" pitchFamily="50" charset="-128"/>
                <a:ea typeface="游ゴシック Medium" panose="020B0500000000000000" pitchFamily="50" charset="-128"/>
              </a:rPr>
              <a:t>IIF; </a:t>
            </a:r>
            <a:r>
              <a:rPr lang="ja-JP" altLang="en-US" dirty="0">
                <a:latin typeface="游ゴシック Medium" panose="020B0500000000000000" pitchFamily="50" charset="-128"/>
                <a:ea typeface="游ゴシック Medium" panose="020B0500000000000000" pitchFamily="50" charset="-128"/>
              </a:rPr>
              <a:t>項目情報量）は、古典的テスト理論でいう信頼性に置き換えられる</a:t>
            </a:r>
          </a:p>
          <a:p>
            <a:pPr marL="0" indent="0">
              <a:buNone/>
            </a:pPr>
            <a:endParaRPr kumimoji="1" lang="ja-JP" altLang="en-US" dirty="0">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11</a:t>
            </a:fld>
            <a:endParaRPr kumimoji="0" lang="en-US"/>
          </a:p>
        </p:txBody>
      </p:sp>
      <p:pic>
        <p:nvPicPr>
          <p:cNvPr id="6" name="図 5"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702" y="4633152"/>
            <a:ext cx="7049462" cy="5433630"/>
          </a:xfrm>
          <a:prstGeom prst="rect">
            <a:avLst/>
          </a:prstGeom>
        </p:spPr>
      </p:pic>
      <mc:AlternateContent xmlns:mc="http://schemas.openxmlformats.org/markup-compatibility/2006" xmlns:a14="http://schemas.microsoft.com/office/drawing/2010/main">
        <mc:Choice Requires="a14">
          <p:sp>
            <p:nvSpPr>
              <p:cNvPr id="7" name="テキスト ボックス 6"/>
              <p:cNvSpPr txBox="1"/>
              <p:nvPr/>
            </p:nvSpPr>
            <p:spPr>
              <a:xfrm>
                <a:off x="8947758" y="4857147"/>
                <a:ext cx="6441187" cy="6467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3600" i="1" smtClean="0">
                              <a:solidFill>
                                <a:schemeClr val="tx1"/>
                              </a:solidFill>
                              <a:effectLst>
                                <a:outerShdw blurRad="38100" dist="38100" dir="2700000" algn="tl">
                                  <a:srgbClr val="000000">
                                    <a:alpha val="43137"/>
                                  </a:srgbClr>
                                </a:outerShdw>
                              </a:effectLst>
                              <a:latin typeface="Cambria Math" panose="02040503050406030204" pitchFamily="18" charset="0"/>
                            </a:rPr>
                          </m:ctrlPr>
                        </m:sSubPr>
                        <m:e>
                          <m:r>
                            <m:rPr>
                              <m:sty m:val="p"/>
                            </m:rPr>
                            <a:rPr lang="en-US" altLang="ja-JP" sz="3600" i="1">
                              <a:solidFill>
                                <a:schemeClr val="tx1"/>
                              </a:solidFill>
                              <a:effectLst>
                                <a:outerShdw blurRad="38100" dist="38100" dir="2700000" algn="tl">
                                  <a:srgbClr val="000000">
                                    <a:alpha val="43137"/>
                                  </a:srgbClr>
                                </a:outerShdw>
                              </a:effectLst>
                              <a:latin typeface="Cambria Math" panose="02040503050406030204" pitchFamily="18" charset="0"/>
                            </a:rPr>
                            <m:t>I</m:t>
                          </m:r>
                        </m:e>
                        <m:sub>
                          <m:r>
                            <a:rPr kumimoji="1"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rPr>
                            <m:t>𝑘</m:t>
                          </m:r>
                        </m:sub>
                      </m:sSub>
                      <m:r>
                        <a:rPr kumimoji="1"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rPr>
                        <m:t>(</m:t>
                      </m:r>
                      <m:r>
                        <a:rPr kumimoji="1" lang="ja-JP" altLang="en-US" sz="3600" b="0" i="1" smtClean="0">
                          <a:solidFill>
                            <a:schemeClr val="tx1"/>
                          </a:solidFill>
                          <a:effectLst>
                            <a:outerShdw blurRad="38100" dist="38100" dir="2700000" algn="tl">
                              <a:srgbClr val="000000">
                                <a:alpha val="43137"/>
                              </a:srgbClr>
                            </a:outerShdw>
                          </a:effectLst>
                          <a:latin typeface="Cambria Math" panose="02040503050406030204" pitchFamily="18" charset="0"/>
                        </a:rPr>
                        <m:t>𝜃</m:t>
                      </m:r>
                      <m:r>
                        <a:rPr kumimoji="1"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rPr>
                        <m:t>)</m:t>
                      </m:r>
                      <m:r>
                        <a:rPr kumimoji="1"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p>
                        <m:sSupPr>
                          <m:ctrlPr>
                            <a:rPr kumimoji="1"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pPr>
                        <m:e>
                          <m:r>
                            <a:rPr kumimoji="1"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1.7</m:t>
                          </m:r>
                        </m:e>
                        <m:sup>
                          <m:r>
                            <a:rPr kumimoji="1"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p>
                      </m:sSup>
                      <m:sSubSup>
                        <m:sSubSupPr>
                          <m:ctrlPr>
                            <a:rPr kumimoji="1"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SupPr>
                        <m:e>
                          <m:r>
                            <a:rPr kumimoji="1"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𝑎</m:t>
                          </m:r>
                        </m:e>
                        <m:sub>
                          <m:r>
                            <a:rPr kumimoji="1"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𝑗</m:t>
                          </m:r>
                        </m:sub>
                        <m:sup>
                          <m:r>
                            <a:rPr kumimoji="1"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p>
                      </m:sSubSup>
                      <m:sSub>
                        <m:sSubPr>
                          <m:ctrlPr>
                            <a:rPr kumimoji="1"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kumimoji="1"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𝑃</m:t>
                          </m:r>
                        </m:e>
                        <m:sub>
                          <m:r>
                            <a:rPr kumimoji="1"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𝑗</m:t>
                          </m:r>
                        </m:sub>
                      </m:sSub>
                      <m:r>
                        <a:rPr kumimoji="1"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kumimoji="1" lang="ja-JP" altLang="en-US" sz="36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r>
                        <a:rPr kumimoji="1"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Sub>
                        <m:sSubPr>
                          <m:ctrlPr>
                            <a:rPr lang="en-US" altLang="ja-JP" sz="3600" i="1">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rPr>
                            <m:t>𝑃</m:t>
                          </m:r>
                        </m:e>
                        <m:sub>
                          <m:r>
                            <a:rPr lang="en-US" altLang="ja-JP" sz="3600" i="1">
                              <a:solidFill>
                                <a:schemeClr val="tx1"/>
                              </a:solidFill>
                              <a:effectLst>
                                <a:outerShdw blurRad="38100" dist="38100" dir="2700000" algn="tl">
                                  <a:srgbClr val="000000">
                                    <a:alpha val="43137"/>
                                  </a:srgbClr>
                                </a:outerShdw>
                              </a:effectLst>
                              <a:latin typeface="Cambria Math" panose="02040503050406030204" pitchFamily="18" charset="0"/>
                            </a:rPr>
                            <m:t>𝑘</m:t>
                          </m:r>
                        </m:sub>
                      </m:sSub>
                      <m:d>
                        <m:dPr>
                          <m:ctrlPr>
                            <a:rPr lang="en-US" altLang="ja-JP" sz="3600" i="1">
                              <a:solidFill>
                                <a:schemeClr val="tx1"/>
                              </a:solidFill>
                              <a:effectLst>
                                <a:outerShdw blurRad="38100" dist="38100" dir="2700000" algn="tl">
                                  <a:srgbClr val="000000">
                                    <a:alpha val="43137"/>
                                  </a:srgbClr>
                                </a:outerShdw>
                              </a:effectLst>
                              <a:latin typeface="Cambria Math" panose="02040503050406030204" pitchFamily="18" charset="0"/>
                            </a:rPr>
                          </m:ctrlPr>
                        </m:dPr>
                        <m:e>
                          <m:r>
                            <a:rPr lang="ja-JP" altLang="en-US" sz="3600" i="1">
                              <a:solidFill>
                                <a:schemeClr val="tx1"/>
                              </a:solidFill>
                              <a:effectLst>
                                <a:outerShdw blurRad="38100" dist="38100" dir="2700000" algn="tl">
                                  <a:srgbClr val="000000">
                                    <a:alpha val="43137"/>
                                  </a:srgbClr>
                                </a:outerShdw>
                              </a:effectLst>
                              <a:latin typeface="Cambria Math" panose="02040503050406030204" pitchFamily="18" charset="0"/>
                            </a:rPr>
                            <m:t>𝜃</m:t>
                          </m:r>
                        </m:e>
                      </m:d>
                      <m:r>
                        <a:rPr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rPr>
                        <m:t>)</m:t>
                      </m:r>
                    </m:oMath>
                  </m:oMathPara>
                </a14:m>
                <a:endParaRPr kumimoji="1" lang="ja-JP" altLang="en-US" sz="3600" dirty="0">
                  <a:solidFill>
                    <a:schemeClr val="tx1"/>
                  </a:solidFill>
                  <a:effectLst>
                    <a:outerShdw blurRad="38100" dist="38100" dir="2700000" algn="tl">
                      <a:srgbClr val="000000">
                        <a:alpha val="43137"/>
                      </a:srgbClr>
                    </a:outerShdw>
                  </a:effectLst>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8947758" y="4857147"/>
                <a:ext cx="6441187" cy="646716"/>
              </a:xfrm>
              <a:prstGeom prst="rect">
                <a:avLst/>
              </a:prstGeom>
              <a:blipFill rotWithShape="0">
                <a:blip r:embed="rId4"/>
                <a:stretch>
                  <a:fillRect b="-660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8947758" y="6161586"/>
                <a:ext cx="7767474" cy="2951449"/>
              </a:xfrm>
              <a:prstGeom prst="rect">
                <a:avLst/>
              </a:prstGeom>
            </p:spPr>
            <p:txBody>
              <a:bodyPr wrap="square">
                <a:spAutoFit/>
              </a:bodyPr>
              <a:lstStyle/>
              <a:p>
                <a:r>
                  <a:rPr lang="en-US" altLang="ja-JP" sz="3600" dirty="0" smtClean="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2</a:t>
                </a:r>
                <a:r>
                  <a:rPr lang="ja-JP" altLang="en-US" sz="3600" dirty="0" smtClean="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パラメタ・ロジスティックモデルでは、上記のように、項目情報量は</a:t>
                </a:r>
                <a:r>
                  <a:rPr lang="en-US" altLang="ja-JP" sz="3600" dirty="0" smtClean="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θ</a:t>
                </a:r>
                <a:r>
                  <a:rPr lang="ja-JP" altLang="en-US" sz="3600" dirty="0" smtClean="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の関数として定義される。</a:t>
                </a:r>
                <a:endParaRPr lang="en-US" altLang="ja-JP" sz="3600" dirty="0" smtClean="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endParaRPr>
              </a:p>
              <a:p>
                <a14:m>
                  <m:oMath xmlns:m="http://schemas.openxmlformats.org/officeDocument/2006/math">
                    <m:r>
                      <a:rPr lang="ja-JP" altLang="en-US" sz="3600" i="1" smtClean="0">
                        <a:solidFill>
                          <a:schemeClr val="tx1"/>
                        </a:solidFill>
                        <a:effectLst>
                          <a:outerShdw blurRad="38100" dist="38100" dir="2700000" algn="tl">
                            <a:srgbClr val="000000">
                              <a:alpha val="43137"/>
                            </a:srgbClr>
                          </a:outerShdw>
                        </a:effectLst>
                        <a:latin typeface="Cambria Math" panose="02040503050406030204" pitchFamily="18" charset="0"/>
                      </a:rPr>
                      <m:t>𝜃</m:t>
                    </m:r>
                    <m:r>
                      <a:rPr lang="en-US" altLang="ja-JP" sz="360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en-US" altLang="ja-JP" sz="360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𝑏</m:t>
                        </m:r>
                      </m:e>
                      <m:sub>
                        <m:r>
                          <a:rPr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𝑗</m:t>
                        </m:r>
                      </m:sub>
                    </m:sSub>
                  </m:oMath>
                </a14:m>
                <a:r>
                  <a:rPr lang="ja-JP" altLang="en-US" sz="3600" dirty="0" smtClean="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において最大値をとる。</a:t>
                </a:r>
                <a:endParaRPr lang="en-US" altLang="ja-JP" sz="3600" dirty="0" smtClean="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endParaRPr>
              </a:p>
              <a:p>
                <a14:m>
                  <m:oMath xmlns:m="http://schemas.openxmlformats.org/officeDocument/2006/math">
                    <m:sSub>
                      <m:sSubPr>
                        <m:ctrlPr>
                          <a:rPr lang="en-US" altLang="ja-JP" sz="3600" i="1" smtClean="0">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rPr>
                          <m:t>𝑎</m:t>
                        </m:r>
                      </m:e>
                      <m:sub>
                        <m:r>
                          <a:rPr lang="en-US" altLang="ja-JP" sz="3600" b="0" i="1" smtClean="0">
                            <a:solidFill>
                              <a:schemeClr val="tx1"/>
                            </a:solidFill>
                            <a:effectLst>
                              <a:outerShdw blurRad="38100" dist="38100" dir="2700000" algn="tl">
                                <a:srgbClr val="000000">
                                  <a:alpha val="43137"/>
                                </a:srgbClr>
                              </a:outerShdw>
                            </a:effectLst>
                            <a:latin typeface="Cambria Math" panose="02040503050406030204" pitchFamily="18" charset="0"/>
                          </a:rPr>
                          <m:t>𝑗</m:t>
                        </m:r>
                      </m:sub>
                    </m:sSub>
                  </m:oMath>
                </a14:m>
                <a:r>
                  <a:rPr lang="ja-JP" altLang="en-US" sz="3600" dirty="0" smtClean="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の値が大きいほど山が高くなる。</a:t>
                </a:r>
                <a:endParaRPr lang="en-US" altLang="ja-JP" sz="3600" dirty="0" smtClean="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8947758" y="6161586"/>
                <a:ext cx="7767474" cy="2951449"/>
              </a:xfrm>
              <a:prstGeom prst="rect">
                <a:avLst/>
              </a:prstGeom>
              <a:blipFill rotWithShape="0">
                <a:blip r:embed="rId5"/>
                <a:stretch>
                  <a:fillRect l="-2512" t="-3512" r="-2747" b="-7231"/>
                </a:stretch>
              </a:blipFill>
            </p:spPr>
            <p:txBody>
              <a:bodyPr/>
              <a:lstStyle/>
              <a:p>
                <a:r>
                  <a:rPr lang="ja-JP" altLang="en-US">
                    <a:noFill/>
                  </a:rPr>
                  <a:t> </a:t>
                </a:r>
              </a:p>
            </p:txBody>
          </p:sp>
        </mc:Fallback>
      </mc:AlternateContent>
      <p:sp>
        <p:nvSpPr>
          <p:cNvPr id="9" name="Footer Placeholder 8"/>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56015385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Information Function</a:t>
            </a:r>
            <a:endParaRPr kumimoji="1" lang="ja-JP" altLang="en-US" dirty="0"/>
          </a:p>
        </p:txBody>
      </p:sp>
      <p:sp>
        <p:nvSpPr>
          <p:cNvPr id="3" name="コンテンツ プレースホルダー 2"/>
          <p:cNvSpPr>
            <a:spLocks noGrp="1"/>
          </p:cNvSpPr>
          <p:nvPr>
            <p:ph idx="1"/>
          </p:nvPr>
        </p:nvSpPr>
        <p:spPr>
          <a:xfrm>
            <a:off x="1020394" y="3084686"/>
            <a:ext cx="15402230" cy="5398974"/>
          </a:xfrm>
        </p:spPr>
        <p:txBody>
          <a:bodyPr/>
          <a:lstStyle/>
          <a:p>
            <a:pPr marL="0" indent="0">
              <a:buNone/>
            </a:pPr>
            <a:r>
              <a:rPr lang="en-US" altLang="ja-JP" dirty="0">
                <a:latin typeface="游ゴシック Medium" panose="020B0500000000000000" pitchFamily="50" charset="-128"/>
                <a:ea typeface="游ゴシック Medium" panose="020B0500000000000000" pitchFamily="50" charset="-128"/>
              </a:rPr>
              <a:t>Test information function</a:t>
            </a:r>
            <a:r>
              <a:rPr lang="ja-JP" altLang="en-US" dirty="0">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TIF; </a:t>
            </a:r>
            <a:r>
              <a:rPr lang="ja-JP" altLang="en-US" dirty="0">
                <a:latin typeface="游ゴシック Medium" panose="020B0500000000000000" pitchFamily="50" charset="-128"/>
                <a:ea typeface="游ゴシック Medium" panose="020B0500000000000000" pitchFamily="50" charset="-128"/>
              </a:rPr>
              <a:t>テスト情報量）は</a:t>
            </a:r>
            <a:r>
              <a:rPr lang="en-US" altLang="ja-JP" dirty="0">
                <a:latin typeface="游ゴシック Medium" panose="020B0500000000000000" pitchFamily="50" charset="-128"/>
                <a:ea typeface="游ゴシック Medium" panose="020B0500000000000000" pitchFamily="50" charset="-128"/>
              </a:rPr>
              <a:t>IIF</a:t>
            </a:r>
            <a:r>
              <a:rPr lang="ja-JP" altLang="en-US" dirty="0">
                <a:latin typeface="游ゴシック Medium" panose="020B0500000000000000" pitchFamily="50" charset="-128"/>
                <a:ea typeface="游ゴシック Medium" panose="020B0500000000000000" pitchFamily="50" charset="-128"/>
              </a:rPr>
              <a:t>を合計したもの</a:t>
            </a:r>
          </a:p>
          <a:p>
            <a:pPr marL="0" indent="0">
              <a:buNone/>
            </a:pPr>
            <a:r>
              <a:rPr lang="ja-JP" altLang="en-US" dirty="0">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information”</a:t>
            </a:r>
            <a:r>
              <a:rPr lang="ja-JP" altLang="en-US" dirty="0">
                <a:latin typeface="游ゴシック Medium" panose="020B0500000000000000" pitchFamily="50" charset="-128"/>
                <a:ea typeface="游ゴシック Medium" panose="020B0500000000000000" pitchFamily="50" charset="-128"/>
              </a:rPr>
              <a:t>は、それぞれの特性値（</a:t>
            </a:r>
            <a:r>
              <a:rPr lang="en-US" altLang="ja-JP" dirty="0">
                <a:latin typeface="游ゴシック Medium" panose="020B0500000000000000" pitchFamily="50" charset="-128"/>
                <a:ea typeface="游ゴシック Medium" panose="020B0500000000000000" pitchFamily="50" charset="-128"/>
              </a:rPr>
              <a:t>θ</a:t>
            </a:r>
            <a:r>
              <a:rPr lang="ja-JP" altLang="en-US" dirty="0">
                <a:latin typeface="游ゴシック Medium" panose="020B0500000000000000" pitchFamily="50" charset="-128"/>
                <a:ea typeface="游ゴシック Medium" panose="020B0500000000000000" pitchFamily="50" charset="-128"/>
              </a:rPr>
              <a:t>）における、ある項目またはテスト全体の信頼性（測定の正確さ）を表す</a:t>
            </a:r>
          </a:p>
          <a:p>
            <a:pPr marL="0" indent="0">
              <a:buNone/>
            </a:pPr>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12</a:t>
            </a:fld>
            <a:endParaRPr kumimoji="0" lang="en-US"/>
          </a:p>
        </p:txBody>
      </p:sp>
      <p:pic>
        <p:nvPicPr>
          <p:cNvPr id="6" name="図 5"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980" y="4912829"/>
            <a:ext cx="6671318" cy="5134079"/>
          </a:xfrm>
          <a:prstGeom prst="rect">
            <a:avLst/>
          </a:prstGeom>
        </p:spPr>
      </p:pic>
      <mc:AlternateContent xmlns:mc="http://schemas.openxmlformats.org/markup-compatibility/2006" xmlns:a14="http://schemas.microsoft.com/office/drawing/2010/main">
        <mc:Choice Requires="a14">
          <p:sp>
            <p:nvSpPr>
              <p:cNvPr id="7" name="テキスト ボックス 6"/>
              <p:cNvSpPr txBox="1"/>
              <p:nvPr/>
            </p:nvSpPr>
            <p:spPr>
              <a:xfrm>
                <a:off x="8706324" y="5063943"/>
                <a:ext cx="2932791" cy="14404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ja-JP" i="1" smtClean="0">
                          <a:solidFill>
                            <a:schemeClr val="tx1"/>
                          </a:solidFill>
                          <a:latin typeface="Cambria Math" panose="02040503050406030204" pitchFamily="18" charset="0"/>
                        </a:rPr>
                        <m:t>T</m:t>
                      </m:r>
                      <m:r>
                        <a:rPr lang="en-US" altLang="ja-JP" i="1" smtClean="0">
                          <a:solidFill>
                            <a:schemeClr val="tx1"/>
                          </a:solidFill>
                          <a:latin typeface="Cambria Math" panose="02040503050406030204" pitchFamily="18" charset="0"/>
                        </a:rPr>
                        <m:t>(</m:t>
                      </m:r>
                      <m:r>
                        <a:rPr lang="ja-JP" altLang="en-US" i="1" smtClean="0">
                          <a:solidFill>
                            <a:schemeClr val="tx1"/>
                          </a:solidFill>
                          <a:latin typeface="Cambria Math" panose="02040503050406030204" pitchFamily="18" charset="0"/>
                        </a:rPr>
                        <m:t>𝜃</m:t>
                      </m:r>
                      <m:r>
                        <a:rPr lang="en-US" altLang="ja-JP" b="0" i="1" smtClean="0">
                          <a:solidFill>
                            <a:schemeClr val="tx1"/>
                          </a:solidFill>
                          <a:latin typeface="Cambria Math" panose="02040503050406030204" pitchFamily="18" charset="0"/>
                        </a:rPr>
                        <m:t>)</m:t>
                      </m:r>
                      <m:r>
                        <a:rPr lang="en-US" altLang="ja-JP" b="0" i="1" smtClean="0">
                          <a:solidFill>
                            <a:schemeClr val="tx1"/>
                          </a:solidFill>
                          <a:latin typeface="Cambria Math" panose="02040503050406030204" pitchFamily="18" charset="0"/>
                          <a:ea typeface="Cambria Math" panose="02040503050406030204" pitchFamily="18" charset="0"/>
                        </a:rPr>
                        <m:t>=</m:t>
                      </m:r>
                      <m:nary>
                        <m:naryPr>
                          <m:chr m:val="∑"/>
                          <m:ctrlPr>
                            <a:rPr lang="en-US" altLang="ja-JP" b="0" i="1" smtClean="0">
                              <a:solidFill>
                                <a:schemeClr val="tx1"/>
                              </a:solidFill>
                              <a:latin typeface="Cambria Math" panose="02040503050406030204" pitchFamily="18" charset="0"/>
                              <a:ea typeface="Cambria Math" panose="02040503050406030204" pitchFamily="18" charset="0"/>
                            </a:rPr>
                          </m:ctrlPr>
                        </m:naryPr>
                        <m:sub>
                          <m:r>
                            <m:rPr>
                              <m:brk m:alnAt="23"/>
                            </m:rPr>
                            <a:rPr lang="en-US" altLang="ja-JP" b="0" i="1" smtClean="0">
                              <a:solidFill>
                                <a:schemeClr val="tx1"/>
                              </a:solidFill>
                              <a:latin typeface="Cambria Math" panose="02040503050406030204" pitchFamily="18" charset="0"/>
                              <a:ea typeface="Cambria Math" panose="02040503050406030204" pitchFamily="18" charset="0"/>
                            </a:rPr>
                            <m:t>𝑗</m:t>
                          </m:r>
                          <m:r>
                            <a:rPr lang="en-US" altLang="ja-JP" b="0" i="1" smtClean="0">
                              <a:solidFill>
                                <a:schemeClr val="tx1"/>
                              </a:solidFill>
                              <a:latin typeface="Cambria Math" panose="02040503050406030204" pitchFamily="18" charset="0"/>
                              <a:ea typeface="Cambria Math" panose="02040503050406030204" pitchFamily="18" charset="0"/>
                            </a:rPr>
                            <m:t>=1</m:t>
                          </m:r>
                        </m:sub>
                        <m:sup>
                          <m:r>
                            <a:rPr lang="en-US" altLang="ja-JP" b="0" i="1" smtClean="0">
                              <a:solidFill>
                                <a:schemeClr val="tx1"/>
                              </a:solidFill>
                              <a:latin typeface="Cambria Math" panose="02040503050406030204" pitchFamily="18" charset="0"/>
                              <a:ea typeface="Cambria Math" panose="02040503050406030204" pitchFamily="18" charset="0"/>
                            </a:rPr>
                            <m:t>𝐽</m:t>
                          </m:r>
                        </m:sup>
                        <m:e>
                          <m:sSub>
                            <m:sSubPr>
                              <m:ctrlPr>
                                <a:rPr lang="en-US" altLang="ja-JP" b="0" i="1" smtClean="0">
                                  <a:solidFill>
                                    <a:schemeClr val="tx1"/>
                                  </a:solidFill>
                                  <a:latin typeface="Cambria Math" panose="02040503050406030204" pitchFamily="18" charset="0"/>
                                  <a:ea typeface="Cambria Math" panose="02040503050406030204" pitchFamily="18" charset="0"/>
                                </a:rPr>
                              </m:ctrlPr>
                            </m:sSubPr>
                            <m:e>
                              <m:r>
                                <a:rPr lang="en-US" altLang="ja-JP" b="0" i="1" smtClean="0">
                                  <a:solidFill>
                                    <a:schemeClr val="tx1"/>
                                  </a:solidFill>
                                  <a:latin typeface="Cambria Math" panose="02040503050406030204" pitchFamily="18" charset="0"/>
                                  <a:ea typeface="Cambria Math" panose="02040503050406030204" pitchFamily="18" charset="0"/>
                                </a:rPr>
                                <m:t>𝐼</m:t>
                              </m:r>
                            </m:e>
                            <m:sub>
                              <m:r>
                                <a:rPr lang="en-US" altLang="ja-JP" b="0" i="1" smtClean="0">
                                  <a:solidFill>
                                    <a:schemeClr val="tx1"/>
                                  </a:solidFill>
                                  <a:latin typeface="Cambria Math" panose="02040503050406030204" pitchFamily="18" charset="0"/>
                                  <a:ea typeface="Cambria Math" panose="02040503050406030204" pitchFamily="18" charset="0"/>
                                </a:rPr>
                                <m:t>𝑗</m:t>
                              </m:r>
                            </m:sub>
                          </m:sSub>
                          <m:r>
                            <a:rPr lang="en-US" altLang="ja-JP" b="0" i="1" smtClean="0">
                              <a:solidFill>
                                <a:schemeClr val="tx1"/>
                              </a:solidFill>
                              <a:latin typeface="Cambria Math" panose="02040503050406030204" pitchFamily="18" charset="0"/>
                              <a:ea typeface="Cambria Math" panose="02040503050406030204" pitchFamily="18" charset="0"/>
                            </a:rPr>
                            <m:t>(</m:t>
                          </m:r>
                          <m:r>
                            <a:rPr lang="ja-JP" altLang="en-US" b="0" i="1" smtClean="0">
                              <a:solidFill>
                                <a:schemeClr val="tx1"/>
                              </a:solidFill>
                              <a:latin typeface="Cambria Math" panose="02040503050406030204" pitchFamily="18" charset="0"/>
                              <a:ea typeface="Cambria Math" panose="02040503050406030204" pitchFamily="18" charset="0"/>
                            </a:rPr>
                            <m:t>𝜃</m:t>
                          </m:r>
                          <m:r>
                            <a:rPr lang="en-US" altLang="ja-JP" b="0" i="1" smtClean="0">
                              <a:solidFill>
                                <a:schemeClr val="tx1"/>
                              </a:solidFill>
                              <a:latin typeface="Cambria Math" panose="02040503050406030204" pitchFamily="18" charset="0"/>
                              <a:ea typeface="Cambria Math" panose="02040503050406030204" pitchFamily="18" charset="0"/>
                            </a:rPr>
                            <m:t>)</m:t>
                          </m:r>
                        </m:e>
                      </m:nary>
                    </m:oMath>
                  </m:oMathPara>
                </a14:m>
                <a:endParaRPr kumimoji="1" lang="ja-JP" altLang="en-US" dirty="0">
                  <a:solidFill>
                    <a:schemeClr val="tx1"/>
                  </a:solidFill>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8706324" y="5063943"/>
                <a:ext cx="2932791" cy="144045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8706324" y="7104888"/>
                <a:ext cx="2802627" cy="11319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ja-JP" i="1">
                          <a:latin typeface="Cambria Math" panose="02040503050406030204" pitchFamily="18" charset="0"/>
                        </a:rPr>
                        <m:t>S</m:t>
                      </m:r>
                      <m:r>
                        <m:rPr>
                          <m:sty m:val="p"/>
                        </m:rPr>
                        <a:rPr lang="en-US" altLang="ja-JP" i="1" smtClean="0">
                          <a:latin typeface="Cambria Math" panose="02040503050406030204" pitchFamily="18" charset="0"/>
                        </a:rPr>
                        <m:t>E</m:t>
                      </m:r>
                      <m:d>
                        <m:dPr>
                          <m:ctrlPr>
                            <a:rPr lang="en-US" altLang="ja-JP" i="1" smtClean="0">
                              <a:latin typeface="Cambria Math" panose="02040503050406030204" pitchFamily="18" charset="0"/>
                            </a:rPr>
                          </m:ctrlPr>
                        </m:dPr>
                        <m:e>
                          <m:r>
                            <a:rPr lang="ja-JP" altLang="en-US" i="1" smtClean="0">
                              <a:latin typeface="Cambria Math" panose="02040503050406030204" pitchFamily="18" charset="0"/>
                            </a:rPr>
                            <m:t>𝜃</m:t>
                          </m:r>
                        </m:e>
                      </m:d>
                      <m:r>
                        <a:rPr lang="en-US" altLang="ja-JP" i="1" smtClean="0">
                          <a:latin typeface="Cambria Math" panose="02040503050406030204" pitchFamily="18" charset="0"/>
                          <a:ea typeface="Cambria Math" panose="02040503050406030204" pitchFamily="18" charset="0"/>
                        </a:rPr>
                        <m:t>=</m:t>
                      </m:r>
                      <m:f>
                        <m:fPr>
                          <m:ctrlPr>
                            <a:rPr lang="en-US" altLang="ja-JP" i="1" smtClean="0">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1</m:t>
                          </m:r>
                        </m:num>
                        <m:den>
                          <m:rad>
                            <m:radPr>
                              <m:degHide m:val="on"/>
                              <m:ctrlPr>
                                <a:rPr lang="en-US" altLang="ja-JP" i="1" smtClean="0">
                                  <a:latin typeface="Cambria Math" panose="02040503050406030204" pitchFamily="18" charset="0"/>
                                  <a:ea typeface="Cambria Math" panose="02040503050406030204" pitchFamily="18" charset="0"/>
                                </a:rPr>
                              </m:ctrlPr>
                            </m:radPr>
                            <m:deg/>
                            <m:e>
                              <m:r>
                                <m:rPr>
                                  <m:sty m:val="p"/>
                                </m:rPr>
                                <a:rPr lang="en-US" altLang="ja-JP" i="1">
                                  <a:latin typeface="Cambria Math" panose="02040503050406030204" pitchFamily="18" charset="0"/>
                                  <a:ea typeface="Cambria Math" panose="02040503050406030204" pitchFamily="18" charset="0"/>
                                </a:rPr>
                                <m:t>T</m:t>
                              </m:r>
                              <m:d>
                                <m:dPr>
                                  <m:ctrlPr>
                                    <a:rPr lang="en-US" altLang="ja-JP" i="1" smtClean="0">
                                      <a:latin typeface="Cambria Math" panose="02040503050406030204" pitchFamily="18" charset="0"/>
                                      <a:ea typeface="Cambria Math" panose="02040503050406030204" pitchFamily="18" charset="0"/>
                                    </a:rPr>
                                  </m:ctrlPr>
                                </m:dPr>
                                <m:e>
                                  <m:r>
                                    <a:rPr lang="ja-JP" altLang="en-US" i="1" smtClean="0">
                                      <a:latin typeface="Cambria Math" panose="02040503050406030204" pitchFamily="18" charset="0"/>
                                      <a:ea typeface="Cambria Math" panose="02040503050406030204" pitchFamily="18" charset="0"/>
                                    </a:rPr>
                                    <m:t>𝜃</m:t>
                                  </m:r>
                                </m:e>
                              </m:d>
                            </m:e>
                          </m:rad>
                        </m:den>
                      </m:f>
                    </m:oMath>
                  </m:oMathPara>
                </a14:m>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8706324" y="7104888"/>
                <a:ext cx="2802627" cy="1131977"/>
              </a:xfrm>
              <a:prstGeom prst="rect">
                <a:avLst/>
              </a:prstGeom>
              <a:blipFill rotWithShape="0">
                <a:blip r:embed="rId5"/>
                <a:stretch>
                  <a:fillRect/>
                </a:stretch>
              </a:blipFill>
            </p:spPr>
            <p:txBody>
              <a:bodyPr/>
              <a:lstStyle/>
              <a:p>
                <a:r>
                  <a:rPr lang="ja-JP" altLang="en-US">
                    <a:noFill/>
                  </a:rPr>
                  <a:t> </a:t>
                </a:r>
              </a:p>
            </p:txBody>
          </p:sp>
        </mc:Fallback>
      </mc:AlternateContent>
      <p:sp>
        <p:nvSpPr>
          <p:cNvPr id="9" name="Footer Placeholder 8"/>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165538126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7573770"/>
            <a:ext cx="18286413" cy="1665185"/>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2" name="正方形/長方形 11"/>
          <p:cNvSpPr/>
          <p:nvPr/>
        </p:nvSpPr>
        <p:spPr>
          <a:xfrm>
            <a:off x="2677690" y="3523863"/>
            <a:ext cx="1980000" cy="198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3" name="正方形/長方形 12"/>
          <p:cNvSpPr/>
          <p:nvPr/>
        </p:nvSpPr>
        <p:spPr>
          <a:xfrm>
            <a:off x="8117488" y="3523863"/>
            <a:ext cx="1980000" cy="198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4" name="正方形/長方形 13"/>
          <p:cNvSpPr/>
          <p:nvPr/>
        </p:nvSpPr>
        <p:spPr>
          <a:xfrm>
            <a:off x="13557286" y="3523863"/>
            <a:ext cx="1980000" cy="198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en-GB" altLang="ja-JP" dirty="0"/>
              <a:t>IRT assumptions</a:t>
            </a:r>
            <a:endParaRPr kumimoji="1" lang="ja-JP" altLang="en-US" dirty="0"/>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13</a:t>
            </a:fld>
            <a:endParaRPr kumimoji="0" lang="en-US"/>
          </a:p>
        </p:txBody>
      </p:sp>
      <p:pic>
        <p:nvPicPr>
          <p:cNvPr id="6" name="図プレースホルダー 22"/>
          <p:cNvPicPr>
            <a:picLocks noChangeAspect="1"/>
          </p:cNvPicPr>
          <p:nvPr/>
        </p:nvPicPr>
        <p:blipFill>
          <a:blip r:embed="rId3" cstate="print">
            <a:extLst>
              <a:ext uri="{28A0092B-C50C-407E-A947-70E740481C1C}">
                <a14:useLocalDpi xmlns:a14="http://schemas.microsoft.com/office/drawing/2010/main" val="0"/>
              </a:ext>
            </a:extLst>
          </a:blip>
          <a:srcRect l="1375" r="1375"/>
          <a:stretch>
            <a:fillRect/>
          </a:stretch>
        </p:blipFill>
        <p:spPr>
          <a:xfrm>
            <a:off x="2886640" y="3733730"/>
            <a:ext cx="1562099" cy="1560265"/>
          </a:xfrm>
          <a:prstGeom prst="rect">
            <a:avLst/>
          </a:prstGeom>
        </p:spPr>
      </p:pic>
      <p:pic>
        <p:nvPicPr>
          <p:cNvPr id="7" name="図プレースホルダー 28"/>
          <p:cNvPicPr>
            <a:picLocks noChangeAspect="1"/>
          </p:cNvPicPr>
          <p:nvPr/>
        </p:nvPicPr>
        <p:blipFill>
          <a:blip r:embed="rId4" cstate="print">
            <a:extLst>
              <a:ext uri="{28A0092B-C50C-407E-A947-70E740481C1C}">
                <a14:useLocalDpi xmlns:a14="http://schemas.microsoft.com/office/drawing/2010/main" val="0"/>
              </a:ext>
            </a:extLst>
          </a:blip>
          <a:srcRect l="1468" r="1468"/>
          <a:stretch>
            <a:fillRect/>
          </a:stretch>
        </p:blipFill>
        <p:spPr>
          <a:xfrm>
            <a:off x="8329848" y="3740542"/>
            <a:ext cx="1555280" cy="1553453"/>
          </a:xfrm>
          <a:prstGeom prst="rect">
            <a:avLst/>
          </a:prstGeom>
        </p:spPr>
      </p:pic>
      <p:pic>
        <p:nvPicPr>
          <p:cNvPr id="8" name="図プレースホルダー 32"/>
          <p:cNvPicPr>
            <a:picLocks noChangeAspect="1"/>
          </p:cNvPicPr>
          <p:nvPr/>
        </p:nvPicPr>
        <p:blipFill>
          <a:blip r:embed="rId5" cstate="print">
            <a:extLst>
              <a:ext uri="{28A0092B-C50C-407E-A947-70E740481C1C}">
                <a14:useLocalDpi xmlns:a14="http://schemas.microsoft.com/office/drawing/2010/main" val="0"/>
              </a:ext>
            </a:extLst>
          </a:blip>
          <a:srcRect t="210" b="210"/>
          <a:stretch>
            <a:fillRect/>
          </a:stretch>
        </p:blipFill>
        <p:spPr>
          <a:xfrm>
            <a:off x="13735523" y="3733730"/>
            <a:ext cx="1649547" cy="1647610"/>
          </a:xfrm>
          <a:prstGeom prst="rect">
            <a:avLst/>
          </a:prstGeom>
        </p:spPr>
      </p:pic>
      <p:sp>
        <p:nvSpPr>
          <p:cNvPr id="9" name="テキスト プレースホルダー 4"/>
          <p:cNvSpPr txBox="1">
            <a:spLocks/>
          </p:cNvSpPr>
          <p:nvPr/>
        </p:nvSpPr>
        <p:spPr>
          <a:xfrm>
            <a:off x="2161969" y="3014190"/>
            <a:ext cx="4573540"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US" altLang="ja-JP" sz="3200" dirty="0" smtClean="0"/>
              <a:t>Unidimensionality</a:t>
            </a:r>
            <a:endParaRPr lang="ja-JP" altLang="en-US" sz="3200" dirty="0"/>
          </a:p>
        </p:txBody>
      </p:sp>
      <p:sp>
        <p:nvSpPr>
          <p:cNvPr id="10" name="テキスト プレースホルダー 7"/>
          <p:cNvSpPr txBox="1">
            <a:spLocks/>
          </p:cNvSpPr>
          <p:nvPr/>
        </p:nvSpPr>
        <p:spPr>
          <a:xfrm>
            <a:off x="7253847" y="3014188"/>
            <a:ext cx="4573540"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US" altLang="ja-JP" sz="3200" dirty="0" smtClean="0"/>
              <a:t>L</a:t>
            </a:r>
            <a:r>
              <a:rPr lang="en-GB" altLang="ja-JP" sz="3200" dirty="0" err="1" smtClean="0"/>
              <a:t>ocal</a:t>
            </a:r>
            <a:r>
              <a:rPr lang="en-GB" altLang="ja-JP" sz="3200" dirty="0" smtClean="0"/>
              <a:t> independence</a:t>
            </a:r>
            <a:endParaRPr lang="ja-JP" altLang="en-US" sz="3200" dirty="0"/>
          </a:p>
        </p:txBody>
      </p:sp>
      <p:sp>
        <p:nvSpPr>
          <p:cNvPr id="11" name="テキスト プレースホルダー 10"/>
          <p:cNvSpPr txBox="1">
            <a:spLocks/>
          </p:cNvSpPr>
          <p:nvPr/>
        </p:nvSpPr>
        <p:spPr>
          <a:xfrm>
            <a:off x="13396167" y="3016054"/>
            <a:ext cx="2696620"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GB" altLang="ja-JP" sz="3200" dirty="0" smtClean="0"/>
              <a:t>Monotonicity</a:t>
            </a:r>
            <a:endParaRPr lang="en-GB" altLang="ja-JP" sz="3200" dirty="0"/>
          </a:p>
        </p:txBody>
      </p:sp>
      <p:sp>
        <p:nvSpPr>
          <p:cNvPr id="15" name="テキスト プレースホルダー 5"/>
          <p:cNvSpPr txBox="1">
            <a:spLocks/>
          </p:cNvSpPr>
          <p:nvPr/>
        </p:nvSpPr>
        <p:spPr>
          <a:xfrm>
            <a:off x="1211580" y="5793780"/>
            <a:ext cx="4906048" cy="1717645"/>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sz="2800" dirty="0" smtClean="0">
                <a:latin typeface="游ゴシック Medium" panose="020B0500000000000000" pitchFamily="50" charset="-128"/>
                <a:ea typeface="游ゴシック Medium" panose="020B0500000000000000" pitchFamily="50" charset="-128"/>
              </a:rPr>
              <a:t>項目に対する反応は、ひとつの潜在特性（構成概念）によって説明される。</a:t>
            </a:r>
            <a:endParaRPr lang="ja-JP" altLang="en-US" sz="2800" dirty="0">
              <a:latin typeface="游ゴシック Medium" panose="020B0500000000000000" pitchFamily="50" charset="-128"/>
              <a:ea typeface="游ゴシック Medium" panose="020B0500000000000000" pitchFamily="50" charset="-128"/>
            </a:endParaRPr>
          </a:p>
        </p:txBody>
      </p:sp>
      <p:sp>
        <p:nvSpPr>
          <p:cNvPr id="16" name="テキスト プレースホルダー 8"/>
          <p:cNvSpPr txBox="1">
            <a:spLocks/>
          </p:cNvSpPr>
          <p:nvPr/>
        </p:nvSpPr>
        <p:spPr>
          <a:xfrm>
            <a:off x="6735509" y="5793781"/>
            <a:ext cx="4906048" cy="1717645"/>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sz="2800" smtClean="0">
                <a:latin typeface="游ゴシック Medium" panose="020B0500000000000000" pitchFamily="50" charset="-128"/>
                <a:ea typeface="游ゴシック Medium" panose="020B0500000000000000" pitchFamily="50" charset="-128"/>
              </a:rPr>
              <a:t>潜在特性の値を固定したとき、異なる項目への反応は互いに独立になる。</a:t>
            </a:r>
            <a:endParaRPr lang="ja-JP" altLang="en-US" sz="2800" dirty="0">
              <a:latin typeface="游ゴシック Medium" panose="020B0500000000000000" pitchFamily="50" charset="-128"/>
              <a:ea typeface="游ゴシック Medium" panose="020B0500000000000000" pitchFamily="50" charset="-128"/>
            </a:endParaRPr>
          </a:p>
        </p:txBody>
      </p:sp>
      <p:sp>
        <p:nvSpPr>
          <p:cNvPr id="17" name="テキスト プレースホルダー 11"/>
          <p:cNvSpPr txBox="1">
            <a:spLocks/>
          </p:cNvSpPr>
          <p:nvPr/>
        </p:nvSpPr>
        <p:spPr>
          <a:xfrm>
            <a:off x="12291452" y="5793780"/>
            <a:ext cx="5191875" cy="1717645"/>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sz="2800" dirty="0" smtClean="0">
                <a:latin typeface="游ゴシック Medium" panose="020B0500000000000000" pitchFamily="50" charset="-128"/>
                <a:ea typeface="游ゴシック Medium" panose="020B0500000000000000" pitchFamily="50" charset="-128"/>
              </a:rPr>
              <a:t>ある項目への反応の確率は、潜在特性の値の関数になっている（潜在特性の値が大きいほど、反応の確率が高くなる）。</a:t>
            </a:r>
            <a:endParaRPr lang="ja-JP" altLang="en-US" sz="2800" dirty="0">
              <a:latin typeface="游ゴシック Medium" panose="020B0500000000000000" pitchFamily="50" charset="-128"/>
              <a:ea typeface="游ゴシック Medium" panose="020B0500000000000000" pitchFamily="50" charset="-128"/>
            </a:endParaRPr>
          </a:p>
        </p:txBody>
      </p:sp>
      <p:sp>
        <p:nvSpPr>
          <p:cNvPr id="18" name="テキスト プレースホルダー 13"/>
          <p:cNvSpPr txBox="1">
            <a:spLocks/>
          </p:cNvSpPr>
          <p:nvPr/>
        </p:nvSpPr>
        <p:spPr>
          <a:xfrm>
            <a:off x="742871" y="7846756"/>
            <a:ext cx="17080992" cy="1204470"/>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sz="2800" dirty="0" smtClean="0">
                <a:solidFill>
                  <a:schemeClr val="bg1">
                    <a:lumMod val="85000"/>
                    <a:lumOff val="15000"/>
                  </a:schemeClr>
                </a:solidFill>
                <a:latin typeface="游ゴシック Medium" panose="020B0500000000000000" pitchFamily="50" charset="-128"/>
                <a:ea typeface="游ゴシック Medium" panose="020B0500000000000000" pitchFamily="50" charset="-128"/>
              </a:rPr>
              <a:t>これらの仮定を検証するための</a:t>
            </a:r>
            <a:r>
              <a:rPr lang="en-US" altLang="ja-JP" sz="2800" dirty="0" smtClean="0">
                <a:solidFill>
                  <a:schemeClr val="bg1">
                    <a:lumMod val="85000"/>
                    <a:lumOff val="15000"/>
                  </a:schemeClr>
                </a:solidFill>
                <a:latin typeface="游ゴシック Medium" panose="020B0500000000000000" pitchFamily="50" charset="-128"/>
                <a:ea typeface="游ゴシック Medium" panose="020B0500000000000000" pitchFamily="50" charset="-128"/>
              </a:rPr>
              <a:t>Stata</a:t>
            </a:r>
            <a:r>
              <a:rPr lang="ja-JP" altLang="en-US" sz="2800" dirty="0" smtClean="0">
                <a:solidFill>
                  <a:schemeClr val="bg1">
                    <a:lumMod val="85000"/>
                    <a:lumOff val="15000"/>
                  </a:schemeClr>
                </a:solidFill>
                <a:latin typeface="游ゴシック Medium" panose="020B0500000000000000" pitchFamily="50" charset="-128"/>
                <a:ea typeface="游ゴシック Medium" panose="020B0500000000000000" pitchFamily="50" charset="-128"/>
              </a:rPr>
              <a:t>のモジュールも紹介されている</a:t>
            </a:r>
            <a:endParaRPr lang="en-US" altLang="ja-JP" sz="2800" dirty="0" smtClean="0">
              <a:solidFill>
                <a:schemeClr val="bg1">
                  <a:lumMod val="85000"/>
                  <a:lumOff val="15000"/>
                </a:schemeClr>
              </a:solidFill>
              <a:latin typeface="游ゴシック Medium" panose="020B0500000000000000" pitchFamily="50" charset="-128"/>
              <a:ea typeface="游ゴシック Medium" panose="020B0500000000000000" pitchFamily="50" charset="-128"/>
            </a:endParaRPr>
          </a:p>
          <a:p>
            <a:pPr marL="0" indent="0">
              <a:buNone/>
            </a:pPr>
            <a:r>
              <a:rPr lang="en-US" altLang="ja-JP" sz="2800" dirty="0" smtClean="0">
                <a:solidFill>
                  <a:schemeClr val="bg1">
                    <a:lumMod val="85000"/>
                    <a:lumOff val="15000"/>
                  </a:schemeClr>
                </a:solidFill>
                <a:latin typeface="游ゴシック Medium" panose="020B0500000000000000" pitchFamily="50" charset="-128"/>
                <a:ea typeface="游ゴシック Medium" panose="020B0500000000000000" pitchFamily="50" charset="-128"/>
              </a:rPr>
              <a:t>Non parametric Item Response Theory using Stata. </a:t>
            </a:r>
            <a:r>
              <a:rPr lang="en-US" altLang="ja-JP" sz="2800" dirty="0" err="1" smtClean="0">
                <a:solidFill>
                  <a:schemeClr val="bg1">
                    <a:lumMod val="85000"/>
                    <a:lumOff val="15000"/>
                  </a:schemeClr>
                </a:solidFill>
                <a:latin typeface="游ゴシック Medium" panose="020B0500000000000000" pitchFamily="50" charset="-128"/>
                <a:ea typeface="游ゴシック Medium" panose="020B0500000000000000" pitchFamily="50" charset="-128"/>
              </a:rPr>
              <a:t>Hardouin</a:t>
            </a:r>
            <a:r>
              <a:rPr lang="en-US" altLang="ja-JP" sz="2800" dirty="0" smtClean="0">
                <a:solidFill>
                  <a:schemeClr val="bg1">
                    <a:lumMod val="85000"/>
                    <a:lumOff val="15000"/>
                  </a:schemeClr>
                </a:solidFill>
                <a:latin typeface="游ゴシック Medium" panose="020B0500000000000000" pitchFamily="50" charset="-128"/>
                <a:ea typeface="游ゴシック Medium" panose="020B0500000000000000" pitchFamily="50" charset="-128"/>
              </a:rPr>
              <a:t> et al. </a:t>
            </a:r>
            <a:r>
              <a:rPr lang="en-US" altLang="ja-JP" sz="2800" i="1" dirty="0" smtClean="0">
                <a:solidFill>
                  <a:schemeClr val="bg1">
                    <a:lumMod val="85000"/>
                    <a:lumOff val="15000"/>
                  </a:schemeClr>
                </a:solidFill>
                <a:latin typeface="游ゴシック Medium" panose="020B0500000000000000" pitchFamily="50" charset="-128"/>
                <a:ea typeface="游ゴシック Medium" panose="020B0500000000000000" pitchFamily="50" charset="-128"/>
              </a:rPr>
              <a:t>Stata Journal</a:t>
            </a:r>
            <a:r>
              <a:rPr lang="en-US" altLang="ja-JP" sz="2800" dirty="0" smtClean="0">
                <a:solidFill>
                  <a:schemeClr val="bg1">
                    <a:lumMod val="85000"/>
                    <a:lumOff val="15000"/>
                  </a:schemeClr>
                </a:solidFill>
                <a:latin typeface="游ゴシック Medium" panose="020B0500000000000000" pitchFamily="50" charset="-128"/>
                <a:ea typeface="游ゴシック Medium" panose="020B0500000000000000" pitchFamily="50" charset="-128"/>
              </a:rPr>
              <a:t> 2011:11;30-51.</a:t>
            </a:r>
            <a:endParaRPr lang="ja-JP" altLang="en-US" sz="2800" dirty="0">
              <a:solidFill>
                <a:schemeClr val="bg1">
                  <a:lumMod val="85000"/>
                  <a:lumOff val="15000"/>
                </a:schemeClr>
              </a:solidFill>
              <a:latin typeface="游ゴシック Medium" panose="020B0500000000000000" pitchFamily="50" charset="-128"/>
              <a:ea typeface="游ゴシック Medium" panose="020B0500000000000000" pitchFamily="50" charset="-128"/>
            </a:endParaRPr>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86088057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游ゴシック Medium" panose="020B0500000000000000" pitchFamily="50" charset="-128"/>
                <a:ea typeface="游ゴシック Medium" panose="020B0500000000000000" pitchFamily="50" charset="-128"/>
              </a:rPr>
              <a:t>本日のメニュー</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4" name="スライド番号プレースホルダー 3"/>
          <p:cNvSpPr>
            <a:spLocks noGrp="1"/>
          </p:cNvSpPr>
          <p:nvPr>
            <p:ph type="sldNum" sz="quarter" idx="12"/>
          </p:nvPr>
        </p:nvSpPr>
        <p:spPr/>
        <p:txBody>
          <a:bodyPr>
            <a:normAutofit/>
          </a:bodyPr>
          <a:lstStyle/>
          <a:p>
            <a:pPr eaLnBrk="1" latinLnBrk="0" hangingPunct="1"/>
            <a:fld id="{D2E57653-3E58-4892-A7ED-712530ACC680}" type="slidenum">
              <a:rPr kumimoji="0" lang="en-US" smtClean="0"/>
              <a:pPr eaLnBrk="1" latinLnBrk="0" hangingPunct="1"/>
              <a:t>14</a:t>
            </a:fld>
            <a:endParaRPr kumimoji="0" lang="en-US"/>
          </a:p>
        </p:txBody>
      </p:sp>
      <p:grpSp>
        <p:nvGrpSpPr>
          <p:cNvPr id="18" name="グループ化 17"/>
          <p:cNvGrpSpPr/>
          <p:nvPr/>
        </p:nvGrpSpPr>
        <p:grpSpPr>
          <a:xfrm>
            <a:off x="311055" y="1984911"/>
            <a:ext cx="15250415" cy="6961656"/>
            <a:chOff x="311055" y="1984911"/>
            <a:chExt cx="15250415" cy="6961656"/>
          </a:xfrm>
        </p:grpSpPr>
        <p:pic>
          <p:nvPicPr>
            <p:cNvPr id="17" name="図 16"/>
            <p:cNvPicPr>
              <a:picLocks noChangeAspect="1"/>
            </p:cNvPicPr>
            <p:nvPr/>
          </p:nvPicPr>
          <p:blipFill>
            <a:blip r:embed="rId3"/>
            <a:stretch>
              <a:fillRect/>
            </a:stretch>
          </p:blipFill>
          <p:spPr>
            <a:xfrm rot="19908251">
              <a:off x="8979695" y="1984911"/>
              <a:ext cx="6581775" cy="1800225"/>
            </a:xfrm>
            <a:prstGeom prst="rect">
              <a:avLst/>
            </a:prstGeom>
          </p:spPr>
        </p:pic>
        <p:pic>
          <p:nvPicPr>
            <p:cNvPr id="16" name="図 15"/>
            <p:cNvPicPr>
              <a:picLocks noChangeAspect="1"/>
            </p:cNvPicPr>
            <p:nvPr/>
          </p:nvPicPr>
          <p:blipFill>
            <a:blip r:embed="rId3"/>
            <a:stretch>
              <a:fillRect/>
            </a:stretch>
          </p:blipFill>
          <p:spPr>
            <a:xfrm rot="19908251">
              <a:off x="5654019" y="3786924"/>
              <a:ext cx="6581775" cy="1800225"/>
            </a:xfrm>
            <a:prstGeom prst="rect">
              <a:avLst/>
            </a:prstGeom>
          </p:spPr>
        </p:pic>
        <p:grpSp>
          <p:nvGrpSpPr>
            <p:cNvPr id="15" name="グループ化 14"/>
            <p:cNvGrpSpPr/>
            <p:nvPr/>
          </p:nvGrpSpPr>
          <p:grpSpPr>
            <a:xfrm>
              <a:off x="311055" y="2417561"/>
              <a:ext cx="12537851" cy="6529006"/>
              <a:chOff x="311055" y="2417561"/>
              <a:chExt cx="12537851" cy="6529006"/>
            </a:xfrm>
          </p:grpSpPr>
          <p:pic>
            <p:nvPicPr>
              <p:cNvPr id="6" name="図 5"/>
              <p:cNvPicPr>
                <a:picLocks noChangeAspect="1"/>
              </p:cNvPicPr>
              <p:nvPr/>
            </p:nvPicPr>
            <p:blipFill>
              <a:blip r:embed="rId3"/>
              <a:stretch>
                <a:fillRect/>
              </a:stretch>
            </p:blipFill>
            <p:spPr>
              <a:xfrm rot="19908251">
                <a:off x="311055" y="6661996"/>
                <a:ext cx="6581775" cy="1800225"/>
              </a:xfrm>
              <a:prstGeom prst="rect">
                <a:avLst/>
              </a:prstGeom>
            </p:spPr>
          </p:pic>
          <p:pic>
            <p:nvPicPr>
              <p:cNvPr id="12" name="図 11" descr="画面の領域"/>
              <p:cNvPicPr>
                <a:picLocks noChangeAspect="1"/>
              </p:cNvPicPr>
              <p:nvPr/>
            </p:nvPicPr>
            <p:blipFill rotWithShape="1">
              <a:blip r:embed="rId4">
                <a:extLst>
                  <a:ext uri="{28A0092B-C50C-407E-A947-70E740481C1C}">
                    <a14:useLocalDpi xmlns:a14="http://schemas.microsoft.com/office/drawing/2010/main" val="0"/>
                  </a:ext>
                </a:extLst>
              </a:blip>
              <a:srcRect t="1" r="50682" b="-5522"/>
              <a:stretch/>
            </p:blipFill>
            <p:spPr>
              <a:xfrm rot="691906">
                <a:off x="1809591" y="7270796"/>
                <a:ext cx="1091978" cy="1675771"/>
              </a:xfrm>
              <a:prstGeom prst="rect">
                <a:avLst/>
              </a:prstGeom>
            </p:spPr>
          </p:pic>
          <p:pic>
            <p:nvPicPr>
              <p:cNvPr id="13" name="図 12" descr="画面の領域"/>
              <p:cNvPicPr>
                <a:picLocks noChangeAspect="1"/>
              </p:cNvPicPr>
              <p:nvPr/>
            </p:nvPicPr>
            <p:blipFill rotWithShape="1">
              <a:blip r:embed="rId4">
                <a:extLst>
                  <a:ext uri="{28A0092B-C50C-407E-A947-70E740481C1C}">
                    <a14:useLocalDpi xmlns:a14="http://schemas.microsoft.com/office/drawing/2010/main" val="0"/>
                  </a:ext>
                </a:extLst>
              </a:blip>
              <a:srcRect l="47761" b="13671"/>
              <a:stretch/>
            </p:blipFill>
            <p:spPr>
              <a:xfrm rot="691906">
                <a:off x="11692255" y="2417561"/>
                <a:ext cx="1156651" cy="1370971"/>
              </a:xfrm>
              <a:prstGeom prst="rect">
                <a:avLst/>
              </a:prstGeom>
            </p:spPr>
          </p:pic>
          <p:pic>
            <p:nvPicPr>
              <p:cNvPr id="14" name="図 13" descr="画面の領域"/>
              <p:cNvPicPr>
                <a:picLocks noChangeAspect="1"/>
              </p:cNvPicPr>
              <p:nvPr/>
            </p:nvPicPr>
            <p:blipFill rotWithShape="1">
              <a:blip r:embed="rId4">
                <a:extLst>
                  <a:ext uri="{28A0092B-C50C-407E-A947-70E740481C1C}">
                    <a14:useLocalDpi xmlns:a14="http://schemas.microsoft.com/office/drawing/2010/main" val="0"/>
                  </a:ext>
                </a:extLst>
              </a:blip>
              <a:srcRect t="1" r="50682" b="-5522"/>
              <a:stretch/>
            </p:blipFill>
            <p:spPr>
              <a:xfrm rot="691906">
                <a:off x="8509095" y="3688181"/>
                <a:ext cx="1091978" cy="1675771"/>
              </a:xfrm>
              <a:prstGeom prst="rect">
                <a:avLst/>
              </a:prstGeom>
            </p:spPr>
          </p:pic>
          <p:pic>
            <p:nvPicPr>
              <p:cNvPr id="11" name="図 10" descr="画面の領域"/>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47761" b="13671"/>
              <a:stretch/>
            </p:blipFill>
            <p:spPr>
              <a:xfrm rot="691906">
                <a:off x="4992751" y="6000176"/>
                <a:ext cx="1156651" cy="1370971"/>
              </a:xfrm>
              <a:prstGeom prst="rect">
                <a:avLst/>
              </a:prstGeom>
            </p:spPr>
          </p:pic>
        </p:grpSp>
      </p:grpSp>
      <p:sp>
        <p:nvSpPr>
          <p:cNvPr id="19" name="正方形/長方形 18"/>
          <p:cNvSpPr/>
          <p:nvPr/>
        </p:nvSpPr>
        <p:spPr>
          <a:xfrm>
            <a:off x="1011784" y="4013556"/>
            <a:ext cx="5030685" cy="199627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0" name="テキスト プレースホルダー 13"/>
          <p:cNvSpPr txBox="1">
            <a:spLocks/>
          </p:cNvSpPr>
          <p:nvPr/>
        </p:nvSpPr>
        <p:spPr>
          <a:xfrm>
            <a:off x="1136421" y="4290745"/>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85000"/>
                    <a:lumOff val="15000"/>
                  </a:schemeClr>
                </a:solidFill>
                <a:effectLst/>
                <a:latin typeface="游ゴシック Medium" panose="020B0500000000000000" pitchFamily="50" charset="-128"/>
                <a:ea typeface="游ゴシック Medium" panose="020B0500000000000000" pitchFamily="50" charset="-128"/>
              </a:rPr>
              <a:t>２．本研究の目的</a:t>
            </a:r>
            <a:endParaRPr lang="ja-JP" altLang="en-US" b="1" dirty="0">
              <a:solidFill>
                <a:schemeClr val="bg1">
                  <a:lumMod val="85000"/>
                  <a:lumOff val="15000"/>
                </a:schemeClr>
              </a:solidFill>
              <a:effectLst/>
              <a:latin typeface="游ゴシック Medium" panose="020B0500000000000000" pitchFamily="50" charset="-128"/>
              <a:ea typeface="游ゴシック Medium" panose="020B0500000000000000" pitchFamily="50" charset="-128"/>
            </a:endParaRPr>
          </a:p>
        </p:txBody>
      </p:sp>
      <p:sp>
        <p:nvSpPr>
          <p:cNvPr id="21" name="テキスト プレースホルダー 14"/>
          <p:cNvSpPr txBox="1">
            <a:spLocks/>
          </p:cNvSpPr>
          <p:nvPr/>
        </p:nvSpPr>
        <p:spPr>
          <a:xfrm>
            <a:off x="1136421" y="5082149"/>
            <a:ext cx="4906048" cy="1048800"/>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dirty="0" smtClean="0">
                <a:solidFill>
                  <a:schemeClr val="bg1">
                    <a:lumMod val="85000"/>
                    <a:lumOff val="15000"/>
                  </a:schemeClr>
                </a:solidFill>
                <a:effectLst/>
                <a:latin typeface="游ゴシック Medium" panose="020B0500000000000000" pitchFamily="50" charset="-128"/>
                <a:ea typeface="游ゴシック Medium" panose="020B0500000000000000" pitchFamily="50" charset="-128"/>
              </a:rPr>
              <a:t>学校風土尺度の開発と信頼性・妥当性の確認</a:t>
            </a:r>
            <a:endParaRPr lang="en-US" dirty="0">
              <a:solidFill>
                <a:schemeClr val="bg1">
                  <a:lumMod val="85000"/>
                  <a:lumOff val="15000"/>
                </a:schemeClr>
              </a:solidFill>
              <a:effectLst/>
              <a:latin typeface="游ゴシック Medium" panose="020B0500000000000000" pitchFamily="50" charset="-128"/>
              <a:ea typeface="游ゴシック Medium" panose="020B0500000000000000" pitchFamily="50" charset="-128"/>
            </a:endParaRPr>
          </a:p>
        </p:txBody>
      </p:sp>
      <p:sp>
        <p:nvSpPr>
          <p:cNvPr id="22" name="正方形/長方形 21"/>
          <p:cNvSpPr/>
          <p:nvPr/>
        </p:nvSpPr>
        <p:spPr>
          <a:xfrm>
            <a:off x="7665498" y="5489180"/>
            <a:ext cx="5030685" cy="199627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3" name="正方形/長方形 22"/>
          <p:cNvSpPr/>
          <p:nvPr/>
        </p:nvSpPr>
        <p:spPr>
          <a:xfrm>
            <a:off x="2790285" y="8160220"/>
            <a:ext cx="5030685" cy="199627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4" name="正方形/長方形 23"/>
          <p:cNvSpPr/>
          <p:nvPr/>
        </p:nvSpPr>
        <p:spPr>
          <a:xfrm>
            <a:off x="12539093" y="3216916"/>
            <a:ext cx="5030685" cy="199627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5" name="テキスト プレースホルダー 17"/>
          <p:cNvSpPr txBox="1">
            <a:spLocks/>
          </p:cNvSpPr>
          <p:nvPr/>
        </p:nvSpPr>
        <p:spPr>
          <a:xfrm>
            <a:off x="3058051" y="8485526"/>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１．項目反応理論とは</a:t>
            </a:r>
            <a:endParaRPr lang="ja-JP" altLang="en-US" b="1"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26" name="テキスト プレースホルダー 18"/>
          <p:cNvSpPr txBox="1">
            <a:spLocks/>
          </p:cNvSpPr>
          <p:nvPr/>
        </p:nvSpPr>
        <p:spPr>
          <a:xfrm>
            <a:off x="3058051" y="9252233"/>
            <a:ext cx="4906048" cy="687297"/>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仮定とモデルの紹介</a:t>
            </a:r>
            <a:endParaRPr lang="en-US"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27" name="テキスト プレースホルダー 15"/>
          <p:cNvSpPr txBox="1">
            <a:spLocks/>
          </p:cNvSpPr>
          <p:nvPr/>
        </p:nvSpPr>
        <p:spPr>
          <a:xfrm>
            <a:off x="7851806" y="5696584"/>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３．解析と結果</a:t>
            </a:r>
            <a:endParaRPr lang="ja-JP" altLang="en-US" b="1"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28" name="テキスト プレースホルダー 16"/>
          <p:cNvSpPr txBox="1">
            <a:spLocks/>
          </p:cNvSpPr>
          <p:nvPr/>
        </p:nvSpPr>
        <p:spPr>
          <a:xfrm>
            <a:off x="7851806" y="6389641"/>
            <a:ext cx="4906048" cy="970905"/>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US" altLang="ja-JP"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Stata</a:t>
            </a:r>
            <a:r>
              <a:rPr lang="ja-JP" altLang="en-US"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を用いたモデルの推定とその結果について</a:t>
            </a:r>
            <a:endParaRPr lang="en-US"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29" name="テキスト プレースホルダー 19"/>
          <p:cNvSpPr txBox="1">
            <a:spLocks/>
          </p:cNvSpPr>
          <p:nvPr/>
        </p:nvSpPr>
        <p:spPr>
          <a:xfrm>
            <a:off x="12696183" y="3437102"/>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４．</a:t>
            </a:r>
            <a:r>
              <a:rPr lang="en-US" altLang="ja-JP" b="1"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DIF</a:t>
            </a:r>
            <a:endParaRPr lang="ja-JP" altLang="en-US" b="1"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30" name="テキスト プレースホルダー 20"/>
          <p:cNvSpPr txBox="1">
            <a:spLocks/>
          </p:cNvSpPr>
          <p:nvPr/>
        </p:nvSpPr>
        <p:spPr>
          <a:xfrm>
            <a:off x="12757854" y="3883546"/>
            <a:ext cx="4906048" cy="1212476"/>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US" altLang="ja-JP"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Stata</a:t>
            </a:r>
            <a:r>
              <a:rPr lang="ja-JP" altLang="en-US"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による</a:t>
            </a:r>
            <a:r>
              <a:rPr lang="en-US" altLang="ja-JP"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differential item functioning</a:t>
            </a:r>
            <a:r>
              <a:rPr lang="ja-JP" altLang="en-US"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（差違項目機能）</a:t>
            </a:r>
            <a:endParaRPr lang="en-US"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5" name="Footer Placeholder 4"/>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277960222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游ゴシック Medium" panose="020B0500000000000000" pitchFamily="50" charset="-128"/>
                <a:ea typeface="游ゴシック Medium" panose="020B0500000000000000" pitchFamily="50" charset="-128"/>
              </a:rPr>
              <a:t>本研究の目的</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3" name="コンテンツ プレースホルダー 2"/>
          <p:cNvSpPr>
            <a:spLocks noGrp="1"/>
          </p:cNvSpPr>
          <p:nvPr>
            <p:ph idx="1"/>
          </p:nvPr>
        </p:nvSpPr>
        <p:spPr>
          <a:xfrm>
            <a:off x="940029" y="3249277"/>
            <a:ext cx="16334918" cy="6576893"/>
          </a:xfrm>
        </p:spPr>
        <p:txBody>
          <a:bodyPr>
            <a:normAutofit fontScale="92500" lnSpcReduction="20000"/>
          </a:bodyPr>
          <a:lstStyle/>
          <a:p>
            <a:pPr marL="0" indent="0">
              <a:buNone/>
            </a:pPr>
            <a:r>
              <a:rPr lang="en-US" altLang="ja-JP" dirty="0">
                <a:latin typeface="游ゴシック Medium" panose="020B0500000000000000" pitchFamily="50" charset="-128"/>
                <a:ea typeface="游ゴシック Medium" panose="020B0500000000000000" pitchFamily="50" charset="-128"/>
              </a:rPr>
              <a:t>IRT</a:t>
            </a:r>
            <a:r>
              <a:rPr lang="ja-JP" altLang="en-US" dirty="0">
                <a:latin typeface="游ゴシック Medium" panose="020B0500000000000000" pitchFamily="50" charset="-128"/>
                <a:ea typeface="游ゴシック Medium" panose="020B0500000000000000" pitchFamily="50" charset="-128"/>
              </a:rPr>
              <a:t>を用いて、学校の雰囲気を測定する「日本学校風土尺度」を作成する</a:t>
            </a:r>
          </a:p>
          <a:p>
            <a:pPr marL="0" indent="0">
              <a:buNone/>
            </a:pPr>
            <a:endParaRPr lang="ja-JP" altLang="en-US" dirty="0">
              <a:latin typeface="游ゴシック Medium" panose="020B0500000000000000" pitchFamily="50" charset="-128"/>
              <a:ea typeface="游ゴシック Medium" panose="020B0500000000000000" pitchFamily="50" charset="-128"/>
            </a:endParaRPr>
          </a:p>
          <a:p>
            <a:pPr marL="0" indent="0">
              <a:buNone/>
            </a:pPr>
            <a:r>
              <a:rPr lang="ja-JP" altLang="en-US" dirty="0">
                <a:solidFill>
                  <a:schemeClr val="accent3"/>
                </a:solidFill>
                <a:latin typeface="游ゴシック Medium" panose="020B0500000000000000" pitchFamily="50" charset="-128"/>
                <a:ea typeface="游ゴシック Medium" panose="020B0500000000000000" pitchFamily="50" charset="-128"/>
              </a:rPr>
              <a:t>なぜ今、学校風土か</a:t>
            </a:r>
          </a:p>
          <a:p>
            <a:pPr marL="0" indent="0">
              <a:buNone/>
            </a:pPr>
            <a:r>
              <a:rPr lang="ja-JP" altLang="en-US" dirty="0">
                <a:latin typeface="游ゴシック Medium" panose="020B0500000000000000" pitchFamily="50" charset="-128"/>
                <a:ea typeface="游ゴシック Medium" panose="020B0500000000000000" pitchFamily="50" charset="-128"/>
              </a:rPr>
              <a:t>いじめ問題や不登校など</a:t>
            </a:r>
          </a:p>
          <a:p>
            <a:pPr marL="0" indent="0">
              <a:buNone/>
            </a:pPr>
            <a:r>
              <a:rPr lang="ja-JP" altLang="en-US" dirty="0">
                <a:latin typeface="游ゴシック Medium" panose="020B0500000000000000" pitchFamily="50" charset="-128"/>
                <a:ea typeface="游ゴシック Medium" panose="020B0500000000000000" pitchFamily="50" charset="-128"/>
              </a:rPr>
              <a:t>　　極め細やかな対策を行う程、個別の対応に時間を費やす必要があるが、</a:t>
            </a:r>
          </a:p>
          <a:p>
            <a:pPr marL="0" indent="0">
              <a:buNone/>
            </a:pPr>
            <a:r>
              <a:rPr lang="ja-JP" altLang="en-US" dirty="0">
                <a:latin typeface="游ゴシック Medium" panose="020B0500000000000000" pitchFamily="50" charset="-128"/>
                <a:ea typeface="游ゴシック Medium" panose="020B0500000000000000" pitchFamily="50" charset="-128"/>
              </a:rPr>
              <a:t>　　その効果は不明瞭</a:t>
            </a:r>
          </a:p>
          <a:p>
            <a:pPr marL="0" indent="0">
              <a:buNone/>
            </a:pPr>
            <a:endParaRPr lang="ja-JP" altLang="en-US" dirty="0">
              <a:latin typeface="游ゴシック Medium" panose="020B0500000000000000" pitchFamily="50" charset="-128"/>
              <a:ea typeface="游ゴシック Medium" panose="020B0500000000000000" pitchFamily="50" charset="-128"/>
            </a:endParaRPr>
          </a:p>
          <a:p>
            <a:pPr marL="0" indent="0">
              <a:buNone/>
            </a:pPr>
            <a:r>
              <a:rPr lang="ja-JP" altLang="en-US" dirty="0">
                <a:solidFill>
                  <a:schemeClr val="accent3"/>
                </a:solidFill>
                <a:latin typeface="游ゴシック Medium" panose="020B0500000000000000" pitchFamily="50" charset="-128"/>
                <a:ea typeface="游ゴシック Medium" panose="020B0500000000000000" pitchFamily="50" charset="-128"/>
              </a:rPr>
              <a:t>子どもみんなプロジェクト</a:t>
            </a:r>
          </a:p>
          <a:p>
            <a:pPr marL="0" indent="0">
              <a:buNone/>
            </a:pPr>
            <a:r>
              <a:rPr lang="ja-JP" altLang="en-US" dirty="0">
                <a:latin typeface="游ゴシック Medium" panose="020B0500000000000000" pitchFamily="50" charset="-128"/>
                <a:ea typeface="游ゴシック Medium" panose="020B0500000000000000" pitchFamily="50" charset="-128"/>
              </a:rPr>
              <a:t>すべての児童生徒を対象として、より予防的な観点から、いじめや不登校などの生徒指導上の問題に取り組んでいる。</a:t>
            </a:r>
          </a:p>
          <a:p>
            <a:pPr marL="0" indent="0">
              <a:buNone/>
            </a:pPr>
            <a:r>
              <a:rPr lang="ja-JP" altLang="en-US" dirty="0">
                <a:latin typeface="游ゴシック Medium" panose="020B0500000000000000" pitchFamily="50" charset="-128"/>
                <a:ea typeface="游ゴシック Medium" panose="020B0500000000000000" pitchFamily="50" charset="-128"/>
              </a:rPr>
              <a:t>すべての児童生徒に対して質の高い指導を行うことによって問題を未然に防ぐことを目指す。</a:t>
            </a:r>
          </a:p>
          <a:p>
            <a:pPr marL="0" indent="0">
              <a:buNone/>
            </a:pPr>
            <a:endParaRPr kumimoji="1" lang="ja-JP" altLang="en-US" dirty="0">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15</a:t>
            </a:fld>
            <a:endParaRPr kumimoji="0" lang="en-US"/>
          </a:p>
        </p:txBody>
      </p:sp>
      <p:sp>
        <p:nvSpPr>
          <p:cNvPr id="6" name="右矢印 5"/>
          <p:cNvSpPr/>
          <p:nvPr/>
        </p:nvSpPr>
        <p:spPr>
          <a:xfrm>
            <a:off x="1020394" y="5503863"/>
            <a:ext cx="623544" cy="59614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7" name="Footer Placeholder 6"/>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309072097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106029" y="3075335"/>
            <a:ext cx="4320000" cy="378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6" name="正方形/長方形 15"/>
          <p:cNvSpPr/>
          <p:nvPr/>
        </p:nvSpPr>
        <p:spPr>
          <a:xfrm>
            <a:off x="6939408" y="3080936"/>
            <a:ext cx="4320000" cy="378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7" name="正方形/長方形 16"/>
          <p:cNvSpPr/>
          <p:nvPr/>
        </p:nvSpPr>
        <p:spPr>
          <a:xfrm>
            <a:off x="11772787" y="3094466"/>
            <a:ext cx="4320000" cy="378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latin typeface="游ゴシック Medium" panose="020B0500000000000000" pitchFamily="50" charset="-128"/>
                <a:ea typeface="游ゴシック Medium" panose="020B0500000000000000" pitchFamily="50" charset="-128"/>
              </a:rPr>
              <a:t>本研究の目的</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3" name="コンテンツ プレースホルダー 2"/>
          <p:cNvSpPr>
            <a:spLocks noGrp="1"/>
          </p:cNvSpPr>
          <p:nvPr>
            <p:ph idx="1"/>
          </p:nvPr>
        </p:nvSpPr>
        <p:spPr>
          <a:xfrm>
            <a:off x="1020394" y="7133261"/>
            <a:ext cx="15749702" cy="2697898"/>
          </a:xfrm>
        </p:spPr>
        <p:txBody>
          <a:bodyPr>
            <a:normAutofit lnSpcReduction="10000"/>
          </a:bodyPr>
          <a:lstStyle/>
          <a:p>
            <a:pPr marL="0" indent="0">
              <a:buNone/>
            </a:pPr>
            <a:r>
              <a:rPr lang="ja-JP" altLang="en-US" dirty="0">
                <a:latin typeface="游ゴシック Medium" panose="020B0500000000000000" pitchFamily="50" charset="-128"/>
                <a:ea typeface="游ゴシック Medium" panose="020B0500000000000000" pitchFamily="50" charset="-128"/>
              </a:rPr>
              <a:t>子どもをとりまく、子ども自身の特性、家庭環境、学校環境のうち、学校環境に焦点を当て、すべての児童生徒にとって質の高い学校環境を提供することが重要である</a:t>
            </a:r>
            <a:r>
              <a:rPr lang="ja-JP" altLang="en-US" dirty="0" smtClean="0">
                <a:latin typeface="游ゴシック Medium" panose="020B0500000000000000" pitchFamily="50" charset="-128"/>
                <a:ea typeface="游ゴシック Medium" panose="020B0500000000000000" pitchFamily="50" charset="-128"/>
              </a:rPr>
              <a:t>。</a:t>
            </a:r>
            <a:endParaRPr lang="en-US" altLang="ja-JP" dirty="0" smtClean="0">
              <a:latin typeface="游ゴシック Medium" panose="020B0500000000000000" pitchFamily="50" charset="-128"/>
              <a:ea typeface="游ゴシック Medium" panose="020B0500000000000000" pitchFamily="50" charset="-128"/>
            </a:endParaRPr>
          </a:p>
          <a:p>
            <a:pPr marL="0" indent="0">
              <a:buNone/>
            </a:pPr>
            <a:r>
              <a:rPr lang="ja-JP" altLang="en-US" dirty="0" smtClean="0">
                <a:latin typeface="游ゴシック Medium" panose="020B0500000000000000" pitchFamily="50" charset="-128"/>
                <a:ea typeface="游ゴシック Medium" panose="020B0500000000000000" pitchFamily="50" charset="-128"/>
              </a:rPr>
              <a:t>学校</a:t>
            </a:r>
            <a:r>
              <a:rPr lang="ja-JP" altLang="en-US" dirty="0">
                <a:latin typeface="游ゴシック Medium" panose="020B0500000000000000" pitchFamily="50" charset="-128"/>
                <a:ea typeface="游ゴシック Medium" panose="020B0500000000000000" pitchFamily="50" charset="-128"/>
              </a:rPr>
              <a:t>環境（学校風土）が良いことは、いじめや不登校、暴力行為といった行動の問題を未然に防ぐための大きな保護因子になる</a:t>
            </a:r>
            <a:r>
              <a:rPr lang="ja-JP" altLang="en-US" dirty="0" smtClean="0">
                <a:latin typeface="游ゴシック Medium" panose="020B0500000000000000" pitchFamily="50" charset="-128"/>
                <a:ea typeface="游ゴシック Medium" panose="020B0500000000000000" pitchFamily="50" charset="-128"/>
              </a:rPr>
              <a:t>。</a:t>
            </a:r>
            <a:endParaRPr lang="ja-JP" altLang="en-US" dirty="0">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16</a:t>
            </a:fld>
            <a:endParaRPr kumimoji="0" 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9080" y="3592887"/>
            <a:ext cx="2440655" cy="2208792"/>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59223" y="3955054"/>
            <a:ext cx="1747128" cy="1747128"/>
          </a:xfrm>
          <a:prstGeom prst="rect">
            <a:avLst/>
          </a:prstGeom>
        </p:spPr>
      </p:pic>
      <p:grpSp>
        <p:nvGrpSpPr>
          <p:cNvPr id="9" name="グループ化 8"/>
          <p:cNvGrpSpPr/>
          <p:nvPr/>
        </p:nvGrpSpPr>
        <p:grpSpPr>
          <a:xfrm>
            <a:off x="3288398" y="3291363"/>
            <a:ext cx="1955263" cy="3188437"/>
            <a:chOff x="1376055" y="2740952"/>
            <a:chExt cx="1209880" cy="1810947"/>
          </a:xfrm>
        </p:grpSpPr>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6055" y="2740952"/>
              <a:ext cx="1209880" cy="1209880"/>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0405" y="3614072"/>
              <a:ext cx="937827" cy="937827"/>
            </a:xfrm>
            <a:prstGeom prst="rect">
              <a:avLst/>
            </a:prstGeom>
          </p:spPr>
        </p:pic>
      </p:grpSp>
      <p:sp>
        <p:nvSpPr>
          <p:cNvPr id="12" name="テキスト ボックス 11"/>
          <p:cNvSpPr txBox="1"/>
          <p:nvPr/>
        </p:nvSpPr>
        <p:spPr>
          <a:xfrm>
            <a:off x="3370995" y="6265883"/>
            <a:ext cx="1826141" cy="584775"/>
          </a:xfrm>
          <a:prstGeom prst="rect">
            <a:avLst/>
          </a:prstGeom>
          <a:noFill/>
        </p:spPr>
        <p:txBody>
          <a:bodyPr wrap="none" rtlCol="0">
            <a:spAutoFit/>
          </a:bodyPr>
          <a:lstStyle/>
          <a:p>
            <a:r>
              <a:rPr kumimoji="1" lang="ja-JP" altLang="en-US" b="1" dirty="0">
                <a:solidFill>
                  <a:schemeClr val="bg1">
                    <a:lumMod val="85000"/>
                    <a:lumOff val="15000"/>
                  </a:schemeClr>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学校環境</a:t>
            </a:r>
          </a:p>
        </p:txBody>
      </p:sp>
      <p:sp>
        <p:nvSpPr>
          <p:cNvPr id="13" name="テキスト ボックス 12"/>
          <p:cNvSpPr txBox="1"/>
          <p:nvPr/>
        </p:nvSpPr>
        <p:spPr>
          <a:xfrm>
            <a:off x="7775969" y="6191709"/>
            <a:ext cx="2646878" cy="584775"/>
          </a:xfrm>
          <a:prstGeom prst="rect">
            <a:avLst/>
          </a:prstGeom>
          <a:noFill/>
        </p:spPr>
        <p:txBody>
          <a:bodyPr wrap="none" rtlCol="0">
            <a:spAutoFit/>
          </a:bodyPr>
          <a:lstStyle/>
          <a:p>
            <a:r>
              <a:rPr kumimoji="1" lang="ja-JP" altLang="en-US" b="1" dirty="0">
                <a:solidFill>
                  <a:schemeClr val="bg1">
                    <a:lumMod val="85000"/>
                    <a:lumOff val="15000"/>
                  </a:schemeClr>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子どもの特性</a:t>
            </a:r>
          </a:p>
        </p:txBody>
      </p:sp>
      <p:sp>
        <p:nvSpPr>
          <p:cNvPr id="14" name="テキスト ボックス 13"/>
          <p:cNvSpPr txBox="1"/>
          <p:nvPr/>
        </p:nvSpPr>
        <p:spPr>
          <a:xfrm>
            <a:off x="13079102" y="6191709"/>
            <a:ext cx="1826141" cy="584775"/>
          </a:xfrm>
          <a:prstGeom prst="rect">
            <a:avLst/>
          </a:prstGeom>
          <a:noFill/>
        </p:spPr>
        <p:txBody>
          <a:bodyPr wrap="none" rtlCol="0">
            <a:spAutoFit/>
          </a:bodyPr>
          <a:lstStyle/>
          <a:p>
            <a:r>
              <a:rPr lang="ja-JP" altLang="en-US" b="1" dirty="0">
                <a:solidFill>
                  <a:schemeClr val="bg1">
                    <a:lumMod val="85000"/>
                    <a:lumOff val="15000"/>
                  </a:schemeClr>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家庭</a:t>
            </a:r>
            <a:r>
              <a:rPr kumimoji="1" lang="ja-JP" altLang="en-US" b="1" dirty="0">
                <a:solidFill>
                  <a:schemeClr val="bg1">
                    <a:lumMod val="85000"/>
                    <a:lumOff val="15000"/>
                  </a:schemeClr>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環境</a:t>
            </a:r>
          </a:p>
        </p:txBody>
      </p:sp>
      <p:sp>
        <p:nvSpPr>
          <p:cNvPr id="6" name="Footer Placeholder 5"/>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319301016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7573770"/>
            <a:ext cx="18286413" cy="1665185"/>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2" name="正方形/長方形 11"/>
          <p:cNvSpPr/>
          <p:nvPr/>
        </p:nvSpPr>
        <p:spPr>
          <a:xfrm>
            <a:off x="2654762" y="3925942"/>
            <a:ext cx="1980000" cy="198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3" name="正方形/長方形 12"/>
          <p:cNvSpPr/>
          <p:nvPr/>
        </p:nvSpPr>
        <p:spPr>
          <a:xfrm>
            <a:off x="8094560" y="3925942"/>
            <a:ext cx="1980000" cy="198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4" name="正方形/長方形 13"/>
          <p:cNvSpPr/>
          <p:nvPr/>
        </p:nvSpPr>
        <p:spPr>
          <a:xfrm>
            <a:off x="13534358" y="3925942"/>
            <a:ext cx="1980000" cy="198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en-GB" altLang="ja-JP" dirty="0"/>
              <a:t>Sample &amp; Measure</a:t>
            </a:r>
            <a:endParaRPr kumimoji="1" lang="ja-JP" altLang="en-US" dirty="0"/>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17</a:t>
            </a:fld>
            <a:endParaRPr kumimoji="0" lang="en-US"/>
          </a:p>
        </p:txBody>
      </p:sp>
      <p:sp>
        <p:nvSpPr>
          <p:cNvPr id="9" name="テキスト プレースホルダー 4"/>
          <p:cNvSpPr txBox="1">
            <a:spLocks/>
          </p:cNvSpPr>
          <p:nvPr/>
        </p:nvSpPr>
        <p:spPr>
          <a:xfrm>
            <a:off x="2493050" y="3416267"/>
            <a:ext cx="2656840"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US" altLang="ja-JP" sz="3200" dirty="0"/>
              <a:t>SCHOOLS</a:t>
            </a:r>
          </a:p>
        </p:txBody>
      </p:sp>
      <p:sp>
        <p:nvSpPr>
          <p:cNvPr id="10" name="テキスト プレースホルダー 7"/>
          <p:cNvSpPr txBox="1">
            <a:spLocks/>
          </p:cNvSpPr>
          <p:nvPr/>
        </p:nvSpPr>
        <p:spPr>
          <a:xfrm>
            <a:off x="7872878" y="3416267"/>
            <a:ext cx="2742320"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US" altLang="ja-JP" sz="3200" dirty="0"/>
              <a:t>STUDENTS</a:t>
            </a:r>
          </a:p>
        </p:txBody>
      </p:sp>
      <p:sp>
        <p:nvSpPr>
          <p:cNvPr id="11" name="テキスト プレースホルダー 10"/>
          <p:cNvSpPr txBox="1">
            <a:spLocks/>
          </p:cNvSpPr>
          <p:nvPr/>
        </p:nvSpPr>
        <p:spPr>
          <a:xfrm>
            <a:off x="13338186" y="3443245"/>
            <a:ext cx="2696620"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GB" altLang="ja-JP" sz="3200" dirty="0"/>
              <a:t>EXCLUSION</a:t>
            </a:r>
          </a:p>
        </p:txBody>
      </p:sp>
      <p:sp>
        <p:nvSpPr>
          <p:cNvPr id="15" name="テキスト プレースホルダー 5"/>
          <p:cNvSpPr txBox="1">
            <a:spLocks/>
          </p:cNvSpPr>
          <p:nvPr/>
        </p:nvSpPr>
        <p:spPr>
          <a:xfrm>
            <a:off x="1786874" y="6087379"/>
            <a:ext cx="3870254" cy="1717645"/>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US" altLang="ja-JP" sz="2800" b="1" dirty="0" smtClean="0">
                <a:latin typeface="游ゴシック Medium" panose="020B0500000000000000" pitchFamily="50" charset="-128"/>
                <a:ea typeface="游ゴシック Medium" panose="020B0500000000000000" pitchFamily="50" charset="-128"/>
              </a:rPr>
              <a:t>H</a:t>
            </a:r>
            <a:r>
              <a:rPr lang="ja-JP" altLang="en-US" sz="2800" b="1" dirty="0" err="1" smtClean="0">
                <a:latin typeface="游ゴシック Medium" panose="020B0500000000000000" pitchFamily="50" charset="-128"/>
                <a:ea typeface="游ゴシック Medium" panose="020B0500000000000000" pitchFamily="50" charset="-128"/>
              </a:rPr>
              <a:t>、</a:t>
            </a:r>
            <a:r>
              <a:rPr lang="en-US" altLang="ja-JP" sz="2800" b="1" dirty="0" smtClean="0">
                <a:latin typeface="游ゴシック Medium" panose="020B0500000000000000" pitchFamily="50" charset="-128"/>
                <a:ea typeface="游ゴシック Medium" panose="020B0500000000000000" pitchFamily="50" charset="-128"/>
              </a:rPr>
              <a:t>I</a:t>
            </a:r>
            <a:r>
              <a:rPr lang="ja-JP" altLang="en-US" sz="2800" b="1" dirty="0">
                <a:latin typeface="游ゴシック Medium" panose="020B0500000000000000" pitchFamily="50" charset="-128"/>
                <a:ea typeface="游ゴシック Medium" panose="020B0500000000000000" pitchFamily="50" charset="-128"/>
              </a:rPr>
              <a:t>市内の小学校</a:t>
            </a:r>
            <a:r>
              <a:rPr lang="en-US" altLang="ja-JP" sz="2800" b="1" dirty="0">
                <a:latin typeface="游ゴシック Medium" panose="020B0500000000000000" pitchFamily="50" charset="-128"/>
                <a:ea typeface="游ゴシック Medium" panose="020B0500000000000000" pitchFamily="50" charset="-128"/>
              </a:rPr>
              <a:t>24</a:t>
            </a:r>
            <a:r>
              <a:rPr lang="ja-JP" altLang="en-US" sz="2800" b="1" dirty="0">
                <a:latin typeface="游ゴシック Medium" panose="020B0500000000000000" pitchFamily="50" charset="-128"/>
                <a:ea typeface="游ゴシック Medium" panose="020B0500000000000000" pitchFamily="50" charset="-128"/>
              </a:rPr>
              <a:t>校</a:t>
            </a:r>
            <a:r>
              <a:rPr lang="ja-JP" altLang="en-US" sz="2800" b="1" dirty="0" smtClean="0">
                <a:latin typeface="游ゴシック Medium" panose="020B0500000000000000" pitchFamily="50" charset="-128"/>
                <a:ea typeface="游ゴシック Medium" panose="020B0500000000000000" pitchFamily="50" charset="-128"/>
              </a:rPr>
              <a:t>、中学校</a:t>
            </a:r>
            <a:r>
              <a:rPr lang="en-US" altLang="ja-JP" sz="2800" b="1" dirty="0">
                <a:latin typeface="游ゴシック Medium" panose="020B0500000000000000" pitchFamily="50" charset="-128"/>
                <a:ea typeface="游ゴシック Medium" panose="020B0500000000000000" pitchFamily="50" charset="-128"/>
              </a:rPr>
              <a:t>11</a:t>
            </a:r>
            <a:r>
              <a:rPr lang="ja-JP" altLang="en-US" sz="2800" b="1" dirty="0">
                <a:latin typeface="游ゴシック Medium" panose="020B0500000000000000" pitchFamily="50" charset="-128"/>
                <a:ea typeface="游ゴシック Medium" panose="020B0500000000000000" pitchFamily="50" charset="-128"/>
              </a:rPr>
              <a:t>校、計</a:t>
            </a:r>
            <a:r>
              <a:rPr lang="en-US" altLang="ja-JP" sz="2800" b="1" dirty="0">
                <a:latin typeface="游ゴシック Medium" panose="020B0500000000000000" pitchFamily="50" charset="-128"/>
                <a:ea typeface="游ゴシック Medium" panose="020B0500000000000000" pitchFamily="50" charset="-128"/>
              </a:rPr>
              <a:t>35</a:t>
            </a:r>
            <a:r>
              <a:rPr lang="ja-JP" altLang="en-US" sz="2800" b="1" dirty="0">
                <a:latin typeface="游ゴシック Medium" panose="020B0500000000000000" pitchFamily="50" charset="-128"/>
                <a:ea typeface="游ゴシック Medium" panose="020B0500000000000000" pitchFamily="50" charset="-128"/>
              </a:rPr>
              <a:t>校</a:t>
            </a:r>
          </a:p>
        </p:txBody>
      </p:sp>
      <p:sp>
        <p:nvSpPr>
          <p:cNvPr id="16" name="テキスト プレースホルダー 8"/>
          <p:cNvSpPr txBox="1">
            <a:spLocks/>
          </p:cNvSpPr>
          <p:nvPr/>
        </p:nvSpPr>
        <p:spPr>
          <a:xfrm>
            <a:off x="6791014" y="6085202"/>
            <a:ext cx="4906048" cy="1717645"/>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zh-CN" altLang="en-US" sz="2800" b="1" dirty="0">
                <a:latin typeface="游ゴシック Medium" panose="020B0500000000000000" pitchFamily="50" charset="-128"/>
                <a:ea typeface="游ゴシック Medium" panose="020B0500000000000000" pitchFamily="50" charset="-128"/>
              </a:rPr>
              <a:t>小学生</a:t>
            </a:r>
            <a:r>
              <a:rPr lang="en-US" altLang="zh-CN" sz="2800" b="1" dirty="0">
                <a:latin typeface="游ゴシック Medium" panose="020B0500000000000000" pitchFamily="50" charset="-128"/>
                <a:ea typeface="游ゴシック Medium" panose="020B0500000000000000" pitchFamily="50" charset="-128"/>
              </a:rPr>
              <a:t>5238</a:t>
            </a:r>
            <a:r>
              <a:rPr lang="zh-CN" altLang="en-US" sz="2800" b="1" dirty="0">
                <a:latin typeface="游ゴシック Medium" panose="020B0500000000000000" pitchFamily="50" charset="-128"/>
                <a:ea typeface="游ゴシック Medium" panose="020B0500000000000000" pitchFamily="50" charset="-128"/>
              </a:rPr>
              <a:t>名、中学生</a:t>
            </a:r>
            <a:r>
              <a:rPr lang="en-US" altLang="zh-CN" sz="2800" b="1" dirty="0">
                <a:latin typeface="游ゴシック Medium" panose="020B0500000000000000" pitchFamily="50" charset="-128"/>
                <a:ea typeface="游ゴシック Medium" panose="020B0500000000000000" pitchFamily="50" charset="-128"/>
              </a:rPr>
              <a:t>4398</a:t>
            </a:r>
            <a:r>
              <a:rPr lang="zh-CN" altLang="en-US" sz="2800" b="1" dirty="0">
                <a:latin typeface="游ゴシック Medium" panose="020B0500000000000000" pitchFamily="50" charset="-128"/>
                <a:ea typeface="游ゴシック Medium" panose="020B0500000000000000" pitchFamily="50" charset="-128"/>
              </a:rPr>
              <a:t>名、計</a:t>
            </a:r>
            <a:r>
              <a:rPr lang="en-US" altLang="zh-CN" sz="2800" b="1" dirty="0">
                <a:latin typeface="游ゴシック Medium" panose="020B0500000000000000" pitchFamily="50" charset="-128"/>
                <a:ea typeface="游ゴシック Medium" panose="020B0500000000000000" pitchFamily="50" charset="-128"/>
              </a:rPr>
              <a:t>9636</a:t>
            </a:r>
            <a:r>
              <a:rPr lang="zh-CN" altLang="en-US" sz="2800" b="1" dirty="0">
                <a:latin typeface="游ゴシック Medium" panose="020B0500000000000000" pitchFamily="50" charset="-128"/>
                <a:ea typeface="游ゴシック Medium" panose="020B0500000000000000" pitchFamily="50" charset="-128"/>
              </a:rPr>
              <a:t>名</a:t>
            </a:r>
          </a:p>
        </p:txBody>
      </p:sp>
      <p:sp>
        <p:nvSpPr>
          <p:cNvPr id="17" name="テキスト プレースホルダー 11"/>
          <p:cNvSpPr txBox="1">
            <a:spLocks/>
          </p:cNvSpPr>
          <p:nvPr/>
        </p:nvSpPr>
        <p:spPr>
          <a:xfrm>
            <a:off x="12378253" y="6129111"/>
            <a:ext cx="4906048" cy="1717645"/>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sz="2800" b="1" dirty="0">
                <a:latin typeface="游ゴシック Medium" panose="020B0500000000000000" pitchFamily="50" charset="-128"/>
                <a:ea typeface="游ゴシック Medium" panose="020B0500000000000000" pitchFamily="50" charset="-128"/>
              </a:rPr>
              <a:t>普段話す言葉が日本語以外の場合（</a:t>
            </a:r>
            <a:r>
              <a:rPr lang="en-US" altLang="ja-JP" sz="2800" b="1" dirty="0">
                <a:latin typeface="游ゴシック Medium" panose="020B0500000000000000" pitchFamily="50" charset="-128"/>
                <a:ea typeface="游ゴシック Medium" panose="020B0500000000000000" pitchFamily="50" charset="-128"/>
              </a:rPr>
              <a:t>77</a:t>
            </a:r>
            <a:r>
              <a:rPr lang="ja-JP" altLang="en-US" sz="2800" b="1" dirty="0">
                <a:latin typeface="游ゴシック Medium" panose="020B0500000000000000" pitchFamily="50" charset="-128"/>
                <a:ea typeface="游ゴシック Medium" panose="020B0500000000000000" pitchFamily="50" charset="-128"/>
              </a:rPr>
              <a:t>名）を除外</a:t>
            </a:r>
          </a:p>
        </p:txBody>
      </p:sp>
      <p:sp>
        <p:nvSpPr>
          <p:cNvPr id="18" name="テキスト プレースホルダー 13"/>
          <p:cNvSpPr txBox="1">
            <a:spLocks/>
          </p:cNvSpPr>
          <p:nvPr/>
        </p:nvSpPr>
        <p:spPr>
          <a:xfrm>
            <a:off x="2249424" y="7715647"/>
            <a:ext cx="15574439" cy="1430522"/>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sz="2800" dirty="0">
                <a:solidFill>
                  <a:schemeClr val="bg1">
                    <a:lumMod val="85000"/>
                    <a:lumOff val="15000"/>
                  </a:schemeClr>
                </a:solidFill>
                <a:latin typeface="游ゴシック Medium" panose="020B0500000000000000" pitchFamily="50" charset="-128"/>
                <a:ea typeface="游ゴシック Medium" panose="020B0500000000000000" pitchFamily="50" charset="-128"/>
              </a:rPr>
              <a:t>学校風土尺度：</a:t>
            </a:r>
            <a:r>
              <a:rPr lang="en-US" altLang="ja-JP" sz="2800" dirty="0">
                <a:solidFill>
                  <a:schemeClr val="bg1">
                    <a:lumMod val="85000"/>
                    <a:lumOff val="15000"/>
                  </a:schemeClr>
                </a:solidFill>
                <a:latin typeface="游ゴシック Medium" panose="020B0500000000000000" pitchFamily="50" charset="-128"/>
                <a:ea typeface="游ゴシック Medium" panose="020B0500000000000000" pitchFamily="50" charset="-128"/>
              </a:rPr>
              <a:t>34</a:t>
            </a:r>
            <a:r>
              <a:rPr lang="ja-JP" altLang="en-US" sz="2800" dirty="0">
                <a:solidFill>
                  <a:schemeClr val="bg1">
                    <a:lumMod val="85000"/>
                    <a:lumOff val="15000"/>
                  </a:schemeClr>
                </a:solidFill>
                <a:latin typeface="游ゴシック Medium" panose="020B0500000000000000" pitchFamily="50" charset="-128"/>
                <a:ea typeface="游ゴシック Medium" panose="020B0500000000000000" pitchFamily="50" charset="-128"/>
              </a:rPr>
              <a:t>項目</a:t>
            </a:r>
          </a:p>
          <a:p>
            <a:pPr marL="0" indent="0">
              <a:buNone/>
            </a:pPr>
            <a:r>
              <a:rPr lang="ja-JP" altLang="en-US" sz="2800" dirty="0">
                <a:solidFill>
                  <a:schemeClr val="bg1">
                    <a:lumMod val="85000"/>
                    <a:lumOff val="15000"/>
                  </a:schemeClr>
                </a:solidFill>
                <a:latin typeface="游ゴシック Medium" panose="020B0500000000000000" pitchFamily="50" charset="-128"/>
                <a:ea typeface="游ゴシック Medium" panose="020B0500000000000000" pitchFamily="50" charset="-128"/>
              </a:rPr>
              <a:t>当てはまる、どちらかといえば当てはまる、どちらでもない、どちらかといえば当てはまらない、当てはまらないの</a:t>
            </a:r>
            <a:r>
              <a:rPr lang="en-US" altLang="ja-JP" sz="2800" dirty="0">
                <a:solidFill>
                  <a:schemeClr val="bg1">
                    <a:lumMod val="85000"/>
                    <a:lumOff val="15000"/>
                  </a:schemeClr>
                </a:solidFill>
                <a:latin typeface="游ゴシック Medium" panose="020B0500000000000000" pitchFamily="50" charset="-128"/>
                <a:ea typeface="游ゴシック Medium" panose="020B0500000000000000" pitchFamily="50" charset="-128"/>
              </a:rPr>
              <a:t>5</a:t>
            </a:r>
            <a:r>
              <a:rPr lang="ja-JP" altLang="en-US" sz="2800" dirty="0">
                <a:solidFill>
                  <a:schemeClr val="bg1">
                    <a:lumMod val="85000"/>
                    <a:lumOff val="15000"/>
                  </a:schemeClr>
                </a:solidFill>
                <a:latin typeface="游ゴシック Medium" panose="020B0500000000000000" pitchFamily="50" charset="-128"/>
                <a:ea typeface="游ゴシック Medium" panose="020B0500000000000000" pitchFamily="50" charset="-128"/>
              </a:rPr>
              <a:t>件法</a:t>
            </a:r>
          </a:p>
        </p:txBody>
      </p:sp>
      <p:pic>
        <p:nvPicPr>
          <p:cNvPr id="20" name="図プレースホルダー 6"/>
          <p:cNvPicPr>
            <a:picLocks noChangeAspect="1"/>
          </p:cNvPicPr>
          <p:nvPr/>
        </p:nvPicPr>
        <p:blipFill>
          <a:blip r:embed="rId3">
            <a:extLst>
              <a:ext uri="{28A0092B-C50C-407E-A947-70E740481C1C}">
                <a14:useLocalDpi xmlns:a14="http://schemas.microsoft.com/office/drawing/2010/main" val="0"/>
              </a:ext>
            </a:extLst>
          </a:blip>
          <a:srcRect l="12500" r="12500"/>
          <a:stretch>
            <a:fillRect/>
          </a:stretch>
        </p:blipFill>
        <p:spPr>
          <a:xfrm>
            <a:off x="2784232" y="4104249"/>
            <a:ext cx="1709976" cy="1707968"/>
          </a:xfrm>
          <a:prstGeom prst="rect">
            <a:avLst/>
          </a:prstGeom>
        </p:spPr>
      </p:pic>
      <p:pic>
        <p:nvPicPr>
          <p:cNvPr id="21" name="図プレースホルダー 12"/>
          <p:cNvPicPr>
            <a:picLocks noChangeAspect="1"/>
          </p:cNvPicPr>
          <p:nvPr/>
        </p:nvPicPr>
        <p:blipFill>
          <a:blip r:embed="rId4">
            <a:extLst>
              <a:ext uri="{28A0092B-C50C-407E-A947-70E740481C1C}">
                <a14:useLocalDpi xmlns:a14="http://schemas.microsoft.com/office/drawing/2010/main" val="0"/>
              </a:ext>
            </a:extLst>
          </a:blip>
          <a:srcRect t="80" b="80"/>
          <a:stretch>
            <a:fillRect/>
          </a:stretch>
        </p:blipFill>
        <p:spPr>
          <a:xfrm>
            <a:off x="8208209" y="4049259"/>
            <a:ext cx="1765030" cy="1762957"/>
          </a:xfrm>
          <a:prstGeom prst="rect">
            <a:avLst/>
          </a:prstGeom>
        </p:spPr>
      </p:pic>
      <p:pic>
        <p:nvPicPr>
          <p:cNvPr id="22" name="図プレースホルダー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3643575" y="4015569"/>
            <a:ext cx="1798759" cy="1796647"/>
          </a:xfrm>
          <a:prstGeom prst="rect">
            <a:avLst/>
          </a:prstGeom>
        </p:spPr>
      </p:pic>
      <p:pic>
        <p:nvPicPr>
          <p:cNvPr id="23" name="図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347" y="7632129"/>
            <a:ext cx="1548465" cy="1548465"/>
          </a:xfrm>
          <a:prstGeom prst="rect">
            <a:avLst/>
          </a:prstGeom>
        </p:spPr>
      </p:pic>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1670020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游ゴシック Medium" panose="020B0500000000000000" pitchFamily="50" charset="-128"/>
                <a:ea typeface="游ゴシック Medium" panose="020B0500000000000000" pitchFamily="50" charset="-128"/>
              </a:rPr>
              <a:t>項目</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18</a:t>
            </a:fld>
            <a:endParaRPr kumimoji="0" lang="en-US"/>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867222414"/>
              </p:ext>
            </p:extLst>
          </p:nvPr>
        </p:nvGraphicFramePr>
        <p:xfrm>
          <a:off x="1897857" y="3505200"/>
          <a:ext cx="14419262" cy="5399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正方形/長方形 8"/>
          <p:cNvSpPr/>
          <p:nvPr/>
        </p:nvSpPr>
        <p:spPr>
          <a:xfrm>
            <a:off x="11496868" y="3999623"/>
            <a:ext cx="6326995" cy="1815882"/>
          </a:xfrm>
          <a:prstGeom prst="rect">
            <a:avLst/>
          </a:prstGeom>
        </p:spPr>
        <p:txBody>
          <a:bodyPr wrap="square">
            <a:spAutoFit/>
          </a:bodyPr>
          <a:lstStyle/>
          <a:p>
            <a:pPr marL="360363" indent="-360363"/>
            <a:r>
              <a:rPr lang="ja-JP" altLang="en-US" sz="2800" dirty="0" smtClean="0">
                <a:latin typeface="游ゴシック Medium" panose="020B0500000000000000" pitchFamily="50" charset="-128"/>
                <a:ea typeface="游ゴシック Medium" panose="020B0500000000000000" pitchFamily="50" charset="-128"/>
              </a:rPr>
              <a:t>・こ</a:t>
            </a:r>
            <a:r>
              <a:rPr lang="ja-JP" altLang="en-US" sz="2800" dirty="0">
                <a:latin typeface="游ゴシック Medium" panose="020B0500000000000000" pitchFamily="50" charset="-128"/>
                <a:ea typeface="游ゴシック Medium" panose="020B0500000000000000" pitchFamily="50" charset="-128"/>
              </a:rPr>
              <a:t>の学校の児童生徒は、この学校にいて安全だと感じている。</a:t>
            </a:r>
          </a:p>
          <a:p>
            <a:pPr marL="360363" indent="-360363"/>
            <a:r>
              <a:rPr lang="ja-JP" altLang="en-US" sz="2800" dirty="0" smtClean="0">
                <a:latin typeface="游ゴシック Medium" panose="020B0500000000000000" pitchFamily="50" charset="-128"/>
                <a:ea typeface="游ゴシック Medium" panose="020B0500000000000000" pitchFamily="50" charset="-128"/>
              </a:rPr>
              <a:t>・こ</a:t>
            </a:r>
            <a:r>
              <a:rPr lang="ja-JP" altLang="en-US" sz="2800" dirty="0">
                <a:latin typeface="游ゴシック Medium" panose="020B0500000000000000" pitchFamily="50" charset="-128"/>
                <a:ea typeface="游ゴシック Medium" panose="020B0500000000000000" pitchFamily="50" charset="-128"/>
              </a:rPr>
              <a:t>の学校の決まりは、だれに対しても公平だ。</a:t>
            </a:r>
          </a:p>
        </p:txBody>
      </p:sp>
      <p:sp>
        <p:nvSpPr>
          <p:cNvPr id="10" name="正方形/長方形 9"/>
          <p:cNvSpPr/>
          <p:nvPr/>
        </p:nvSpPr>
        <p:spPr>
          <a:xfrm>
            <a:off x="11496868" y="6924675"/>
            <a:ext cx="6622125" cy="1815882"/>
          </a:xfrm>
          <a:prstGeom prst="rect">
            <a:avLst/>
          </a:prstGeom>
        </p:spPr>
        <p:txBody>
          <a:bodyPr wrap="square">
            <a:spAutoFit/>
          </a:bodyPr>
          <a:lstStyle/>
          <a:p>
            <a:pPr marL="360363" indent="-360363"/>
            <a:r>
              <a:rPr lang="ja-JP" altLang="en-US" sz="2800" dirty="0" smtClean="0">
                <a:latin typeface="游ゴシック Medium" panose="020B0500000000000000" pitchFamily="50" charset="-128"/>
                <a:ea typeface="游ゴシック Medium" panose="020B0500000000000000" pitchFamily="50" charset="-128"/>
              </a:rPr>
              <a:t>・こ</a:t>
            </a:r>
            <a:r>
              <a:rPr lang="ja-JP" altLang="en-US" sz="2800" dirty="0">
                <a:latin typeface="游ゴシック Medium" panose="020B0500000000000000" pitchFamily="50" charset="-128"/>
                <a:ea typeface="游ゴシック Medium" panose="020B0500000000000000" pitchFamily="50" charset="-128"/>
              </a:rPr>
              <a:t>の学校では、授業に集中することができる。</a:t>
            </a:r>
          </a:p>
          <a:p>
            <a:pPr marL="360363" indent="-360363"/>
            <a:r>
              <a:rPr lang="ja-JP" altLang="en-US" sz="2800" dirty="0" smtClean="0">
                <a:latin typeface="游ゴシック Medium" panose="020B0500000000000000" pitchFamily="50" charset="-128"/>
                <a:ea typeface="游ゴシック Medium" panose="020B0500000000000000" pitchFamily="50" charset="-128"/>
              </a:rPr>
              <a:t>・こ</a:t>
            </a:r>
            <a:r>
              <a:rPr lang="ja-JP" altLang="en-US" sz="2800" dirty="0">
                <a:latin typeface="游ゴシック Medium" panose="020B0500000000000000" pitchFamily="50" charset="-128"/>
                <a:ea typeface="游ゴシック Medium" panose="020B0500000000000000" pitchFamily="50" charset="-128"/>
              </a:rPr>
              <a:t>の学校では、他の人の気持ちを理解するための方法を学んでいる。</a:t>
            </a:r>
          </a:p>
        </p:txBody>
      </p:sp>
      <p:sp>
        <p:nvSpPr>
          <p:cNvPr id="11" name="正方形/長方形 10"/>
          <p:cNvSpPr/>
          <p:nvPr/>
        </p:nvSpPr>
        <p:spPr>
          <a:xfrm>
            <a:off x="402336" y="3675630"/>
            <a:ext cx="6236207" cy="2677656"/>
          </a:xfrm>
          <a:prstGeom prst="rect">
            <a:avLst/>
          </a:prstGeom>
        </p:spPr>
        <p:txBody>
          <a:bodyPr wrap="square">
            <a:spAutoFit/>
          </a:bodyPr>
          <a:lstStyle/>
          <a:p>
            <a:pPr marL="360363" indent="-360363"/>
            <a:r>
              <a:rPr lang="ja-JP" altLang="en-US" sz="2800" dirty="0" smtClean="0">
                <a:latin typeface="游ゴシック Medium" panose="020B0500000000000000" pitchFamily="50" charset="-128"/>
                <a:ea typeface="游ゴシック Medium" panose="020B0500000000000000" pitchFamily="50" charset="-128"/>
              </a:rPr>
              <a:t>・こ</a:t>
            </a:r>
            <a:r>
              <a:rPr lang="ja-JP" altLang="en-US" sz="2800" dirty="0">
                <a:latin typeface="游ゴシック Medium" panose="020B0500000000000000" pitchFamily="50" charset="-128"/>
                <a:ea typeface="游ゴシック Medium" panose="020B0500000000000000" pitchFamily="50" charset="-128"/>
              </a:rPr>
              <a:t>の学校の児童生徒は、お互いのことを尊重している。</a:t>
            </a:r>
          </a:p>
          <a:p>
            <a:pPr marL="360363" indent="-360363"/>
            <a:r>
              <a:rPr lang="ja-JP" altLang="en-US" sz="2800" dirty="0" smtClean="0">
                <a:latin typeface="游ゴシック Medium" panose="020B0500000000000000" pitchFamily="50" charset="-128"/>
                <a:ea typeface="游ゴシック Medium" panose="020B0500000000000000" pitchFamily="50" charset="-128"/>
              </a:rPr>
              <a:t>・こ</a:t>
            </a:r>
            <a:r>
              <a:rPr lang="ja-JP" altLang="en-US" sz="2800" dirty="0">
                <a:latin typeface="游ゴシック Medium" panose="020B0500000000000000" pitchFamily="50" charset="-128"/>
                <a:ea typeface="游ゴシック Medium" panose="020B0500000000000000" pitchFamily="50" charset="-128"/>
              </a:rPr>
              <a:t>の学校の先生は、私がうまくできた時に認めてくれる。</a:t>
            </a:r>
          </a:p>
          <a:p>
            <a:pPr marL="360363" indent="-360363"/>
            <a:r>
              <a:rPr lang="ja-JP" altLang="en-US" sz="2800" dirty="0" smtClean="0">
                <a:latin typeface="游ゴシック Medium" panose="020B0500000000000000" pitchFamily="50" charset="-128"/>
                <a:ea typeface="游ゴシック Medium" panose="020B0500000000000000" pitchFamily="50" charset="-128"/>
              </a:rPr>
              <a:t>・こ</a:t>
            </a:r>
            <a:r>
              <a:rPr lang="ja-JP" altLang="en-US" sz="2800" dirty="0">
                <a:latin typeface="游ゴシック Medium" panose="020B0500000000000000" pitchFamily="50" charset="-128"/>
                <a:ea typeface="游ゴシック Medium" panose="020B0500000000000000" pitchFamily="50" charset="-128"/>
              </a:rPr>
              <a:t>の学校の児童生徒は、一人一人のちがいを大事にされている。</a:t>
            </a:r>
          </a:p>
        </p:txBody>
      </p:sp>
      <p:sp>
        <p:nvSpPr>
          <p:cNvPr id="12" name="正方形/長方形 11"/>
          <p:cNvSpPr/>
          <p:nvPr/>
        </p:nvSpPr>
        <p:spPr>
          <a:xfrm>
            <a:off x="402337" y="7092461"/>
            <a:ext cx="6236206" cy="1815882"/>
          </a:xfrm>
          <a:prstGeom prst="rect">
            <a:avLst/>
          </a:prstGeom>
        </p:spPr>
        <p:txBody>
          <a:bodyPr wrap="square">
            <a:spAutoFit/>
          </a:bodyPr>
          <a:lstStyle/>
          <a:p>
            <a:pPr marL="360363" indent="-360363"/>
            <a:r>
              <a:rPr lang="ja-JP" altLang="en-US" sz="2800" dirty="0" smtClean="0">
                <a:latin typeface="游ゴシック Medium" panose="020B0500000000000000" pitchFamily="50" charset="-128"/>
                <a:ea typeface="游ゴシック Medium" panose="020B0500000000000000" pitchFamily="50" charset="-128"/>
              </a:rPr>
              <a:t>・こ</a:t>
            </a:r>
            <a:r>
              <a:rPr lang="ja-JP" altLang="en-US" sz="2800" dirty="0">
                <a:latin typeface="游ゴシック Medium" panose="020B0500000000000000" pitchFamily="50" charset="-128"/>
                <a:ea typeface="游ゴシック Medium" panose="020B0500000000000000" pitchFamily="50" charset="-128"/>
              </a:rPr>
              <a:t>の学校はいつもきれいで片付いている。</a:t>
            </a:r>
          </a:p>
          <a:p>
            <a:pPr marL="360363" indent="-360363"/>
            <a:r>
              <a:rPr lang="ja-JP" altLang="en-US" sz="2800" dirty="0" smtClean="0">
                <a:latin typeface="游ゴシック Medium" panose="020B0500000000000000" pitchFamily="50" charset="-128"/>
                <a:ea typeface="游ゴシック Medium" panose="020B0500000000000000" pitchFamily="50" charset="-128"/>
              </a:rPr>
              <a:t>・こ</a:t>
            </a:r>
            <a:r>
              <a:rPr lang="ja-JP" altLang="en-US" sz="2800" dirty="0">
                <a:latin typeface="游ゴシック Medium" panose="020B0500000000000000" pitchFamily="50" charset="-128"/>
                <a:ea typeface="游ゴシック Medium" panose="020B0500000000000000" pitchFamily="50" charset="-128"/>
              </a:rPr>
              <a:t>の学校の保護者と先生の関係は</a:t>
            </a:r>
            <a:r>
              <a:rPr lang="ja-JP" altLang="en-US" sz="2800" dirty="0" smtClean="0">
                <a:latin typeface="游ゴシック Medium" panose="020B0500000000000000" pitchFamily="50" charset="-128"/>
                <a:ea typeface="游ゴシック Medium" panose="020B0500000000000000" pitchFamily="50" charset="-128"/>
              </a:rPr>
              <a:t>いい。</a:t>
            </a:r>
            <a:endParaRPr lang="ja-JP" altLang="en-US" sz="2800" dirty="0">
              <a:latin typeface="游ゴシック Medium" panose="020B0500000000000000" pitchFamily="50" charset="-128"/>
              <a:ea typeface="游ゴシック Medium" panose="020B0500000000000000" pitchFamily="50" charset="-128"/>
            </a:endParaRPr>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412579943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游ゴシック Medium" panose="020B0500000000000000" pitchFamily="50" charset="-128"/>
                <a:ea typeface="游ゴシック Medium" panose="020B0500000000000000"/>
              </a:rPr>
              <a:t>本日のメニュー</a:t>
            </a:r>
            <a:endParaRPr kumimoji="1" lang="ja-JP" altLang="en-US" dirty="0">
              <a:latin typeface="游ゴシック Medium" panose="020B0500000000000000" pitchFamily="50" charset="-128"/>
              <a:ea typeface="游ゴシック Medium" panose="020B0500000000000000"/>
            </a:endParaRPr>
          </a:p>
        </p:txBody>
      </p:sp>
      <p:sp>
        <p:nvSpPr>
          <p:cNvPr id="4" name="スライド番号プレースホルダー 3"/>
          <p:cNvSpPr>
            <a:spLocks noGrp="1"/>
          </p:cNvSpPr>
          <p:nvPr>
            <p:ph type="sldNum" sz="quarter" idx="12"/>
          </p:nvPr>
        </p:nvSpPr>
        <p:spPr/>
        <p:txBody>
          <a:bodyPr>
            <a:normAutofit/>
          </a:bodyPr>
          <a:lstStyle/>
          <a:p>
            <a:pPr eaLnBrk="1" latinLnBrk="0" hangingPunct="1"/>
            <a:fld id="{D2E57653-3E58-4892-A7ED-712530ACC680}" type="slidenum">
              <a:rPr kumimoji="0" lang="en-US" smtClean="0">
                <a:latin typeface="游ゴシック Medium" panose="020B0500000000000000" pitchFamily="50" charset="-128"/>
                <a:ea typeface="游ゴシック Medium" panose="020B0500000000000000"/>
              </a:rPr>
              <a:pPr eaLnBrk="1" latinLnBrk="0" hangingPunct="1"/>
              <a:t>19</a:t>
            </a:fld>
            <a:endParaRPr kumimoji="0" lang="en-US">
              <a:latin typeface="游ゴシック Medium" panose="020B0500000000000000" pitchFamily="50" charset="-128"/>
              <a:ea typeface="游ゴシック Medium" panose="020B0500000000000000"/>
            </a:endParaRPr>
          </a:p>
        </p:txBody>
      </p:sp>
      <p:grpSp>
        <p:nvGrpSpPr>
          <p:cNvPr id="18" name="グループ化 17"/>
          <p:cNvGrpSpPr/>
          <p:nvPr/>
        </p:nvGrpSpPr>
        <p:grpSpPr>
          <a:xfrm>
            <a:off x="311055" y="1984911"/>
            <a:ext cx="15250415" cy="6961656"/>
            <a:chOff x="311055" y="1984911"/>
            <a:chExt cx="15250415" cy="6961656"/>
          </a:xfrm>
        </p:grpSpPr>
        <p:pic>
          <p:nvPicPr>
            <p:cNvPr id="17" name="図 16"/>
            <p:cNvPicPr>
              <a:picLocks noChangeAspect="1"/>
            </p:cNvPicPr>
            <p:nvPr/>
          </p:nvPicPr>
          <p:blipFill>
            <a:blip r:embed="rId3"/>
            <a:stretch>
              <a:fillRect/>
            </a:stretch>
          </p:blipFill>
          <p:spPr>
            <a:xfrm rot="19908251">
              <a:off x="8979695" y="1984911"/>
              <a:ext cx="6581775" cy="1800225"/>
            </a:xfrm>
            <a:prstGeom prst="rect">
              <a:avLst/>
            </a:prstGeom>
          </p:spPr>
        </p:pic>
        <p:pic>
          <p:nvPicPr>
            <p:cNvPr id="16" name="図 15"/>
            <p:cNvPicPr>
              <a:picLocks noChangeAspect="1"/>
            </p:cNvPicPr>
            <p:nvPr/>
          </p:nvPicPr>
          <p:blipFill>
            <a:blip r:embed="rId3"/>
            <a:stretch>
              <a:fillRect/>
            </a:stretch>
          </p:blipFill>
          <p:spPr>
            <a:xfrm rot="19908251">
              <a:off x="5654019" y="3786924"/>
              <a:ext cx="6581775" cy="1800225"/>
            </a:xfrm>
            <a:prstGeom prst="rect">
              <a:avLst/>
            </a:prstGeom>
          </p:spPr>
        </p:pic>
        <p:grpSp>
          <p:nvGrpSpPr>
            <p:cNvPr id="15" name="グループ化 14"/>
            <p:cNvGrpSpPr/>
            <p:nvPr/>
          </p:nvGrpSpPr>
          <p:grpSpPr>
            <a:xfrm>
              <a:off x="311055" y="2417561"/>
              <a:ext cx="12537851" cy="6529006"/>
              <a:chOff x="311055" y="2417561"/>
              <a:chExt cx="12537851" cy="6529006"/>
            </a:xfrm>
          </p:grpSpPr>
          <p:pic>
            <p:nvPicPr>
              <p:cNvPr id="6" name="図 5"/>
              <p:cNvPicPr>
                <a:picLocks noChangeAspect="1"/>
              </p:cNvPicPr>
              <p:nvPr/>
            </p:nvPicPr>
            <p:blipFill>
              <a:blip r:embed="rId3"/>
              <a:stretch>
                <a:fillRect/>
              </a:stretch>
            </p:blipFill>
            <p:spPr>
              <a:xfrm rot="19908251">
                <a:off x="311055" y="6661996"/>
                <a:ext cx="6581775" cy="1800225"/>
              </a:xfrm>
              <a:prstGeom prst="rect">
                <a:avLst/>
              </a:prstGeom>
            </p:spPr>
          </p:pic>
          <p:pic>
            <p:nvPicPr>
              <p:cNvPr id="12" name="図 11" descr="画面の領域"/>
              <p:cNvPicPr>
                <a:picLocks noChangeAspect="1"/>
              </p:cNvPicPr>
              <p:nvPr/>
            </p:nvPicPr>
            <p:blipFill rotWithShape="1">
              <a:blip r:embed="rId4">
                <a:extLst>
                  <a:ext uri="{28A0092B-C50C-407E-A947-70E740481C1C}">
                    <a14:useLocalDpi xmlns:a14="http://schemas.microsoft.com/office/drawing/2010/main" val="0"/>
                  </a:ext>
                </a:extLst>
              </a:blip>
              <a:srcRect t="1" r="50682" b="-5522"/>
              <a:stretch/>
            </p:blipFill>
            <p:spPr>
              <a:xfrm rot="691906">
                <a:off x="1809591" y="7270796"/>
                <a:ext cx="1091978" cy="1675771"/>
              </a:xfrm>
              <a:prstGeom prst="rect">
                <a:avLst/>
              </a:prstGeom>
            </p:spPr>
          </p:pic>
          <p:pic>
            <p:nvPicPr>
              <p:cNvPr id="13" name="図 12" descr="画面の領域"/>
              <p:cNvPicPr>
                <a:picLocks noChangeAspect="1"/>
              </p:cNvPicPr>
              <p:nvPr/>
            </p:nvPicPr>
            <p:blipFill rotWithShape="1">
              <a:blip r:embed="rId4">
                <a:extLst>
                  <a:ext uri="{28A0092B-C50C-407E-A947-70E740481C1C}">
                    <a14:useLocalDpi xmlns:a14="http://schemas.microsoft.com/office/drawing/2010/main" val="0"/>
                  </a:ext>
                </a:extLst>
              </a:blip>
              <a:srcRect l="47761" b="13671"/>
              <a:stretch/>
            </p:blipFill>
            <p:spPr>
              <a:xfrm rot="691906">
                <a:off x="11692255" y="2417561"/>
                <a:ext cx="1156651" cy="1370971"/>
              </a:xfrm>
              <a:prstGeom prst="rect">
                <a:avLst/>
              </a:prstGeom>
            </p:spPr>
          </p:pic>
          <p:pic>
            <p:nvPicPr>
              <p:cNvPr id="11" name="図 10" descr="画面の領域"/>
              <p:cNvPicPr>
                <a:picLocks noChangeAspect="1"/>
              </p:cNvPicPr>
              <p:nvPr/>
            </p:nvPicPr>
            <p:blipFill rotWithShape="1">
              <a:blip r:embed="rId4">
                <a:extLst>
                  <a:ext uri="{28A0092B-C50C-407E-A947-70E740481C1C}">
                    <a14:useLocalDpi xmlns:a14="http://schemas.microsoft.com/office/drawing/2010/main" val="0"/>
                  </a:ext>
                </a:extLst>
              </a:blip>
              <a:srcRect l="47761" b="13671"/>
              <a:stretch/>
            </p:blipFill>
            <p:spPr>
              <a:xfrm rot="691906">
                <a:off x="4992751" y="6000176"/>
                <a:ext cx="1156651" cy="1370971"/>
              </a:xfrm>
              <a:prstGeom prst="rect">
                <a:avLst/>
              </a:prstGeom>
            </p:spPr>
          </p:pic>
        </p:grpSp>
      </p:grpSp>
      <p:sp>
        <p:nvSpPr>
          <p:cNvPr id="19" name="正方形/長方形 18"/>
          <p:cNvSpPr/>
          <p:nvPr/>
        </p:nvSpPr>
        <p:spPr>
          <a:xfrm>
            <a:off x="1011784" y="4013556"/>
            <a:ext cx="5030685" cy="199627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游ゴシック Medium" panose="020B0500000000000000" pitchFamily="50" charset="-128"/>
              <a:ea typeface="游ゴシック Medium" panose="020B0500000000000000"/>
            </a:endParaRPr>
          </a:p>
        </p:txBody>
      </p:sp>
      <p:sp>
        <p:nvSpPr>
          <p:cNvPr id="20" name="テキスト プレースホルダー 13"/>
          <p:cNvSpPr txBox="1">
            <a:spLocks/>
          </p:cNvSpPr>
          <p:nvPr/>
        </p:nvSpPr>
        <p:spPr>
          <a:xfrm>
            <a:off x="1136421" y="4290745"/>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50000"/>
                    <a:lumOff val="50000"/>
                  </a:schemeClr>
                </a:solidFill>
                <a:effectLst/>
                <a:latin typeface="游ゴシック Medium" panose="020B0500000000000000" pitchFamily="50" charset="-128"/>
                <a:ea typeface="游ゴシック Medium" panose="020B0500000000000000"/>
              </a:rPr>
              <a:t>２．本研究の目的</a:t>
            </a:r>
            <a:endParaRPr lang="ja-JP" altLang="en-US" b="1" dirty="0">
              <a:solidFill>
                <a:schemeClr val="bg1">
                  <a:lumMod val="50000"/>
                  <a:lumOff val="50000"/>
                </a:schemeClr>
              </a:solidFill>
              <a:effectLst/>
              <a:latin typeface="游ゴシック Medium" panose="020B0500000000000000" pitchFamily="50" charset="-128"/>
              <a:ea typeface="游ゴシック Medium" panose="020B0500000000000000"/>
            </a:endParaRPr>
          </a:p>
        </p:txBody>
      </p:sp>
      <p:sp>
        <p:nvSpPr>
          <p:cNvPr id="21" name="テキスト プレースホルダー 14"/>
          <p:cNvSpPr txBox="1">
            <a:spLocks/>
          </p:cNvSpPr>
          <p:nvPr/>
        </p:nvSpPr>
        <p:spPr>
          <a:xfrm>
            <a:off x="1136421" y="5082149"/>
            <a:ext cx="4906048" cy="1048800"/>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dirty="0" smtClean="0">
                <a:solidFill>
                  <a:schemeClr val="bg1">
                    <a:lumMod val="50000"/>
                    <a:lumOff val="50000"/>
                  </a:schemeClr>
                </a:solidFill>
                <a:effectLst/>
                <a:latin typeface="游ゴシック Medium" panose="020B0500000000000000" pitchFamily="50" charset="-128"/>
                <a:ea typeface="游ゴシック Medium" panose="020B0500000000000000"/>
              </a:rPr>
              <a:t>学校風土尺度の開発と信頼性・妥当性の確認</a:t>
            </a:r>
            <a:endParaRPr lang="en-US" dirty="0">
              <a:solidFill>
                <a:schemeClr val="bg1">
                  <a:lumMod val="50000"/>
                  <a:lumOff val="50000"/>
                </a:schemeClr>
              </a:solidFill>
              <a:effectLst/>
              <a:latin typeface="游ゴシック Medium" panose="020B0500000000000000" pitchFamily="50" charset="-128"/>
              <a:ea typeface="游ゴシック Medium" panose="020B0500000000000000"/>
            </a:endParaRPr>
          </a:p>
        </p:txBody>
      </p:sp>
      <p:sp>
        <p:nvSpPr>
          <p:cNvPr id="22" name="正方形/長方形 21"/>
          <p:cNvSpPr/>
          <p:nvPr/>
        </p:nvSpPr>
        <p:spPr>
          <a:xfrm>
            <a:off x="7665498" y="5489180"/>
            <a:ext cx="5030685" cy="199627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游ゴシック Medium" panose="020B0500000000000000" pitchFamily="50" charset="-128"/>
              <a:ea typeface="游ゴシック Medium" panose="020B0500000000000000"/>
            </a:endParaRPr>
          </a:p>
        </p:txBody>
      </p:sp>
      <p:sp>
        <p:nvSpPr>
          <p:cNvPr id="23" name="正方形/長方形 22"/>
          <p:cNvSpPr/>
          <p:nvPr/>
        </p:nvSpPr>
        <p:spPr>
          <a:xfrm>
            <a:off x="2790285" y="8160220"/>
            <a:ext cx="5030685" cy="199627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游ゴシック Medium" panose="020B0500000000000000" pitchFamily="50" charset="-128"/>
              <a:ea typeface="游ゴシック Medium" panose="020B0500000000000000"/>
            </a:endParaRPr>
          </a:p>
        </p:txBody>
      </p:sp>
      <p:sp>
        <p:nvSpPr>
          <p:cNvPr id="24" name="正方形/長方形 23"/>
          <p:cNvSpPr/>
          <p:nvPr/>
        </p:nvSpPr>
        <p:spPr>
          <a:xfrm>
            <a:off x="12539093" y="3216916"/>
            <a:ext cx="5030685" cy="199627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游ゴシック Medium" panose="020B0500000000000000" pitchFamily="50" charset="-128"/>
              <a:ea typeface="游ゴシック Medium" panose="020B0500000000000000"/>
            </a:endParaRPr>
          </a:p>
        </p:txBody>
      </p:sp>
      <p:sp>
        <p:nvSpPr>
          <p:cNvPr id="25" name="テキスト プレースホルダー 17"/>
          <p:cNvSpPr txBox="1">
            <a:spLocks/>
          </p:cNvSpPr>
          <p:nvPr/>
        </p:nvSpPr>
        <p:spPr>
          <a:xfrm>
            <a:off x="3058051" y="8485526"/>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50000"/>
                    <a:lumOff val="50000"/>
                  </a:schemeClr>
                </a:solidFill>
                <a:effectLst/>
                <a:latin typeface="游ゴシック Medium" panose="020B0500000000000000" pitchFamily="50" charset="-128"/>
                <a:ea typeface="游ゴシック Medium" panose="020B0500000000000000"/>
              </a:rPr>
              <a:t>１．項目反応理論とは</a:t>
            </a:r>
            <a:endParaRPr lang="ja-JP" altLang="en-US" b="1" dirty="0">
              <a:solidFill>
                <a:schemeClr val="bg1">
                  <a:lumMod val="50000"/>
                  <a:lumOff val="50000"/>
                </a:schemeClr>
              </a:solidFill>
              <a:effectLst/>
              <a:latin typeface="游ゴシック Medium" panose="020B0500000000000000" pitchFamily="50" charset="-128"/>
              <a:ea typeface="游ゴシック Medium" panose="020B0500000000000000"/>
            </a:endParaRPr>
          </a:p>
        </p:txBody>
      </p:sp>
      <p:sp>
        <p:nvSpPr>
          <p:cNvPr id="26" name="テキスト プレースホルダー 18"/>
          <p:cNvSpPr txBox="1">
            <a:spLocks/>
          </p:cNvSpPr>
          <p:nvPr/>
        </p:nvSpPr>
        <p:spPr>
          <a:xfrm>
            <a:off x="3058051" y="9252233"/>
            <a:ext cx="4906048" cy="687297"/>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dirty="0" smtClean="0">
                <a:solidFill>
                  <a:schemeClr val="bg1">
                    <a:lumMod val="50000"/>
                    <a:lumOff val="50000"/>
                  </a:schemeClr>
                </a:solidFill>
                <a:effectLst/>
                <a:latin typeface="游ゴシック Medium" panose="020B0500000000000000" pitchFamily="50" charset="-128"/>
                <a:ea typeface="游ゴシック Medium" panose="020B0500000000000000"/>
              </a:rPr>
              <a:t>仮定とモデルの紹介</a:t>
            </a:r>
            <a:endParaRPr lang="en-US" dirty="0">
              <a:solidFill>
                <a:schemeClr val="bg1">
                  <a:lumMod val="50000"/>
                  <a:lumOff val="50000"/>
                </a:schemeClr>
              </a:solidFill>
              <a:effectLst/>
              <a:latin typeface="游ゴシック Medium" panose="020B0500000000000000" pitchFamily="50" charset="-128"/>
              <a:ea typeface="游ゴシック Medium" panose="020B0500000000000000"/>
            </a:endParaRPr>
          </a:p>
        </p:txBody>
      </p:sp>
      <p:sp>
        <p:nvSpPr>
          <p:cNvPr id="27" name="テキスト プレースホルダー 15"/>
          <p:cNvSpPr txBox="1">
            <a:spLocks/>
          </p:cNvSpPr>
          <p:nvPr/>
        </p:nvSpPr>
        <p:spPr>
          <a:xfrm>
            <a:off x="7851806" y="5696584"/>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85000"/>
                    <a:lumOff val="15000"/>
                  </a:schemeClr>
                </a:solidFill>
                <a:latin typeface="游ゴシック Medium" panose="020B0500000000000000" pitchFamily="50" charset="-128"/>
                <a:ea typeface="游ゴシック Medium" panose="020B0500000000000000"/>
              </a:rPr>
              <a:t>３．解析と結果</a:t>
            </a:r>
            <a:endParaRPr lang="ja-JP" altLang="en-US" b="1" dirty="0">
              <a:solidFill>
                <a:schemeClr val="bg1">
                  <a:lumMod val="85000"/>
                  <a:lumOff val="15000"/>
                </a:schemeClr>
              </a:solidFill>
              <a:latin typeface="游ゴシック Medium" panose="020B0500000000000000" pitchFamily="50" charset="-128"/>
              <a:ea typeface="游ゴシック Medium" panose="020B0500000000000000"/>
            </a:endParaRPr>
          </a:p>
        </p:txBody>
      </p:sp>
      <p:sp>
        <p:nvSpPr>
          <p:cNvPr id="28" name="テキスト プレースホルダー 16"/>
          <p:cNvSpPr txBox="1">
            <a:spLocks/>
          </p:cNvSpPr>
          <p:nvPr/>
        </p:nvSpPr>
        <p:spPr>
          <a:xfrm>
            <a:off x="7851806" y="6389641"/>
            <a:ext cx="4906048" cy="970905"/>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US" altLang="ja-JP" dirty="0" smtClean="0">
                <a:solidFill>
                  <a:schemeClr val="bg1">
                    <a:lumMod val="85000"/>
                    <a:lumOff val="15000"/>
                  </a:schemeClr>
                </a:solidFill>
                <a:latin typeface="Arial Unicode MS" panose="020B0604020202020204" pitchFamily="50" charset="-128"/>
                <a:ea typeface="游ゴシック Medium" panose="020B0500000000000000"/>
                <a:cs typeface="Arial Unicode MS" panose="020B0604020202020204" pitchFamily="50" charset="-128"/>
              </a:rPr>
              <a:t>Stata</a:t>
            </a:r>
            <a:r>
              <a:rPr lang="ja-JP" altLang="en-US" dirty="0" smtClean="0">
                <a:solidFill>
                  <a:schemeClr val="bg1">
                    <a:lumMod val="85000"/>
                    <a:lumOff val="15000"/>
                  </a:schemeClr>
                </a:solidFill>
                <a:latin typeface="Arial Unicode MS" panose="020B0604020202020204" pitchFamily="50" charset="-128"/>
                <a:ea typeface="游ゴシック Medium" panose="020B0500000000000000"/>
                <a:cs typeface="Arial Unicode MS" panose="020B0604020202020204" pitchFamily="50" charset="-128"/>
              </a:rPr>
              <a:t>を用いたモデルの推定とその結果について</a:t>
            </a:r>
            <a:endParaRPr lang="en-US" dirty="0">
              <a:solidFill>
                <a:schemeClr val="bg1">
                  <a:lumMod val="85000"/>
                  <a:lumOff val="15000"/>
                </a:schemeClr>
              </a:solidFill>
              <a:latin typeface="Arial Unicode MS" panose="020B0604020202020204" pitchFamily="50" charset="-128"/>
              <a:ea typeface="游ゴシック Medium" panose="020B0500000000000000"/>
              <a:cs typeface="Arial Unicode MS" panose="020B0604020202020204" pitchFamily="50" charset="-128"/>
            </a:endParaRPr>
          </a:p>
        </p:txBody>
      </p:sp>
      <p:sp>
        <p:nvSpPr>
          <p:cNvPr id="29" name="テキスト プレースホルダー 19"/>
          <p:cNvSpPr txBox="1">
            <a:spLocks/>
          </p:cNvSpPr>
          <p:nvPr/>
        </p:nvSpPr>
        <p:spPr>
          <a:xfrm>
            <a:off x="12696183" y="3437102"/>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50000"/>
                    <a:lumOff val="50000"/>
                  </a:schemeClr>
                </a:solidFill>
                <a:effectLst/>
                <a:latin typeface="游ゴシック Medium" panose="020B0500000000000000" pitchFamily="50" charset="-128"/>
                <a:ea typeface="游ゴシック Medium" panose="020B0500000000000000"/>
              </a:rPr>
              <a:t>４．</a:t>
            </a:r>
            <a:r>
              <a:rPr lang="en-US" altLang="ja-JP" b="1" dirty="0" smtClean="0">
                <a:solidFill>
                  <a:schemeClr val="bg1">
                    <a:lumMod val="50000"/>
                    <a:lumOff val="50000"/>
                  </a:schemeClr>
                </a:solidFill>
                <a:effectLst/>
                <a:latin typeface="游ゴシック Medium" panose="020B0500000000000000" pitchFamily="50" charset="-128"/>
                <a:ea typeface="游ゴシック Medium" panose="020B0500000000000000"/>
              </a:rPr>
              <a:t>DIF</a:t>
            </a:r>
            <a:endParaRPr lang="ja-JP" altLang="en-US" b="1" dirty="0">
              <a:solidFill>
                <a:schemeClr val="bg1">
                  <a:lumMod val="50000"/>
                  <a:lumOff val="50000"/>
                </a:schemeClr>
              </a:solidFill>
              <a:effectLst/>
              <a:latin typeface="游ゴシック Medium" panose="020B0500000000000000" pitchFamily="50" charset="-128"/>
              <a:ea typeface="游ゴシック Medium" panose="020B0500000000000000"/>
            </a:endParaRPr>
          </a:p>
        </p:txBody>
      </p:sp>
      <p:sp>
        <p:nvSpPr>
          <p:cNvPr id="30" name="テキスト プレースホルダー 20"/>
          <p:cNvSpPr txBox="1">
            <a:spLocks/>
          </p:cNvSpPr>
          <p:nvPr/>
        </p:nvSpPr>
        <p:spPr>
          <a:xfrm>
            <a:off x="12757854" y="3883546"/>
            <a:ext cx="4906048" cy="1212476"/>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US" altLang="ja-JP" dirty="0" smtClean="0">
                <a:solidFill>
                  <a:schemeClr val="bg1">
                    <a:lumMod val="50000"/>
                    <a:lumOff val="50000"/>
                  </a:schemeClr>
                </a:solidFill>
                <a:effectLst/>
                <a:latin typeface="Arial Unicode MS" panose="020B0604020202020204" pitchFamily="50" charset="-128"/>
                <a:ea typeface="游ゴシック Medium" panose="020B0500000000000000"/>
                <a:cs typeface="Arial Unicode MS" panose="020B0604020202020204" pitchFamily="50" charset="-128"/>
              </a:rPr>
              <a:t>Stata</a:t>
            </a:r>
            <a:r>
              <a:rPr lang="ja-JP" altLang="en-US" dirty="0" smtClean="0">
                <a:solidFill>
                  <a:schemeClr val="bg1">
                    <a:lumMod val="50000"/>
                    <a:lumOff val="50000"/>
                  </a:schemeClr>
                </a:solidFill>
                <a:effectLst/>
                <a:latin typeface="Arial Unicode MS" panose="020B0604020202020204" pitchFamily="50" charset="-128"/>
                <a:ea typeface="游ゴシック Medium" panose="020B0500000000000000"/>
                <a:cs typeface="Arial Unicode MS" panose="020B0604020202020204" pitchFamily="50" charset="-128"/>
              </a:rPr>
              <a:t>による</a:t>
            </a:r>
            <a:r>
              <a:rPr lang="en-US" altLang="ja-JP" dirty="0" smtClean="0">
                <a:solidFill>
                  <a:schemeClr val="bg1">
                    <a:lumMod val="50000"/>
                    <a:lumOff val="50000"/>
                  </a:schemeClr>
                </a:solidFill>
                <a:effectLst/>
                <a:latin typeface="Arial Unicode MS" panose="020B0604020202020204" pitchFamily="50" charset="-128"/>
                <a:ea typeface="游ゴシック Medium" panose="020B0500000000000000"/>
                <a:cs typeface="Arial Unicode MS" panose="020B0604020202020204" pitchFamily="50" charset="-128"/>
              </a:rPr>
              <a:t>differential item functioning</a:t>
            </a:r>
            <a:r>
              <a:rPr lang="ja-JP" altLang="en-US" dirty="0" smtClean="0">
                <a:solidFill>
                  <a:schemeClr val="bg1">
                    <a:lumMod val="50000"/>
                    <a:lumOff val="50000"/>
                  </a:schemeClr>
                </a:solidFill>
                <a:effectLst/>
                <a:latin typeface="Arial Unicode MS" panose="020B0604020202020204" pitchFamily="50" charset="-128"/>
                <a:ea typeface="游ゴシック Medium" panose="020B0500000000000000"/>
                <a:cs typeface="Arial Unicode MS" panose="020B0604020202020204" pitchFamily="50" charset="-128"/>
              </a:rPr>
              <a:t>（差違項目機能）</a:t>
            </a:r>
            <a:endParaRPr lang="en-US" dirty="0">
              <a:solidFill>
                <a:schemeClr val="bg1">
                  <a:lumMod val="50000"/>
                  <a:lumOff val="50000"/>
                </a:schemeClr>
              </a:solidFill>
              <a:effectLst/>
              <a:latin typeface="Arial Unicode MS" panose="020B0604020202020204" pitchFamily="50" charset="-128"/>
              <a:ea typeface="游ゴシック Medium" panose="020B0500000000000000"/>
              <a:cs typeface="Arial Unicode MS" panose="020B0604020202020204" pitchFamily="50" charset="-128"/>
            </a:endParaRPr>
          </a:p>
        </p:txBody>
      </p:sp>
      <p:sp>
        <p:nvSpPr>
          <p:cNvPr id="5" name="Footer Placeholder 4"/>
          <p:cNvSpPr>
            <a:spLocks noGrp="1"/>
          </p:cNvSpPr>
          <p:nvPr>
            <p:ph type="ftr" sz="quarter" idx="11"/>
          </p:nvPr>
        </p:nvSpPr>
        <p:spPr/>
        <p:txBody>
          <a:bodyPr/>
          <a:lstStyle/>
          <a:p>
            <a:r>
              <a:rPr kumimoji="0" lang="en-US" smtClean="0"/>
              <a:t>Copyright © Tomoko Nishimura</a:t>
            </a:r>
            <a:endParaRPr kumimoji="0" lang="en-US"/>
          </a:p>
        </p:txBody>
      </p:sp>
      <p:pic>
        <p:nvPicPr>
          <p:cNvPr id="31" name="図 30" descr="画面の領域"/>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 r="50682" b="-5522"/>
          <a:stretch/>
        </p:blipFill>
        <p:spPr>
          <a:xfrm rot="691906">
            <a:off x="7944254" y="4022046"/>
            <a:ext cx="1091978" cy="1675771"/>
          </a:xfrm>
          <a:prstGeom prst="rect">
            <a:avLst/>
          </a:prstGeom>
        </p:spPr>
      </p:pic>
    </p:spTree>
    <p:extLst>
      <p:ext uri="{BB962C8B-B14F-4D97-AF65-F5344CB8AC3E}">
        <p14:creationId xmlns:p14="http://schemas.microsoft.com/office/powerpoint/2010/main" val="5828227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游ゴシック Medium" panose="020B0500000000000000" pitchFamily="50" charset="-128"/>
                <a:ea typeface="游ゴシック Medium" panose="020B0500000000000000"/>
              </a:rPr>
              <a:t>本日のメニュー</a:t>
            </a:r>
            <a:endParaRPr kumimoji="1" lang="ja-JP" altLang="en-US" dirty="0">
              <a:latin typeface="游ゴシック Medium" panose="020B0500000000000000" pitchFamily="50" charset="-128"/>
              <a:ea typeface="游ゴシック Medium" panose="020B0500000000000000"/>
            </a:endParaRPr>
          </a:p>
        </p:txBody>
      </p:sp>
      <p:sp>
        <p:nvSpPr>
          <p:cNvPr id="4" name="スライド番号プレースホルダー 3"/>
          <p:cNvSpPr>
            <a:spLocks noGrp="1"/>
          </p:cNvSpPr>
          <p:nvPr>
            <p:ph type="sldNum" sz="quarter" idx="12"/>
          </p:nvPr>
        </p:nvSpPr>
        <p:spPr/>
        <p:txBody>
          <a:bodyPr>
            <a:normAutofit/>
          </a:bodyPr>
          <a:lstStyle/>
          <a:p>
            <a:pPr eaLnBrk="1" latinLnBrk="0" hangingPunct="1"/>
            <a:fld id="{D2E57653-3E58-4892-A7ED-712530ACC680}" type="slidenum">
              <a:rPr kumimoji="0" lang="en-US" smtClean="0">
                <a:latin typeface="游ゴシック Medium" panose="020B0500000000000000" pitchFamily="50" charset="-128"/>
                <a:ea typeface="游ゴシック Medium" panose="020B0500000000000000"/>
              </a:rPr>
              <a:pPr eaLnBrk="1" latinLnBrk="0" hangingPunct="1"/>
              <a:t>2</a:t>
            </a:fld>
            <a:endParaRPr kumimoji="0" lang="en-US">
              <a:latin typeface="游ゴシック Medium" panose="020B0500000000000000" pitchFamily="50" charset="-128"/>
              <a:ea typeface="游ゴシック Medium" panose="020B0500000000000000"/>
            </a:endParaRPr>
          </a:p>
        </p:txBody>
      </p:sp>
      <p:grpSp>
        <p:nvGrpSpPr>
          <p:cNvPr id="18" name="グループ化 17"/>
          <p:cNvGrpSpPr/>
          <p:nvPr/>
        </p:nvGrpSpPr>
        <p:grpSpPr>
          <a:xfrm>
            <a:off x="311055" y="1984911"/>
            <a:ext cx="15250415" cy="6961656"/>
            <a:chOff x="311055" y="1984911"/>
            <a:chExt cx="15250415" cy="6961656"/>
          </a:xfrm>
        </p:grpSpPr>
        <p:pic>
          <p:nvPicPr>
            <p:cNvPr id="17" name="図 16"/>
            <p:cNvPicPr>
              <a:picLocks noChangeAspect="1"/>
            </p:cNvPicPr>
            <p:nvPr/>
          </p:nvPicPr>
          <p:blipFill>
            <a:blip r:embed="rId3"/>
            <a:stretch>
              <a:fillRect/>
            </a:stretch>
          </p:blipFill>
          <p:spPr>
            <a:xfrm rot="19908251">
              <a:off x="8979695" y="1984911"/>
              <a:ext cx="6581775" cy="1800225"/>
            </a:xfrm>
            <a:prstGeom prst="rect">
              <a:avLst/>
            </a:prstGeom>
          </p:spPr>
        </p:pic>
        <p:pic>
          <p:nvPicPr>
            <p:cNvPr id="16" name="図 15"/>
            <p:cNvPicPr>
              <a:picLocks noChangeAspect="1"/>
            </p:cNvPicPr>
            <p:nvPr/>
          </p:nvPicPr>
          <p:blipFill>
            <a:blip r:embed="rId3"/>
            <a:stretch>
              <a:fillRect/>
            </a:stretch>
          </p:blipFill>
          <p:spPr>
            <a:xfrm rot="19908251">
              <a:off x="5654019" y="3786924"/>
              <a:ext cx="6581775" cy="1800225"/>
            </a:xfrm>
            <a:prstGeom prst="rect">
              <a:avLst/>
            </a:prstGeom>
          </p:spPr>
        </p:pic>
        <p:grpSp>
          <p:nvGrpSpPr>
            <p:cNvPr id="15" name="グループ化 14"/>
            <p:cNvGrpSpPr/>
            <p:nvPr/>
          </p:nvGrpSpPr>
          <p:grpSpPr>
            <a:xfrm>
              <a:off x="311055" y="2417561"/>
              <a:ext cx="12537851" cy="6529006"/>
              <a:chOff x="311055" y="2417561"/>
              <a:chExt cx="12537851" cy="6529006"/>
            </a:xfrm>
          </p:grpSpPr>
          <p:pic>
            <p:nvPicPr>
              <p:cNvPr id="6" name="図 5"/>
              <p:cNvPicPr>
                <a:picLocks noChangeAspect="1"/>
              </p:cNvPicPr>
              <p:nvPr/>
            </p:nvPicPr>
            <p:blipFill>
              <a:blip r:embed="rId3"/>
              <a:stretch>
                <a:fillRect/>
              </a:stretch>
            </p:blipFill>
            <p:spPr>
              <a:xfrm rot="19908251">
                <a:off x="311055" y="6661996"/>
                <a:ext cx="6581775" cy="1800225"/>
              </a:xfrm>
              <a:prstGeom prst="rect">
                <a:avLst/>
              </a:prstGeom>
            </p:spPr>
          </p:pic>
          <p:pic>
            <p:nvPicPr>
              <p:cNvPr id="12" name="図 11" descr="画面の領域"/>
              <p:cNvPicPr>
                <a:picLocks noChangeAspect="1"/>
              </p:cNvPicPr>
              <p:nvPr/>
            </p:nvPicPr>
            <p:blipFill rotWithShape="1">
              <a:blip r:embed="rId4">
                <a:extLst>
                  <a:ext uri="{28A0092B-C50C-407E-A947-70E740481C1C}">
                    <a14:useLocalDpi xmlns:a14="http://schemas.microsoft.com/office/drawing/2010/main" val="0"/>
                  </a:ext>
                </a:extLst>
              </a:blip>
              <a:srcRect t="1" r="50682" b="-5522"/>
              <a:stretch/>
            </p:blipFill>
            <p:spPr>
              <a:xfrm rot="691906">
                <a:off x="1809591" y="7270796"/>
                <a:ext cx="1091978" cy="1675771"/>
              </a:xfrm>
              <a:prstGeom prst="rect">
                <a:avLst/>
              </a:prstGeom>
            </p:spPr>
          </p:pic>
          <p:pic>
            <p:nvPicPr>
              <p:cNvPr id="13" name="図 12" descr="画面の領域"/>
              <p:cNvPicPr>
                <a:picLocks noChangeAspect="1"/>
              </p:cNvPicPr>
              <p:nvPr/>
            </p:nvPicPr>
            <p:blipFill rotWithShape="1">
              <a:blip r:embed="rId4">
                <a:extLst>
                  <a:ext uri="{28A0092B-C50C-407E-A947-70E740481C1C}">
                    <a14:useLocalDpi xmlns:a14="http://schemas.microsoft.com/office/drawing/2010/main" val="0"/>
                  </a:ext>
                </a:extLst>
              </a:blip>
              <a:srcRect l="47761" b="13671"/>
              <a:stretch/>
            </p:blipFill>
            <p:spPr>
              <a:xfrm rot="691906">
                <a:off x="11692255" y="2417561"/>
                <a:ext cx="1156651" cy="1370971"/>
              </a:xfrm>
              <a:prstGeom prst="rect">
                <a:avLst/>
              </a:prstGeom>
            </p:spPr>
          </p:pic>
          <p:pic>
            <p:nvPicPr>
              <p:cNvPr id="14" name="図 13" descr="画面の領域"/>
              <p:cNvPicPr>
                <a:picLocks noChangeAspect="1"/>
              </p:cNvPicPr>
              <p:nvPr/>
            </p:nvPicPr>
            <p:blipFill rotWithShape="1">
              <a:blip r:embed="rId4">
                <a:extLst>
                  <a:ext uri="{28A0092B-C50C-407E-A947-70E740481C1C}">
                    <a14:useLocalDpi xmlns:a14="http://schemas.microsoft.com/office/drawing/2010/main" val="0"/>
                  </a:ext>
                </a:extLst>
              </a:blip>
              <a:srcRect t="1" r="50682" b="-5522"/>
              <a:stretch/>
            </p:blipFill>
            <p:spPr>
              <a:xfrm rot="691906">
                <a:off x="8509095" y="3688181"/>
                <a:ext cx="1091978" cy="1675771"/>
              </a:xfrm>
              <a:prstGeom prst="rect">
                <a:avLst/>
              </a:prstGeom>
            </p:spPr>
          </p:pic>
          <p:pic>
            <p:nvPicPr>
              <p:cNvPr id="11" name="図 10" descr="画面の領域"/>
              <p:cNvPicPr>
                <a:picLocks noChangeAspect="1"/>
              </p:cNvPicPr>
              <p:nvPr/>
            </p:nvPicPr>
            <p:blipFill rotWithShape="1">
              <a:blip r:embed="rId4">
                <a:extLst>
                  <a:ext uri="{28A0092B-C50C-407E-A947-70E740481C1C}">
                    <a14:useLocalDpi xmlns:a14="http://schemas.microsoft.com/office/drawing/2010/main" val="0"/>
                  </a:ext>
                </a:extLst>
              </a:blip>
              <a:srcRect l="47761" b="13671"/>
              <a:stretch/>
            </p:blipFill>
            <p:spPr>
              <a:xfrm rot="691906">
                <a:off x="4992751" y="6000176"/>
                <a:ext cx="1156651" cy="1370971"/>
              </a:xfrm>
              <a:prstGeom prst="rect">
                <a:avLst/>
              </a:prstGeom>
            </p:spPr>
          </p:pic>
        </p:grpSp>
      </p:grpSp>
      <p:sp>
        <p:nvSpPr>
          <p:cNvPr id="19" name="正方形/長方形 18"/>
          <p:cNvSpPr/>
          <p:nvPr/>
        </p:nvSpPr>
        <p:spPr>
          <a:xfrm>
            <a:off x="1011784" y="4013556"/>
            <a:ext cx="5030685" cy="199627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游ゴシック Medium" panose="020B0500000000000000" pitchFamily="50" charset="-128"/>
              <a:ea typeface="游ゴシック Medium" panose="020B0500000000000000"/>
            </a:endParaRPr>
          </a:p>
        </p:txBody>
      </p:sp>
      <p:sp>
        <p:nvSpPr>
          <p:cNvPr id="20" name="テキスト プレースホルダー 13"/>
          <p:cNvSpPr txBox="1">
            <a:spLocks/>
          </p:cNvSpPr>
          <p:nvPr/>
        </p:nvSpPr>
        <p:spPr>
          <a:xfrm>
            <a:off x="1136421" y="4290745"/>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85000"/>
                    <a:lumOff val="15000"/>
                  </a:schemeClr>
                </a:solidFill>
                <a:latin typeface="游ゴシック Medium" panose="020B0500000000000000" pitchFamily="50" charset="-128"/>
                <a:ea typeface="游ゴシック Medium" panose="020B0500000000000000"/>
              </a:rPr>
              <a:t>２．本研究の目的</a:t>
            </a:r>
            <a:endParaRPr lang="ja-JP" altLang="en-US" b="1" dirty="0">
              <a:solidFill>
                <a:schemeClr val="bg1">
                  <a:lumMod val="85000"/>
                  <a:lumOff val="15000"/>
                </a:schemeClr>
              </a:solidFill>
              <a:latin typeface="游ゴシック Medium" panose="020B0500000000000000" pitchFamily="50" charset="-128"/>
              <a:ea typeface="游ゴシック Medium" panose="020B0500000000000000"/>
            </a:endParaRPr>
          </a:p>
        </p:txBody>
      </p:sp>
      <p:sp>
        <p:nvSpPr>
          <p:cNvPr id="21" name="テキスト プレースホルダー 14"/>
          <p:cNvSpPr txBox="1">
            <a:spLocks/>
          </p:cNvSpPr>
          <p:nvPr/>
        </p:nvSpPr>
        <p:spPr>
          <a:xfrm>
            <a:off x="1136421" y="5082149"/>
            <a:ext cx="4906048" cy="1048800"/>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dirty="0" smtClean="0">
                <a:solidFill>
                  <a:schemeClr val="bg1">
                    <a:lumMod val="85000"/>
                    <a:lumOff val="15000"/>
                  </a:schemeClr>
                </a:solidFill>
                <a:latin typeface="游ゴシック Medium" panose="020B0500000000000000" pitchFamily="50" charset="-128"/>
                <a:ea typeface="游ゴシック Medium" panose="020B0500000000000000"/>
              </a:rPr>
              <a:t>学校風土尺度の開発と信頼性・妥当性の確認</a:t>
            </a:r>
            <a:endParaRPr lang="en-US" dirty="0">
              <a:solidFill>
                <a:schemeClr val="bg1">
                  <a:lumMod val="85000"/>
                  <a:lumOff val="15000"/>
                </a:schemeClr>
              </a:solidFill>
              <a:latin typeface="游ゴシック Medium" panose="020B0500000000000000" pitchFamily="50" charset="-128"/>
              <a:ea typeface="游ゴシック Medium" panose="020B0500000000000000"/>
            </a:endParaRPr>
          </a:p>
        </p:txBody>
      </p:sp>
      <p:sp>
        <p:nvSpPr>
          <p:cNvPr id="22" name="正方形/長方形 21"/>
          <p:cNvSpPr/>
          <p:nvPr/>
        </p:nvSpPr>
        <p:spPr>
          <a:xfrm>
            <a:off x="7665498" y="5489180"/>
            <a:ext cx="5030685" cy="199627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游ゴシック Medium" panose="020B0500000000000000" pitchFamily="50" charset="-128"/>
              <a:ea typeface="游ゴシック Medium" panose="020B0500000000000000"/>
            </a:endParaRPr>
          </a:p>
        </p:txBody>
      </p:sp>
      <p:sp>
        <p:nvSpPr>
          <p:cNvPr id="23" name="正方形/長方形 22"/>
          <p:cNvSpPr/>
          <p:nvPr/>
        </p:nvSpPr>
        <p:spPr>
          <a:xfrm>
            <a:off x="2790285" y="8160220"/>
            <a:ext cx="5030685" cy="199627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游ゴシック Medium" panose="020B0500000000000000" pitchFamily="50" charset="-128"/>
              <a:ea typeface="游ゴシック Medium" panose="020B0500000000000000"/>
            </a:endParaRPr>
          </a:p>
        </p:txBody>
      </p:sp>
      <p:sp>
        <p:nvSpPr>
          <p:cNvPr id="24" name="正方形/長方形 23"/>
          <p:cNvSpPr/>
          <p:nvPr/>
        </p:nvSpPr>
        <p:spPr>
          <a:xfrm>
            <a:off x="12539093" y="3216916"/>
            <a:ext cx="5030685" cy="199627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游ゴシック Medium" panose="020B0500000000000000" pitchFamily="50" charset="-128"/>
              <a:ea typeface="游ゴシック Medium" panose="020B0500000000000000"/>
            </a:endParaRPr>
          </a:p>
        </p:txBody>
      </p:sp>
      <p:sp>
        <p:nvSpPr>
          <p:cNvPr id="25" name="テキスト プレースホルダー 17"/>
          <p:cNvSpPr txBox="1">
            <a:spLocks/>
          </p:cNvSpPr>
          <p:nvPr/>
        </p:nvSpPr>
        <p:spPr>
          <a:xfrm>
            <a:off x="3058051" y="8485526"/>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85000"/>
                    <a:lumOff val="15000"/>
                  </a:schemeClr>
                </a:solidFill>
                <a:latin typeface="游ゴシック Medium" panose="020B0500000000000000" pitchFamily="50" charset="-128"/>
                <a:ea typeface="游ゴシック Medium" panose="020B0500000000000000"/>
              </a:rPr>
              <a:t>１．項目反応理論とは</a:t>
            </a:r>
            <a:endParaRPr lang="ja-JP" altLang="en-US" b="1" dirty="0">
              <a:solidFill>
                <a:schemeClr val="bg1">
                  <a:lumMod val="85000"/>
                  <a:lumOff val="15000"/>
                </a:schemeClr>
              </a:solidFill>
              <a:latin typeface="游ゴシック Medium" panose="020B0500000000000000" pitchFamily="50" charset="-128"/>
              <a:ea typeface="游ゴシック Medium" panose="020B0500000000000000"/>
            </a:endParaRPr>
          </a:p>
        </p:txBody>
      </p:sp>
      <p:sp>
        <p:nvSpPr>
          <p:cNvPr id="26" name="テキスト プレースホルダー 18"/>
          <p:cNvSpPr txBox="1">
            <a:spLocks/>
          </p:cNvSpPr>
          <p:nvPr/>
        </p:nvSpPr>
        <p:spPr>
          <a:xfrm>
            <a:off x="3058051" y="9252233"/>
            <a:ext cx="4906048" cy="687297"/>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dirty="0" smtClean="0">
                <a:solidFill>
                  <a:schemeClr val="bg1">
                    <a:lumMod val="85000"/>
                    <a:lumOff val="15000"/>
                  </a:schemeClr>
                </a:solidFill>
                <a:latin typeface="游ゴシック Medium" panose="020B0500000000000000" pitchFamily="50" charset="-128"/>
                <a:ea typeface="游ゴシック Medium" panose="020B0500000000000000"/>
              </a:rPr>
              <a:t>仮定とモデルの紹介</a:t>
            </a:r>
            <a:endParaRPr lang="en-US" dirty="0">
              <a:solidFill>
                <a:schemeClr val="bg1">
                  <a:lumMod val="85000"/>
                  <a:lumOff val="15000"/>
                </a:schemeClr>
              </a:solidFill>
              <a:latin typeface="游ゴシック Medium" panose="020B0500000000000000" pitchFamily="50" charset="-128"/>
              <a:ea typeface="游ゴシック Medium" panose="020B0500000000000000"/>
            </a:endParaRPr>
          </a:p>
        </p:txBody>
      </p:sp>
      <p:sp>
        <p:nvSpPr>
          <p:cNvPr id="27" name="テキスト プレースホルダー 15"/>
          <p:cNvSpPr txBox="1">
            <a:spLocks/>
          </p:cNvSpPr>
          <p:nvPr/>
        </p:nvSpPr>
        <p:spPr>
          <a:xfrm>
            <a:off x="7851806" y="5696584"/>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85000"/>
                    <a:lumOff val="15000"/>
                  </a:schemeClr>
                </a:solidFill>
                <a:latin typeface="游ゴシック Medium" panose="020B0500000000000000" pitchFamily="50" charset="-128"/>
                <a:ea typeface="游ゴシック Medium" panose="020B0500000000000000"/>
              </a:rPr>
              <a:t>３．解析と結果</a:t>
            </a:r>
            <a:endParaRPr lang="ja-JP" altLang="en-US" b="1" dirty="0">
              <a:solidFill>
                <a:schemeClr val="bg1">
                  <a:lumMod val="85000"/>
                  <a:lumOff val="15000"/>
                </a:schemeClr>
              </a:solidFill>
              <a:latin typeface="游ゴシック Medium" panose="020B0500000000000000" pitchFamily="50" charset="-128"/>
              <a:ea typeface="游ゴシック Medium" panose="020B0500000000000000"/>
            </a:endParaRPr>
          </a:p>
        </p:txBody>
      </p:sp>
      <p:sp>
        <p:nvSpPr>
          <p:cNvPr id="28" name="テキスト プレースホルダー 16"/>
          <p:cNvSpPr txBox="1">
            <a:spLocks/>
          </p:cNvSpPr>
          <p:nvPr/>
        </p:nvSpPr>
        <p:spPr>
          <a:xfrm>
            <a:off x="7851806" y="6389641"/>
            <a:ext cx="4906048" cy="970905"/>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US" altLang="ja-JP" dirty="0" smtClean="0">
                <a:solidFill>
                  <a:schemeClr val="bg1">
                    <a:lumMod val="85000"/>
                    <a:lumOff val="15000"/>
                  </a:schemeClr>
                </a:solidFill>
                <a:latin typeface="Arial Unicode MS" panose="020B0604020202020204" pitchFamily="50" charset="-128"/>
                <a:ea typeface="游ゴシック Medium" panose="020B0500000000000000"/>
                <a:cs typeface="Arial Unicode MS" panose="020B0604020202020204" pitchFamily="50" charset="-128"/>
              </a:rPr>
              <a:t>Stata</a:t>
            </a:r>
            <a:r>
              <a:rPr lang="ja-JP" altLang="en-US" dirty="0" smtClean="0">
                <a:solidFill>
                  <a:schemeClr val="bg1">
                    <a:lumMod val="85000"/>
                    <a:lumOff val="15000"/>
                  </a:schemeClr>
                </a:solidFill>
                <a:latin typeface="Arial Unicode MS" panose="020B0604020202020204" pitchFamily="50" charset="-128"/>
                <a:ea typeface="游ゴシック Medium" panose="020B0500000000000000"/>
                <a:cs typeface="Arial Unicode MS" panose="020B0604020202020204" pitchFamily="50" charset="-128"/>
              </a:rPr>
              <a:t>を用いたモデルの推定とその結果について</a:t>
            </a:r>
            <a:endParaRPr lang="en-US" dirty="0">
              <a:solidFill>
                <a:schemeClr val="bg1">
                  <a:lumMod val="85000"/>
                  <a:lumOff val="15000"/>
                </a:schemeClr>
              </a:solidFill>
              <a:latin typeface="Arial Unicode MS" panose="020B0604020202020204" pitchFamily="50" charset="-128"/>
              <a:ea typeface="游ゴシック Medium" panose="020B0500000000000000"/>
              <a:cs typeface="Arial Unicode MS" panose="020B0604020202020204" pitchFamily="50" charset="-128"/>
            </a:endParaRPr>
          </a:p>
        </p:txBody>
      </p:sp>
      <p:sp>
        <p:nvSpPr>
          <p:cNvPr id="29" name="テキスト プレースホルダー 19"/>
          <p:cNvSpPr txBox="1">
            <a:spLocks/>
          </p:cNvSpPr>
          <p:nvPr/>
        </p:nvSpPr>
        <p:spPr>
          <a:xfrm>
            <a:off x="12696183" y="3437102"/>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85000"/>
                    <a:lumOff val="15000"/>
                  </a:schemeClr>
                </a:solidFill>
                <a:latin typeface="游ゴシック Medium" panose="020B0500000000000000" pitchFamily="50" charset="-128"/>
                <a:ea typeface="游ゴシック Medium" panose="020B0500000000000000"/>
              </a:rPr>
              <a:t>４．</a:t>
            </a:r>
            <a:r>
              <a:rPr lang="en-US" altLang="ja-JP" b="1" dirty="0" smtClean="0">
                <a:solidFill>
                  <a:schemeClr val="bg1">
                    <a:lumMod val="85000"/>
                    <a:lumOff val="15000"/>
                  </a:schemeClr>
                </a:solidFill>
                <a:latin typeface="游ゴシック Medium" panose="020B0500000000000000" pitchFamily="50" charset="-128"/>
                <a:ea typeface="游ゴシック Medium" panose="020B0500000000000000"/>
              </a:rPr>
              <a:t>DIF</a:t>
            </a:r>
            <a:endParaRPr lang="ja-JP" altLang="en-US" b="1" dirty="0">
              <a:solidFill>
                <a:schemeClr val="bg1">
                  <a:lumMod val="85000"/>
                  <a:lumOff val="15000"/>
                </a:schemeClr>
              </a:solidFill>
              <a:latin typeface="游ゴシック Medium" panose="020B0500000000000000" pitchFamily="50" charset="-128"/>
              <a:ea typeface="游ゴシック Medium" panose="020B0500000000000000"/>
            </a:endParaRPr>
          </a:p>
        </p:txBody>
      </p:sp>
      <p:sp>
        <p:nvSpPr>
          <p:cNvPr id="30" name="テキスト プレースホルダー 20"/>
          <p:cNvSpPr txBox="1">
            <a:spLocks/>
          </p:cNvSpPr>
          <p:nvPr/>
        </p:nvSpPr>
        <p:spPr>
          <a:xfrm>
            <a:off x="12757854" y="3883546"/>
            <a:ext cx="4906048" cy="1212476"/>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US" altLang="ja-JP" dirty="0" smtClean="0">
                <a:solidFill>
                  <a:schemeClr val="bg1">
                    <a:lumMod val="85000"/>
                    <a:lumOff val="15000"/>
                  </a:schemeClr>
                </a:solidFill>
                <a:latin typeface="Arial Unicode MS" panose="020B0604020202020204" pitchFamily="50" charset="-128"/>
                <a:ea typeface="游ゴシック Medium" panose="020B0500000000000000"/>
                <a:cs typeface="Arial Unicode MS" panose="020B0604020202020204" pitchFamily="50" charset="-128"/>
              </a:rPr>
              <a:t>Stata</a:t>
            </a:r>
            <a:r>
              <a:rPr lang="ja-JP" altLang="en-US" dirty="0" smtClean="0">
                <a:solidFill>
                  <a:schemeClr val="bg1">
                    <a:lumMod val="85000"/>
                    <a:lumOff val="15000"/>
                  </a:schemeClr>
                </a:solidFill>
                <a:latin typeface="Arial Unicode MS" panose="020B0604020202020204" pitchFamily="50" charset="-128"/>
                <a:ea typeface="游ゴシック Medium" panose="020B0500000000000000"/>
                <a:cs typeface="Arial Unicode MS" panose="020B0604020202020204" pitchFamily="50" charset="-128"/>
              </a:rPr>
              <a:t>による</a:t>
            </a:r>
            <a:r>
              <a:rPr lang="en-US" altLang="ja-JP" dirty="0" smtClean="0">
                <a:solidFill>
                  <a:schemeClr val="bg1">
                    <a:lumMod val="85000"/>
                    <a:lumOff val="15000"/>
                  </a:schemeClr>
                </a:solidFill>
                <a:latin typeface="Arial Unicode MS" panose="020B0604020202020204" pitchFamily="50" charset="-128"/>
                <a:ea typeface="游ゴシック Medium" panose="020B0500000000000000"/>
                <a:cs typeface="Arial Unicode MS" panose="020B0604020202020204" pitchFamily="50" charset="-128"/>
              </a:rPr>
              <a:t>differential item functioning</a:t>
            </a:r>
            <a:r>
              <a:rPr lang="ja-JP" altLang="en-US" dirty="0" smtClean="0">
                <a:solidFill>
                  <a:schemeClr val="bg1">
                    <a:lumMod val="85000"/>
                    <a:lumOff val="15000"/>
                  </a:schemeClr>
                </a:solidFill>
                <a:latin typeface="Arial Unicode MS" panose="020B0604020202020204" pitchFamily="50" charset="-128"/>
                <a:ea typeface="游ゴシック Medium" panose="020B0500000000000000"/>
                <a:cs typeface="Arial Unicode MS" panose="020B0604020202020204" pitchFamily="50" charset="-128"/>
              </a:rPr>
              <a:t>（差違項目機能）</a:t>
            </a:r>
            <a:endParaRPr lang="en-US" dirty="0">
              <a:solidFill>
                <a:schemeClr val="bg1">
                  <a:lumMod val="85000"/>
                  <a:lumOff val="15000"/>
                </a:schemeClr>
              </a:solidFill>
              <a:latin typeface="Arial Unicode MS" panose="020B0604020202020204" pitchFamily="50" charset="-128"/>
              <a:ea typeface="游ゴシック Medium" panose="020B0500000000000000"/>
              <a:cs typeface="Arial Unicode MS" panose="020B0604020202020204" pitchFamily="50" charset="-128"/>
            </a:endParaRPr>
          </a:p>
        </p:txBody>
      </p:sp>
      <p:sp>
        <p:nvSpPr>
          <p:cNvPr id="5" name="Footer Placeholder 4"/>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420881476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Distributions</a:t>
            </a:r>
            <a:endParaRPr kumimoji="1" lang="ja-JP" altLang="en-US" dirty="0"/>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20</a:t>
            </a:fld>
            <a:endParaRPr kumimoji="0" lang="en-US"/>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pic>
        <p:nvPicPr>
          <p:cNvPr id="20" name="図 19"/>
          <p:cNvPicPr>
            <a:picLocks noChangeAspect="1"/>
          </p:cNvPicPr>
          <p:nvPr/>
        </p:nvPicPr>
        <p:blipFill>
          <a:blip r:embed="rId3"/>
          <a:stretch>
            <a:fillRect/>
          </a:stretch>
        </p:blipFill>
        <p:spPr>
          <a:xfrm>
            <a:off x="2744164" y="2536963"/>
            <a:ext cx="10350044" cy="7574529"/>
          </a:xfrm>
          <a:prstGeom prst="rect">
            <a:avLst/>
          </a:prstGeom>
        </p:spPr>
      </p:pic>
    </p:spTree>
    <p:extLst>
      <p:ext uri="{BB962C8B-B14F-4D97-AF65-F5344CB8AC3E}">
        <p14:creationId xmlns:p14="http://schemas.microsoft.com/office/powerpoint/2010/main" val="63709397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Summated scores</a:t>
            </a:r>
            <a:endParaRPr kumimoji="1" lang="ja-JP" altLang="en-US" dirty="0"/>
          </a:p>
        </p:txBody>
      </p:sp>
      <p:sp>
        <p:nvSpPr>
          <p:cNvPr id="5" name="Slide Number Placeholder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21</a:t>
            </a:fld>
            <a:endParaRPr kumimoji="0" lang="en-US"/>
          </a:p>
        </p:txBody>
      </p:sp>
      <p:grpSp>
        <p:nvGrpSpPr>
          <p:cNvPr id="9" name="グループ化 4"/>
          <p:cNvGrpSpPr/>
          <p:nvPr/>
        </p:nvGrpSpPr>
        <p:grpSpPr>
          <a:xfrm>
            <a:off x="949493" y="2309995"/>
            <a:ext cx="15304340" cy="7886769"/>
            <a:chOff x="431942" y="1562032"/>
            <a:chExt cx="15188220" cy="7886769"/>
          </a:xfrm>
        </p:grpSpPr>
        <p:sp>
          <p:nvSpPr>
            <p:cNvPr id="10" name="正方形/長方形 5"/>
            <p:cNvSpPr/>
            <p:nvPr/>
          </p:nvSpPr>
          <p:spPr>
            <a:xfrm>
              <a:off x="431942" y="1562032"/>
              <a:ext cx="14490528" cy="786270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1" name="コンテンツ プレースホルダー 2"/>
            <p:cNvSpPr txBox="1">
              <a:spLocks/>
            </p:cNvSpPr>
            <p:nvPr/>
          </p:nvSpPr>
          <p:spPr>
            <a:xfrm>
              <a:off x="1028699" y="1814695"/>
              <a:ext cx="14591463" cy="7634106"/>
            </a:xfrm>
            <a:prstGeom prst="rect">
              <a:avLst/>
            </a:prstGeom>
          </p:spPr>
          <p:txBody>
            <a:bodyPr>
              <a:noAutofit/>
            </a:bodyPr>
            <a:lst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GB" altLang="ja-JP" b="1" dirty="0" smtClean="0">
                  <a:latin typeface="Courier New" panose="02070309020205020404" pitchFamily="49" charset="0"/>
                  <a:cs typeface="Courier New" panose="02070309020205020404" pitchFamily="49" charset="0"/>
                </a:rPr>
                <a:t>.alpha sc1-sc34, gen(</a:t>
              </a:r>
              <a:r>
                <a:rPr lang="en-GB" altLang="ja-JP" b="1" dirty="0" err="1" smtClean="0">
                  <a:latin typeface="Courier New" panose="02070309020205020404" pitchFamily="49" charset="0"/>
                  <a:cs typeface="Courier New" panose="02070309020205020404" pitchFamily="49" charset="0"/>
                </a:rPr>
                <a:t>sc_alpha</a:t>
              </a:r>
              <a:r>
                <a:rPr lang="en-GB" altLang="ja-JP" b="1" dirty="0" smtClean="0">
                  <a:latin typeface="Courier New" panose="02070309020205020404" pitchFamily="49" charset="0"/>
                  <a:cs typeface="Courier New" panose="02070309020205020404" pitchFamily="49" charset="0"/>
                </a:rPr>
                <a:t>) item</a:t>
              </a:r>
            </a:p>
            <a:p>
              <a:r>
                <a:rPr lang="en-GB" altLang="ja-JP" sz="2000" b="1" dirty="0">
                  <a:latin typeface="Courier New" panose="02070309020205020404" pitchFamily="49" charset="0"/>
                  <a:cs typeface="Courier New" panose="02070309020205020404" pitchFamily="49" charset="0"/>
                </a:rPr>
                <a:t>Test scale = mean(unstandardized items</a:t>
              </a:r>
              <a:r>
                <a:rPr lang="en-GB" altLang="ja-JP" sz="2000" b="1" dirty="0" smtClean="0">
                  <a:latin typeface="Courier New" panose="02070309020205020404" pitchFamily="49" charset="0"/>
                  <a:cs typeface="Courier New" panose="02070309020205020404" pitchFamily="49" charset="0"/>
                </a:rPr>
                <a:t>)</a:t>
              </a:r>
              <a:endParaRPr lang="en-GB" altLang="ja-JP" sz="2000" b="1" dirty="0">
                <a:latin typeface="Courier New" panose="02070309020205020404" pitchFamily="49" charset="0"/>
                <a:cs typeface="Courier New" panose="02070309020205020404" pitchFamily="49" charset="0"/>
              </a:endParaRPr>
            </a:p>
            <a:p>
              <a:r>
                <a:rPr lang="en-GB" altLang="ja-JP" sz="2000" b="1" dirty="0">
                  <a:latin typeface="Courier New" panose="02070309020205020404" pitchFamily="49" charset="0"/>
                  <a:cs typeface="Courier New" panose="02070309020205020404" pitchFamily="49" charset="0"/>
                </a:rPr>
                <a:t>                                                            average</a:t>
              </a:r>
            </a:p>
            <a:p>
              <a:r>
                <a:rPr lang="en-GB" altLang="ja-JP" sz="2000" b="1" dirty="0">
                  <a:latin typeface="Courier New" panose="02070309020205020404" pitchFamily="49" charset="0"/>
                  <a:cs typeface="Courier New" panose="02070309020205020404" pitchFamily="49" charset="0"/>
                </a:rPr>
                <a:t>                             item-test     item-rest       </a:t>
              </a:r>
              <a:r>
                <a:rPr lang="en-GB" altLang="ja-JP" sz="2000" b="1" dirty="0" err="1">
                  <a:latin typeface="Courier New" panose="02070309020205020404" pitchFamily="49" charset="0"/>
                  <a:cs typeface="Courier New" panose="02070309020205020404" pitchFamily="49" charset="0"/>
                </a:rPr>
                <a:t>interitem</a:t>
              </a:r>
              <a:endParaRPr lang="en-GB" altLang="ja-JP" sz="2000" b="1" dirty="0">
                <a:latin typeface="Courier New" panose="02070309020205020404" pitchFamily="49" charset="0"/>
                <a:cs typeface="Courier New" panose="02070309020205020404" pitchFamily="49" charset="0"/>
              </a:endParaRPr>
            </a:p>
            <a:p>
              <a:r>
                <a:rPr lang="en-GB" altLang="ja-JP" sz="2000" b="1" dirty="0">
                  <a:latin typeface="Courier New" panose="02070309020205020404" pitchFamily="49" charset="0"/>
                  <a:cs typeface="Courier New" panose="02070309020205020404" pitchFamily="49" charset="0"/>
                </a:rPr>
                <a:t>Item         |  </a:t>
              </a:r>
              <a:r>
                <a:rPr lang="en-GB" altLang="ja-JP" sz="2000" b="1" dirty="0" err="1">
                  <a:latin typeface="Courier New" panose="02070309020205020404" pitchFamily="49" charset="0"/>
                  <a:cs typeface="Courier New" panose="02070309020205020404" pitchFamily="49" charset="0"/>
                </a:rPr>
                <a:t>Obs</a:t>
              </a:r>
              <a:r>
                <a:rPr lang="en-GB" altLang="ja-JP" sz="2000" b="1" dirty="0">
                  <a:latin typeface="Courier New" panose="02070309020205020404" pitchFamily="49" charset="0"/>
                  <a:cs typeface="Courier New" panose="02070309020205020404" pitchFamily="49" charset="0"/>
                </a:rPr>
                <a:t>  Sign   correlation   </a:t>
              </a:r>
              <a:r>
                <a:rPr lang="en-GB" altLang="ja-JP" sz="2000" b="1" dirty="0" err="1">
                  <a:latin typeface="Courier New" panose="02070309020205020404" pitchFamily="49" charset="0"/>
                  <a:cs typeface="Courier New" panose="02070309020205020404" pitchFamily="49" charset="0"/>
                </a:rPr>
                <a:t>correlation</a:t>
              </a:r>
              <a:r>
                <a:rPr lang="en-GB" altLang="ja-JP" sz="2000" b="1" dirty="0">
                  <a:latin typeface="Courier New" panose="02070309020205020404" pitchFamily="49" charset="0"/>
                  <a:cs typeface="Courier New" panose="02070309020205020404" pitchFamily="49" charset="0"/>
                </a:rPr>
                <a:t>     covariance      alpha</a:t>
              </a:r>
            </a:p>
            <a:p>
              <a:r>
                <a:rPr lang="en-GB" altLang="ja-JP" sz="2000" b="1" dirty="0">
                  <a:latin typeface="Courier New" panose="02070309020205020404" pitchFamily="49" charset="0"/>
                  <a:cs typeface="Courier New" panose="02070309020205020404" pitchFamily="49" charset="0"/>
                </a:rPr>
                <a:t>-------------+-----------------------------------------------------------------</a:t>
              </a:r>
            </a:p>
            <a:p>
              <a:r>
                <a:rPr lang="en-GB" altLang="ja-JP" sz="2000" b="1" dirty="0">
                  <a:latin typeface="Courier New" panose="02070309020205020404" pitchFamily="49" charset="0"/>
                  <a:cs typeface="Courier New" panose="02070309020205020404" pitchFamily="49" charset="0"/>
                </a:rPr>
                <a:t>sc1          | 9543    +       0.6721        0.6446        .4234727      0.9556</a:t>
              </a:r>
            </a:p>
            <a:p>
              <a:r>
                <a:rPr lang="en-GB" altLang="ja-JP" sz="2000" b="1" dirty="0">
                  <a:latin typeface="Courier New" panose="02070309020205020404" pitchFamily="49" charset="0"/>
                  <a:cs typeface="Courier New" panose="02070309020205020404" pitchFamily="49" charset="0"/>
                </a:rPr>
                <a:t>sc2          | 9529    +       0.6896        0.6657        .4250265      0.9555</a:t>
              </a:r>
            </a:p>
            <a:p>
              <a:r>
                <a:rPr lang="en-GB" altLang="ja-JP" sz="2000" b="1" dirty="0">
                  <a:latin typeface="Courier New" panose="02070309020205020404" pitchFamily="49" charset="0"/>
                  <a:cs typeface="Courier New" panose="02070309020205020404" pitchFamily="49" charset="0"/>
                </a:rPr>
                <a:t>sc3          | 9531    +       0.6723        0.6432        .4219671      0.9556</a:t>
              </a:r>
            </a:p>
            <a:p>
              <a:r>
                <a:rPr lang="en-GB" altLang="ja-JP" sz="2000" b="1" dirty="0">
                  <a:latin typeface="Courier New" panose="02070309020205020404" pitchFamily="49" charset="0"/>
                  <a:cs typeface="Courier New" panose="02070309020205020404" pitchFamily="49" charset="0"/>
                </a:rPr>
                <a:t>sc4          | 9507    +       0.6854        0.6568        .4208378      0.9555</a:t>
              </a:r>
            </a:p>
            <a:p>
              <a:r>
                <a:rPr lang="en-GB" altLang="ja-JP" sz="2000" b="1" dirty="0">
                  <a:latin typeface="Courier New" panose="02070309020205020404" pitchFamily="49" charset="0"/>
                  <a:cs typeface="Courier New" panose="02070309020205020404" pitchFamily="49" charset="0"/>
                </a:rPr>
                <a:t>sc5          | 9525    +       0.6963        0.6706        .4225195      0.9554</a:t>
              </a:r>
            </a:p>
            <a:p>
              <a:r>
                <a:rPr lang="en-GB" altLang="ja-JP" sz="2000" b="1" dirty="0">
                  <a:latin typeface="Courier New" panose="02070309020205020404" pitchFamily="49" charset="0"/>
                  <a:cs typeface="Courier New" panose="02070309020205020404" pitchFamily="49" charset="0"/>
                </a:rPr>
                <a:t>sc6          | 9538    +       0.7005        0.6737        .4209288      0.9554</a:t>
              </a:r>
            </a:p>
            <a:p>
              <a:r>
                <a:rPr lang="en-GB" altLang="ja-JP" sz="2000" b="1" dirty="0">
                  <a:latin typeface="Courier New" panose="02070309020205020404" pitchFamily="49" charset="0"/>
                  <a:cs typeface="Courier New" panose="02070309020205020404" pitchFamily="49" charset="0"/>
                </a:rPr>
                <a:t>sc7          | 9540    +       0.5625        0.5343        .4321946      0.9563</a:t>
              </a:r>
            </a:p>
            <a:p>
              <a:r>
                <a:rPr lang="en-GB" altLang="ja-JP" sz="2000" b="1" dirty="0">
                  <a:latin typeface="Courier New" panose="02070309020205020404" pitchFamily="49" charset="0"/>
                  <a:cs typeface="Courier New" panose="02070309020205020404" pitchFamily="49" charset="0"/>
                </a:rPr>
                <a:t>sc8          | 9544    +       0.6686        0.6400        .4228168      0.9556</a:t>
              </a:r>
            </a:p>
            <a:p>
              <a:r>
                <a:rPr lang="en-GB" altLang="ja-JP" sz="2000" b="1" dirty="0" smtClean="0">
                  <a:latin typeface="Courier New" panose="02070309020205020404" pitchFamily="49" charset="0"/>
                  <a:cs typeface="Courier New" panose="02070309020205020404" pitchFamily="49" charset="0"/>
                </a:rPr>
                <a:t>~~~~~~~~~~~~~~~~~~~~~~~~~~~~~~~~~~~~~~~~~~~~~~~~~~~~~~~~~~~~~~~~~~~~~~~~~~~~~~~~~</a:t>
              </a:r>
              <a:endParaRPr lang="ja-JP" altLang="en-US" sz="2000" b="1" dirty="0" smtClean="0">
                <a:latin typeface="Courier New" panose="02070309020205020404" pitchFamily="49" charset="0"/>
                <a:cs typeface="Courier New" panose="02070309020205020404" pitchFamily="49" charset="0"/>
              </a:endParaRPr>
            </a:p>
            <a:p>
              <a:r>
                <a:rPr lang="en-US" altLang="ja-JP" sz="2000" b="1" dirty="0">
                  <a:latin typeface="Courier New" panose="02070309020205020404" pitchFamily="49" charset="0"/>
                  <a:cs typeface="Courier New" panose="02070309020205020404" pitchFamily="49" charset="0"/>
                </a:rPr>
                <a:t>sc33         | 9517    +       0.4011        0.3620        .4367812      0.9575</a:t>
              </a:r>
            </a:p>
            <a:p>
              <a:r>
                <a:rPr lang="en-US" altLang="ja-JP" sz="2000" b="1" dirty="0">
                  <a:latin typeface="Courier New" panose="02070309020205020404" pitchFamily="49" charset="0"/>
                  <a:cs typeface="Courier New" panose="02070309020205020404" pitchFamily="49" charset="0"/>
                </a:rPr>
                <a:t>sc34         | 9523    +       0.4274        0.3954        .4379622      0.9571</a:t>
              </a:r>
            </a:p>
            <a:p>
              <a:r>
                <a:rPr lang="en-US" altLang="ja-JP" sz="2000" b="1" dirty="0">
                  <a:latin typeface="Courier New" panose="02070309020205020404" pitchFamily="49" charset="0"/>
                  <a:cs typeface="Courier New" panose="02070309020205020404" pitchFamily="49" charset="0"/>
                </a:rPr>
                <a:t>-------------+-----------------------------------------------------------------</a:t>
              </a:r>
            </a:p>
            <a:p>
              <a:r>
                <a:rPr lang="en-US" altLang="ja-JP" sz="2000" b="1" dirty="0">
                  <a:latin typeface="Courier New" panose="02070309020205020404" pitchFamily="49" charset="0"/>
                  <a:cs typeface="Courier New" panose="02070309020205020404" pitchFamily="49" charset="0"/>
                </a:rPr>
                <a:t>Test scale   |                                             .4258206      0.9571</a:t>
              </a:r>
            </a:p>
            <a:p>
              <a:r>
                <a:rPr lang="en-GB" altLang="ja-JP" sz="2000" b="1" dirty="0" smtClean="0">
                  <a:latin typeface="Courier New" panose="02070309020205020404" pitchFamily="49" charset="0"/>
                  <a:cs typeface="Courier New" panose="02070309020205020404" pitchFamily="49" charset="0"/>
                </a:rPr>
                <a:t>-------------------------------------------------------------------------------</a:t>
              </a:r>
              <a:endParaRPr lang="en-GB" altLang="ja-JP" sz="2000" b="1" dirty="0">
                <a:latin typeface="Courier New" panose="02070309020205020404" pitchFamily="49" charset="0"/>
                <a:cs typeface="Courier New" panose="02070309020205020404" pitchFamily="49" charset="0"/>
              </a:endParaRPr>
            </a:p>
          </p:txBody>
        </p:sp>
      </p:grpSp>
      <p:sp>
        <p:nvSpPr>
          <p:cNvPr id="12" name="角丸四角形吹き出し 7"/>
          <p:cNvSpPr/>
          <p:nvPr/>
        </p:nvSpPr>
        <p:spPr>
          <a:xfrm>
            <a:off x="14246269" y="6898201"/>
            <a:ext cx="4015128" cy="1404013"/>
          </a:xfrm>
          <a:prstGeom prst="wedgeRoundRectCallout">
            <a:avLst>
              <a:gd name="adj1" fmla="val -37274"/>
              <a:gd name="adj2" fmla="val 92642"/>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dirty="0" smtClean="0">
                <a:latin typeface="游ゴシック Medium" panose="020B0500000000000000" pitchFamily="50" charset="-128"/>
                <a:ea typeface="游ゴシック Medium" panose="020B0500000000000000" pitchFamily="50" charset="-128"/>
              </a:rPr>
              <a:t>項目</a:t>
            </a:r>
            <a:r>
              <a:rPr kumimoji="1" lang="en-US" altLang="ja-JP" sz="2400" dirty="0" smtClean="0">
                <a:latin typeface="游ゴシック Medium" panose="020B0500000000000000" pitchFamily="50" charset="-128"/>
                <a:ea typeface="游ゴシック Medium" panose="020B0500000000000000" pitchFamily="50" charset="-128"/>
              </a:rPr>
              <a:t>33</a:t>
            </a:r>
            <a:r>
              <a:rPr kumimoji="1" lang="ja-JP" altLang="en-US" sz="2400" dirty="0" smtClean="0">
                <a:latin typeface="游ゴシック Medium" panose="020B0500000000000000" pitchFamily="50" charset="-128"/>
                <a:ea typeface="游ゴシック Medium" panose="020B0500000000000000" pitchFamily="50" charset="-128"/>
              </a:rPr>
              <a:t>と</a:t>
            </a:r>
            <a:r>
              <a:rPr lang="en-US" altLang="ja-JP" sz="2400" dirty="0" smtClean="0">
                <a:latin typeface="游ゴシック Medium" panose="020B0500000000000000" pitchFamily="50" charset="-128"/>
                <a:ea typeface="游ゴシック Medium" panose="020B0500000000000000" pitchFamily="50" charset="-128"/>
              </a:rPr>
              <a:t>3</a:t>
            </a:r>
            <a:r>
              <a:rPr lang="en-US" altLang="ja-JP" sz="2400" dirty="0">
                <a:latin typeface="游ゴシック Medium" panose="020B0500000000000000" pitchFamily="50" charset="-128"/>
                <a:ea typeface="游ゴシック Medium" panose="020B0500000000000000" pitchFamily="50" charset="-128"/>
              </a:rPr>
              <a:t>4</a:t>
            </a:r>
            <a:r>
              <a:rPr kumimoji="1" lang="ja-JP" altLang="en-US" sz="2400" dirty="0" err="1" smtClean="0">
                <a:latin typeface="游ゴシック Medium" panose="020B0500000000000000" pitchFamily="50" charset="-128"/>
                <a:ea typeface="游ゴシック Medium" panose="020B0500000000000000" pitchFamily="50" charset="-128"/>
              </a:rPr>
              <a:t>を除</a:t>
            </a:r>
            <a:r>
              <a:rPr kumimoji="1" lang="ja-JP" altLang="en-US" sz="2400" dirty="0" smtClean="0">
                <a:latin typeface="游ゴシック Medium" panose="020B0500000000000000" pitchFamily="50" charset="-128"/>
                <a:ea typeface="游ゴシック Medium" panose="020B0500000000000000" pitchFamily="50" charset="-128"/>
              </a:rPr>
              <a:t>外した時に、わずかに</a:t>
            </a:r>
            <a:r>
              <a:rPr kumimoji="1" lang="en-US" altLang="ja-JP" sz="2400" dirty="0" smtClean="0">
                <a:latin typeface="游ゴシック Medium" panose="020B0500000000000000" pitchFamily="50" charset="-128"/>
                <a:ea typeface="游ゴシック Medium" panose="020B0500000000000000" pitchFamily="50" charset="-128"/>
              </a:rPr>
              <a:t>α</a:t>
            </a:r>
            <a:r>
              <a:rPr kumimoji="1" lang="ja-JP" altLang="en-US" sz="2400" dirty="0" smtClean="0">
                <a:latin typeface="游ゴシック Medium" panose="020B0500000000000000" pitchFamily="50" charset="-128"/>
                <a:ea typeface="游ゴシック Medium" panose="020B0500000000000000" pitchFamily="50" charset="-128"/>
              </a:rPr>
              <a:t>の値が高くなる。</a:t>
            </a:r>
            <a:endParaRPr kumimoji="1" lang="ja-JP" altLang="en-US" sz="2400" dirty="0">
              <a:latin typeface="游ゴシック Medium" panose="020B0500000000000000" pitchFamily="50" charset="-128"/>
              <a:ea typeface="游ゴシック Medium" panose="020B0500000000000000" pitchFamily="50" charset="-128"/>
            </a:endParaRPr>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1976593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Principal </a:t>
            </a:r>
            <a:r>
              <a:rPr lang="en-US" altLang="ja-JP" dirty="0"/>
              <a:t>component analysis</a:t>
            </a:r>
            <a:endParaRPr kumimoji="1" lang="ja-JP" altLang="en-US" dirty="0"/>
          </a:p>
        </p:txBody>
      </p:sp>
      <p:sp>
        <p:nvSpPr>
          <p:cNvPr id="5" name="Slide Number Placeholder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22</a:t>
            </a:fld>
            <a:endParaRPr kumimoji="0" lang="en-US"/>
          </a:p>
        </p:txBody>
      </p:sp>
      <p:grpSp>
        <p:nvGrpSpPr>
          <p:cNvPr id="6" name="グループ化 4"/>
          <p:cNvGrpSpPr/>
          <p:nvPr/>
        </p:nvGrpSpPr>
        <p:grpSpPr>
          <a:xfrm>
            <a:off x="1238250" y="2687231"/>
            <a:ext cx="14402803" cy="7395229"/>
            <a:chOff x="754810" y="1586095"/>
            <a:chExt cx="14402803" cy="7395229"/>
          </a:xfrm>
        </p:grpSpPr>
        <p:sp>
          <p:nvSpPr>
            <p:cNvPr id="7" name="正方形/長方形 5"/>
            <p:cNvSpPr/>
            <p:nvPr/>
          </p:nvSpPr>
          <p:spPr>
            <a:xfrm>
              <a:off x="754810" y="1586095"/>
              <a:ext cx="14402803" cy="739522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8" name="コンテンツ プレースホルダー 2"/>
            <p:cNvSpPr txBox="1">
              <a:spLocks/>
            </p:cNvSpPr>
            <p:nvPr/>
          </p:nvSpPr>
          <p:spPr>
            <a:xfrm>
              <a:off x="1028700" y="1814695"/>
              <a:ext cx="13647650" cy="7166629"/>
            </a:xfrm>
            <a:prstGeom prst="rect">
              <a:avLst/>
            </a:prstGeom>
          </p:spPr>
          <p:txBody>
            <a:bodyPr>
              <a:noAutofit/>
            </a:bodyPr>
            <a:lst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GB" altLang="ja-JP" b="1" dirty="0" smtClean="0">
                  <a:latin typeface="Courier New" panose="02070309020205020404" pitchFamily="49" charset="0"/>
                  <a:cs typeface="Courier New" panose="02070309020205020404" pitchFamily="49" charset="0"/>
                </a:rPr>
                <a:t>.pca </a:t>
              </a:r>
              <a:r>
                <a:rPr lang="en-GB" altLang="ja-JP" b="1" dirty="0">
                  <a:latin typeface="Courier New" panose="02070309020205020404" pitchFamily="49" charset="0"/>
                  <a:cs typeface="Courier New" panose="02070309020205020404" pitchFamily="49" charset="0"/>
                </a:rPr>
                <a:t>sc1-sc34,components(1)</a:t>
              </a:r>
            </a:p>
            <a:p>
              <a:r>
                <a:rPr lang="en-US" altLang="ja-JP" sz="2000" b="1" dirty="0">
                  <a:latin typeface="Courier New" panose="02070309020205020404" pitchFamily="49" charset="0"/>
                  <a:cs typeface="Courier New" panose="02070309020205020404" pitchFamily="49" charset="0"/>
                </a:rPr>
                <a:t>Principal components/correlation                 Number of </a:t>
              </a:r>
              <a:r>
                <a:rPr lang="en-US" altLang="ja-JP" sz="2000" b="1" dirty="0" err="1">
                  <a:latin typeface="Courier New" panose="02070309020205020404" pitchFamily="49" charset="0"/>
                  <a:cs typeface="Courier New" panose="02070309020205020404" pitchFamily="49" charset="0"/>
                </a:rPr>
                <a:t>obs</a:t>
              </a:r>
              <a:r>
                <a:rPr lang="en-US" altLang="ja-JP" sz="2000" b="1" dirty="0">
                  <a:latin typeface="Courier New" panose="02070309020205020404" pitchFamily="49" charset="0"/>
                  <a:cs typeface="Courier New" panose="02070309020205020404" pitchFamily="49" charset="0"/>
                </a:rPr>
                <a:t>    =      9,097</a:t>
              </a:r>
            </a:p>
            <a:p>
              <a:r>
                <a:rPr lang="en-US" altLang="ja-JP" sz="2000" b="1" dirty="0">
                  <a:latin typeface="Courier New" panose="02070309020205020404" pitchFamily="49" charset="0"/>
                  <a:cs typeface="Courier New" panose="02070309020205020404" pitchFamily="49" charset="0"/>
                </a:rPr>
                <a:t>                                                 Number of comp.  =          1</a:t>
              </a:r>
            </a:p>
            <a:p>
              <a:r>
                <a:rPr lang="en-US" altLang="ja-JP" sz="2000" b="1" dirty="0">
                  <a:latin typeface="Courier New" panose="02070309020205020404" pitchFamily="49" charset="0"/>
                  <a:cs typeface="Courier New" panose="02070309020205020404" pitchFamily="49" charset="0"/>
                </a:rPr>
                <a:t>                                                 Trace            =         34</a:t>
              </a:r>
            </a:p>
            <a:p>
              <a:r>
                <a:rPr lang="en-US" altLang="ja-JP" sz="2000" b="1" dirty="0">
                  <a:latin typeface="Courier New" panose="02070309020205020404" pitchFamily="49" charset="0"/>
                  <a:cs typeface="Courier New" panose="02070309020205020404" pitchFamily="49" charset="0"/>
                </a:rPr>
                <a:t>    Rotation: (</a:t>
              </a:r>
              <a:r>
                <a:rPr lang="en-US" altLang="ja-JP" sz="2000" b="1" dirty="0" err="1">
                  <a:latin typeface="Courier New" panose="02070309020205020404" pitchFamily="49" charset="0"/>
                  <a:cs typeface="Courier New" panose="02070309020205020404" pitchFamily="49" charset="0"/>
                </a:rPr>
                <a:t>unrotated</a:t>
              </a:r>
              <a:r>
                <a:rPr lang="en-US" altLang="ja-JP" sz="2000" b="1" dirty="0">
                  <a:latin typeface="Courier New" panose="02070309020205020404" pitchFamily="49" charset="0"/>
                  <a:cs typeface="Courier New" panose="02070309020205020404" pitchFamily="49" charset="0"/>
                </a:rPr>
                <a:t> = principal)            Rho              =     0.4234</a:t>
              </a:r>
            </a:p>
            <a:p>
              <a:endParaRPr lang="en-GB" altLang="ja-JP" sz="2000" b="1" dirty="0">
                <a:latin typeface="Courier New" panose="02070309020205020404" pitchFamily="49" charset="0"/>
                <a:cs typeface="Courier New" panose="02070309020205020404" pitchFamily="49" charset="0"/>
              </a:endParaRPr>
            </a:p>
            <a:p>
              <a:r>
                <a:rPr lang="en-GB" altLang="ja-JP" sz="2000" b="1" dirty="0">
                  <a:latin typeface="Courier New" panose="02070309020205020404" pitchFamily="49" charset="0"/>
                  <a:cs typeface="Courier New" panose="02070309020205020404" pitchFamily="49" charset="0"/>
                </a:rPr>
                <a:t>    --------------------------------------------------------------------------</a:t>
              </a:r>
            </a:p>
            <a:p>
              <a:r>
                <a:rPr lang="en-GB" altLang="ja-JP" sz="2000" b="1" dirty="0">
                  <a:latin typeface="Courier New" panose="02070309020205020404" pitchFamily="49" charset="0"/>
                  <a:cs typeface="Courier New" panose="02070309020205020404" pitchFamily="49" charset="0"/>
                </a:rPr>
                <a:t>       Component |   Eigenvalue   Difference         Proportion   Cumulative</a:t>
              </a:r>
            </a:p>
            <a:p>
              <a:r>
                <a:rPr lang="en-GB" altLang="ja-JP" sz="2000" b="1" dirty="0">
                  <a:latin typeface="Courier New" panose="02070309020205020404" pitchFamily="49" charset="0"/>
                  <a:cs typeface="Courier New" panose="02070309020205020404" pitchFamily="49" charset="0"/>
                </a:rPr>
                <a:t>    -------------+------------------------------------------------------------</a:t>
              </a:r>
            </a:p>
            <a:p>
              <a:r>
                <a:rPr lang="en-GB" altLang="ja-JP" sz="2000" b="1" dirty="0">
                  <a:latin typeface="Courier New" panose="02070309020205020404" pitchFamily="49" charset="0"/>
                  <a:cs typeface="Courier New" panose="02070309020205020404" pitchFamily="49" charset="0"/>
                </a:rPr>
                <a:t> </a:t>
              </a:r>
              <a:r>
                <a:rPr lang="en-GB" altLang="ja-JP" sz="2000" b="1" dirty="0" smtClean="0">
                  <a:latin typeface="Courier New" panose="02070309020205020404" pitchFamily="49" charset="0"/>
                  <a:cs typeface="Courier New" panose="02070309020205020404" pitchFamily="49" charset="0"/>
                </a:rPr>
                <a:t>          </a:t>
              </a:r>
              <a:r>
                <a:rPr lang="en-GB" altLang="ja-JP" sz="2000" b="1" dirty="0" smtClean="0">
                  <a:solidFill>
                    <a:srgbClr val="C00000"/>
                  </a:solidFill>
                  <a:latin typeface="Courier New" panose="02070309020205020404" pitchFamily="49" charset="0"/>
                  <a:cs typeface="Courier New" panose="02070309020205020404" pitchFamily="49" charset="0"/>
                </a:rPr>
                <a:t>Comp1 </a:t>
              </a:r>
              <a:r>
                <a:rPr lang="en-GB" altLang="ja-JP" sz="2000" b="1" dirty="0">
                  <a:solidFill>
                    <a:srgbClr val="C00000"/>
                  </a:solidFill>
                  <a:latin typeface="Courier New" panose="02070309020205020404" pitchFamily="49" charset="0"/>
                  <a:cs typeface="Courier New" panose="02070309020205020404" pitchFamily="49" charset="0"/>
                </a:rPr>
                <a:t>|      14.3964      13.0759             0.4234       0.4234</a:t>
              </a:r>
            </a:p>
            <a:p>
              <a:r>
                <a:rPr lang="en-GB" altLang="ja-JP" sz="2000" b="1" dirty="0">
                  <a:latin typeface="Courier New" panose="02070309020205020404" pitchFamily="49" charset="0"/>
                  <a:cs typeface="Courier New" panose="02070309020205020404" pitchFamily="49" charset="0"/>
                </a:rPr>
                <a:t>           Comp2 |      1.32043      .147751             0.0388       0.4623</a:t>
              </a:r>
            </a:p>
            <a:p>
              <a:r>
                <a:rPr lang="en-GB" altLang="ja-JP" sz="2000" b="1" dirty="0">
                  <a:latin typeface="Courier New" panose="02070309020205020404" pitchFamily="49" charset="0"/>
                  <a:cs typeface="Courier New" panose="02070309020205020404" pitchFamily="49" charset="0"/>
                </a:rPr>
                <a:t>           Comp3 |      1.17268      .210003             0.0345       0.4967</a:t>
              </a:r>
            </a:p>
            <a:p>
              <a:r>
                <a:rPr lang="en-GB" altLang="ja-JP" sz="2000" b="1" dirty="0">
                  <a:latin typeface="Courier New" panose="02070309020205020404" pitchFamily="49" charset="0"/>
                  <a:cs typeface="Courier New" panose="02070309020205020404" pitchFamily="49" charset="0"/>
                </a:rPr>
                <a:t>           Comp4 |      .962681    .00891306             0.0283       0.5251</a:t>
              </a:r>
            </a:p>
            <a:p>
              <a:r>
                <a:rPr lang="en-GB" altLang="ja-JP" sz="2000" b="1" dirty="0">
                  <a:latin typeface="Courier New" panose="02070309020205020404" pitchFamily="49" charset="0"/>
                  <a:cs typeface="Courier New" panose="02070309020205020404" pitchFamily="49" charset="0"/>
                </a:rPr>
                <a:t>           Comp5 |      .953768      .119556             0.0281       0.5531</a:t>
              </a:r>
            </a:p>
            <a:p>
              <a:r>
                <a:rPr lang="en-GB" altLang="ja-JP" sz="2000" b="1" dirty="0">
                  <a:latin typeface="Courier New" panose="02070309020205020404" pitchFamily="49" charset="0"/>
                  <a:cs typeface="Courier New" panose="02070309020205020404" pitchFamily="49" charset="0"/>
                </a:rPr>
                <a:t>           Comp6 |      .834212     .0397653             0.0245       0.5777</a:t>
              </a:r>
            </a:p>
            <a:p>
              <a:r>
                <a:rPr lang="en-GB" altLang="ja-JP" sz="2000" b="1" dirty="0">
                  <a:latin typeface="Courier New" panose="02070309020205020404" pitchFamily="49" charset="0"/>
                  <a:cs typeface="Courier New" panose="02070309020205020404" pitchFamily="49" charset="0"/>
                </a:rPr>
                <a:t>           Comp7 |      .794446      .064022             0.0234       0.6010</a:t>
              </a:r>
            </a:p>
            <a:p>
              <a:r>
                <a:rPr lang="en-GB" altLang="ja-JP" sz="2000" b="1" dirty="0">
                  <a:latin typeface="Courier New" panose="02070309020205020404" pitchFamily="49" charset="0"/>
                  <a:cs typeface="Courier New" panose="02070309020205020404" pitchFamily="49" charset="0"/>
                </a:rPr>
                <a:t>           Comp8 |      .730424     .0394853             0.0215       0.6225</a:t>
              </a:r>
            </a:p>
            <a:p>
              <a:r>
                <a:rPr lang="en-GB" altLang="ja-JP" sz="2000" b="1" dirty="0">
                  <a:latin typeface="Courier New" panose="02070309020205020404" pitchFamily="49" charset="0"/>
                  <a:cs typeface="Courier New" panose="02070309020205020404" pitchFamily="49" charset="0"/>
                </a:rPr>
                <a:t>           Comp9 |      .690939    .00668447             0.0203       0.6428</a:t>
              </a:r>
            </a:p>
            <a:p>
              <a:r>
                <a:rPr lang="en-GB" altLang="ja-JP" sz="2000" b="1" dirty="0">
                  <a:latin typeface="Courier New" panose="02070309020205020404" pitchFamily="49" charset="0"/>
                  <a:cs typeface="Courier New" panose="02070309020205020404" pitchFamily="49" charset="0"/>
                </a:rPr>
                <a:t>          Comp10 |      .684254     .0219825             0.0201       0.6629</a:t>
              </a:r>
            </a:p>
          </p:txBody>
        </p:sp>
      </p:grpSp>
      <p:sp>
        <p:nvSpPr>
          <p:cNvPr id="9" name="角丸四角形吹き出し 7"/>
          <p:cNvSpPr/>
          <p:nvPr/>
        </p:nvSpPr>
        <p:spPr>
          <a:xfrm>
            <a:off x="13976807" y="3601288"/>
            <a:ext cx="4141164" cy="3676649"/>
          </a:xfrm>
          <a:prstGeom prst="wedgeRoundRectCallout">
            <a:avLst>
              <a:gd name="adj1" fmla="val -42493"/>
              <a:gd name="adj2" fmla="val 5533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2400" dirty="0">
                <a:latin typeface="游ゴシック Medium" panose="020B0500000000000000" pitchFamily="50" charset="-128"/>
                <a:ea typeface="游ゴシック Medium" panose="020B0500000000000000" pitchFamily="50" charset="-128"/>
              </a:rPr>
              <a:t>Eigenvalue</a:t>
            </a:r>
            <a:r>
              <a:rPr lang="ja-JP" altLang="en-US" sz="2400" dirty="0">
                <a:latin typeface="游ゴシック Medium" panose="020B0500000000000000" pitchFamily="50" charset="-128"/>
                <a:ea typeface="游ゴシック Medium" panose="020B0500000000000000" pitchFamily="50" charset="-128"/>
              </a:rPr>
              <a:t>の減衰は、</a:t>
            </a:r>
            <a:r>
              <a:rPr lang="en-US" altLang="ja-JP" sz="2400" dirty="0" smtClean="0">
                <a:latin typeface="游ゴシック Medium" panose="020B0500000000000000" pitchFamily="50" charset="-128"/>
                <a:ea typeface="游ゴシック Medium" panose="020B0500000000000000" pitchFamily="50" charset="-128"/>
              </a:rPr>
              <a:t>14.4, 1.3, 1.2…</a:t>
            </a:r>
            <a:endParaRPr lang="en-US" altLang="ja-JP" sz="2400" dirty="0">
              <a:latin typeface="游ゴシック Medium" panose="020B0500000000000000" pitchFamily="50" charset="-128"/>
              <a:ea typeface="游ゴシック Medium" panose="020B0500000000000000" pitchFamily="50" charset="-128"/>
            </a:endParaRPr>
          </a:p>
          <a:p>
            <a:r>
              <a:rPr lang="en-US" altLang="ja-JP" sz="2400" dirty="0">
                <a:latin typeface="游ゴシック Medium" panose="020B0500000000000000" pitchFamily="50" charset="-128"/>
                <a:ea typeface="游ゴシック Medium" panose="020B0500000000000000" pitchFamily="50" charset="-128"/>
              </a:rPr>
              <a:t>1</a:t>
            </a:r>
            <a:r>
              <a:rPr lang="ja-JP" altLang="en-US" sz="2400" dirty="0">
                <a:latin typeface="游ゴシック Medium" panose="020B0500000000000000" pitchFamily="50" charset="-128"/>
                <a:ea typeface="游ゴシック Medium" panose="020B0500000000000000" pitchFamily="50" charset="-128"/>
              </a:rPr>
              <a:t>つ目の</a:t>
            </a:r>
            <a:r>
              <a:rPr lang="en-US" altLang="ja-JP" sz="2400" dirty="0">
                <a:latin typeface="游ゴシック Medium" panose="020B0500000000000000" pitchFamily="50" charset="-128"/>
                <a:ea typeface="游ゴシック Medium" panose="020B0500000000000000" pitchFamily="50" charset="-128"/>
              </a:rPr>
              <a:t>component</a:t>
            </a:r>
            <a:r>
              <a:rPr lang="ja-JP" altLang="en-US" sz="2400" dirty="0">
                <a:latin typeface="游ゴシック Medium" panose="020B0500000000000000" pitchFamily="50" charset="-128"/>
                <a:ea typeface="游ゴシック Medium" panose="020B0500000000000000" pitchFamily="50" charset="-128"/>
              </a:rPr>
              <a:t>で分散の約</a:t>
            </a:r>
            <a:r>
              <a:rPr lang="en-US" altLang="ja-JP" sz="2400" dirty="0" smtClean="0">
                <a:latin typeface="游ゴシック Medium" panose="020B0500000000000000" pitchFamily="50" charset="-128"/>
                <a:ea typeface="游ゴシック Medium" panose="020B0500000000000000" pitchFamily="50" charset="-128"/>
              </a:rPr>
              <a:t>42</a:t>
            </a:r>
            <a:r>
              <a:rPr lang="ja-JP" altLang="en-US" sz="2400" dirty="0" smtClean="0">
                <a:latin typeface="游ゴシック Medium" panose="020B0500000000000000" pitchFamily="50" charset="-128"/>
                <a:ea typeface="游ゴシック Medium" panose="020B0500000000000000" pitchFamily="50" charset="-128"/>
              </a:rPr>
              <a:t>％</a:t>
            </a:r>
            <a:r>
              <a:rPr lang="ja-JP" altLang="en-US" sz="2400" dirty="0">
                <a:latin typeface="游ゴシック Medium" panose="020B0500000000000000" pitchFamily="50" charset="-128"/>
                <a:ea typeface="游ゴシック Medium" panose="020B0500000000000000" pitchFamily="50" charset="-128"/>
              </a:rPr>
              <a:t>を説明している。（</a:t>
            </a:r>
            <a:r>
              <a:rPr lang="en-US" altLang="ja-JP" sz="2400" dirty="0" err="1">
                <a:latin typeface="游ゴシック Medium" panose="020B0500000000000000" pitchFamily="50" charset="-128"/>
                <a:ea typeface="游ゴシック Medium" panose="020B0500000000000000" pitchFamily="50" charset="-128"/>
              </a:rPr>
              <a:t>unidimensionality</a:t>
            </a:r>
            <a:r>
              <a:rPr lang="ja-JP" altLang="en-US" sz="2400" dirty="0">
                <a:latin typeface="游ゴシック Medium" panose="020B0500000000000000" pitchFamily="50" charset="-128"/>
                <a:ea typeface="游ゴシック Medium" panose="020B0500000000000000" pitchFamily="50" charset="-128"/>
              </a:rPr>
              <a:t>の仮定については、最低でも</a:t>
            </a:r>
            <a:r>
              <a:rPr lang="en-US" altLang="ja-JP" sz="2400" dirty="0">
                <a:latin typeface="游ゴシック Medium" panose="020B0500000000000000" pitchFamily="50" charset="-128"/>
                <a:ea typeface="游ゴシック Medium" panose="020B0500000000000000" pitchFamily="50" charset="-128"/>
              </a:rPr>
              <a:t>20</a:t>
            </a:r>
            <a:r>
              <a:rPr lang="ja-JP" altLang="en-US" sz="2400" dirty="0">
                <a:latin typeface="游ゴシック Medium" panose="020B0500000000000000" pitchFamily="50" charset="-128"/>
                <a:ea typeface="游ゴシック Medium" panose="020B0500000000000000" pitchFamily="50" charset="-128"/>
              </a:rPr>
              <a:t>％以上と言われている：</a:t>
            </a:r>
            <a:r>
              <a:rPr lang="en-US" altLang="ja-JP" sz="2400" dirty="0">
                <a:latin typeface="游ゴシック Medium" panose="020B0500000000000000" pitchFamily="50" charset="-128"/>
                <a:ea typeface="游ゴシック Medium" panose="020B0500000000000000" pitchFamily="50" charset="-128"/>
              </a:rPr>
              <a:t>Nguyen et al., 2014</a:t>
            </a:r>
            <a:r>
              <a:rPr lang="ja-JP" altLang="en-US" sz="2400" dirty="0">
                <a:latin typeface="游ゴシック Medium" panose="020B0500000000000000" pitchFamily="50" charset="-128"/>
                <a:ea typeface="游ゴシック Medium" panose="020B0500000000000000" pitchFamily="50" charset="-128"/>
              </a:rPr>
              <a:t>）</a:t>
            </a:r>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33029807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Ordered response models</a:t>
            </a:r>
            <a:endParaRPr kumimoji="1" lang="ja-JP" altLang="en-US" dirty="0"/>
          </a:p>
        </p:txBody>
      </p:sp>
      <p:sp>
        <p:nvSpPr>
          <p:cNvPr id="5" name="Slide Number Placeholder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23</a:t>
            </a:fld>
            <a:endParaRPr kumimoji="0" lang="en-US"/>
          </a:p>
        </p:txBody>
      </p:sp>
      <p:sp>
        <p:nvSpPr>
          <p:cNvPr id="6" name="Rectangle 5"/>
          <p:cNvSpPr/>
          <p:nvPr/>
        </p:nvSpPr>
        <p:spPr>
          <a:xfrm>
            <a:off x="1179096" y="3479036"/>
            <a:ext cx="13956631" cy="5509200"/>
          </a:xfrm>
          <a:prstGeom prst="rect">
            <a:avLst/>
          </a:prstGeom>
        </p:spPr>
        <p:txBody>
          <a:bodyPr wrap="square">
            <a:spAutoFit/>
          </a:bodyPr>
          <a:lstStyle/>
          <a:p>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データが多値の場合（</a:t>
            </a: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Likert</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 </a:t>
            </a: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Scale</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など）</a:t>
            </a:r>
            <a:endPar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endParaRPr>
          </a:p>
          <a:p>
            <a:endPar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endParaRPr>
          </a:p>
          <a:p>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＜ラッシュモデル＞</a:t>
            </a:r>
            <a:endPar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endParaRPr>
          </a:p>
          <a:p>
            <a:pPr marL="342900" indent="-342900">
              <a:buFont typeface="Wingdings" panose="05000000000000000000" pitchFamily="2" charset="2"/>
              <a:buChar char="Ø"/>
            </a:pP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Rating</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 </a:t>
            </a: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Scale</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 </a:t>
            </a: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Model</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 </a:t>
            </a: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(RSM;</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 </a:t>
            </a:r>
            <a:r>
              <a:rPr lang="en-GB" altLang="ja-JP" dirty="0">
                <a:latin typeface="游ゴシック Medium" panose="020B0500000000000000" pitchFamily="50" charset="-128"/>
                <a:ea typeface="游ゴシック Medium" panose="020B0500000000000000" pitchFamily="50" charset="-128"/>
                <a:cs typeface="Courier New" panose="02070309020205020404" pitchFamily="49" charset="0"/>
              </a:rPr>
              <a:t>Andrich, 1978)</a:t>
            </a:r>
          </a:p>
          <a:p>
            <a:pPr marL="342900" indent="-342900">
              <a:buFont typeface="Wingdings" panose="05000000000000000000" pitchFamily="2" charset="2"/>
              <a:buChar char="Ø"/>
            </a:pP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Partial</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 </a:t>
            </a: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Credit</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 </a:t>
            </a: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Model</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 </a:t>
            </a: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(PCM;</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 </a:t>
            </a: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Masters,</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 </a:t>
            </a: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1982)</a:t>
            </a:r>
          </a:p>
          <a:p>
            <a:endPar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endParaRPr>
          </a:p>
          <a:p>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a:t>
            </a: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General</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モデル＞</a:t>
            </a:r>
            <a:endPar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endParaRPr>
          </a:p>
          <a:p>
            <a:pPr marL="342900" indent="-342900">
              <a:buFont typeface="Wingdings" panose="05000000000000000000" pitchFamily="2" charset="2"/>
              <a:buChar char="Ø"/>
            </a:pP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Graded Response Model (GRM; </a:t>
            </a:r>
            <a:r>
              <a:rPr lang="en-US" altLang="ja-JP" dirty="0" err="1">
                <a:latin typeface="游ゴシック Medium" panose="020B0500000000000000" pitchFamily="50" charset="-128"/>
                <a:ea typeface="游ゴシック Medium" panose="020B0500000000000000" pitchFamily="50" charset="-128"/>
                <a:cs typeface="Courier New" panose="02070309020205020404" pitchFamily="49" charset="0"/>
              </a:rPr>
              <a:t>Samejima</a:t>
            </a: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 1969)</a:t>
            </a:r>
            <a:endParaRPr lang="en-GB" altLang="ja-JP" dirty="0">
              <a:latin typeface="游ゴシック Medium" panose="020B0500000000000000" pitchFamily="50" charset="-128"/>
              <a:ea typeface="游ゴシック Medium" panose="020B0500000000000000" pitchFamily="50" charset="-128"/>
              <a:cs typeface="Courier New" panose="02070309020205020404" pitchFamily="49" charset="0"/>
            </a:endParaRPr>
          </a:p>
          <a:p>
            <a:pPr marL="342900" indent="-342900">
              <a:buFont typeface="Wingdings" panose="05000000000000000000" pitchFamily="2" charset="2"/>
              <a:buChar char="Ø"/>
            </a:pPr>
            <a:endParaRPr lang="en-GB" altLang="ja-JP" dirty="0">
              <a:latin typeface="游ゴシック Medium" panose="020B0500000000000000" pitchFamily="50" charset="-128"/>
              <a:ea typeface="游ゴシック Medium" panose="020B0500000000000000" pitchFamily="50" charset="-128"/>
              <a:cs typeface="Courier New" panose="02070309020205020404" pitchFamily="49" charset="0"/>
            </a:endParaRPr>
          </a:p>
          <a:p>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a:t>
            </a:r>
            <a:r>
              <a:rPr lang="en-GB" altLang="ja-JP" dirty="0">
                <a:latin typeface="游ゴシック Medium" panose="020B0500000000000000" pitchFamily="50" charset="-128"/>
                <a:ea typeface="游ゴシック Medium" panose="020B0500000000000000" pitchFamily="50" charset="-128"/>
                <a:cs typeface="Courier New" panose="02070309020205020404" pitchFamily="49" charset="0"/>
              </a:rPr>
              <a:t>Stata14</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では、</a:t>
            </a: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unordered categorical model</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も扱うことができる</a:t>
            </a:r>
            <a:endPar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endParaRPr>
          </a:p>
          <a:p>
            <a:pPr marL="342900" indent="-342900">
              <a:buFont typeface="Wingdings" panose="05000000000000000000" pitchFamily="2" charset="2"/>
              <a:buChar char="Ø"/>
            </a:pP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Nominal</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 </a:t>
            </a: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Response</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 </a:t>
            </a: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Model</a:t>
            </a:r>
            <a:r>
              <a:rPr lang="ja-JP" altLang="en-US" dirty="0">
                <a:latin typeface="游ゴシック Medium" panose="020B0500000000000000" pitchFamily="50" charset="-128"/>
                <a:ea typeface="游ゴシック Medium" panose="020B0500000000000000" pitchFamily="50" charset="-128"/>
                <a:cs typeface="Courier New" panose="02070309020205020404" pitchFamily="49" charset="0"/>
              </a:rPr>
              <a:t> </a:t>
            </a:r>
            <a:r>
              <a:rPr lang="en-US" altLang="ja-JP" dirty="0">
                <a:latin typeface="游ゴシック Medium" panose="020B0500000000000000" pitchFamily="50" charset="-128"/>
                <a:ea typeface="游ゴシック Medium" panose="020B0500000000000000" pitchFamily="50" charset="-128"/>
                <a:cs typeface="Courier New" panose="02070309020205020404" pitchFamily="49" charset="0"/>
              </a:rPr>
              <a:t>(NRM; Bock, 1972; Baker 1992)</a:t>
            </a:r>
            <a:endParaRPr lang="en-GB" altLang="ja-JP" dirty="0">
              <a:latin typeface="游ゴシック Medium" panose="020B0500000000000000" pitchFamily="50" charset="-128"/>
              <a:ea typeface="游ゴシック Medium" panose="020B0500000000000000" pitchFamily="50" charset="-128"/>
              <a:cs typeface="Courier New" panose="02070309020205020404" pitchFamily="49" charset="0"/>
            </a:endParaRPr>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270213378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latin typeface="游ゴシック Medium" panose="020B0500000000000000" pitchFamily="50" charset="-128"/>
                <a:ea typeface="游ゴシック Medium" panose="020B0500000000000000" pitchFamily="50" charset="-128"/>
              </a:rPr>
              <a:t>モデルの比較</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5" name="Slide Number Placeholder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24</a:t>
            </a:fld>
            <a:endParaRPr kumimoji="0" lang="en-US"/>
          </a:p>
        </p:txBody>
      </p:sp>
      <p:sp>
        <p:nvSpPr>
          <p:cNvPr id="6" name="Rectangle 5"/>
          <p:cNvSpPr/>
          <p:nvPr/>
        </p:nvSpPr>
        <p:spPr>
          <a:xfrm>
            <a:off x="1058779" y="3561347"/>
            <a:ext cx="8061158" cy="54382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7" name="Rectangle 6"/>
          <p:cNvSpPr/>
          <p:nvPr/>
        </p:nvSpPr>
        <p:spPr>
          <a:xfrm>
            <a:off x="9480884" y="3561347"/>
            <a:ext cx="8061158" cy="54382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8" name="Pentagon 7"/>
          <p:cNvSpPr/>
          <p:nvPr/>
        </p:nvSpPr>
        <p:spPr>
          <a:xfrm>
            <a:off x="1010652" y="3392905"/>
            <a:ext cx="7146758" cy="1034716"/>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r>
              <a:rPr lang="ja-JP" altLang="en-US" b="1" dirty="0" smtClean="0"/>
              <a:t>　</a:t>
            </a:r>
            <a:r>
              <a:rPr lang="en-US" altLang="ja-JP" b="1" dirty="0" smtClean="0"/>
              <a:t>Rating </a:t>
            </a:r>
            <a:r>
              <a:rPr lang="en-US" altLang="ja-JP" b="1" dirty="0"/>
              <a:t>Scale Model (RSM)</a:t>
            </a:r>
            <a:endParaRPr kumimoji="1" lang="ja-JP" altLang="en-US" b="1" dirty="0"/>
          </a:p>
        </p:txBody>
      </p:sp>
      <p:sp>
        <p:nvSpPr>
          <p:cNvPr id="9" name="Pentagon 8"/>
          <p:cNvSpPr/>
          <p:nvPr/>
        </p:nvSpPr>
        <p:spPr>
          <a:xfrm>
            <a:off x="9440763" y="3424990"/>
            <a:ext cx="7146758" cy="1034716"/>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b="1" dirty="0"/>
              <a:t>Graded response model (GRM)</a:t>
            </a:r>
            <a:endParaRPr kumimoji="1" lang="ja-JP" altLang="en-US" b="1" dirty="0"/>
          </a:p>
        </p:txBody>
      </p:sp>
      <p:sp>
        <p:nvSpPr>
          <p:cNvPr id="10" name="テキスト プレースホルダー 8"/>
          <p:cNvSpPr txBox="1">
            <a:spLocks/>
          </p:cNvSpPr>
          <p:nvPr/>
        </p:nvSpPr>
        <p:spPr>
          <a:xfrm>
            <a:off x="1474535" y="4921196"/>
            <a:ext cx="6851923" cy="3415450"/>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r>
              <a:rPr lang="en-US" altLang="ja-JP" sz="3200" dirty="0" smtClean="0">
                <a:solidFill>
                  <a:schemeClr val="bg1"/>
                </a:solidFill>
                <a:latin typeface="游ゴシック Medium" panose="020B0500000000000000" pitchFamily="50" charset="-128"/>
                <a:ea typeface="游ゴシック Medium" panose="020B0500000000000000" pitchFamily="50" charset="-128"/>
              </a:rPr>
              <a:t>1 parameter logistic model</a:t>
            </a:r>
            <a:r>
              <a:rPr lang="ja-JP" altLang="en-US" sz="3200" dirty="0" smtClean="0">
                <a:solidFill>
                  <a:schemeClr val="bg1"/>
                </a:solidFill>
                <a:latin typeface="游ゴシック Medium" panose="020B0500000000000000" pitchFamily="50" charset="-128"/>
                <a:ea typeface="游ゴシック Medium" panose="020B0500000000000000" pitchFamily="50" charset="-128"/>
              </a:rPr>
              <a:t>を</a:t>
            </a:r>
            <a:r>
              <a:rPr lang="en-US" altLang="ja-JP" sz="3200" dirty="0" smtClean="0">
                <a:solidFill>
                  <a:schemeClr val="bg1"/>
                </a:solidFill>
                <a:latin typeface="游ゴシック Medium" panose="020B0500000000000000" pitchFamily="50" charset="-128"/>
                <a:ea typeface="游ゴシック Medium" panose="020B0500000000000000" pitchFamily="50" charset="-128"/>
              </a:rPr>
              <a:t>ordered categorical items</a:t>
            </a:r>
            <a:r>
              <a:rPr lang="ja-JP" altLang="en-US" sz="3200" dirty="0" smtClean="0">
                <a:solidFill>
                  <a:schemeClr val="bg1"/>
                </a:solidFill>
                <a:latin typeface="游ゴシック Medium" panose="020B0500000000000000" pitchFamily="50" charset="-128"/>
                <a:ea typeface="游ゴシック Medium" panose="020B0500000000000000" pitchFamily="50" charset="-128"/>
              </a:rPr>
              <a:t>に適用したもの。</a:t>
            </a:r>
            <a:r>
              <a:rPr lang="en-US" altLang="ja-JP" sz="3200" dirty="0" smtClean="0">
                <a:solidFill>
                  <a:schemeClr val="bg1"/>
                </a:solidFill>
                <a:latin typeface="游ゴシック Medium" panose="020B0500000000000000" pitchFamily="50" charset="-128"/>
                <a:ea typeface="游ゴシック Medium" panose="020B0500000000000000" pitchFamily="50" charset="-128"/>
              </a:rPr>
              <a:t>Discrimination</a:t>
            </a:r>
            <a:r>
              <a:rPr lang="ja-JP" altLang="en-US" sz="3200" dirty="0" smtClean="0">
                <a:solidFill>
                  <a:schemeClr val="bg1"/>
                </a:solidFill>
                <a:latin typeface="游ゴシック Medium" panose="020B0500000000000000" pitchFamily="50" charset="-128"/>
                <a:ea typeface="游ゴシック Medium" panose="020B0500000000000000" pitchFamily="50" charset="-128"/>
              </a:rPr>
              <a:t>の値は</a:t>
            </a:r>
            <a:r>
              <a:rPr lang="en-US" altLang="ja-JP" sz="3200" dirty="0" smtClean="0">
                <a:solidFill>
                  <a:schemeClr val="bg1"/>
                </a:solidFill>
                <a:latin typeface="游ゴシック Medium" panose="020B0500000000000000" pitchFamily="50" charset="-128"/>
                <a:ea typeface="游ゴシック Medium" panose="020B0500000000000000" pitchFamily="50" charset="-128"/>
              </a:rPr>
              <a:t>1</a:t>
            </a:r>
            <a:r>
              <a:rPr lang="ja-JP" altLang="en-US" sz="3200" dirty="0" smtClean="0">
                <a:solidFill>
                  <a:schemeClr val="bg1"/>
                </a:solidFill>
                <a:latin typeface="游ゴシック Medium" panose="020B0500000000000000" pitchFamily="50" charset="-128"/>
                <a:ea typeface="游ゴシック Medium" panose="020B0500000000000000" pitchFamily="50" charset="-128"/>
              </a:rPr>
              <a:t>つのみ推定される。また、</a:t>
            </a:r>
            <a:r>
              <a:rPr lang="en-US" altLang="ja-JP" sz="3200" dirty="0" smtClean="0">
                <a:solidFill>
                  <a:schemeClr val="bg1"/>
                </a:solidFill>
                <a:latin typeface="游ゴシック Medium" panose="020B0500000000000000" pitchFamily="50" charset="-128"/>
                <a:ea typeface="游ゴシック Medium" panose="020B0500000000000000" pitchFamily="50" charset="-128"/>
              </a:rPr>
              <a:t>Difficulty</a:t>
            </a:r>
            <a:r>
              <a:rPr lang="ja-JP" altLang="en-US" sz="3200" dirty="0" smtClean="0">
                <a:solidFill>
                  <a:schemeClr val="bg1"/>
                </a:solidFill>
                <a:latin typeface="游ゴシック Medium" panose="020B0500000000000000" pitchFamily="50" charset="-128"/>
                <a:ea typeface="游ゴシック Medium" panose="020B0500000000000000" pitchFamily="50" charset="-128"/>
              </a:rPr>
              <a:t>について、推定値の差のパターンは全ての項目で等しい。</a:t>
            </a:r>
            <a:endParaRPr lang="ja-JP" altLang="en-US" sz="3200" dirty="0">
              <a:solidFill>
                <a:schemeClr val="bg1"/>
              </a:solidFill>
              <a:latin typeface="游ゴシック Medium" panose="020B0500000000000000" pitchFamily="50" charset="-128"/>
              <a:ea typeface="游ゴシック Medium" panose="020B0500000000000000" pitchFamily="50" charset="-128"/>
            </a:endParaRPr>
          </a:p>
        </p:txBody>
      </p:sp>
      <p:sp>
        <p:nvSpPr>
          <p:cNvPr id="11" name="テキスト プレースホルダー 10"/>
          <p:cNvSpPr txBox="1">
            <a:spLocks/>
          </p:cNvSpPr>
          <p:nvPr/>
        </p:nvSpPr>
        <p:spPr>
          <a:xfrm>
            <a:off x="10066436" y="4921197"/>
            <a:ext cx="6851923" cy="3415450"/>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r>
              <a:rPr lang="en-US" altLang="ja-JP" sz="3200" smtClean="0">
                <a:solidFill>
                  <a:schemeClr val="bg1"/>
                </a:solidFill>
                <a:latin typeface="游ゴシック Medium" panose="020B0500000000000000" pitchFamily="50" charset="-128"/>
                <a:ea typeface="游ゴシック Medium" panose="020B0500000000000000" pitchFamily="50" charset="-128"/>
              </a:rPr>
              <a:t>2</a:t>
            </a:r>
            <a:r>
              <a:rPr lang="en-GB" altLang="ja-JP" sz="3200" smtClean="0">
                <a:solidFill>
                  <a:schemeClr val="bg1"/>
                </a:solidFill>
                <a:latin typeface="游ゴシック Medium" panose="020B0500000000000000" pitchFamily="50" charset="-128"/>
                <a:ea typeface="游ゴシック Medium" panose="020B0500000000000000" pitchFamily="50" charset="-128"/>
              </a:rPr>
              <a:t> parameter logistic model</a:t>
            </a:r>
            <a:r>
              <a:rPr lang="ja-JP" altLang="en-US" sz="3200" smtClean="0">
                <a:solidFill>
                  <a:schemeClr val="bg1"/>
                </a:solidFill>
                <a:latin typeface="游ゴシック Medium" panose="020B0500000000000000" pitchFamily="50" charset="-128"/>
                <a:ea typeface="游ゴシック Medium" panose="020B0500000000000000" pitchFamily="50" charset="-128"/>
              </a:rPr>
              <a:t>を</a:t>
            </a:r>
            <a:r>
              <a:rPr lang="en-GB" altLang="ja-JP" sz="3200" smtClean="0">
                <a:solidFill>
                  <a:schemeClr val="bg1"/>
                </a:solidFill>
                <a:latin typeface="游ゴシック Medium" panose="020B0500000000000000" pitchFamily="50" charset="-128"/>
                <a:ea typeface="游ゴシック Medium" panose="020B0500000000000000" pitchFamily="50" charset="-128"/>
              </a:rPr>
              <a:t>ordered categorical items</a:t>
            </a:r>
            <a:r>
              <a:rPr lang="ja-JP" altLang="en-US" sz="3200" smtClean="0">
                <a:solidFill>
                  <a:schemeClr val="bg1"/>
                </a:solidFill>
                <a:latin typeface="游ゴシック Medium" panose="020B0500000000000000" pitchFamily="50" charset="-128"/>
                <a:ea typeface="游ゴシック Medium" panose="020B0500000000000000" pitchFamily="50" charset="-128"/>
              </a:rPr>
              <a:t>に適用したもの。各項目に対して個別の</a:t>
            </a:r>
            <a:r>
              <a:rPr lang="en-US" altLang="ja-JP" sz="3200" smtClean="0">
                <a:solidFill>
                  <a:schemeClr val="bg1"/>
                </a:solidFill>
                <a:latin typeface="游ゴシック Medium" panose="020B0500000000000000" pitchFamily="50" charset="-128"/>
                <a:ea typeface="游ゴシック Medium" panose="020B0500000000000000" pitchFamily="50" charset="-128"/>
              </a:rPr>
              <a:t>discrimination, difficulty</a:t>
            </a:r>
            <a:r>
              <a:rPr lang="ja-JP" altLang="en-US" sz="3200" smtClean="0">
                <a:solidFill>
                  <a:schemeClr val="bg1"/>
                </a:solidFill>
                <a:latin typeface="游ゴシック Medium" panose="020B0500000000000000" pitchFamily="50" charset="-128"/>
                <a:ea typeface="游ゴシック Medium" panose="020B0500000000000000" pitchFamily="50" charset="-128"/>
              </a:rPr>
              <a:t>の値を推定する。</a:t>
            </a:r>
            <a:endParaRPr lang="ja-JP" altLang="en-US" sz="3200" dirty="0">
              <a:solidFill>
                <a:schemeClr val="bg1"/>
              </a:solidFill>
              <a:latin typeface="游ゴシック Medium" panose="020B0500000000000000" pitchFamily="50" charset="-128"/>
              <a:ea typeface="游ゴシック Medium" panose="020B0500000000000000" pitchFamily="50" charset="-128"/>
            </a:endParaRPr>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95175003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游ゴシック Medium" panose="020B0500000000000000" pitchFamily="50" charset="-128"/>
                <a:ea typeface="游ゴシック Medium" panose="020B0500000000000000" pitchFamily="50" charset="-128"/>
              </a:rPr>
              <a:t>モデルの比較：</a:t>
            </a:r>
            <a:r>
              <a:rPr lang="en-US" altLang="ja-JP" dirty="0">
                <a:latin typeface="游ゴシック Medium" panose="020B0500000000000000" pitchFamily="50" charset="-128"/>
                <a:ea typeface="游ゴシック Medium" panose="020B0500000000000000" pitchFamily="50" charset="-128"/>
              </a:rPr>
              <a:t>RSM</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25</a:t>
            </a:fld>
            <a:endParaRPr kumimoji="0" lang="en-US"/>
          </a:p>
        </p:txBody>
      </p:sp>
      <p:graphicFrame>
        <p:nvGraphicFramePr>
          <p:cNvPr id="6" name="コンテンツ プレースホルダー 4"/>
          <p:cNvGraphicFramePr>
            <a:graphicFrameLocks/>
          </p:cNvGraphicFramePr>
          <p:nvPr>
            <p:extLst>
              <p:ext uri="{D42A27DB-BD31-4B8C-83A1-F6EECF244321}">
                <p14:modId xmlns:p14="http://schemas.microsoft.com/office/powerpoint/2010/main" val="2866834046"/>
              </p:ext>
            </p:extLst>
          </p:nvPr>
        </p:nvGraphicFramePr>
        <p:xfrm>
          <a:off x="1020394" y="3193055"/>
          <a:ext cx="8526647" cy="6758855"/>
        </p:xfrm>
        <a:graphic>
          <a:graphicData uri="http://schemas.openxmlformats.org/drawingml/2006/table">
            <a:tbl>
              <a:tblPr firstRow="1">
                <a:tableStyleId>{793D81CF-94F2-401A-BA57-92F5A7B2D0C5}</a:tableStyleId>
              </a:tblPr>
              <a:tblGrid>
                <a:gridCol w="865055"/>
                <a:gridCol w="1891093"/>
                <a:gridCol w="1591056"/>
                <a:gridCol w="1920240"/>
                <a:gridCol w="2259203"/>
              </a:tblGrid>
              <a:tr h="514123">
                <a:tc>
                  <a:txBody>
                    <a:bodyPr/>
                    <a:lstStyle/>
                    <a:p>
                      <a:pPr marL="0" marR="0" lvl="0" indent="0" algn="l" defTabSz="1632753" rtl="0" eaLnBrk="1" fontAlgn="ctr" latinLnBrk="0" hangingPunct="1">
                        <a:lnSpc>
                          <a:spcPct val="100000"/>
                        </a:lnSpc>
                        <a:spcBef>
                          <a:spcPts val="0"/>
                        </a:spcBef>
                        <a:spcAft>
                          <a:spcPts val="0"/>
                        </a:spcAft>
                        <a:buClrTx/>
                        <a:buSzTx/>
                        <a:buFontTx/>
                        <a:buNone/>
                        <a:tabLst/>
                        <a:defRPr/>
                      </a:pPr>
                      <a:r>
                        <a:rPr lang="en-US" altLang="ja-JP" sz="2000" u="none" strike="noStrike" dirty="0" smtClean="0">
                          <a:solidFill>
                            <a:schemeClr val="tx1"/>
                          </a:solidFill>
                          <a:effectLst/>
                        </a:rPr>
                        <a:t>item</a:t>
                      </a:r>
                      <a:endParaRPr lang="en-US" altLang="ja-JP" sz="2000" b="0" i="0" u="none" strike="noStrike" dirty="0" smtClean="0">
                        <a:solidFill>
                          <a:schemeClr val="tx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solidFill>
                      <a:schemeClr val="accent1"/>
                    </a:solidFill>
                  </a:tcPr>
                </a:tc>
                <a:tc>
                  <a:txBody>
                    <a:bodyPr/>
                    <a:lstStyle/>
                    <a:p>
                      <a:pPr algn="l" fontAlgn="ctr"/>
                      <a:r>
                        <a:rPr lang="en-GB" altLang="ja-JP" sz="2000" u="none" strike="noStrike" dirty="0" smtClean="0">
                          <a:solidFill>
                            <a:schemeClr val="tx1"/>
                          </a:solidFill>
                          <a:effectLst/>
                        </a:rPr>
                        <a:t>Discrimination</a:t>
                      </a:r>
                      <a:endParaRPr lang="en-GB" altLang="ja-JP" sz="2000" b="1" i="0" u="none" strike="noStrike" dirty="0" smtClean="0">
                        <a:solidFill>
                          <a:schemeClr val="tx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solidFill>
                      <a:schemeClr val="accent1"/>
                    </a:solidFill>
                  </a:tcPr>
                </a:tc>
                <a:tc gridSpan="3">
                  <a:txBody>
                    <a:bodyPr/>
                    <a:lstStyle/>
                    <a:p>
                      <a:pPr marL="0" marR="0" lvl="0" indent="0" algn="ctr" defTabSz="1632753" rtl="0" eaLnBrk="1" fontAlgn="ctr" latinLnBrk="0" hangingPunct="1">
                        <a:lnSpc>
                          <a:spcPct val="100000"/>
                        </a:lnSpc>
                        <a:spcBef>
                          <a:spcPts val="0"/>
                        </a:spcBef>
                        <a:spcAft>
                          <a:spcPts val="0"/>
                        </a:spcAft>
                        <a:buClrTx/>
                        <a:buSzTx/>
                        <a:buFontTx/>
                        <a:buNone/>
                        <a:tabLst/>
                        <a:defRPr/>
                      </a:pPr>
                      <a:r>
                        <a:rPr lang="en-US" altLang="ja-JP" sz="2000" u="none" strike="noStrike" dirty="0" smtClean="0">
                          <a:solidFill>
                            <a:schemeClr val="tx1"/>
                          </a:solidFill>
                          <a:effectLst/>
                        </a:rPr>
                        <a:t>Difficulty</a:t>
                      </a:r>
                      <a:endParaRPr lang="en-US" altLang="ja-JP" sz="2000" b="0" i="0" u="none" strike="noStrike" dirty="0" smtClean="0">
                        <a:solidFill>
                          <a:schemeClr val="tx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solidFill>
                      <a:schemeClr val="accent1"/>
                    </a:solidFill>
                  </a:tcPr>
                </a:tc>
                <a:tc hMerge="1">
                  <a:txBody>
                    <a:bodyPr/>
                    <a:lstStyle/>
                    <a:p>
                      <a:pPr algn="r"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hMerge="1">
                  <a:txBody>
                    <a:bodyPr/>
                    <a:lstStyle/>
                    <a:p>
                      <a:pPr algn="r"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r>
              <a:tr h="514123">
                <a:tc>
                  <a:txBody>
                    <a:bodyPr/>
                    <a:lstStyle/>
                    <a:p>
                      <a:pPr algn="l" fontAlgn="ctr"/>
                      <a:endParaRPr lang="ja-JP" altLang="en-US" sz="2000" b="1"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l" fontAlgn="ctr"/>
                      <a:r>
                        <a:rPr lang="en-US" altLang="ja-JP" sz="2000" u="none" strike="noStrike" dirty="0" smtClean="0">
                          <a:solidFill>
                            <a:sysClr val="windowText" lastClr="000000"/>
                          </a:solidFill>
                          <a:effectLst/>
                        </a:rPr>
                        <a:t>Coefficient</a:t>
                      </a:r>
                      <a:endParaRPr lang="en-GB" altLang="ja-JP" sz="2000" b="1" i="0" u="none" strike="noStrike" dirty="0" smtClean="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gridSpan="2">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ctr" fontAlgn="ctr"/>
                      <a:r>
                        <a:rPr lang="en-US" sz="2000" u="none" strike="noStrike" dirty="0" smtClean="0">
                          <a:solidFill>
                            <a:sysClr val="windowText" lastClr="000000"/>
                          </a:solidFill>
                          <a:effectLst/>
                        </a:rPr>
                        <a:t>Coefficient</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hMerge="1">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sz="2000" u="none" strike="noStrike" dirty="0" smtClean="0">
                          <a:solidFill>
                            <a:sysClr val="windowText" lastClr="000000"/>
                          </a:solidFill>
                          <a:effectLst/>
                        </a:rPr>
                        <a:t>Difference of </a:t>
                      </a:r>
                      <a:r>
                        <a:rPr lang="en-US" sz="2000" u="none" strike="noStrike" dirty="0" err="1" smtClean="0">
                          <a:solidFill>
                            <a:sysClr val="windowText" lastClr="000000"/>
                          </a:solidFill>
                          <a:effectLst/>
                        </a:rPr>
                        <a:t>Coef</a:t>
                      </a:r>
                      <a:r>
                        <a:rPr lang="en-US" sz="2000" u="none" strike="noStrike" dirty="0" smtClean="0">
                          <a:solidFill>
                            <a:sysClr val="windowText" lastClr="000000"/>
                          </a:solidFill>
                          <a:effectLst/>
                        </a:rPr>
                        <a:t>.</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r>
              <a:tr h="325845">
                <a:tc>
                  <a:txBody>
                    <a:bodyPr/>
                    <a:lstStyle/>
                    <a:p>
                      <a:pPr algn="l" fontAlgn="ct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l" fontAlgn="ctr"/>
                      <a:r>
                        <a:rPr lang="en-US" altLang="ja-JP" sz="2000" u="none" strike="noStrike" dirty="0" smtClean="0">
                          <a:solidFill>
                            <a:sysClr val="windowText" lastClr="000000"/>
                          </a:solidFill>
                          <a:effectLst/>
                        </a:rPr>
                        <a:t>1.011481</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endParaRPr lang="en-US" altLang="ja-JP"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endParaRPr lang="ja-JP" alt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r>
              <a:tr h="450397">
                <a:tc rowSpan="4">
                  <a:txBody>
                    <a:bodyPr/>
                    <a:lstStyle/>
                    <a:p>
                      <a:pPr algn="l" fontAlgn="ctr"/>
                      <a:r>
                        <a:rPr lang="en-US" sz="2000" u="none" strike="noStrike" dirty="0" smtClean="0">
                          <a:solidFill>
                            <a:sysClr val="windowText" lastClr="000000"/>
                          </a:solidFill>
                          <a:effectLst/>
                        </a:rPr>
                        <a:t>SC1</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l" fontAlgn="ct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ysClr val="windowText" lastClr="000000"/>
                          </a:solidFill>
                          <a:effectLst/>
                        </a:rPr>
                        <a:t>1 </a:t>
                      </a:r>
                      <a:r>
                        <a:rPr lang="en-US" sz="2000" u="none" strike="noStrike" dirty="0">
                          <a:solidFill>
                            <a:sysClr val="windowText" lastClr="000000"/>
                          </a:solidFill>
                          <a:effectLst/>
                        </a:rPr>
                        <a:t>vs 0</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ysClr val="windowText" lastClr="000000"/>
                          </a:solidFill>
                          <a:effectLst/>
                        </a:rPr>
                        <a:t>-1.713514</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endParaRPr lang="ja-JP" altLang="en-US" sz="2000" b="0" i="0" u="none" strike="noStrike">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l" fontAlgn="ct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ysClr val="windowText" lastClr="000000"/>
                          </a:solidFill>
                          <a:effectLst/>
                        </a:rPr>
                        <a:t>2 </a:t>
                      </a:r>
                      <a:r>
                        <a:rPr lang="en-US" sz="2000" u="none" strike="noStrike" dirty="0">
                          <a:solidFill>
                            <a:sysClr val="windowText" lastClr="000000"/>
                          </a:solidFill>
                          <a:effectLst/>
                        </a:rPr>
                        <a:t>vs 1</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ysClr val="windowText" lastClr="000000"/>
                          </a:solidFill>
                          <a:effectLst/>
                        </a:rPr>
                        <a:t>-3.714691</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c>
                  <a:txBody>
                    <a:bodyPr/>
                    <a:lstStyle/>
                    <a:p>
                      <a:pPr algn="r" fontAlgn="ctr"/>
                      <a:r>
                        <a:rPr lang="en-US" altLang="ja-JP" sz="2000" u="none" strike="noStrike" dirty="0" smtClean="0">
                          <a:solidFill>
                            <a:sysClr val="windowText" lastClr="000000"/>
                          </a:solidFill>
                          <a:effectLst/>
                        </a:rPr>
                        <a:t>1.713514</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l" fontAlgn="ct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ysClr val="windowText" lastClr="000000"/>
                          </a:solidFill>
                          <a:effectLst/>
                        </a:rPr>
                        <a:t>3 </a:t>
                      </a:r>
                      <a:r>
                        <a:rPr lang="en-US" sz="2000" u="none" strike="noStrike" dirty="0">
                          <a:solidFill>
                            <a:sysClr val="windowText" lastClr="000000"/>
                          </a:solidFill>
                          <a:effectLst/>
                        </a:rPr>
                        <a:t>vs 2</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ysClr val="windowText" lastClr="000000"/>
                          </a:solidFill>
                          <a:effectLst/>
                        </a:rPr>
                        <a:t>-2.566049</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c>
                  <a:txBody>
                    <a:bodyPr/>
                    <a:lstStyle/>
                    <a:p>
                      <a:pPr algn="r" fontAlgn="ctr"/>
                      <a:r>
                        <a:rPr lang="en-US" altLang="ja-JP" sz="2000" u="none" strike="noStrike" dirty="0" smtClean="0">
                          <a:solidFill>
                            <a:sysClr val="windowText" lastClr="000000"/>
                          </a:solidFill>
                          <a:effectLst/>
                        </a:rPr>
                        <a:t>-1.148642</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lnB w="12700" cap="flat" cmpd="sng" algn="ctr">
                      <a:solidFill>
                        <a:schemeClr val="tx1"/>
                      </a:solidFill>
                      <a:prstDash val="solid"/>
                      <a:round/>
                      <a:headEnd type="none" w="med" len="med"/>
                      <a:tailEnd type="none" w="med" len="med"/>
                    </a:lnB>
                  </a:tcPr>
                </a:tc>
                <a:tc>
                  <a:txBody>
                    <a:bodyPr/>
                    <a:lstStyle/>
                    <a:p>
                      <a:pPr algn="l" fontAlgn="ct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ysClr val="windowText" lastClr="000000"/>
                          </a:solidFill>
                          <a:effectLst/>
                        </a:rPr>
                        <a:t>4 </a:t>
                      </a:r>
                      <a:r>
                        <a:rPr lang="en-US" sz="2000" u="none" strike="noStrike" dirty="0">
                          <a:solidFill>
                            <a:sysClr val="windowText" lastClr="000000"/>
                          </a:solidFill>
                          <a:effectLst/>
                        </a:rPr>
                        <a:t>vs 3</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ysClr val="windowText" lastClr="000000"/>
                          </a:solidFill>
                          <a:effectLst/>
                        </a:rPr>
                        <a:t> -1.847667</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c>
                  <a:txBody>
                    <a:bodyPr/>
                    <a:lstStyle/>
                    <a:p>
                      <a:pPr algn="r" fontAlgn="ctr"/>
                      <a:r>
                        <a:rPr lang="en-US" altLang="ja-JP" sz="2000" u="none" strike="noStrike" dirty="0" smtClean="0">
                          <a:solidFill>
                            <a:sysClr val="windowText" lastClr="000000"/>
                          </a:solidFill>
                          <a:effectLst/>
                        </a:rPr>
                        <a:t>-0.718382</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r>
              <a:tr h="450397">
                <a:tc rowSpan="4">
                  <a:txBody>
                    <a:bodyPr/>
                    <a:lstStyle/>
                    <a:p>
                      <a:pPr algn="l" fontAlgn="ctr"/>
                      <a:r>
                        <a:rPr lang="en-US" sz="2000" u="none" strike="noStrike" dirty="0" smtClean="0">
                          <a:solidFill>
                            <a:sysClr val="windowText" lastClr="000000"/>
                          </a:solidFill>
                          <a:effectLst/>
                        </a:rPr>
                        <a:t>SC2</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l" fontAlgn="ct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ysClr val="windowText" lastClr="000000"/>
                          </a:solidFill>
                          <a:effectLst/>
                        </a:rPr>
                        <a:t>1 </a:t>
                      </a:r>
                      <a:r>
                        <a:rPr lang="en-US" sz="2000" u="none" strike="noStrike" dirty="0">
                          <a:solidFill>
                            <a:sysClr val="windowText" lastClr="000000"/>
                          </a:solidFill>
                          <a:effectLst/>
                        </a:rPr>
                        <a:t>vs 0</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ysClr val="windowText" lastClr="000000"/>
                          </a:solidFill>
                          <a:effectLst/>
                        </a:rPr>
                        <a:t>-2.020483</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endParaRPr lang="ja-JP" altLang="en-US" sz="2000" b="0" i="0" u="none" strike="noStrike">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l" fontAlgn="ct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ysClr val="windowText" lastClr="000000"/>
                          </a:solidFill>
                          <a:effectLst/>
                        </a:rPr>
                        <a:t>2 </a:t>
                      </a:r>
                      <a:r>
                        <a:rPr lang="en-US" sz="2000" u="none" strike="noStrike" dirty="0">
                          <a:solidFill>
                            <a:sysClr val="windowText" lastClr="000000"/>
                          </a:solidFill>
                          <a:effectLst/>
                        </a:rPr>
                        <a:t>vs 1</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ysClr val="windowText" lastClr="000000"/>
                          </a:solidFill>
                          <a:effectLst/>
                        </a:rPr>
                        <a:t>-4.02166 </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c>
                  <a:txBody>
                    <a:bodyPr/>
                    <a:lstStyle/>
                    <a:p>
                      <a:pPr algn="r" fontAlgn="ctr"/>
                      <a:r>
                        <a:rPr lang="en-US" altLang="ja-JP" sz="2000" u="none" strike="noStrike" dirty="0" smtClean="0">
                          <a:solidFill>
                            <a:sysClr val="windowText" lastClr="000000"/>
                          </a:solidFill>
                          <a:effectLst/>
                        </a:rPr>
                        <a:t>1.713514</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l" fontAlgn="ct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ysClr val="windowText" lastClr="000000"/>
                          </a:solidFill>
                          <a:effectLst/>
                        </a:rPr>
                        <a:t>3 </a:t>
                      </a:r>
                      <a:r>
                        <a:rPr lang="en-US" sz="2000" u="none" strike="noStrike" dirty="0">
                          <a:solidFill>
                            <a:sysClr val="windowText" lastClr="000000"/>
                          </a:solidFill>
                          <a:effectLst/>
                        </a:rPr>
                        <a:t>vs 2</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ysClr val="windowText" lastClr="000000"/>
                          </a:solidFill>
                          <a:effectLst/>
                        </a:rPr>
                        <a:t>-3.066497</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c>
                  <a:txBody>
                    <a:bodyPr/>
                    <a:lstStyle/>
                    <a:p>
                      <a:pPr algn="r" fontAlgn="ctr"/>
                      <a:r>
                        <a:rPr lang="en-US" altLang="ja-JP" sz="2000" u="none" strike="noStrike" dirty="0" smtClean="0">
                          <a:solidFill>
                            <a:sysClr val="windowText" lastClr="000000"/>
                          </a:solidFill>
                          <a:effectLst/>
                        </a:rPr>
                        <a:t>-1.148642</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lnB w="12700" cap="flat" cmpd="sng" algn="ctr">
                      <a:solidFill>
                        <a:schemeClr val="tx1"/>
                      </a:solidFill>
                      <a:prstDash val="solid"/>
                      <a:round/>
                      <a:headEnd type="none" w="med" len="med"/>
                      <a:tailEnd type="none" w="med" len="med"/>
                    </a:lnB>
                  </a:tcPr>
                </a:tc>
                <a:tc>
                  <a:txBody>
                    <a:bodyPr/>
                    <a:lstStyle/>
                    <a:p>
                      <a:pPr algn="l" fontAlgn="ct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ysClr val="windowText" lastClr="000000"/>
                          </a:solidFill>
                          <a:effectLst/>
                        </a:rPr>
                        <a:t>4 </a:t>
                      </a:r>
                      <a:r>
                        <a:rPr lang="en-US" sz="2000" u="none" strike="noStrike" dirty="0">
                          <a:solidFill>
                            <a:sysClr val="windowText" lastClr="000000"/>
                          </a:solidFill>
                          <a:effectLst/>
                        </a:rPr>
                        <a:t>vs 3</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ysClr val="windowText" lastClr="000000"/>
                          </a:solidFill>
                          <a:effectLst/>
                        </a:rPr>
                        <a:t>-2.154636</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c>
                  <a:txBody>
                    <a:bodyPr/>
                    <a:lstStyle/>
                    <a:p>
                      <a:pPr algn="r" fontAlgn="ctr"/>
                      <a:r>
                        <a:rPr lang="en-US" altLang="ja-JP" sz="2000" u="none" strike="noStrike" dirty="0" smtClean="0">
                          <a:solidFill>
                            <a:sysClr val="windowText" lastClr="000000"/>
                          </a:solidFill>
                          <a:effectLst/>
                        </a:rPr>
                        <a:t>-0.718382</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r>
              <a:tr h="450397">
                <a:tc rowSpan="4">
                  <a:txBody>
                    <a:bodyPr/>
                    <a:lstStyle/>
                    <a:p>
                      <a:pPr algn="l" fontAlgn="ctr"/>
                      <a:r>
                        <a:rPr lang="en-US" sz="2000" u="none" strike="noStrike" dirty="0" smtClean="0">
                          <a:solidFill>
                            <a:sysClr val="windowText" lastClr="000000"/>
                          </a:solidFill>
                          <a:effectLst/>
                        </a:rPr>
                        <a:t>SC3</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l" fontAlgn="ct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ysClr val="windowText" lastClr="000000"/>
                          </a:solidFill>
                          <a:effectLst/>
                        </a:rPr>
                        <a:t>1 </a:t>
                      </a:r>
                      <a:r>
                        <a:rPr lang="en-US" sz="2000" u="none" strike="noStrike" dirty="0">
                          <a:solidFill>
                            <a:sysClr val="windowText" lastClr="000000"/>
                          </a:solidFill>
                          <a:effectLst/>
                        </a:rPr>
                        <a:t>vs 0</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ysClr val="windowText" lastClr="000000"/>
                          </a:solidFill>
                          <a:effectLst/>
                        </a:rPr>
                        <a:t>-1.163134</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endParaRPr lang="ja-JP" alt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l" fontAlgn="ct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ysClr val="windowText" lastClr="000000"/>
                          </a:solidFill>
                          <a:effectLst/>
                        </a:rPr>
                        <a:t>2 </a:t>
                      </a:r>
                      <a:r>
                        <a:rPr lang="en-US" sz="2000" u="none" strike="noStrike" dirty="0">
                          <a:solidFill>
                            <a:sysClr val="windowText" lastClr="000000"/>
                          </a:solidFill>
                          <a:effectLst/>
                        </a:rPr>
                        <a:t>vs 1</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ysClr val="windowText" lastClr="000000"/>
                          </a:solidFill>
                          <a:effectLst/>
                        </a:rPr>
                        <a:t>-3.164311</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c>
                  <a:txBody>
                    <a:bodyPr/>
                    <a:lstStyle/>
                    <a:p>
                      <a:pPr algn="r" fontAlgn="ctr"/>
                      <a:r>
                        <a:rPr lang="en-US" altLang="ja-JP" sz="2000" u="none" strike="noStrike" dirty="0" smtClean="0">
                          <a:solidFill>
                            <a:sysClr val="windowText" lastClr="000000"/>
                          </a:solidFill>
                          <a:effectLst/>
                        </a:rPr>
                        <a:t>1.713514</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l" fontAlgn="ct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ysClr val="windowText" lastClr="000000"/>
                          </a:solidFill>
                          <a:effectLst/>
                        </a:rPr>
                        <a:t>3 </a:t>
                      </a:r>
                      <a:r>
                        <a:rPr lang="en-US" sz="2000" u="none" strike="noStrike" dirty="0">
                          <a:solidFill>
                            <a:sysClr val="windowText" lastClr="000000"/>
                          </a:solidFill>
                          <a:effectLst/>
                        </a:rPr>
                        <a:t>vs 2</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ysClr val="windowText" lastClr="000000"/>
                          </a:solidFill>
                          <a:effectLst/>
                        </a:rPr>
                        <a:t>-2.01567</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c>
                  <a:txBody>
                    <a:bodyPr/>
                    <a:lstStyle/>
                    <a:p>
                      <a:pPr algn="r" fontAlgn="ctr"/>
                      <a:r>
                        <a:rPr lang="en-US" altLang="ja-JP" sz="2000" u="none" strike="noStrike" dirty="0" smtClean="0">
                          <a:solidFill>
                            <a:sysClr val="windowText" lastClr="000000"/>
                          </a:solidFill>
                          <a:effectLst/>
                        </a:rPr>
                        <a:t>-1.148642</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l" fontAlgn="ct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ysClr val="windowText" lastClr="000000"/>
                          </a:solidFill>
                          <a:effectLst/>
                        </a:rPr>
                        <a:t>4 </a:t>
                      </a:r>
                      <a:r>
                        <a:rPr lang="en-US" sz="2000" u="none" strike="noStrike" dirty="0">
                          <a:solidFill>
                            <a:sysClr val="windowText" lastClr="000000"/>
                          </a:solidFill>
                          <a:effectLst/>
                        </a:rPr>
                        <a:t>vs 3</a:t>
                      </a:r>
                      <a:endParaRPr lang="en-US" sz="2000" b="0" i="0" u="none" strike="noStrike" dirty="0">
                        <a:solidFill>
                          <a:sysClr val="windowText" lastClr="000000"/>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ysClr val="windowText" lastClr="000000"/>
                          </a:solidFill>
                          <a:effectLst/>
                        </a:rPr>
                        <a:t>-1.297288</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c>
                  <a:txBody>
                    <a:bodyPr/>
                    <a:lstStyle/>
                    <a:p>
                      <a:pPr algn="r" fontAlgn="ctr"/>
                      <a:r>
                        <a:rPr lang="en-US" altLang="ja-JP" sz="2000" u="none" strike="noStrike" dirty="0" smtClean="0">
                          <a:solidFill>
                            <a:sysClr val="windowText" lastClr="000000"/>
                          </a:solidFill>
                          <a:effectLst/>
                        </a:rPr>
                        <a:t>-0.718382</a:t>
                      </a:r>
                      <a:endParaRPr lang="en-US" altLang="ja-JP" sz="2000" b="0" i="0" u="none" strike="noStrike" dirty="0">
                        <a:solidFill>
                          <a:sysClr val="windowText" lastClr="000000"/>
                        </a:solidFill>
                        <a:effectLst/>
                        <a:latin typeface="Courier New" panose="02070309020205020404" pitchFamily="49" charset="0"/>
                        <a:ea typeface="ＭＳ Ｐゴシック" panose="020B0600070205080204" pitchFamily="50" charset="-128"/>
                        <a:cs typeface="Courier New" panose="02070309020205020404" pitchFamily="49" charset="0"/>
                      </a:endParaRPr>
                    </a:p>
                  </a:txBody>
                  <a:tcPr marL="9525" marR="9525" marT="9525" marB="0" anchor="ctr"/>
                </a:tc>
              </a:tr>
            </a:tbl>
          </a:graphicData>
        </a:graphic>
      </p:graphicFrame>
      <p:sp>
        <p:nvSpPr>
          <p:cNvPr id="7" name="角丸四角形吹き出し 6"/>
          <p:cNvSpPr/>
          <p:nvPr/>
        </p:nvSpPr>
        <p:spPr>
          <a:xfrm>
            <a:off x="10249688" y="4771606"/>
            <a:ext cx="5550491" cy="3601752"/>
          </a:xfrm>
          <a:prstGeom prst="wedgeRoundRectCallout">
            <a:avLst>
              <a:gd name="adj1" fmla="val -42493"/>
              <a:gd name="adj2" fmla="val 553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smtClean="0">
                <a:latin typeface="游ゴシック Medium" panose="020B0500000000000000" pitchFamily="50" charset="-128"/>
                <a:ea typeface="游ゴシック Medium" panose="020B0500000000000000" pitchFamily="50" charset="-128"/>
              </a:rPr>
              <a:t>Rating scale model</a:t>
            </a:r>
            <a:r>
              <a:rPr lang="ja-JP" altLang="en-US" sz="2800" dirty="0" smtClean="0">
                <a:latin typeface="游ゴシック Medium" panose="020B0500000000000000" pitchFamily="50" charset="-128"/>
                <a:ea typeface="游ゴシック Medium" panose="020B0500000000000000" pitchFamily="50" charset="-128"/>
              </a:rPr>
              <a:t>では</a:t>
            </a:r>
            <a:r>
              <a:rPr lang="ja-JP" altLang="en-US" sz="2800" dirty="0">
                <a:latin typeface="游ゴシック Medium" panose="020B0500000000000000" pitchFamily="50" charset="-128"/>
                <a:ea typeface="游ゴシック Medium" panose="020B0500000000000000" pitchFamily="50" charset="-128"/>
              </a:rPr>
              <a:t>、</a:t>
            </a:r>
            <a:r>
              <a:rPr lang="en-US" altLang="ja-JP" sz="2800" dirty="0">
                <a:latin typeface="游ゴシック Medium" panose="020B0500000000000000" pitchFamily="50" charset="-128"/>
                <a:ea typeface="游ゴシック Medium" panose="020B0500000000000000" pitchFamily="50" charset="-128"/>
              </a:rPr>
              <a:t>Discrimination</a:t>
            </a:r>
            <a:r>
              <a:rPr lang="ja-JP" altLang="en-US" sz="2800" dirty="0">
                <a:latin typeface="游ゴシック Medium" panose="020B0500000000000000" pitchFamily="50" charset="-128"/>
                <a:ea typeface="游ゴシック Medium" panose="020B0500000000000000" pitchFamily="50" charset="-128"/>
              </a:rPr>
              <a:t>の値は</a:t>
            </a:r>
            <a:r>
              <a:rPr lang="en-US" altLang="ja-JP" sz="2800" dirty="0">
                <a:latin typeface="游ゴシック Medium" panose="020B0500000000000000" pitchFamily="50" charset="-128"/>
                <a:ea typeface="游ゴシック Medium" panose="020B0500000000000000" pitchFamily="50" charset="-128"/>
              </a:rPr>
              <a:t>1</a:t>
            </a:r>
            <a:r>
              <a:rPr lang="ja-JP" altLang="en-US" sz="2800" dirty="0">
                <a:latin typeface="游ゴシック Medium" panose="020B0500000000000000" pitchFamily="50" charset="-128"/>
                <a:ea typeface="游ゴシック Medium" panose="020B0500000000000000" pitchFamily="50" charset="-128"/>
              </a:rPr>
              <a:t>つのみ推定される</a:t>
            </a:r>
            <a:r>
              <a:rPr lang="ja-JP" altLang="en-US" sz="2800" dirty="0" smtClean="0">
                <a:latin typeface="游ゴシック Medium" panose="020B0500000000000000" pitchFamily="50" charset="-128"/>
                <a:ea typeface="游ゴシック Medium" panose="020B0500000000000000" pitchFamily="50" charset="-128"/>
              </a:rPr>
              <a:t>（</a:t>
            </a:r>
            <a:r>
              <a:rPr lang="en-US" altLang="ja-JP" sz="2800" dirty="0" smtClean="0">
                <a:latin typeface="游ゴシック Medium" panose="020B0500000000000000" pitchFamily="50" charset="-128"/>
                <a:ea typeface="游ゴシック Medium" panose="020B0500000000000000" pitchFamily="50" charset="-128"/>
              </a:rPr>
              <a:t>1.01</a:t>
            </a:r>
            <a:r>
              <a:rPr lang="ja-JP" altLang="en-US" sz="2800" dirty="0" smtClean="0">
                <a:latin typeface="游ゴシック Medium" panose="020B0500000000000000" pitchFamily="50" charset="-128"/>
                <a:ea typeface="游ゴシック Medium" panose="020B0500000000000000" pitchFamily="50" charset="-128"/>
              </a:rPr>
              <a:t>）</a:t>
            </a:r>
            <a:r>
              <a:rPr lang="ja-JP" altLang="en-US" sz="2800" dirty="0">
                <a:latin typeface="游ゴシック Medium" panose="020B0500000000000000" pitchFamily="50" charset="-128"/>
                <a:ea typeface="游ゴシック Medium" panose="020B0500000000000000" pitchFamily="50" charset="-128"/>
              </a:rPr>
              <a:t>。</a:t>
            </a:r>
          </a:p>
          <a:p>
            <a:r>
              <a:rPr lang="en-US" altLang="ja-JP" sz="2800" dirty="0">
                <a:latin typeface="游ゴシック Medium" panose="020B0500000000000000" pitchFamily="50" charset="-128"/>
                <a:ea typeface="游ゴシック Medium" panose="020B0500000000000000" pitchFamily="50" charset="-128"/>
              </a:rPr>
              <a:t>Difficulty</a:t>
            </a:r>
            <a:r>
              <a:rPr lang="ja-JP" altLang="en-US" sz="2800" dirty="0">
                <a:latin typeface="游ゴシック Medium" panose="020B0500000000000000" pitchFamily="50" charset="-128"/>
                <a:ea typeface="游ゴシック Medium" panose="020B0500000000000000" pitchFamily="50" charset="-128"/>
              </a:rPr>
              <a:t>について、推定値の差のパターンは全ての項目で等しい。</a:t>
            </a:r>
          </a:p>
        </p:txBody>
      </p:sp>
      <p:sp>
        <p:nvSpPr>
          <p:cNvPr id="8" name="正方形/長方形 7"/>
          <p:cNvSpPr/>
          <p:nvPr/>
        </p:nvSpPr>
        <p:spPr>
          <a:xfrm>
            <a:off x="9780443" y="3176652"/>
            <a:ext cx="4381328" cy="584775"/>
          </a:xfrm>
          <a:prstGeom prst="rect">
            <a:avLst/>
          </a:prstGeom>
        </p:spPr>
        <p:txBody>
          <a:bodyPr wrap="none">
            <a:spAutoFit/>
          </a:bodyPr>
          <a:lstStyle/>
          <a:p>
            <a:r>
              <a:rPr lang="en-US" altLang="ja-JP" dirty="0" smtClean="0">
                <a:latin typeface="Courier New" panose="02070309020205020404" pitchFamily="49" charset="0"/>
                <a:cs typeface="Courier New" panose="02070309020205020404" pitchFamily="49" charset="0"/>
              </a:rPr>
              <a:t>.</a:t>
            </a:r>
            <a:r>
              <a:rPr lang="en-GB" altLang="ja-JP" dirty="0" err="1" smtClean="0">
                <a:latin typeface="Courier New" panose="02070309020205020404" pitchFamily="49" charset="0"/>
                <a:cs typeface="Courier New" panose="02070309020205020404" pitchFamily="49" charset="0"/>
              </a:rPr>
              <a:t>irt</a:t>
            </a:r>
            <a:r>
              <a:rPr lang="en-GB" altLang="ja-JP" dirty="0" smtClean="0">
                <a:latin typeface="Courier New" panose="02070309020205020404" pitchFamily="49" charset="0"/>
                <a:cs typeface="Courier New" panose="02070309020205020404" pitchFamily="49" charset="0"/>
              </a:rPr>
              <a:t> </a:t>
            </a:r>
            <a:r>
              <a:rPr lang="en-GB" altLang="ja-JP" dirty="0" err="1">
                <a:latin typeface="Courier New" panose="02070309020205020404" pitchFamily="49" charset="0"/>
                <a:cs typeface="Courier New" panose="02070309020205020404" pitchFamily="49" charset="0"/>
              </a:rPr>
              <a:t>rsm</a:t>
            </a:r>
            <a:r>
              <a:rPr lang="en-GB" altLang="ja-JP" dirty="0">
                <a:latin typeface="Courier New" panose="02070309020205020404" pitchFamily="49" charset="0"/>
                <a:cs typeface="Courier New" panose="02070309020205020404" pitchFamily="49" charset="0"/>
              </a:rPr>
              <a:t> sc1-sc34</a:t>
            </a:r>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882694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游ゴシック Medium" panose="020B0500000000000000" pitchFamily="50" charset="-128"/>
                <a:ea typeface="游ゴシック Medium" panose="020B0500000000000000" pitchFamily="50" charset="-128"/>
              </a:rPr>
              <a:t>モデルの比較：</a:t>
            </a:r>
            <a:r>
              <a:rPr lang="en-US" altLang="ja-JP" dirty="0">
                <a:latin typeface="游ゴシック Medium" panose="020B0500000000000000" pitchFamily="50" charset="-128"/>
                <a:ea typeface="游ゴシック Medium" panose="020B0500000000000000" pitchFamily="50" charset="-128"/>
              </a:rPr>
              <a:t>GRM</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26</a:t>
            </a:fld>
            <a:endParaRPr kumimoji="0" lang="en-US"/>
          </a:p>
        </p:txBody>
      </p:sp>
      <p:graphicFrame>
        <p:nvGraphicFramePr>
          <p:cNvPr id="6" name="コンテンツ プレースホルダー 4"/>
          <p:cNvGraphicFramePr>
            <a:graphicFrameLocks/>
          </p:cNvGraphicFramePr>
          <p:nvPr>
            <p:extLst>
              <p:ext uri="{D42A27DB-BD31-4B8C-83A1-F6EECF244321}">
                <p14:modId xmlns:p14="http://schemas.microsoft.com/office/powerpoint/2010/main" val="583951117"/>
              </p:ext>
            </p:extLst>
          </p:nvPr>
        </p:nvGraphicFramePr>
        <p:xfrm>
          <a:off x="1020394" y="3229631"/>
          <a:ext cx="8526647" cy="6433010"/>
        </p:xfrm>
        <a:graphic>
          <a:graphicData uri="http://schemas.openxmlformats.org/drawingml/2006/table">
            <a:tbl>
              <a:tblPr firstRow="1">
                <a:tableStyleId>{793D81CF-94F2-401A-BA57-92F5A7B2D0C5}</a:tableStyleId>
              </a:tblPr>
              <a:tblGrid>
                <a:gridCol w="865055"/>
                <a:gridCol w="2101335"/>
                <a:gridCol w="1280160"/>
                <a:gridCol w="1901952"/>
                <a:gridCol w="2378145"/>
              </a:tblGrid>
              <a:tr h="514123">
                <a:tc>
                  <a:txBody>
                    <a:bodyPr/>
                    <a:lstStyle/>
                    <a:p>
                      <a:pPr marL="0" marR="0" lvl="0" indent="0" algn="l" defTabSz="1632753" rtl="0" eaLnBrk="1" fontAlgn="ctr" latinLnBrk="0" hangingPunct="1">
                        <a:lnSpc>
                          <a:spcPct val="100000"/>
                        </a:lnSpc>
                        <a:spcBef>
                          <a:spcPts val="0"/>
                        </a:spcBef>
                        <a:spcAft>
                          <a:spcPts val="0"/>
                        </a:spcAft>
                        <a:buClrTx/>
                        <a:buSzTx/>
                        <a:buFontTx/>
                        <a:buNone/>
                        <a:tabLst/>
                        <a:defRPr/>
                      </a:pPr>
                      <a:r>
                        <a:rPr lang="en-US" altLang="ja-JP" sz="2000" u="none" strike="noStrike" dirty="0" smtClean="0">
                          <a:effectLst/>
                        </a:rPr>
                        <a:t>item</a:t>
                      </a:r>
                      <a:endParaRPr lang="en-US" altLang="ja-JP" sz="2000" b="0" i="0" u="none" strike="noStrike" dirty="0" smtClean="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solidFill>
                      <a:schemeClr val="accent1"/>
                    </a:solidFill>
                  </a:tcPr>
                </a:tc>
                <a:tc>
                  <a:txBody>
                    <a:bodyPr/>
                    <a:lstStyle/>
                    <a:p>
                      <a:pPr algn="l" fontAlgn="ctr"/>
                      <a:r>
                        <a:rPr lang="en-GB" altLang="ja-JP" sz="2000" u="none" strike="noStrike" dirty="0" smtClean="0">
                          <a:effectLst/>
                        </a:rPr>
                        <a:t>Discrimination</a:t>
                      </a:r>
                      <a:endParaRPr lang="en-GB" altLang="ja-JP" sz="2000" b="1" i="0" u="none" strike="noStrike" dirty="0" smtClean="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solidFill>
                      <a:schemeClr val="accent1"/>
                    </a:solidFill>
                  </a:tcPr>
                </a:tc>
                <a:tc gridSpan="3">
                  <a:txBody>
                    <a:bodyPr/>
                    <a:lstStyle/>
                    <a:p>
                      <a:pPr marL="0" marR="0" lvl="0" indent="0" algn="ctr" defTabSz="1632753" rtl="0" eaLnBrk="1" fontAlgn="ctr" latinLnBrk="0" hangingPunct="1">
                        <a:lnSpc>
                          <a:spcPct val="100000"/>
                        </a:lnSpc>
                        <a:spcBef>
                          <a:spcPts val="0"/>
                        </a:spcBef>
                        <a:spcAft>
                          <a:spcPts val="0"/>
                        </a:spcAft>
                        <a:buClrTx/>
                        <a:buSzTx/>
                        <a:buFontTx/>
                        <a:buNone/>
                        <a:tabLst/>
                        <a:defRPr/>
                      </a:pPr>
                      <a:r>
                        <a:rPr lang="en-US" altLang="ja-JP" sz="2000" u="none" strike="noStrike" dirty="0" smtClean="0">
                          <a:effectLst/>
                        </a:rPr>
                        <a:t>Difficulty</a:t>
                      </a:r>
                      <a:endParaRPr lang="en-US" altLang="ja-JP" sz="2000" b="0" i="0" u="none" strike="noStrike" dirty="0" smtClean="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solidFill>
                      <a:schemeClr val="accent1"/>
                    </a:solidFill>
                  </a:tcPr>
                </a:tc>
                <a:tc hMerge="1">
                  <a:txBody>
                    <a:bodyPr/>
                    <a:lstStyle/>
                    <a:p>
                      <a:pPr algn="r"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hMerge="1">
                  <a:txBody>
                    <a:bodyPr/>
                    <a:lstStyle/>
                    <a:p>
                      <a:pPr algn="r"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r>
              <a:tr h="514123">
                <a:tc>
                  <a:txBody>
                    <a:bodyPr/>
                    <a:lstStyle/>
                    <a:p>
                      <a:pPr algn="l" fontAlgn="ctr"/>
                      <a:endParaRPr lang="ja-JP" altLang="en-US" sz="2000" b="1"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a:txBody>
                    <a:bodyPr/>
                    <a:lstStyle/>
                    <a:p>
                      <a:pPr algn="l" fontAlgn="ctr"/>
                      <a:r>
                        <a:rPr lang="en-US" altLang="ja-JP" sz="2000" u="none" strike="noStrike" dirty="0" smtClean="0">
                          <a:solidFill>
                            <a:schemeClr val="bg1"/>
                          </a:solidFill>
                          <a:effectLst/>
                        </a:rPr>
                        <a:t>Coefficient</a:t>
                      </a:r>
                      <a:endParaRPr lang="en-GB" altLang="ja-JP" sz="2000" b="1" i="0" u="none" strike="noStrike" dirty="0" smtClean="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gridSpan="2">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ctr" fontAlgn="ctr"/>
                      <a:r>
                        <a:rPr lang="en-US" sz="2000" u="none" strike="noStrike" dirty="0" smtClean="0">
                          <a:solidFill>
                            <a:schemeClr val="bg1"/>
                          </a:solidFill>
                          <a:effectLst/>
                        </a:rPr>
                        <a:t>Coefficient</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hMerge="1">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sz="2000" u="none" strike="noStrike" dirty="0" smtClean="0">
                          <a:solidFill>
                            <a:schemeClr val="bg1"/>
                          </a:solidFill>
                          <a:effectLst/>
                        </a:rPr>
                        <a:t>Difference of </a:t>
                      </a:r>
                      <a:r>
                        <a:rPr lang="en-US" sz="2000" u="none" strike="noStrike" dirty="0" err="1" smtClean="0">
                          <a:solidFill>
                            <a:schemeClr val="bg1"/>
                          </a:solidFill>
                          <a:effectLst/>
                        </a:rPr>
                        <a:t>Coef</a:t>
                      </a:r>
                      <a:r>
                        <a:rPr lang="en-US" sz="2000" u="none" strike="noStrike" dirty="0" smtClean="0">
                          <a:solidFill>
                            <a:schemeClr val="bg1"/>
                          </a:solidFill>
                          <a:effectLst/>
                        </a:rPr>
                        <a:t>.</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r>
              <a:tr h="450397">
                <a:tc rowSpan="4">
                  <a:txBody>
                    <a:bodyPr/>
                    <a:lstStyle/>
                    <a:p>
                      <a:pPr algn="l" fontAlgn="ctr"/>
                      <a:r>
                        <a:rPr lang="en-US" sz="2000" u="none" strike="noStrike" dirty="0" smtClean="0">
                          <a:solidFill>
                            <a:schemeClr val="bg1"/>
                          </a:solidFill>
                          <a:effectLst/>
                        </a:rPr>
                        <a:t>SC1</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rowSpan="4">
                  <a:txBody>
                    <a:bodyPr/>
                    <a:lstStyle/>
                    <a:p>
                      <a:pPr algn="l" fontAlgn="ctr"/>
                      <a:r>
                        <a:rPr lang="en-US" altLang="ja-JP" sz="2000" u="none" strike="noStrike" dirty="0" smtClean="0">
                          <a:solidFill>
                            <a:schemeClr val="bg1"/>
                          </a:solidFill>
                          <a:effectLst/>
                        </a:rPr>
                        <a:t>1.982993</a:t>
                      </a: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chemeClr val="bg1"/>
                          </a:solidFill>
                          <a:effectLst/>
                        </a:rPr>
                        <a:t>1 </a:t>
                      </a:r>
                      <a:r>
                        <a:rPr lang="en-US" sz="2000" u="none" strike="noStrike" dirty="0">
                          <a:solidFill>
                            <a:schemeClr val="bg1"/>
                          </a:solidFill>
                          <a:effectLst/>
                        </a:rPr>
                        <a:t>vs 0</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chemeClr val="bg1"/>
                          </a:solidFill>
                          <a:effectLst/>
                        </a:rPr>
                        <a:t>-2.472364</a:t>
                      </a: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endParaRPr lang="ja-JP" alt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chemeClr val="bg1"/>
                          </a:solidFill>
                          <a:effectLst/>
                        </a:rPr>
                        <a:t>2 </a:t>
                      </a:r>
                      <a:r>
                        <a:rPr lang="en-US" sz="2000" u="none" strike="noStrike" dirty="0">
                          <a:solidFill>
                            <a:schemeClr val="bg1"/>
                          </a:solidFill>
                          <a:effectLst/>
                        </a:rPr>
                        <a:t>vs 1</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chemeClr val="bg1"/>
                          </a:solidFill>
                          <a:effectLst/>
                        </a:rPr>
                        <a:t>-1.769579</a:t>
                      </a:r>
                    </a:p>
                  </a:txBody>
                  <a:tcPr marL="9525" marR="9525" marT="9525" marB="0" anchor="ctr"/>
                </a:tc>
                <a:tc>
                  <a:txBody>
                    <a:bodyPr/>
                    <a:lstStyle/>
                    <a:p>
                      <a:pPr algn="r" fontAlgn="ctr"/>
                      <a:r>
                        <a:rPr lang="en-US" altLang="ja-JP" sz="2000" u="none" strike="noStrike" dirty="0" smtClean="0">
                          <a:solidFill>
                            <a:schemeClr val="bg1"/>
                          </a:solidFill>
                          <a:effectLst/>
                        </a:rPr>
                        <a:t>-0.702785</a:t>
                      </a:r>
                      <a:endParaRPr lang="en-US" altLang="ja-JP" sz="2000" u="none" strike="noStrike" dirty="0">
                        <a:solidFill>
                          <a:schemeClr val="bg1"/>
                        </a:solidFill>
                        <a:effectLst/>
                      </a:endParaRPr>
                    </a:p>
                  </a:txBody>
                  <a:tcPr marL="9525" marR="9525" marT="9525"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chemeClr val="bg1"/>
                          </a:solidFill>
                          <a:effectLst/>
                        </a:rPr>
                        <a:t>3 </a:t>
                      </a:r>
                      <a:r>
                        <a:rPr lang="en-US" sz="2000" u="none" strike="noStrike" dirty="0">
                          <a:solidFill>
                            <a:schemeClr val="bg1"/>
                          </a:solidFill>
                          <a:effectLst/>
                        </a:rPr>
                        <a:t>vs 2</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chemeClr val="bg1"/>
                          </a:solidFill>
                          <a:effectLst/>
                        </a:rPr>
                        <a:t>-0.9214447</a:t>
                      </a:r>
                    </a:p>
                  </a:txBody>
                  <a:tcPr marL="9525" marR="9525" marT="9525" marB="0" anchor="ctr"/>
                </a:tc>
                <a:tc>
                  <a:txBody>
                    <a:bodyPr/>
                    <a:lstStyle/>
                    <a:p>
                      <a:pPr algn="r" fontAlgn="ctr"/>
                      <a:r>
                        <a:rPr lang="en-US" altLang="ja-JP" sz="2000" u="none" strike="noStrike" dirty="0" smtClean="0">
                          <a:solidFill>
                            <a:schemeClr val="bg1"/>
                          </a:solidFill>
                          <a:effectLst/>
                        </a:rPr>
                        <a:t>--0.8481343</a:t>
                      </a:r>
                    </a:p>
                  </a:txBody>
                  <a:tcPr marL="9525" marR="9525" marT="9525"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lnB w="12700" cap="flat" cmpd="sng" algn="ctr">
                      <a:solidFill>
                        <a:schemeClr val="tx1"/>
                      </a:solidFill>
                      <a:prstDash val="solid"/>
                      <a:round/>
                      <a:headEnd type="none" w="med" len="med"/>
                      <a:tailEnd type="none" w="med" len="med"/>
                    </a:lnB>
                  </a:tcPr>
                </a:tc>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lnB w="12700" cap="flat" cmpd="sng" algn="ctr">
                      <a:solidFill>
                        <a:schemeClr val="tx1"/>
                      </a:solidFill>
                      <a:prstDash val="solid"/>
                      <a:round/>
                      <a:headEnd type="none" w="med" len="med"/>
                      <a:tailEnd type="none" w="med" len="med"/>
                    </a:lnB>
                  </a:tcP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chemeClr val="bg1"/>
                          </a:solidFill>
                          <a:effectLst/>
                        </a:rPr>
                        <a:t>4 </a:t>
                      </a:r>
                      <a:r>
                        <a:rPr lang="en-US" sz="2000" u="none" strike="noStrike" dirty="0">
                          <a:solidFill>
                            <a:schemeClr val="bg1"/>
                          </a:solidFill>
                          <a:effectLst/>
                        </a:rPr>
                        <a:t>vs 3</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chemeClr val="bg1"/>
                          </a:solidFill>
                          <a:effectLst/>
                        </a:rPr>
                        <a:t>-0.1192632</a:t>
                      </a:r>
                    </a:p>
                  </a:txBody>
                  <a:tcPr marL="9525" marR="9525" marT="9525" marB="0" anchor="ctr"/>
                </a:tc>
                <a:tc>
                  <a:txBody>
                    <a:bodyPr/>
                    <a:lstStyle/>
                    <a:p>
                      <a:pPr algn="r" fontAlgn="ctr"/>
                      <a:r>
                        <a:rPr lang="en-US" altLang="ja-JP" sz="2000" u="none" strike="noStrike" dirty="0" smtClean="0">
                          <a:solidFill>
                            <a:schemeClr val="bg1"/>
                          </a:solidFill>
                          <a:effectLst/>
                        </a:rPr>
                        <a:t>-0.8021815</a:t>
                      </a:r>
                      <a:endParaRPr lang="en-US" altLang="ja-JP" sz="2000" u="none" strike="noStrike" dirty="0">
                        <a:solidFill>
                          <a:schemeClr val="bg1"/>
                        </a:solidFill>
                        <a:effectLst/>
                      </a:endParaRPr>
                    </a:p>
                  </a:txBody>
                  <a:tcPr marL="9525" marR="9525" marT="9525" marB="0" anchor="ctr"/>
                </a:tc>
              </a:tr>
              <a:tr h="450397">
                <a:tc rowSpan="4">
                  <a:txBody>
                    <a:bodyPr/>
                    <a:lstStyle/>
                    <a:p>
                      <a:pPr algn="l" fontAlgn="ctr"/>
                      <a:r>
                        <a:rPr lang="en-US" sz="2000" u="none" strike="noStrike" dirty="0" smtClean="0">
                          <a:solidFill>
                            <a:schemeClr val="bg1"/>
                          </a:solidFill>
                          <a:effectLst/>
                        </a:rPr>
                        <a:t>SC2</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rowSpan="4">
                  <a:txBody>
                    <a:bodyPr/>
                    <a:lstStyle/>
                    <a:p>
                      <a:pPr algn="l" fontAlgn="ctr"/>
                      <a:r>
                        <a:rPr lang="en-US" altLang="ja-JP" sz="2000" u="none" strike="noStrike" dirty="0" smtClean="0">
                          <a:solidFill>
                            <a:schemeClr val="bg1"/>
                          </a:solidFill>
                          <a:effectLst/>
                        </a:rPr>
                        <a:t>2.093655</a:t>
                      </a: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chemeClr val="bg1"/>
                          </a:solidFill>
                          <a:effectLst/>
                        </a:rPr>
                        <a:t>1 </a:t>
                      </a:r>
                      <a:r>
                        <a:rPr lang="en-US" sz="2000" u="none" strike="noStrike" dirty="0">
                          <a:solidFill>
                            <a:schemeClr val="bg1"/>
                          </a:solidFill>
                          <a:effectLst/>
                        </a:rPr>
                        <a:t>vs 0</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chemeClr val="bg1"/>
                          </a:solidFill>
                          <a:effectLst/>
                        </a:rPr>
                        <a:t>-2.576027</a:t>
                      </a: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endParaRPr lang="ja-JP" altLang="en-US" sz="2000" b="0" i="0" u="none" strike="noStrike">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chemeClr val="bg1"/>
                          </a:solidFill>
                          <a:effectLst/>
                        </a:rPr>
                        <a:t>2 </a:t>
                      </a:r>
                      <a:r>
                        <a:rPr lang="en-US" sz="2000" u="none" strike="noStrike" dirty="0">
                          <a:solidFill>
                            <a:schemeClr val="bg1"/>
                          </a:solidFill>
                          <a:effectLst/>
                        </a:rPr>
                        <a:t>vs 1</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chemeClr val="bg1"/>
                          </a:solidFill>
                          <a:effectLst/>
                        </a:rPr>
                        <a:t>-1.987023</a:t>
                      </a:r>
                      <a:endParaRPr lang="en-US" altLang="ja-JP" sz="2000" u="none" strike="noStrike" dirty="0">
                        <a:solidFill>
                          <a:schemeClr val="bg1"/>
                        </a:solidFill>
                        <a:effectLst/>
                      </a:endParaRPr>
                    </a:p>
                  </a:txBody>
                  <a:tcPr marL="9525" marR="9525" marT="9525" marB="0" anchor="ctr"/>
                </a:tc>
                <a:tc>
                  <a:txBody>
                    <a:bodyPr/>
                    <a:lstStyle/>
                    <a:p>
                      <a:pPr algn="r" fontAlgn="ctr"/>
                      <a:r>
                        <a:rPr lang="en-US" altLang="ja-JP" sz="2000" u="none" strike="noStrike" dirty="0" smtClean="0">
                          <a:solidFill>
                            <a:schemeClr val="bg1"/>
                          </a:solidFill>
                          <a:effectLst/>
                        </a:rPr>
                        <a:t>-0.589004</a:t>
                      </a:r>
                      <a:endParaRPr lang="en-US" altLang="ja-JP" sz="2000" u="none" strike="noStrike" dirty="0">
                        <a:solidFill>
                          <a:schemeClr val="bg1"/>
                        </a:solidFill>
                        <a:effectLst/>
                      </a:endParaRPr>
                    </a:p>
                  </a:txBody>
                  <a:tcPr marL="9525" marR="9525" marT="9525"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chemeClr val="bg1"/>
                          </a:solidFill>
                          <a:effectLst/>
                        </a:rPr>
                        <a:t>3 </a:t>
                      </a:r>
                      <a:r>
                        <a:rPr lang="en-US" sz="2000" u="none" strike="noStrike" dirty="0">
                          <a:solidFill>
                            <a:schemeClr val="bg1"/>
                          </a:solidFill>
                          <a:effectLst/>
                        </a:rPr>
                        <a:t>vs 2</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chemeClr val="bg1"/>
                          </a:solidFill>
                          <a:effectLst/>
                        </a:rPr>
                        <a:t>-0.9918629</a:t>
                      </a:r>
                      <a:endParaRPr lang="en-US" altLang="ja-JP" sz="2000" u="none" strike="noStrike" dirty="0">
                        <a:solidFill>
                          <a:schemeClr val="bg1"/>
                        </a:solidFill>
                        <a:effectLst/>
                      </a:endParaRPr>
                    </a:p>
                  </a:txBody>
                  <a:tcPr marL="9525" marR="9525" marT="9525" marB="0" anchor="ctr"/>
                </a:tc>
                <a:tc>
                  <a:txBody>
                    <a:bodyPr/>
                    <a:lstStyle/>
                    <a:p>
                      <a:pPr algn="r" fontAlgn="ctr"/>
                      <a:r>
                        <a:rPr lang="en-US" altLang="ja-JP" sz="2000" u="none" strike="noStrike" dirty="0" smtClean="0">
                          <a:solidFill>
                            <a:schemeClr val="bg1"/>
                          </a:solidFill>
                          <a:effectLst/>
                        </a:rPr>
                        <a:t>-0.9951601</a:t>
                      </a:r>
                      <a:endParaRPr lang="en-US" altLang="ja-JP" sz="2000" u="none" strike="noStrike" dirty="0">
                        <a:solidFill>
                          <a:schemeClr val="bg1"/>
                        </a:solidFill>
                        <a:effectLst/>
                      </a:endParaRPr>
                    </a:p>
                  </a:txBody>
                  <a:tcPr marL="9525" marR="9525" marT="9525"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lnB w="12700" cap="flat" cmpd="sng" algn="ctr">
                      <a:solidFill>
                        <a:schemeClr val="tx1"/>
                      </a:solidFill>
                      <a:prstDash val="solid"/>
                      <a:round/>
                      <a:headEnd type="none" w="med" len="med"/>
                      <a:tailEnd type="none" w="med" len="med"/>
                    </a:lnB>
                  </a:tcPr>
                </a:tc>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lnB w="12700" cap="flat" cmpd="sng" algn="ctr">
                      <a:solidFill>
                        <a:schemeClr val="tx1"/>
                      </a:solidFill>
                      <a:prstDash val="solid"/>
                      <a:round/>
                      <a:headEnd type="none" w="med" len="med"/>
                      <a:tailEnd type="none" w="med" len="med"/>
                    </a:lnB>
                  </a:tcP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chemeClr val="bg1"/>
                          </a:solidFill>
                          <a:effectLst/>
                        </a:rPr>
                        <a:t>4 </a:t>
                      </a:r>
                      <a:r>
                        <a:rPr lang="en-US" sz="2000" u="none" strike="noStrike" dirty="0">
                          <a:solidFill>
                            <a:schemeClr val="bg1"/>
                          </a:solidFill>
                          <a:effectLst/>
                        </a:rPr>
                        <a:t>vs 3</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chemeClr val="bg1"/>
                          </a:solidFill>
                          <a:effectLst/>
                        </a:rPr>
                        <a:t>0.0239132</a:t>
                      </a:r>
                    </a:p>
                  </a:txBody>
                  <a:tcPr marL="9525" marR="9525" marT="9525" marB="0" anchor="ctr"/>
                </a:tc>
                <a:tc>
                  <a:txBody>
                    <a:bodyPr/>
                    <a:lstStyle/>
                    <a:p>
                      <a:pPr algn="r" fontAlgn="ctr"/>
                      <a:r>
                        <a:rPr lang="en-US" altLang="ja-JP" sz="2000" u="none" strike="noStrike" dirty="0" smtClean="0">
                          <a:solidFill>
                            <a:schemeClr val="bg1"/>
                          </a:solidFill>
                          <a:effectLst/>
                        </a:rPr>
                        <a:t>-1.0157761</a:t>
                      </a:r>
                      <a:endParaRPr lang="en-US" altLang="ja-JP" sz="2000" u="none" strike="noStrike" dirty="0">
                        <a:solidFill>
                          <a:schemeClr val="bg1"/>
                        </a:solidFill>
                        <a:effectLst/>
                      </a:endParaRPr>
                    </a:p>
                  </a:txBody>
                  <a:tcPr marL="9525" marR="9525" marT="9525" marB="0" anchor="ctr"/>
                </a:tc>
              </a:tr>
              <a:tr h="450397">
                <a:tc rowSpan="4">
                  <a:txBody>
                    <a:bodyPr/>
                    <a:lstStyle/>
                    <a:p>
                      <a:pPr algn="l" fontAlgn="ctr"/>
                      <a:r>
                        <a:rPr lang="en-US" sz="2000" u="none" strike="noStrike" dirty="0" smtClean="0">
                          <a:solidFill>
                            <a:schemeClr val="bg1"/>
                          </a:solidFill>
                          <a:effectLst/>
                        </a:rPr>
                        <a:t>SC3</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rowSpan="4">
                  <a:txBody>
                    <a:bodyPr/>
                    <a:lstStyle/>
                    <a:p>
                      <a:pPr algn="l" fontAlgn="ctr"/>
                      <a:r>
                        <a:rPr lang="en-US" altLang="ja-JP" sz="2000" u="none" strike="noStrike" dirty="0" smtClean="0">
                          <a:solidFill>
                            <a:schemeClr val="bg1"/>
                          </a:solidFill>
                          <a:effectLst/>
                        </a:rPr>
                        <a:t>1.866383</a:t>
                      </a: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chemeClr val="bg1"/>
                          </a:solidFill>
                          <a:effectLst/>
                        </a:rPr>
                        <a:t>1 </a:t>
                      </a:r>
                      <a:r>
                        <a:rPr lang="en-US" sz="2000" u="none" strike="noStrike" dirty="0">
                          <a:solidFill>
                            <a:schemeClr val="bg1"/>
                          </a:solidFill>
                          <a:effectLst/>
                        </a:rPr>
                        <a:t>vs 0</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chemeClr val="bg1"/>
                          </a:solidFill>
                          <a:effectLst/>
                        </a:rPr>
                        <a:t>-2.247699</a:t>
                      </a:r>
                      <a:endParaRPr lang="en-US" altLang="ja-JP" sz="2000" u="none" strike="noStrike" dirty="0">
                        <a:solidFill>
                          <a:schemeClr val="bg1"/>
                        </a:solidFill>
                        <a:effectLst/>
                      </a:endParaRPr>
                    </a:p>
                  </a:txBody>
                  <a:tcPr marL="9525" marR="9525" marT="9525" marB="0" anchor="ctr"/>
                </a:tc>
                <a:tc>
                  <a:txBody>
                    <a:bodyPr/>
                    <a:lstStyle/>
                    <a:p>
                      <a:pPr algn="l" fontAlgn="ctr"/>
                      <a:endParaRPr lang="ja-JP" altLang="en-US" sz="2000" b="0" i="0" u="none" strike="noStrike" dirty="0">
                        <a:solidFill>
                          <a:schemeClr val="bg1"/>
                        </a:solidFill>
                        <a:effectLst/>
                        <a:latin typeface="+mn-lt"/>
                        <a:ea typeface="ＭＳ Ｐゴシック" panose="020B0600070205080204" pitchFamily="50" charset="-128"/>
                      </a:endParaRPr>
                    </a:p>
                  </a:txBody>
                  <a:tcPr marL="9525" marR="9525" marT="9525"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chemeClr val="bg1"/>
                          </a:solidFill>
                          <a:effectLst/>
                        </a:rPr>
                        <a:t>2 </a:t>
                      </a:r>
                      <a:r>
                        <a:rPr lang="en-US" sz="2000" u="none" strike="noStrike" dirty="0">
                          <a:solidFill>
                            <a:schemeClr val="bg1"/>
                          </a:solidFill>
                          <a:effectLst/>
                        </a:rPr>
                        <a:t>vs 1</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chemeClr val="bg1"/>
                          </a:solidFill>
                          <a:effectLst/>
                        </a:rPr>
                        <a:t>-1.603883</a:t>
                      </a:r>
                      <a:endParaRPr lang="en-US" altLang="ja-JP" sz="2000" u="none" strike="noStrike" dirty="0">
                        <a:solidFill>
                          <a:schemeClr val="bg1"/>
                        </a:solidFill>
                        <a:effectLst/>
                      </a:endParaRPr>
                    </a:p>
                  </a:txBody>
                  <a:tcPr marL="9525" marR="9525" marT="9525" marB="0" anchor="ctr"/>
                </a:tc>
                <a:tc>
                  <a:txBody>
                    <a:bodyPr/>
                    <a:lstStyle/>
                    <a:p>
                      <a:pPr algn="r" fontAlgn="ctr"/>
                      <a:r>
                        <a:rPr lang="en-US" altLang="ja-JP" sz="2000" u="none" strike="noStrike" dirty="0" smtClean="0">
                          <a:solidFill>
                            <a:schemeClr val="bg1"/>
                          </a:solidFill>
                          <a:effectLst/>
                        </a:rPr>
                        <a:t>-0.643816</a:t>
                      </a:r>
                      <a:endParaRPr lang="en-US" altLang="ja-JP" sz="2000" u="none" strike="noStrike" dirty="0">
                        <a:solidFill>
                          <a:schemeClr val="bg1"/>
                        </a:solidFill>
                        <a:effectLst/>
                      </a:endParaRPr>
                    </a:p>
                  </a:txBody>
                  <a:tcPr marL="9525" marR="9525" marT="9525"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chemeClr val="bg1"/>
                          </a:solidFill>
                          <a:effectLst/>
                        </a:rPr>
                        <a:t>3 </a:t>
                      </a:r>
                      <a:r>
                        <a:rPr lang="en-US" sz="2000" u="none" strike="noStrike" dirty="0">
                          <a:solidFill>
                            <a:schemeClr val="bg1"/>
                          </a:solidFill>
                          <a:effectLst/>
                        </a:rPr>
                        <a:t>vs 2</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chemeClr val="bg1"/>
                          </a:solidFill>
                          <a:effectLst/>
                        </a:rPr>
                        <a:t>-0.7274332</a:t>
                      </a:r>
                      <a:endParaRPr lang="en-US" altLang="ja-JP" sz="2000" u="none" strike="noStrike" dirty="0">
                        <a:solidFill>
                          <a:schemeClr val="bg1"/>
                        </a:solidFill>
                        <a:effectLst/>
                      </a:endParaRPr>
                    </a:p>
                  </a:txBody>
                  <a:tcPr marL="9525" marR="9525" marT="9525" marB="0" anchor="ctr"/>
                </a:tc>
                <a:tc>
                  <a:txBody>
                    <a:bodyPr/>
                    <a:lstStyle/>
                    <a:p>
                      <a:pPr algn="r" fontAlgn="ctr"/>
                      <a:r>
                        <a:rPr lang="en-US" altLang="ja-JP" sz="2000" u="none" strike="noStrike" dirty="0" smtClean="0">
                          <a:solidFill>
                            <a:schemeClr val="bg1"/>
                          </a:solidFill>
                          <a:effectLst/>
                        </a:rPr>
                        <a:t>-0.8764498</a:t>
                      </a:r>
                      <a:endParaRPr lang="en-US" altLang="ja-JP" sz="2000" u="none" strike="noStrike" dirty="0">
                        <a:solidFill>
                          <a:schemeClr val="bg1"/>
                        </a:solidFill>
                        <a:effectLst/>
                      </a:endParaRPr>
                    </a:p>
                  </a:txBody>
                  <a:tcPr marL="9525" marR="9525" marT="9525" marB="0" anchor="ctr"/>
                </a:tc>
              </a:tr>
              <a:tr h="450397">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vMerge="1">
                  <a:txBody>
                    <a:bodyPr/>
                    <a:lstStyle/>
                    <a:p>
                      <a:pPr algn="l" fontAlgn="ctr"/>
                      <a:endParaRPr lang="en-US" sz="2000" b="0" i="0" u="none" strike="noStrike" dirty="0">
                        <a:solidFill>
                          <a:schemeClr val="bg1"/>
                        </a:solidFill>
                        <a:effectLst/>
                        <a:latin typeface="Courier New" panose="02070309020205020404" pitchFamily="49" charset="0"/>
                        <a:ea typeface="メイリオ" panose="020B0604030504040204" pitchFamily="50" charset="-128"/>
                        <a:cs typeface="Courier New" panose="02070309020205020404" pitchFamily="49" charset="0"/>
                      </a:endParaRPr>
                    </a:p>
                  </a:txBody>
                  <a:tcPr marL="9143" marR="9143" marT="9143"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l" fontAlgn="ctr"/>
                      <a:r>
                        <a:rPr lang="en-US" sz="2000" u="none" strike="noStrike" dirty="0" smtClean="0">
                          <a:solidFill>
                            <a:schemeClr val="bg1"/>
                          </a:solidFill>
                          <a:effectLst/>
                        </a:rPr>
                        <a:t>4 </a:t>
                      </a:r>
                      <a:r>
                        <a:rPr lang="en-US" sz="2000" u="none" strike="noStrike" dirty="0">
                          <a:solidFill>
                            <a:schemeClr val="bg1"/>
                          </a:solidFill>
                          <a:effectLst/>
                        </a:rPr>
                        <a:t>vs 3</a:t>
                      </a:r>
                      <a:endParaRPr lang="en-US" sz="2000" b="0" i="0" u="none" strike="noStrike" dirty="0">
                        <a:solidFill>
                          <a:schemeClr val="bg1"/>
                        </a:solidFill>
                        <a:effectLst/>
                        <a:latin typeface="+mn-lt"/>
                        <a:ea typeface="メイリオ" panose="020B0604030504040204" pitchFamily="50" charset="-128"/>
                        <a:cs typeface="Courier New" panose="02070309020205020404" pitchFamily="49" charset="0"/>
                      </a:endParaRPr>
                    </a:p>
                  </a:txBody>
                  <a:tcPr marL="9143" marR="9143" marT="9143" marB="0" anchor="ctr"/>
                </a:tc>
                <a:tc>
                  <a:txBody>
                    <a:bodyPr/>
                    <a:lstStyle/>
                    <a:p>
                      <a:pPr algn="r" fontAlgn="ctr"/>
                      <a:r>
                        <a:rPr lang="en-US" altLang="ja-JP" sz="2000" u="none" strike="noStrike" dirty="0" smtClean="0">
                          <a:solidFill>
                            <a:schemeClr val="bg1"/>
                          </a:solidFill>
                          <a:effectLst/>
                        </a:rPr>
                        <a:t>0.2824961</a:t>
                      </a:r>
                    </a:p>
                  </a:txBody>
                  <a:tcPr marL="9525" marR="9525" marT="9525" marB="0" anchor="ctr"/>
                </a:tc>
                <a:tc>
                  <a:txBody>
                    <a:bodyPr/>
                    <a:lstStyle/>
                    <a:p>
                      <a:pPr algn="r" fontAlgn="ctr"/>
                      <a:r>
                        <a:rPr lang="en-US" altLang="ja-JP" sz="2000" u="none" strike="noStrike" dirty="0" smtClean="0">
                          <a:solidFill>
                            <a:schemeClr val="bg1"/>
                          </a:solidFill>
                          <a:effectLst/>
                        </a:rPr>
                        <a:t>-1.0099293</a:t>
                      </a:r>
                      <a:endParaRPr lang="en-US" altLang="ja-JP" sz="2000" u="none" strike="noStrike" dirty="0">
                        <a:solidFill>
                          <a:schemeClr val="bg1"/>
                        </a:solidFill>
                        <a:effectLst/>
                      </a:endParaRPr>
                    </a:p>
                  </a:txBody>
                  <a:tcPr marL="9525" marR="9525" marT="9525" marB="0" anchor="ctr"/>
                </a:tc>
              </a:tr>
            </a:tbl>
          </a:graphicData>
        </a:graphic>
      </p:graphicFrame>
      <p:sp>
        <p:nvSpPr>
          <p:cNvPr id="7" name="角丸四角形吹き出し 6"/>
          <p:cNvSpPr/>
          <p:nvPr/>
        </p:nvSpPr>
        <p:spPr>
          <a:xfrm>
            <a:off x="10547159" y="4971890"/>
            <a:ext cx="4892775" cy="3053111"/>
          </a:xfrm>
          <a:prstGeom prst="wedgeRoundRectCallout">
            <a:avLst>
              <a:gd name="adj1" fmla="val -42493"/>
              <a:gd name="adj2" fmla="val 553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latin typeface="游ゴシック Medium" panose="020B0500000000000000" pitchFamily="50" charset="-128"/>
                <a:ea typeface="游ゴシック Medium" panose="020B0500000000000000" pitchFamily="50" charset="-128"/>
              </a:rPr>
              <a:t>GRM</a:t>
            </a:r>
            <a:r>
              <a:rPr lang="ja-JP" altLang="en-US" sz="2800" dirty="0">
                <a:latin typeface="游ゴシック Medium" panose="020B0500000000000000" pitchFamily="50" charset="-128"/>
                <a:ea typeface="游ゴシック Medium" panose="020B0500000000000000" pitchFamily="50" charset="-128"/>
              </a:rPr>
              <a:t>ではそれぞれの項目に対して</a:t>
            </a:r>
            <a:r>
              <a:rPr lang="en-US" altLang="ja-JP" sz="2800" dirty="0">
                <a:latin typeface="游ゴシック Medium" panose="020B0500000000000000" pitchFamily="50" charset="-128"/>
                <a:ea typeface="游ゴシック Medium" panose="020B0500000000000000" pitchFamily="50" charset="-128"/>
              </a:rPr>
              <a:t>Discrimination</a:t>
            </a:r>
            <a:r>
              <a:rPr lang="ja-JP" altLang="en-US" sz="2800" dirty="0">
                <a:latin typeface="游ゴシック Medium" panose="020B0500000000000000" pitchFamily="50" charset="-128"/>
                <a:ea typeface="游ゴシック Medium" panose="020B0500000000000000" pitchFamily="50" charset="-128"/>
              </a:rPr>
              <a:t>の値が推定される。</a:t>
            </a:r>
            <a:r>
              <a:rPr lang="en-US" altLang="ja-JP" sz="2800" dirty="0">
                <a:latin typeface="游ゴシック Medium" panose="020B0500000000000000" pitchFamily="50" charset="-128"/>
                <a:ea typeface="游ゴシック Medium" panose="020B0500000000000000" pitchFamily="50" charset="-128"/>
              </a:rPr>
              <a:t>Difficulty</a:t>
            </a:r>
            <a:r>
              <a:rPr lang="ja-JP" altLang="en-US" sz="2800" dirty="0">
                <a:latin typeface="游ゴシック Medium" panose="020B0500000000000000" pitchFamily="50" charset="-128"/>
                <a:ea typeface="游ゴシック Medium" panose="020B0500000000000000" pitchFamily="50" charset="-128"/>
              </a:rPr>
              <a:t>についても、推定値の差のパターンは各項目で異なる。</a:t>
            </a:r>
          </a:p>
        </p:txBody>
      </p:sp>
      <p:sp>
        <p:nvSpPr>
          <p:cNvPr id="8" name="正方形/長方形 7"/>
          <p:cNvSpPr/>
          <p:nvPr/>
        </p:nvSpPr>
        <p:spPr>
          <a:xfrm>
            <a:off x="9694027" y="3283670"/>
            <a:ext cx="4381328" cy="584775"/>
          </a:xfrm>
          <a:prstGeom prst="rect">
            <a:avLst/>
          </a:prstGeom>
        </p:spPr>
        <p:txBody>
          <a:bodyPr wrap="none">
            <a:spAutoFit/>
          </a:bodyPr>
          <a:lstStyle/>
          <a:p>
            <a:r>
              <a:rPr lang="en-GB" altLang="ja-JP" dirty="0">
                <a:latin typeface="Courier New" panose="02070309020205020404" pitchFamily="49" charset="0"/>
                <a:cs typeface="Courier New" panose="02070309020205020404" pitchFamily="49" charset="0"/>
              </a:rPr>
              <a:t>.</a:t>
            </a:r>
            <a:r>
              <a:rPr lang="en-GB" altLang="ja-JP" dirty="0" err="1">
                <a:latin typeface="Courier New" panose="02070309020205020404" pitchFamily="49" charset="0"/>
                <a:cs typeface="Courier New" panose="02070309020205020404" pitchFamily="49" charset="0"/>
              </a:rPr>
              <a:t>irt</a:t>
            </a:r>
            <a:r>
              <a:rPr lang="en-GB" altLang="ja-JP" dirty="0">
                <a:latin typeface="Courier New" panose="02070309020205020404" pitchFamily="49" charset="0"/>
                <a:cs typeface="Courier New" panose="02070309020205020404" pitchFamily="49" charset="0"/>
              </a:rPr>
              <a:t> </a:t>
            </a:r>
            <a:r>
              <a:rPr lang="en-GB" altLang="ja-JP" dirty="0" err="1">
                <a:latin typeface="Courier New" panose="02070309020205020404" pitchFamily="49" charset="0"/>
                <a:cs typeface="Courier New" panose="02070309020205020404" pitchFamily="49" charset="0"/>
              </a:rPr>
              <a:t>grm</a:t>
            </a:r>
            <a:r>
              <a:rPr lang="en-GB" altLang="ja-JP" dirty="0">
                <a:latin typeface="Courier New" panose="02070309020205020404" pitchFamily="49" charset="0"/>
                <a:cs typeface="Courier New" panose="02070309020205020404" pitchFamily="49" charset="0"/>
              </a:rPr>
              <a:t> sc1-sc34</a:t>
            </a:r>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24352776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游ゴシック Medium" panose="020B0500000000000000" pitchFamily="50" charset="-128"/>
                <a:ea typeface="游ゴシック Medium" panose="020B0500000000000000" pitchFamily="50" charset="-128"/>
              </a:rPr>
              <a:t>θ</a:t>
            </a:r>
            <a:r>
              <a:rPr lang="ja-JP" altLang="en-US" dirty="0">
                <a:latin typeface="游ゴシック Medium" panose="020B0500000000000000" pitchFamily="50" charset="-128"/>
                <a:ea typeface="游ゴシック Medium" panose="020B0500000000000000" pitchFamily="50" charset="-128"/>
              </a:rPr>
              <a:t>の推定値と分布</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27</a:t>
            </a:fld>
            <a:endParaRPr kumimoji="0" lang="en-US"/>
          </a:p>
        </p:txBody>
      </p:sp>
      <p:graphicFrame>
        <p:nvGraphicFramePr>
          <p:cNvPr id="6" name="表 5"/>
          <p:cNvGraphicFramePr>
            <a:graphicFrameLocks noGrp="1"/>
          </p:cNvGraphicFramePr>
          <p:nvPr>
            <p:extLst>
              <p:ext uri="{D42A27DB-BD31-4B8C-83A1-F6EECF244321}">
                <p14:modId xmlns:p14="http://schemas.microsoft.com/office/powerpoint/2010/main" val="3009074980"/>
              </p:ext>
            </p:extLst>
          </p:nvPr>
        </p:nvGraphicFramePr>
        <p:xfrm>
          <a:off x="1014995" y="3339753"/>
          <a:ext cx="10544118" cy="5026642"/>
        </p:xfrm>
        <a:graphic>
          <a:graphicData uri="http://schemas.openxmlformats.org/drawingml/2006/table">
            <a:tbl>
              <a:tblPr firstRow="1">
                <a:tableStyleId>{793D81CF-94F2-401A-BA57-92F5A7B2D0C5}</a:tableStyleId>
              </a:tblPr>
              <a:tblGrid>
                <a:gridCol w="919371"/>
                <a:gridCol w="919371"/>
                <a:gridCol w="919371"/>
                <a:gridCol w="919371"/>
                <a:gridCol w="919371"/>
                <a:gridCol w="919371"/>
                <a:gridCol w="919371"/>
                <a:gridCol w="1993971"/>
                <a:gridCol w="2114550"/>
              </a:tblGrid>
              <a:tr h="284266">
                <a:tc>
                  <a:txBody>
                    <a:bodyPr/>
                    <a:lstStyle>
                      <a:lvl1pPr marL="0" algn="l" defTabSz="1632753" rtl="0" eaLnBrk="1" latinLnBrk="0" hangingPunct="1">
                        <a:defRPr kumimoji="1" sz="3200" b="1" kern="1200">
                          <a:solidFill>
                            <a:schemeClr val="tx1"/>
                          </a:solidFill>
                          <a:latin typeface="Arial"/>
                          <a:ea typeface="メイリオ"/>
                        </a:defRPr>
                      </a:lvl1pPr>
                      <a:lvl2pPr marL="816376" algn="l" defTabSz="1632753" rtl="0" eaLnBrk="1" latinLnBrk="0" hangingPunct="1">
                        <a:defRPr kumimoji="1" sz="3200" b="1" kern="1200">
                          <a:solidFill>
                            <a:schemeClr val="tx1"/>
                          </a:solidFill>
                          <a:latin typeface="Arial"/>
                          <a:ea typeface="メイリオ"/>
                        </a:defRPr>
                      </a:lvl2pPr>
                      <a:lvl3pPr marL="1632753" algn="l" defTabSz="1632753" rtl="0" eaLnBrk="1" latinLnBrk="0" hangingPunct="1">
                        <a:defRPr kumimoji="1" sz="3200" b="1" kern="1200">
                          <a:solidFill>
                            <a:schemeClr val="tx1"/>
                          </a:solidFill>
                          <a:latin typeface="Arial"/>
                          <a:ea typeface="メイリオ"/>
                        </a:defRPr>
                      </a:lvl3pPr>
                      <a:lvl4pPr marL="2449129" algn="l" defTabSz="1632753" rtl="0" eaLnBrk="1" latinLnBrk="0" hangingPunct="1">
                        <a:defRPr kumimoji="1" sz="3200" b="1" kern="1200">
                          <a:solidFill>
                            <a:schemeClr val="tx1"/>
                          </a:solidFill>
                          <a:latin typeface="Arial"/>
                          <a:ea typeface="メイリオ"/>
                        </a:defRPr>
                      </a:lvl4pPr>
                      <a:lvl5pPr marL="3265505" algn="l" defTabSz="1632753" rtl="0" eaLnBrk="1" latinLnBrk="0" hangingPunct="1">
                        <a:defRPr kumimoji="1" sz="3200" b="1" kern="1200">
                          <a:solidFill>
                            <a:schemeClr val="tx1"/>
                          </a:solidFill>
                          <a:latin typeface="Arial"/>
                          <a:ea typeface="メイリオ"/>
                        </a:defRPr>
                      </a:lvl5pPr>
                      <a:lvl6pPr marL="4081882" algn="l" defTabSz="1632753" rtl="0" eaLnBrk="1" latinLnBrk="0" hangingPunct="1">
                        <a:defRPr kumimoji="1" sz="3200" b="1" kern="1200">
                          <a:solidFill>
                            <a:schemeClr val="tx1"/>
                          </a:solidFill>
                          <a:latin typeface="Arial"/>
                          <a:ea typeface="メイリオ"/>
                        </a:defRPr>
                      </a:lvl6pPr>
                      <a:lvl7pPr marL="4898258" algn="l" defTabSz="1632753" rtl="0" eaLnBrk="1" latinLnBrk="0" hangingPunct="1">
                        <a:defRPr kumimoji="1" sz="3200" b="1" kern="1200">
                          <a:solidFill>
                            <a:schemeClr val="tx1"/>
                          </a:solidFill>
                          <a:latin typeface="Arial"/>
                          <a:ea typeface="メイリオ"/>
                        </a:defRPr>
                      </a:lvl7pPr>
                      <a:lvl8pPr marL="5714634" algn="l" defTabSz="1632753" rtl="0" eaLnBrk="1" latinLnBrk="0" hangingPunct="1">
                        <a:defRPr kumimoji="1" sz="3200" b="1" kern="1200">
                          <a:solidFill>
                            <a:schemeClr val="tx1"/>
                          </a:solidFill>
                          <a:latin typeface="Arial"/>
                          <a:ea typeface="メイリオ"/>
                        </a:defRPr>
                      </a:lvl8pPr>
                      <a:lvl9pPr marL="6531011" algn="l" defTabSz="1632753" rtl="0" eaLnBrk="1" latinLnBrk="0" hangingPunct="1">
                        <a:defRPr kumimoji="1" sz="3200" b="1" kern="1200">
                          <a:solidFill>
                            <a:schemeClr val="tx1"/>
                          </a:solidFill>
                          <a:latin typeface="Arial"/>
                          <a:ea typeface="メイリオ"/>
                        </a:defRPr>
                      </a:lvl9pPr>
                    </a:lstStyle>
                    <a:p>
                      <a:pPr algn="l" fontAlgn="ctr"/>
                      <a:endParaRPr lang="ja-JP" altLang="en-US" sz="2000" b="0" i="0" u="none" strike="noStrike" dirty="0">
                        <a:solidFill>
                          <a:schemeClr val="bg1"/>
                        </a:solidFill>
                        <a:effectLst/>
                        <a:latin typeface="+mn-lt"/>
                        <a:ea typeface="メイリオ" panose="020B0604030504040204" pitchFamily="50" charset="-128"/>
                      </a:endParaRPr>
                    </a:p>
                  </a:txBody>
                  <a:tcPr marL="6967" marR="6967" marT="6967" marB="0" anchor="ctr">
                    <a:solidFill>
                      <a:srgbClr val="515151"/>
                    </a:solidFill>
                  </a:tcPr>
                </a:tc>
                <a:tc>
                  <a:txBody>
                    <a:bodyPr/>
                    <a:lstStyle>
                      <a:lvl1pPr marL="0" algn="l" defTabSz="1632753" rtl="0" eaLnBrk="1" latinLnBrk="0" hangingPunct="1">
                        <a:defRPr kumimoji="1" sz="3200" b="1" kern="1200">
                          <a:solidFill>
                            <a:schemeClr val="tx1"/>
                          </a:solidFill>
                          <a:latin typeface="Arial"/>
                          <a:ea typeface="メイリオ"/>
                        </a:defRPr>
                      </a:lvl1pPr>
                      <a:lvl2pPr marL="816376" algn="l" defTabSz="1632753" rtl="0" eaLnBrk="1" latinLnBrk="0" hangingPunct="1">
                        <a:defRPr kumimoji="1" sz="3200" b="1" kern="1200">
                          <a:solidFill>
                            <a:schemeClr val="tx1"/>
                          </a:solidFill>
                          <a:latin typeface="Arial"/>
                          <a:ea typeface="メイリオ"/>
                        </a:defRPr>
                      </a:lvl2pPr>
                      <a:lvl3pPr marL="1632753" algn="l" defTabSz="1632753" rtl="0" eaLnBrk="1" latinLnBrk="0" hangingPunct="1">
                        <a:defRPr kumimoji="1" sz="3200" b="1" kern="1200">
                          <a:solidFill>
                            <a:schemeClr val="tx1"/>
                          </a:solidFill>
                          <a:latin typeface="Arial"/>
                          <a:ea typeface="メイリオ"/>
                        </a:defRPr>
                      </a:lvl3pPr>
                      <a:lvl4pPr marL="2449129" algn="l" defTabSz="1632753" rtl="0" eaLnBrk="1" latinLnBrk="0" hangingPunct="1">
                        <a:defRPr kumimoji="1" sz="3200" b="1" kern="1200">
                          <a:solidFill>
                            <a:schemeClr val="tx1"/>
                          </a:solidFill>
                          <a:latin typeface="Arial"/>
                          <a:ea typeface="メイリオ"/>
                        </a:defRPr>
                      </a:lvl4pPr>
                      <a:lvl5pPr marL="3265505" algn="l" defTabSz="1632753" rtl="0" eaLnBrk="1" latinLnBrk="0" hangingPunct="1">
                        <a:defRPr kumimoji="1" sz="3200" b="1" kern="1200">
                          <a:solidFill>
                            <a:schemeClr val="tx1"/>
                          </a:solidFill>
                          <a:latin typeface="Arial"/>
                          <a:ea typeface="メイリオ"/>
                        </a:defRPr>
                      </a:lvl5pPr>
                      <a:lvl6pPr marL="4081882" algn="l" defTabSz="1632753" rtl="0" eaLnBrk="1" latinLnBrk="0" hangingPunct="1">
                        <a:defRPr kumimoji="1" sz="3200" b="1" kern="1200">
                          <a:solidFill>
                            <a:schemeClr val="tx1"/>
                          </a:solidFill>
                          <a:latin typeface="Arial"/>
                          <a:ea typeface="メイリオ"/>
                        </a:defRPr>
                      </a:lvl6pPr>
                      <a:lvl7pPr marL="4898258" algn="l" defTabSz="1632753" rtl="0" eaLnBrk="1" latinLnBrk="0" hangingPunct="1">
                        <a:defRPr kumimoji="1" sz="3200" b="1" kern="1200">
                          <a:solidFill>
                            <a:schemeClr val="tx1"/>
                          </a:solidFill>
                          <a:latin typeface="Arial"/>
                          <a:ea typeface="メイリオ"/>
                        </a:defRPr>
                      </a:lvl7pPr>
                      <a:lvl8pPr marL="5714634" algn="l" defTabSz="1632753" rtl="0" eaLnBrk="1" latinLnBrk="0" hangingPunct="1">
                        <a:defRPr kumimoji="1" sz="3200" b="1" kern="1200">
                          <a:solidFill>
                            <a:schemeClr val="tx1"/>
                          </a:solidFill>
                          <a:latin typeface="Arial"/>
                          <a:ea typeface="メイリオ"/>
                        </a:defRPr>
                      </a:lvl8pPr>
                      <a:lvl9pPr marL="6531011" algn="l" defTabSz="1632753" rtl="0" eaLnBrk="1" latinLnBrk="0" hangingPunct="1">
                        <a:defRPr kumimoji="1" sz="3200" b="1" kern="1200">
                          <a:solidFill>
                            <a:schemeClr val="tx1"/>
                          </a:solidFill>
                          <a:latin typeface="Arial"/>
                          <a:ea typeface="メイリオ"/>
                        </a:defRPr>
                      </a:lvl9pPr>
                    </a:lstStyle>
                    <a:p>
                      <a:pPr algn="r" fontAlgn="ctr"/>
                      <a:r>
                        <a:rPr lang="en-US" sz="2000" u="none" strike="noStrike" dirty="0" smtClean="0">
                          <a:effectLst/>
                        </a:rPr>
                        <a:t>sc1</a:t>
                      </a:r>
                      <a:endParaRPr lang="en-US" sz="2000" b="0" i="0" u="none" strike="noStrike" dirty="0">
                        <a:solidFill>
                          <a:schemeClr val="bg1"/>
                        </a:solidFill>
                        <a:effectLst/>
                        <a:latin typeface="+mn-lt"/>
                        <a:ea typeface="メイリオ" panose="020B0604030504040204" pitchFamily="50" charset="-128"/>
                      </a:endParaRPr>
                    </a:p>
                  </a:txBody>
                  <a:tcPr marL="6967" marR="6967" marT="6967" marB="0" anchor="ctr">
                    <a:solidFill>
                      <a:srgbClr val="515151"/>
                    </a:solidFill>
                  </a:tcPr>
                </a:tc>
                <a:tc>
                  <a:txBody>
                    <a:bodyPr/>
                    <a:lstStyle>
                      <a:lvl1pPr marL="0" algn="l" defTabSz="1632753" rtl="0" eaLnBrk="1" latinLnBrk="0" hangingPunct="1">
                        <a:defRPr kumimoji="1" sz="3200" b="1" kern="1200">
                          <a:solidFill>
                            <a:schemeClr val="tx1"/>
                          </a:solidFill>
                          <a:latin typeface="Arial"/>
                          <a:ea typeface="メイリオ"/>
                        </a:defRPr>
                      </a:lvl1pPr>
                      <a:lvl2pPr marL="816376" algn="l" defTabSz="1632753" rtl="0" eaLnBrk="1" latinLnBrk="0" hangingPunct="1">
                        <a:defRPr kumimoji="1" sz="3200" b="1" kern="1200">
                          <a:solidFill>
                            <a:schemeClr val="tx1"/>
                          </a:solidFill>
                          <a:latin typeface="Arial"/>
                          <a:ea typeface="メイリオ"/>
                        </a:defRPr>
                      </a:lvl2pPr>
                      <a:lvl3pPr marL="1632753" algn="l" defTabSz="1632753" rtl="0" eaLnBrk="1" latinLnBrk="0" hangingPunct="1">
                        <a:defRPr kumimoji="1" sz="3200" b="1" kern="1200">
                          <a:solidFill>
                            <a:schemeClr val="tx1"/>
                          </a:solidFill>
                          <a:latin typeface="Arial"/>
                          <a:ea typeface="メイリオ"/>
                        </a:defRPr>
                      </a:lvl3pPr>
                      <a:lvl4pPr marL="2449129" algn="l" defTabSz="1632753" rtl="0" eaLnBrk="1" latinLnBrk="0" hangingPunct="1">
                        <a:defRPr kumimoji="1" sz="3200" b="1" kern="1200">
                          <a:solidFill>
                            <a:schemeClr val="tx1"/>
                          </a:solidFill>
                          <a:latin typeface="Arial"/>
                          <a:ea typeface="メイリオ"/>
                        </a:defRPr>
                      </a:lvl4pPr>
                      <a:lvl5pPr marL="3265505" algn="l" defTabSz="1632753" rtl="0" eaLnBrk="1" latinLnBrk="0" hangingPunct="1">
                        <a:defRPr kumimoji="1" sz="3200" b="1" kern="1200">
                          <a:solidFill>
                            <a:schemeClr val="tx1"/>
                          </a:solidFill>
                          <a:latin typeface="Arial"/>
                          <a:ea typeface="メイリオ"/>
                        </a:defRPr>
                      </a:lvl5pPr>
                      <a:lvl6pPr marL="4081882" algn="l" defTabSz="1632753" rtl="0" eaLnBrk="1" latinLnBrk="0" hangingPunct="1">
                        <a:defRPr kumimoji="1" sz="3200" b="1" kern="1200">
                          <a:solidFill>
                            <a:schemeClr val="tx1"/>
                          </a:solidFill>
                          <a:latin typeface="Arial"/>
                          <a:ea typeface="メイリオ"/>
                        </a:defRPr>
                      </a:lvl6pPr>
                      <a:lvl7pPr marL="4898258" algn="l" defTabSz="1632753" rtl="0" eaLnBrk="1" latinLnBrk="0" hangingPunct="1">
                        <a:defRPr kumimoji="1" sz="3200" b="1" kern="1200">
                          <a:solidFill>
                            <a:schemeClr val="tx1"/>
                          </a:solidFill>
                          <a:latin typeface="Arial"/>
                          <a:ea typeface="メイリオ"/>
                        </a:defRPr>
                      </a:lvl7pPr>
                      <a:lvl8pPr marL="5714634" algn="l" defTabSz="1632753" rtl="0" eaLnBrk="1" latinLnBrk="0" hangingPunct="1">
                        <a:defRPr kumimoji="1" sz="3200" b="1" kern="1200">
                          <a:solidFill>
                            <a:schemeClr val="tx1"/>
                          </a:solidFill>
                          <a:latin typeface="Arial"/>
                          <a:ea typeface="メイリオ"/>
                        </a:defRPr>
                      </a:lvl8pPr>
                      <a:lvl9pPr marL="6531011" algn="l" defTabSz="1632753" rtl="0" eaLnBrk="1" latinLnBrk="0" hangingPunct="1">
                        <a:defRPr kumimoji="1" sz="3200" b="1" kern="1200">
                          <a:solidFill>
                            <a:schemeClr val="tx1"/>
                          </a:solidFill>
                          <a:latin typeface="Arial"/>
                          <a:ea typeface="メイリオ"/>
                        </a:defRPr>
                      </a:lvl9pPr>
                    </a:lstStyle>
                    <a:p>
                      <a:pPr algn="r" fontAlgn="ctr"/>
                      <a:r>
                        <a:rPr lang="en-US" sz="2000" u="none" strike="noStrike" dirty="0" smtClean="0">
                          <a:effectLst/>
                        </a:rPr>
                        <a:t>sc2</a:t>
                      </a:r>
                      <a:endParaRPr lang="en-US" sz="2000" b="0" i="0" u="none" strike="noStrike" dirty="0">
                        <a:solidFill>
                          <a:schemeClr val="bg1"/>
                        </a:solidFill>
                        <a:effectLst/>
                        <a:latin typeface="+mn-lt"/>
                        <a:ea typeface="メイリオ" panose="020B0604030504040204" pitchFamily="50" charset="-128"/>
                      </a:endParaRPr>
                    </a:p>
                  </a:txBody>
                  <a:tcPr marL="6967" marR="6967" marT="6967" marB="0" anchor="ctr">
                    <a:solidFill>
                      <a:srgbClr val="515151"/>
                    </a:solidFill>
                  </a:tcPr>
                </a:tc>
                <a:tc>
                  <a:txBody>
                    <a:bodyPr/>
                    <a:lstStyle>
                      <a:lvl1pPr marL="0" algn="l" defTabSz="1632753" rtl="0" eaLnBrk="1" latinLnBrk="0" hangingPunct="1">
                        <a:defRPr kumimoji="1" sz="3200" b="1" kern="1200">
                          <a:solidFill>
                            <a:schemeClr val="tx1"/>
                          </a:solidFill>
                          <a:latin typeface="Arial"/>
                          <a:ea typeface="メイリオ"/>
                        </a:defRPr>
                      </a:lvl1pPr>
                      <a:lvl2pPr marL="816376" algn="l" defTabSz="1632753" rtl="0" eaLnBrk="1" latinLnBrk="0" hangingPunct="1">
                        <a:defRPr kumimoji="1" sz="3200" b="1" kern="1200">
                          <a:solidFill>
                            <a:schemeClr val="tx1"/>
                          </a:solidFill>
                          <a:latin typeface="Arial"/>
                          <a:ea typeface="メイリオ"/>
                        </a:defRPr>
                      </a:lvl2pPr>
                      <a:lvl3pPr marL="1632753" algn="l" defTabSz="1632753" rtl="0" eaLnBrk="1" latinLnBrk="0" hangingPunct="1">
                        <a:defRPr kumimoji="1" sz="3200" b="1" kern="1200">
                          <a:solidFill>
                            <a:schemeClr val="tx1"/>
                          </a:solidFill>
                          <a:latin typeface="Arial"/>
                          <a:ea typeface="メイリオ"/>
                        </a:defRPr>
                      </a:lvl3pPr>
                      <a:lvl4pPr marL="2449129" algn="l" defTabSz="1632753" rtl="0" eaLnBrk="1" latinLnBrk="0" hangingPunct="1">
                        <a:defRPr kumimoji="1" sz="3200" b="1" kern="1200">
                          <a:solidFill>
                            <a:schemeClr val="tx1"/>
                          </a:solidFill>
                          <a:latin typeface="Arial"/>
                          <a:ea typeface="メイリオ"/>
                        </a:defRPr>
                      </a:lvl4pPr>
                      <a:lvl5pPr marL="3265505" algn="l" defTabSz="1632753" rtl="0" eaLnBrk="1" latinLnBrk="0" hangingPunct="1">
                        <a:defRPr kumimoji="1" sz="3200" b="1" kern="1200">
                          <a:solidFill>
                            <a:schemeClr val="tx1"/>
                          </a:solidFill>
                          <a:latin typeface="Arial"/>
                          <a:ea typeface="メイリオ"/>
                        </a:defRPr>
                      </a:lvl5pPr>
                      <a:lvl6pPr marL="4081882" algn="l" defTabSz="1632753" rtl="0" eaLnBrk="1" latinLnBrk="0" hangingPunct="1">
                        <a:defRPr kumimoji="1" sz="3200" b="1" kern="1200">
                          <a:solidFill>
                            <a:schemeClr val="tx1"/>
                          </a:solidFill>
                          <a:latin typeface="Arial"/>
                          <a:ea typeface="メイリオ"/>
                        </a:defRPr>
                      </a:lvl6pPr>
                      <a:lvl7pPr marL="4898258" algn="l" defTabSz="1632753" rtl="0" eaLnBrk="1" latinLnBrk="0" hangingPunct="1">
                        <a:defRPr kumimoji="1" sz="3200" b="1" kern="1200">
                          <a:solidFill>
                            <a:schemeClr val="tx1"/>
                          </a:solidFill>
                          <a:latin typeface="Arial"/>
                          <a:ea typeface="メイリオ"/>
                        </a:defRPr>
                      </a:lvl7pPr>
                      <a:lvl8pPr marL="5714634" algn="l" defTabSz="1632753" rtl="0" eaLnBrk="1" latinLnBrk="0" hangingPunct="1">
                        <a:defRPr kumimoji="1" sz="3200" b="1" kern="1200">
                          <a:solidFill>
                            <a:schemeClr val="tx1"/>
                          </a:solidFill>
                          <a:latin typeface="Arial"/>
                          <a:ea typeface="メイリオ"/>
                        </a:defRPr>
                      </a:lvl8pPr>
                      <a:lvl9pPr marL="6531011" algn="l" defTabSz="1632753" rtl="0" eaLnBrk="1" latinLnBrk="0" hangingPunct="1">
                        <a:defRPr kumimoji="1" sz="3200" b="1" kern="1200">
                          <a:solidFill>
                            <a:schemeClr val="tx1"/>
                          </a:solidFill>
                          <a:latin typeface="Arial"/>
                          <a:ea typeface="メイリオ"/>
                        </a:defRPr>
                      </a:lvl9pPr>
                    </a:lstStyle>
                    <a:p>
                      <a:pPr algn="r" fontAlgn="ctr"/>
                      <a:r>
                        <a:rPr lang="en-US" sz="2000" u="none" strike="noStrike" dirty="0" smtClean="0">
                          <a:effectLst/>
                        </a:rPr>
                        <a:t>sc3</a:t>
                      </a:r>
                      <a:endParaRPr lang="en-US" sz="2000" b="0" i="0" u="none" strike="noStrike" dirty="0">
                        <a:solidFill>
                          <a:schemeClr val="bg1"/>
                        </a:solidFill>
                        <a:effectLst/>
                        <a:latin typeface="+mn-lt"/>
                        <a:ea typeface="メイリオ" panose="020B0604030504040204" pitchFamily="50" charset="-128"/>
                      </a:endParaRPr>
                    </a:p>
                  </a:txBody>
                  <a:tcPr marL="6967" marR="6967" marT="6967" marB="0" anchor="ctr">
                    <a:solidFill>
                      <a:srgbClr val="515151"/>
                    </a:solidFill>
                  </a:tcPr>
                </a:tc>
                <a:tc>
                  <a:txBody>
                    <a:bodyPr/>
                    <a:lstStyle>
                      <a:lvl1pPr marL="0" algn="l" defTabSz="1632753" rtl="0" eaLnBrk="1" latinLnBrk="0" hangingPunct="1">
                        <a:defRPr kumimoji="1" sz="3200" b="1" kern="1200">
                          <a:solidFill>
                            <a:schemeClr val="tx1"/>
                          </a:solidFill>
                          <a:latin typeface="Arial"/>
                          <a:ea typeface="メイリオ"/>
                        </a:defRPr>
                      </a:lvl1pPr>
                      <a:lvl2pPr marL="816376" algn="l" defTabSz="1632753" rtl="0" eaLnBrk="1" latinLnBrk="0" hangingPunct="1">
                        <a:defRPr kumimoji="1" sz="3200" b="1" kern="1200">
                          <a:solidFill>
                            <a:schemeClr val="tx1"/>
                          </a:solidFill>
                          <a:latin typeface="Arial"/>
                          <a:ea typeface="メイリオ"/>
                        </a:defRPr>
                      </a:lvl2pPr>
                      <a:lvl3pPr marL="1632753" algn="l" defTabSz="1632753" rtl="0" eaLnBrk="1" latinLnBrk="0" hangingPunct="1">
                        <a:defRPr kumimoji="1" sz="3200" b="1" kern="1200">
                          <a:solidFill>
                            <a:schemeClr val="tx1"/>
                          </a:solidFill>
                          <a:latin typeface="Arial"/>
                          <a:ea typeface="メイリオ"/>
                        </a:defRPr>
                      </a:lvl3pPr>
                      <a:lvl4pPr marL="2449129" algn="l" defTabSz="1632753" rtl="0" eaLnBrk="1" latinLnBrk="0" hangingPunct="1">
                        <a:defRPr kumimoji="1" sz="3200" b="1" kern="1200">
                          <a:solidFill>
                            <a:schemeClr val="tx1"/>
                          </a:solidFill>
                          <a:latin typeface="Arial"/>
                          <a:ea typeface="メイリオ"/>
                        </a:defRPr>
                      </a:lvl4pPr>
                      <a:lvl5pPr marL="3265505" algn="l" defTabSz="1632753" rtl="0" eaLnBrk="1" latinLnBrk="0" hangingPunct="1">
                        <a:defRPr kumimoji="1" sz="3200" b="1" kern="1200">
                          <a:solidFill>
                            <a:schemeClr val="tx1"/>
                          </a:solidFill>
                          <a:latin typeface="Arial"/>
                          <a:ea typeface="メイリオ"/>
                        </a:defRPr>
                      </a:lvl5pPr>
                      <a:lvl6pPr marL="4081882" algn="l" defTabSz="1632753" rtl="0" eaLnBrk="1" latinLnBrk="0" hangingPunct="1">
                        <a:defRPr kumimoji="1" sz="3200" b="1" kern="1200">
                          <a:solidFill>
                            <a:schemeClr val="tx1"/>
                          </a:solidFill>
                          <a:latin typeface="Arial"/>
                          <a:ea typeface="メイリオ"/>
                        </a:defRPr>
                      </a:lvl6pPr>
                      <a:lvl7pPr marL="4898258" algn="l" defTabSz="1632753" rtl="0" eaLnBrk="1" latinLnBrk="0" hangingPunct="1">
                        <a:defRPr kumimoji="1" sz="3200" b="1" kern="1200">
                          <a:solidFill>
                            <a:schemeClr val="tx1"/>
                          </a:solidFill>
                          <a:latin typeface="Arial"/>
                          <a:ea typeface="メイリオ"/>
                        </a:defRPr>
                      </a:lvl7pPr>
                      <a:lvl8pPr marL="5714634" algn="l" defTabSz="1632753" rtl="0" eaLnBrk="1" latinLnBrk="0" hangingPunct="1">
                        <a:defRPr kumimoji="1" sz="3200" b="1" kern="1200">
                          <a:solidFill>
                            <a:schemeClr val="tx1"/>
                          </a:solidFill>
                          <a:latin typeface="Arial"/>
                          <a:ea typeface="メイリオ"/>
                        </a:defRPr>
                      </a:lvl8pPr>
                      <a:lvl9pPr marL="6531011" algn="l" defTabSz="1632753" rtl="0" eaLnBrk="1" latinLnBrk="0" hangingPunct="1">
                        <a:defRPr kumimoji="1" sz="3200" b="1" kern="1200">
                          <a:solidFill>
                            <a:schemeClr val="tx1"/>
                          </a:solidFill>
                          <a:latin typeface="Arial"/>
                          <a:ea typeface="メイリオ"/>
                        </a:defRPr>
                      </a:lvl9pPr>
                    </a:lstStyle>
                    <a:p>
                      <a:pPr algn="r" fontAlgn="ctr"/>
                      <a:r>
                        <a:rPr lang="en-US" sz="2000" u="none" strike="noStrike" dirty="0" smtClean="0">
                          <a:effectLst/>
                        </a:rPr>
                        <a:t>sc4</a:t>
                      </a:r>
                      <a:endParaRPr lang="en-US" sz="2000" b="0" i="0" u="none" strike="noStrike" dirty="0">
                        <a:solidFill>
                          <a:schemeClr val="bg1"/>
                        </a:solidFill>
                        <a:effectLst/>
                        <a:latin typeface="+mn-lt"/>
                        <a:ea typeface="メイリオ" panose="020B0604030504040204" pitchFamily="50" charset="-128"/>
                      </a:endParaRPr>
                    </a:p>
                  </a:txBody>
                  <a:tcPr marL="6967" marR="6967" marT="6967" marB="0" anchor="ctr">
                    <a:solidFill>
                      <a:srgbClr val="515151"/>
                    </a:solidFill>
                  </a:tcPr>
                </a:tc>
                <a:tc>
                  <a:txBody>
                    <a:bodyPr/>
                    <a:lstStyle>
                      <a:lvl1pPr marL="0" algn="l" defTabSz="1632753" rtl="0" eaLnBrk="1" latinLnBrk="0" hangingPunct="1">
                        <a:defRPr kumimoji="1" sz="3200" b="1" kern="1200">
                          <a:solidFill>
                            <a:schemeClr val="tx1"/>
                          </a:solidFill>
                          <a:latin typeface="Arial"/>
                          <a:ea typeface="メイリオ"/>
                        </a:defRPr>
                      </a:lvl1pPr>
                      <a:lvl2pPr marL="816376" algn="l" defTabSz="1632753" rtl="0" eaLnBrk="1" latinLnBrk="0" hangingPunct="1">
                        <a:defRPr kumimoji="1" sz="3200" b="1" kern="1200">
                          <a:solidFill>
                            <a:schemeClr val="tx1"/>
                          </a:solidFill>
                          <a:latin typeface="Arial"/>
                          <a:ea typeface="メイリオ"/>
                        </a:defRPr>
                      </a:lvl2pPr>
                      <a:lvl3pPr marL="1632753" algn="l" defTabSz="1632753" rtl="0" eaLnBrk="1" latinLnBrk="0" hangingPunct="1">
                        <a:defRPr kumimoji="1" sz="3200" b="1" kern="1200">
                          <a:solidFill>
                            <a:schemeClr val="tx1"/>
                          </a:solidFill>
                          <a:latin typeface="Arial"/>
                          <a:ea typeface="メイリオ"/>
                        </a:defRPr>
                      </a:lvl3pPr>
                      <a:lvl4pPr marL="2449129" algn="l" defTabSz="1632753" rtl="0" eaLnBrk="1" latinLnBrk="0" hangingPunct="1">
                        <a:defRPr kumimoji="1" sz="3200" b="1" kern="1200">
                          <a:solidFill>
                            <a:schemeClr val="tx1"/>
                          </a:solidFill>
                          <a:latin typeface="Arial"/>
                          <a:ea typeface="メイリオ"/>
                        </a:defRPr>
                      </a:lvl4pPr>
                      <a:lvl5pPr marL="3265505" algn="l" defTabSz="1632753" rtl="0" eaLnBrk="1" latinLnBrk="0" hangingPunct="1">
                        <a:defRPr kumimoji="1" sz="3200" b="1" kern="1200">
                          <a:solidFill>
                            <a:schemeClr val="tx1"/>
                          </a:solidFill>
                          <a:latin typeface="Arial"/>
                          <a:ea typeface="メイリオ"/>
                        </a:defRPr>
                      </a:lvl5pPr>
                      <a:lvl6pPr marL="4081882" algn="l" defTabSz="1632753" rtl="0" eaLnBrk="1" latinLnBrk="0" hangingPunct="1">
                        <a:defRPr kumimoji="1" sz="3200" b="1" kern="1200">
                          <a:solidFill>
                            <a:schemeClr val="tx1"/>
                          </a:solidFill>
                          <a:latin typeface="Arial"/>
                          <a:ea typeface="メイリオ"/>
                        </a:defRPr>
                      </a:lvl6pPr>
                      <a:lvl7pPr marL="4898258" algn="l" defTabSz="1632753" rtl="0" eaLnBrk="1" latinLnBrk="0" hangingPunct="1">
                        <a:defRPr kumimoji="1" sz="3200" b="1" kern="1200">
                          <a:solidFill>
                            <a:schemeClr val="tx1"/>
                          </a:solidFill>
                          <a:latin typeface="Arial"/>
                          <a:ea typeface="メイリオ"/>
                        </a:defRPr>
                      </a:lvl7pPr>
                      <a:lvl8pPr marL="5714634" algn="l" defTabSz="1632753" rtl="0" eaLnBrk="1" latinLnBrk="0" hangingPunct="1">
                        <a:defRPr kumimoji="1" sz="3200" b="1" kern="1200">
                          <a:solidFill>
                            <a:schemeClr val="tx1"/>
                          </a:solidFill>
                          <a:latin typeface="Arial"/>
                          <a:ea typeface="メイリオ"/>
                        </a:defRPr>
                      </a:lvl8pPr>
                      <a:lvl9pPr marL="6531011" algn="l" defTabSz="1632753" rtl="0" eaLnBrk="1" latinLnBrk="0" hangingPunct="1">
                        <a:defRPr kumimoji="1" sz="3200" b="1" kern="1200">
                          <a:solidFill>
                            <a:schemeClr val="tx1"/>
                          </a:solidFill>
                          <a:latin typeface="Arial"/>
                          <a:ea typeface="メイリオ"/>
                        </a:defRPr>
                      </a:lvl9pPr>
                    </a:lstStyle>
                    <a:p>
                      <a:pPr algn="r" fontAlgn="ctr"/>
                      <a:r>
                        <a:rPr lang="en-US" sz="2000" u="none" strike="noStrike" dirty="0" smtClean="0">
                          <a:effectLst/>
                        </a:rPr>
                        <a:t>sc5</a:t>
                      </a:r>
                      <a:endParaRPr lang="en-US" sz="2000" b="0" i="0" u="none" strike="noStrike" dirty="0">
                        <a:solidFill>
                          <a:schemeClr val="bg1"/>
                        </a:solidFill>
                        <a:effectLst/>
                        <a:latin typeface="+mn-lt"/>
                        <a:ea typeface="メイリオ" panose="020B0604030504040204" pitchFamily="50" charset="-128"/>
                      </a:endParaRPr>
                    </a:p>
                  </a:txBody>
                  <a:tcPr marL="6967" marR="6967" marT="6967" marB="0" anchor="ctr">
                    <a:solidFill>
                      <a:srgbClr val="515151"/>
                    </a:solidFill>
                  </a:tcPr>
                </a:tc>
                <a:tc>
                  <a:txBody>
                    <a:bodyPr/>
                    <a:lstStyle>
                      <a:lvl1pPr marL="0" algn="l" defTabSz="1632753" rtl="0" eaLnBrk="1" latinLnBrk="0" hangingPunct="1">
                        <a:defRPr kumimoji="1" sz="3200" b="1" kern="1200">
                          <a:solidFill>
                            <a:schemeClr val="tx1"/>
                          </a:solidFill>
                          <a:latin typeface="Arial"/>
                          <a:ea typeface="メイリオ"/>
                        </a:defRPr>
                      </a:lvl1pPr>
                      <a:lvl2pPr marL="816376" algn="l" defTabSz="1632753" rtl="0" eaLnBrk="1" latinLnBrk="0" hangingPunct="1">
                        <a:defRPr kumimoji="1" sz="3200" b="1" kern="1200">
                          <a:solidFill>
                            <a:schemeClr val="tx1"/>
                          </a:solidFill>
                          <a:latin typeface="Arial"/>
                          <a:ea typeface="メイリオ"/>
                        </a:defRPr>
                      </a:lvl2pPr>
                      <a:lvl3pPr marL="1632753" algn="l" defTabSz="1632753" rtl="0" eaLnBrk="1" latinLnBrk="0" hangingPunct="1">
                        <a:defRPr kumimoji="1" sz="3200" b="1" kern="1200">
                          <a:solidFill>
                            <a:schemeClr val="tx1"/>
                          </a:solidFill>
                          <a:latin typeface="Arial"/>
                          <a:ea typeface="メイリオ"/>
                        </a:defRPr>
                      </a:lvl3pPr>
                      <a:lvl4pPr marL="2449129" algn="l" defTabSz="1632753" rtl="0" eaLnBrk="1" latinLnBrk="0" hangingPunct="1">
                        <a:defRPr kumimoji="1" sz="3200" b="1" kern="1200">
                          <a:solidFill>
                            <a:schemeClr val="tx1"/>
                          </a:solidFill>
                          <a:latin typeface="Arial"/>
                          <a:ea typeface="メイリオ"/>
                        </a:defRPr>
                      </a:lvl4pPr>
                      <a:lvl5pPr marL="3265505" algn="l" defTabSz="1632753" rtl="0" eaLnBrk="1" latinLnBrk="0" hangingPunct="1">
                        <a:defRPr kumimoji="1" sz="3200" b="1" kern="1200">
                          <a:solidFill>
                            <a:schemeClr val="tx1"/>
                          </a:solidFill>
                          <a:latin typeface="Arial"/>
                          <a:ea typeface="メイリオ"/>
                        </a:defRPr>
                      </a:lvl5pPr>
                      <a:lvl6pPr marL="4081882" algn="l" defTabSz="1632753" rtl="0" eaLnBrk="1" latinLnBrk="0" hangingPunct="1">
                        <a:defRPr kumimoji="1" sz="3200" b="1" kern="1200">
                          <a:solidFill>
                            <a:schemeClr val="tx1"/>
                          </a:solidFill>
                          <a:latin typeface="Arial"/>
                          <a:ea typeface="メイリオ"/>
                        </a:defRPr>
                      </a:lvl6pPr>
                      <a:lvl7pPr marL="4898258" algn="l" defTabSz="1632753" rtl="0" eaLnBrk="1" latinLnBrk="0" hangingPunct="1">
                        <a:defRPr kumimoji="1" sz="3200" b="1" kern="1200">
                          <a:solidFill>
                            <a:schemeClr val="tx1"/>
                          </a:solidFill>
                          <a:latin typeface="Arial"/>
                          <a:ea typeface="メイリオ"/>
                        </a:defRPr>
                      </a:lvl7pPr>
                      <a:lvl8pPr marL="5714634" algn="l" defTabSz="1632753" rtl="0" eaLnBrk="1" latinLnBrk="0" hangingPunct="1">
                        <a:defRPr kumimoji="1" sz="3200" b="1" kern="1200">
                          <a:solidFill>
                            <a:schemeClr val="tx1"/>
                          </a:solidFill>
                          <a:latin typeface="Arial"/>
                          <a:ea typeface="メイリオ"/>
                        </a:defRPr>
                      </a:lvl8pPr>
                      <a:lvl9pPr marL="6531011" algn="l" defTabSz="1632753" rtl="0" eaLnBrk="1" latinLnBrk="0" hangingPunct="1">
                        <a:defRPr kumimoji="1" sz="3200" b="1" kern="1200">
                          <a:solidFill>
                            <a:schemeClr val="tx1"/>
                          </a:solidFill>
                          <a:latin typeface="Arial"/>
                          <a:ea typeface="メイリオ"/>
                        </a:defRPr>
                      </a:lvl9pPr>
                    </a:lstStyle>
                    <a:p>
                      <a:pPr algn="r" fontAlgn="ctr"/>
                      <a:endParaRPr lang="en-US" altLang="ja-JP" sz="2000" b="0" i="0" u="none" strike="noStrike" dirty="0">
                        <a:solidFill>
                          <a:schemeClr val="bg1"/>
                        </a:solidFill>
                        <a:effectLst/>
                        <a:latin typeface="+mn-lt"/>
                        <a:ea typeface="メイリオ" panose="020B0604030504040204" pitchFamily="50" charset="-128"/>
                      </a:endParaRPr>
                    </a:p>
                  </a:txBody>
                  <a:tcPr marL="6967" marR="6967" marT="6967" marB="0" anchor="ctr">
                    <a:solidFill>
                      <a:srgbClr val="515151"/>
                    </a:solidFill>
                  </a:tcPr>
                </a:tc>
                <a:tc>
                  <a:txBody>
                    <a:bodyPr/>
                    <a:lstStyle>
                      <a:lvl1pPr marL="0" algn="l" defTabSz="1632753" rtl="0" eaLnBrk="1" latinLnBrk="0" hangingPunct="1">
                        <a:defRPr kumimoji="1" sz="3200" b="1" kern="1200">
                          <a:solidFill>
                            <a:schemeClr val="tx1"/>
                          </a:solidFill>
                          <a:latin typeface="Arial"/>
                          <a:ea typeface="メイリオ"/>
                        </a:defRPr>
                      </a:lvl1pPr>
                      <a:lvl2pPr marL="816376" algn="l" defTabSz="1632753" rtl="0" eaLnBrk="1" latinLnBrk="0" hangingPunct="1">
                        <a:defRPr kumimoji="1" sz="3200" b="1" kern="1200">
                          <a:solidFill>
                            <a:schemeClr val="tx1"/>
                          </a:solidFill>
                          <a:latin typeface="Arial"/>
                          <a:ea typeface="メイリオ"/>
                        </a:defRPr>
                      </a:lvl2pPr>
                      <a:lvl3pPr marL="1632753" algn="l" defTabSz="1632753" rtl="0" eaLnBrk="1" latinLnBrk="0" hangingPunct="1">
                        <a:defRPr kumimoji="1" sz="3200" b="1" kern="1200">
                          <a:solidFill>
                            <a:schemeClr val="tx1"/>
                          </a:solidFill>
                          <a:latin typeface="Arial"/>
                          <a:ea typeface="メイリオ"/>
                        </a:defRPr>
                      </a:lvl3pPr>
                      <a:lvl4pPr marL="2449129" algn="l" defTabSz="1632753" rtl="0" eaLnBrk="1" latinLnBrk="0" hangingPunct="1">
                        <a:defRPr kumimoji="1" sz="3200" b="1" kern="1200">
                          <a:solidFill>
                            <a:schemeClr val="tx1"/>
                          </a:solidFill>
                          <a:latin typeface="Arial"/>
                          <a:ea typeface="メイリオ"/>
                        </a:defRPr>
                      </a:lvl4pPr>
                      <a:lvl5pPr marL="3265505" algn="l" defTabSz="1632753" rtl="0" eaLnBrk="1" latinLnBrk="0" hangingPunct="1">
                        <a:defRPr kumimoji="1" sz="3200" b="1" kern="1200">
                          <a:solidFill>
                            <a:schemeClr val="tx1"/>
                          </a:solidFill>
                          <a:latin typeface="Arial"/>
                          <a:ea typeface="メイリオ"/>
                        </a:defRPr>
                      </a:lvl5pPr>
                      <a:lvl6pPr marL="4081882" algn="l" defTabSz="1632753" rtl="0" eaLnBrk="1" latinLnBrk="0" hangingPunct="1">
                        <a:defRPr kumimoji="1" sz="3200" b="1" kern="1200">
                          <a:solidFill>
                            <a:schemeClr val="tx1"/>
                          </a:solidFill>
                          <a:latin typeface="Arial"/>
                          <a:ea typeface="メイリオ"/>
                        </a:defRPr>
                      </a:lvl6pPr>
                      <a:lvl7pPr marL="4898258" algn="l" defTabSz="1632753" rtl="0" eaLnBrk="1" latinLnBrk="0" hangingPunct="1">
                        <a:defRPr kumimoji="1" sz="3200" b="1" kern="1200">
                          <a:solidFill>
                            <a:schemeClr val="tx1"/>
                          </a:solidFill>
                          <a:latin typeface="Arial"/>
                          <a:ea typeface="メイリオ"/>
                        </a:defRPr>
                      </a:lvl7pPr>
                      <a:lvl8pPr marL="5714634" algn="l" defTabSz="1632753" rtl="0" eaLnBrk="1" latinLnBrk="0" hangingPunct="1">
                        <a:defRPr kumimoji="1" sz="3200" b="1" kern="1200">
                          <a:solidFill>
                            <a:schemeClr val="tx1"/>
                          </a:solidFill>
                          <a:latin typeface="Arial"/>
                          <a:ea typeface="メイリオ"/>
                        </a:defRPr>
                      </a:lvl8pPr>
                      <a:lvl9pPr marL="6531011" algn="l" defTabSz="1632753" rtl="0" eaLnBrk="1" latinLnBrk="0" hangingPunct="1">
                        <a:defRPr kumimoji="1" sz="3200" b="1" kern="1200">
                          <a:solidFill>
                            <a:schemeClr val="tx1"/>
                          </a:solidFill>
                          <a:latin typeface="Arial"/>
                          <a:ea typeface="メイリオ"/>
                        </a:defRPr>
                      </a:lvl9pPr>
                    </a:lstStyle>
                    <a:p>
                      <a:pPr algn="l" fontAlgn="ctr"/>
                      <a:r>
                        <a:rPr lang="en-US" sz="2000" u="none" strike="noStrike" dirty="0" smtClean="0">
                          <a:effectLst/>
                        </a:rPr>
                        <a:t>RSM：</a:t>
                      </a:r>
                      <a:r>
                        <a:rPr lang="el-GR" sz="2000" u="none" strike="noStrike" dirty="0" smtClean="0">
                          <a:effectLst/>
                        </a:rPr>
                        <a:t>θ</a:t>
                      </a:r>
                      <a:r>
                        <a:rPr lang="ja-JP" altLang="en-US" sz="2000" u="none" strike="noStrike" dirty="0" smtClean="0">
                          <a:effectLst/>
                        </a:rPr>
                        <a:t>の推定値</a:t>
                      </a:r>
                      <a:endParaRPr lang="ja-JP" altLang="en-US" sz="2000" b="0" u="none" strike="noStrike" dirty="0">
                        <a:solidFill>
                          <a:schemeClr val="bg1"/>
                        </a:solidFill>
                        <a:effectLst/>
                        <a:latin typeface="+mn-lt"/>
                      </a:endParaRPr>
                    </a:p>
                  </a:txBody>
                  <a:tcPr marL="6967" marR="6967" marT="6967" marB="0" anchor="ctr">
                    <a:solidFill>
                      <a:srgbClr val="515151"/>
                    </a:solidFill>
                  </a:tcPr>
                </a:tc>
                <a:tc>
                  <a:txBody>
                    <a:bodyPr/>
                    <a:lstStyle>
                      <a:lvl1pPr marL="0" algn="l" defTabSz="1632753" rtl="0" eaLnBrk="1" latinLnBrk="0" hangingPunct="1">
                        <a:defRPr kumimoji="1" sz="3200" b="1" kern="1200">
                          <a:solidFill>
                            <a:schemeClr val="tx1"/>
                          </a:solidFill>
                          <a:latin typeface="Arial"/>
                          <a:ea typeface="メイリオ"/>
                        </a:defRPr>
                      </a:lvl1pPr>
                      <a:lvl2pPr marL="816376" algn="l" defTabSz="1632753" rtl="0" eaLnBrk="1" latinLnBrk="0" hangingPunct="1">
                        <a:defRPr kumimoji="1" sz="3200" b="1" kern="1200">
                          <a:solidFill>
                            <a:schemeClr val="tx1"/>
                          </a:solidFill>
                          <a:latin typeface="Arial"/>
                          <a:ea typeface="メイリオ"/>
                        </a:defRPr>
                      </a:lvl2pPr>
                      <a:lvl3pPr marL="1632753" algn="l" defTabSz="1632753" rtl="0" eaLnBrk="1" latinLnBrk="0" hangingPunct="1">
                        <a:defRPr kumimoji="1" sz="3200" b="1" kern="1200">
                          <a:solidFill>
                            <a:schemeClr val="tx1"/>
                          </a:solidFill>
                          <a:latin typeface="Arial"/>
                          <a:ea typeface="メイリオ"/>
                        </a:defRPr>
                      </a:lvl3pPr>
                      <a:lvl4pPr marL="2449129" algn="l" defTabSz="1632753" rtl="0" eaLnBrk="1" latinLnBrk="0" hangingPunct="1">
                        <a:defRPr kumimoji="1" sz="3200" b="1" kern="1200">
                          <a:solidFill>
                            <a:schemeClr val="tx1"/>
                          </a:solidFill>
                          <a:latin typeface="Arial"/>
                          <a:ea typeface="メイリオ"/>
                        </a:defRPr>
                      </a:lvl4pPr>
                      <a:lvl5pPr marL="3265505" algn="l" defTabSz="1632753" rtl="0" eaLnBrk="1" latinLnBrk="0" hangingPunct="1">
                        <a:defRPr kumimoji="1" sz="3200" b="1" kern="1200">
                          <a:solidFill>
                            <a:schemeClr val="tx1"/>
                          </a:solidFill>
                          <a:latin typeface="Arial"/>
                          <a:ea typeface="メイリオ"/>
                        </a:defRPr>
                      </a:lvl5pPr>
                      <a:lvl6pPr marL="4081882" algn="l" defTabSz="1632753" rtl="0" eaLnBrk="1" latinLnBrk="0" hangingPunct="1">
                        <a:defRPr kumimoji="1" sz="3200" b="1" kern="1200">
                          <a:solidFill>
                            <a:schemeClr val="tx1"/>
                          </a:solidFill>
                          <a:latin typeface="Arial"/>
                          <a:ea typeface="メイリオ"/>
                        </a:defRPr>
                      </a:lvl6pPr>
                      <a:lvl7pPr marL="4898258" algn="l" defTabSz="1632753" rtl="0" eaLnBrk="1" latinLnBrk="0" hangingPunct="1">
                        <a:defRPr kumimoji="1" sz="3200" b="1" kern="1200">
                          <a:solidFill>
                            <a:schemeClr val="tx1"/>
                          </a:solidFill>
                          <a:latin typeface="Arial"/>
                          <a:ea typeface="メイリオ"/>
                        </a:defRPr>
                      </a:lvl7pPr>
                      <a:lvl8pPr marL="5714634" algn="l" defTabSz="1632753" rtl="0" eaLnBrk="1" latinLnBrk="0" hangingPunct="1">
                        <a:defRPr kumimoji="1" sz="3200" b="1" kern="1200">
                          <a:solidFill>
                            <a:schemeClr val="tx1"/>
                          </a:solidFill>
                          <a:latin typeface="Arial"/>
                          <a:ea typeface="メイリオ"/>
                        </a:defRPr>
                      </a:lvl8pPr>
                      <a:lvl9pPr marL="6531011" algn="l" defTabSz="1632753" rtl="0" eaLnBrk="1" latinLnBrk="0" hangingPunct="1">
                        <a:defRPr kumimoji="1" sz="3200" b="1" kern="1200">
                          <a:solidFill>
                            <a:schemeClr val="tx1"/>
                          </a:solidFill>
                          <a:latin typeface="Arial"/>
                          <a:ea typeface="メイリオ"/>
                        </a:defRPr>
                      </a:lvl9pPr>
                    </a:lstStyle>
                    <a:p>
                      <a:pPr algn="l" fontAlgn="ctr"/>
                      <a:r>
                        <a:rPr lang="en-US" altLang="ja-JP" sz="2000" u="none" strike="noStrike" dirty="0" smtClean="0">
                          <a:effectLst/>
                        </a:rPr>
                        <a:t>GR</a:t>
                      </a:r>
                      <a:r>
                        <a:rPr lang="en-US" sz="2000" u="none" strike="noStrike" dirty="0" smtClean="0">
                          <a:effectLst/>
                        </a:rPr>
                        <a:t>M：</a:t>
                      </a:r>
                      <a:r>
                        <a:rPr lang="el-GR" sz="2000" u="none" strike="noStrike" dirty="0" smtClean="0">
                          <a:effectLst/>
                        </a:rPr>
                        <a:t>θ</a:t>
                      </a:r>
                      <a:r>
                        <a:rPr lang="ja-JP" altLang="en-US" sz="2000" u="none" strike="noStrike" dirty="0" smtClean="0">
                          <a:effectLst/>
                        </a:rPr>
                        <a:t>の推定値</a:t>
                      </a:r>
                      <a:endParaRPr lang="ja-JP" altLang="en-US" sz="2000" b="0" u="none" strike="noStrike" dirty="0">
                        <a:solidFill>
                          <a:schemeClr val="bg1"/>
                        </a:solidFill>
                        <a:effectLst/>
                        <a:latin typeface="+mn-lt"/>
                      </a:endParaRPr>
                    </a:p>
                  </a:txBody>
                  <a:tcPr marL="6967" marR="6967" marT="6967" marB="0" anchor="ctr">
                    <a:solidFill>
                      <a:srgbClr val="515151"/>
                    </a:solidFill>
                  </a:tcPr>
                </a:tc>
              </a:tr>
              <a:tr h="286599">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1</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2</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2</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-0.38455</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a:solidFill>
                            <a:schemeClr val="bg1"/>
                          </a:solidFill>
                          <a:effectLst/>
                        </a:rPr>
                        <a:t>-0.36407</a:t>
                      </a:r>
                      <a:endParaRPr lang="en-US" altLang="ja-JP" sz="2000" b="0" i="0" u="none" strike="noStrike" dirty="0">
                        <a:solidFill>
                          <a:schemeClr val="bg1"/>
                        </a:solidFill>
                        <a:effectLst/>
                        <a:latin typeface="+mn-lt"/>
                        <a:ea typeface="ＭＳ Ｐゴシック" panose="020B0600070205080204" pitchFamily="50" charset="-128"/>
                      </a:endParaRPr>
                    </a:p>
                  </a:txBody>
                  <a:tcPr marL="9525" marR="9525" marT="9525" marB="0" anchor="ctr"/>
                </a:tc>
              </a:tr>
              <a:tr h="286599">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2</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-0.55009</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a:solidFill>
                            <a:schemeClr val="bg1"/>
                          </a:solidFill>
                          <a:effectLst/>
                        </a:rPr>
                        <a:t>-0.47857</a:t>
                      </a:r>
                      <a:endParaRPr lang="en-US" altLang="ja-JP" sz="2000" b="0" i="0" u="none" strike="noStrike" dirty="0">
                        <a:solidFill>
                          <a:schemeClr val="bg1"/>
                        </a:solidFill>
                        <a:effectLst/>
                        <a:latin typeface="+mn-lt"/>
                        <a:ea typeface="ＭＳ Ｐゴシック" panose="020B0600070205080204" pitchFamily="50" charset="-128"/>
                      </a:endParaRPr>
                    </a:p>
                  </a:txBody>
                  <a:tcPr marL="9525" marR="9525" marT="9525" marB="0" anchor="ctr"/>
                </a:tc>
              </a:tr>
              <a:tr h="286599">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0.334339</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0.344327</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r>
              <a:tr h="286599">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2</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0.844751</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a:solidFill>
                            <a:schemeClr val="bg1"/>
                          </a:solidFill>
                          <a:effectLst/>
                        </a:rPr>
                        <a:t>0.776752</a:t>
                      </a:r>
                      <a:endParaRPr lang="en-US" altLang="ja-JP" sz="2000" b="0" i="0" u="none" strike="noStrike" dirty="0">
                        <a:solidFill>
                          <a:schemeClr val="bg1"/>
                        </a:solidFill>
                        <a:effectLst/>
                        <a:latin typeface="+mn-lt"/>
                        <a:ea typeface="ＭＳ Ｐゴシック" panose="020B0600070205080204" pitchFamily="50" charset="-128"/>
                      </a:endParaRPr>
                    </a:p>
                  </a:txBody>
                  <a:tcPr marL="9525" marR="9525" marT="9525" marB="0" anchor="ctr"/>
                </a:tc>
              </a:tr>
              <a:tr h="286599">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5</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-0.51804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-0.52696</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r>
              <a:tr h="286599">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6</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-0.27797</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-0.27299</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r>
              <a:tr h="286599">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7</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2</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2</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2</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0</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0</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-1.35147</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-1.56461</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r>
              <a:tr h="286599">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8</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2</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-0.6435</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-0.64718</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r>
              <a:tr h="286599">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9</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0.445708</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0.384845</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r>
              <a:tr h="286599">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10</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0.630949</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a:solidFill>
                            <a:schemeClr val="bg1"/>
                          </a:solidFill>
                          <a:effectLst/>
                        </a:rPr>
                        <a:t>1.415319</a:t>
                      </a:r>
                      <a:endParaRPr lang="en-US" altLang="ja-JP" sz="2000" b="0" i="0" u="none" strike="noStrike" dirty="0">
                        <a:solidFill>
                          <a:schemeClr val="bg1"/>
                        </a:solidFill>
                        <a:effectLst/>
                        <a:latin typeface="+mn-lt"/>
                        <a:ea typeface="ＭＳ Ｐゴシック" panose="020B0600070205080204" pitchFamily="50" charset="-128"/>
                      </a:endParaRPr>
                    </a:p>
                  </a:txBody>
                  <a:tcPr marL="9525" marR="9525" marT="9525" marB="0" anchor="ctr"/>
                </a:tc>
              </a:tr>
              <a:tr h="286599">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11</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1</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2</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0</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0</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2</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-1.84604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a:solidFill>
                            <a:schemeClr val="bg1"/>
                          </a:solidFill>
                          <a:effectLst/>
                        </a:rPr>
                        <a:t>-2.0427</a:t>
                      </a:r>
                      <a:endParaRPr lang="en-US" altLang="ja-JP" sz="2000" b="0" i="0" u="none" strike="noStrike" dirty="0">
                        <a:solidFill>
                          <a:schemeClr val="bg1"/>
                        </a:solidFill>
                        <a:effectLst/>
                        <a:latin typeface="+mn-lt"/>
                        <a:ea typeface="ＭＳ Ｐゴシック" panose="020B0600070205080204" pitchFamily="50" charset="-128"/>
                      </a:endParaRPr>
                    </a:p>
                  </a:txBody>
                  <a:tcPr marL="9525" marR="9525" marT="9525" marB="0" anchor="ctr"/>
                </a:tc>
              </a:tr>
              <a:tr h="286599">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12</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-0.1252</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0.137066</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r>
              <a:tr h="286599">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13</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0.281682</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0.418964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r>
              <a:tr h="286599">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14</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-0.20326</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a:solidFill>
                            <a:schemeClr val="bg1"/>
                          </a:solidFill>
                          <a:effectLst/>
                        </a:rPr>
                        <a:t>-0.23543</a:t>
                      </a:r>
                      <a:endParaRPr lang="en-US" altLang="ja-JP" sz="2000" b="0" i="0" u="none" strike="noStrike" dirty="0">
                        <a:solidFill>
                          <a:schemeClr val="bg1"/>
                        </a:solidFill>
                        <a:effectLst/>
                        <a:latin typeface="+mn-lt"/>
                        <a:ea typeface="ＭＳ Ｐゴシック" panose="020B0600070205080204" pitchFamily="50" charset="-128"/>
                      </a:endParaRPr>
                    </a:p>
                  </a:txBody>
                  <a:tcPr marL="9525" marR="9525" marT="9525" marB="0" anchor="ctr"/>
                </a:tc>
              </a:tr>
              <a:tr h="286599">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15</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3</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a:solidFill>
                            <a:schemeClr val="bg1"/>
                          </a:solidFill>
                          <a:effectLst/>
                        </a:rPr>
                        <a:t>4</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lvl1pPr marL="0" algn="l" defTabSz="1632753" rtl="0" eaLnBrk="1" latinLnBrk="0" hangingPunct="1">
                        <a:defRPr kumimoji="1" sz="3200" kern="1200">
                          <a:solidFill>
                            <a:schemeClr val="tx1"/>
                          </a:solidFill>
                          <a:latin typeface="Arial"/>
                          <a:ea typeface="メイリオ"/>
                        </a:defRPr>
                      </a:lvl1pPr>
                      <a:lvl2pPr marL="816376" algn="l" defTabSz="1632753" rtl="0" eaLnBrk="1" latinLnBrk="0" hangingPunct="1">
                        <a:defRPr kumimoji="1" sz="3200" kern="1200">
                          <a:solidFill>
                            <a:schemeClr val="tx1"/>
                          </a:solidFill>
                          <a:latin typeface="Arial"/>
                          <a:ea typeface="メイリオ"/>
                        </a:defRPr>
                      </a:lvl2pPr>
                      <a:lvl3pPr marL="1632753" algn="l" defTabSz="1632753" rtl="0" eaLnBrk="1" latinLnBrk="0" hangingPunct="1">
                        <a:defRPr kumimoji="1" sz="3200" kern="1200">
                          <a:solidFill>
                            <a:schemeClr val="tx1"/>
                          </a:solidFill>
                          <a:latin typeface="Arial"/>
                          <a:ea typeface="メイリオ"/>
                        </a:defRPr>
                      </a:lvl3pPr>
                      <a:lvl4pPr marL="2449129" algn="l" defTabSz="1632753" rtl="0" eaLnBrk="1" latinLnBrk="0" hangingPunct="1">
                        <a:defRPr kumimoji="1" sz="3200" kern="1200">
                          <a:solidFill>
                            <a:schemeClr val="tx1"/>
                          </a:solidFill>
                          <a:latin typeface="Arial"/>
                          <a:ea typeface="メイリオ"/>
                        </a:defRPr>
                      </a:lvl4pPr>
                      <a:lvl5pPr marL="3265505" algn="l" defTabSz="1632753" rtl="0" eaLnBrk="1" latinLnBrk="0" hangingPunct="1">
                        <a:defRPr kumimoji="1" sz="3200" kern="1200">
                          <a:solidFill>
                            <a:schemeClr val="tx1"/>
                          </a:solidFill>
                          <a:latin typeface="Arial"/>
                          <a:ea typeface="メイリオ"/>
                        </a:defRPr>
                      </a:lvl5pPr>
                      <a:lvl6pPr marL="4081882" algn="l" defTabSz="1632753" rtl="0" eaLnBrk="1" latinLnBrk="0" hangingPunct="1">
                        <a:defRPr kumimoji="1" sz="3200" kern="1200">
                          <a:solidFill>
                            <a:schemeClr val="tx1"/>
                          </a:solidFill>
                          <a:latin typeface="Arial"/>
                          <a:ea typeface="メイリオ"/>
                        </a:defRPr>
                      </a:lvl6pPr>
                      <a:lvl7pPr marL="4898258" algn="l" defTabSz="1632753" rtl="0" eaLnBrk="1" latinLnBrk="0" hangingPunct="1">
                        <a:defRPr kumimoji="1" sz="3200" kern="1200">
                          <a:solidFill>
                            <a:schemeClr val="tx1"/>
                          </a:solidFill>
                          <a:latin typeface="Arial"/>
                          <a:ea typeface="メイリオ"/>
                        </a:defRPr>
                      </a:lvl7pPr>
                      <a:lvl8pPr marL="5714634" algn="l" defTabSz="1632753" rtl="0" eaLnBrk="1" latinLnBrk="0" hangingPunct="1">
                        <a:defRPr kumimoji="1" sz="3200" kern="1200">
                          <a:solidFill>
                            <a:schemeClr val="tx1"/>
                          </a:solidFill>
                          <a:latin typeface="Arial"/>
                          <a:ea typeface="メイリオ"/>
                        </a:defRPr>
                      </a:lvl8pPr>
                      <a:lvl9pPr marL="6531011" algn="l" defTabSz="1632753" rtl="0" eaLnBrk="1" latinLnBrk="0" hangingPunct="1">
                        <a:defRPr kumimoji="1" sz="3200" kern="1200">
                          <a:solidFill>
                            <a:schemeClr val="tx1"/>
                          </a:solidFill>
                          <a:latin typeface="Arial"/>
                          <a:ea typeface="メイリオ"/>
                        </a:defRPr>
                      </a:lvl9pPr>
                    </a:lstStyle>
                    <a:p>
                      <a:pPr algn="r" fontAlgn="ctr"/>
                      <a:r>
                        <a:rPr lang="en-US" altLang="ja-JP" sz="2000" u="none" strike="noStrike">
                          <a:solidFill>
                            <a:schemeClr val="bg1"/>
                          </a:solidFill>
                          <a:effectLst/>
                        </a:rPr>
                        <a:t>…</a:t>
                      </a:r>
                      <a:endParaRPr lang="en-US" altLang="ja-JP" sz="2000" b="0" i="0" u="none" strike="noStrike">
                        <a:solidFill>
                          <a:schemeClr val="bg1"/>
                        </a:solidFill>
                        <a:effectLst/>
                        <a:latin typeface="+mn-lt"/>
                        <a:ea typeface="メイリオ" panose="020B0604030504040204" pitchFamily="50" charset="-128"/>
                      </a:endParaRPr>
                    </a:p>
                  </a:txBody>
                  <a:tcPr marL="6967" marR="6967" marT="6967" marB="0" anchor="ctr"/>
                </a:tc>
                <a:tc>
                  <a:txBody>
                    <a:bodyPr/>
                    <a:lstStyle/>
                    <a:p>
                      <a:pPr algn="r" fontAlgn="ctr"/>
                      <a:r>
                        <a:rPr lang="en-US" altLang="ja-JP" sz="2000" u="none" strike="noStrike">
                          <a:solidFill>
                            <a:schemeClr val="bg1"/>
                          </a:solidFill>
                          <a:effectLst/>
                        </a:rPr>
                        <a:t>0.9242</a:t>
                      </a:r>
                      <a:endParaRPr lang="en-US" altLang="ja-JP" sz="2000" b="0" i="0" u="none" strike="noStrike">
                        <a:solidFill>
                          <a:schemeClr val="bg1"/>
                        </a:solidFill>
                        <a:effectLst/>
                        <a:latin typeface="+mn-lt"/>
                        <a:ea typeface="ＭＳ Ｐゴシック" panose="020B0600070205080204" pitchFamily="50" charset="-128"/>
                      </a:endParaRPr>
                    </a:p>
                  </a:txBody>
                  <a:tcPr marL="9525" marR="9525" marT="9525" marB="0" anchor="ctr"/>
                </a:tc>
                <a:tc>
                  <a:txBody>
                    <a:bodyPr/>
                    <a:lstStyle/>
                    <a:p>
                      <a:pPr algn="r" fontAlgn="ctr"/>
                      <a:r>
                        <a:rPr lang="en-US" altLang="ja-JP" sz="2000" u="none" strike="noStrike" dirty="0">
                          <a:solidFill>
                            <a:schemeClr val="bg1"/>
                          </a:solidFill>
                          <a:effectLst/>
                        </a:rPr>
                        <a:t>0.879775</a:t>
                      </a:r>
                      <a:endParaRPr lang="en-US" altLang="ja-JP" sz="2000" b="0" i="0" u="none" strike="noStrike" dirty="0">
                        <a:solidFill>
                          <a:schemeClr val="bg1"/>
                        </a:solidFill>
                        <a:effectLst/>
                        <a:latin typeface="+mn-lt"/>
                        <a:ea typeface="ＭＳ Ｐゴシック" panose="020B0600070205080204" pitchFamily="50" charset="-128"/>
                      </a:endParaRPr>
                    </a:p>
                  </a:txBody>
                  <a:tcPr marL="9525" marR="9525" marT="9525" marB="0" anchor="ctr"/>
                </a:tc>
              </a:tr>
            </a:tbl>
          </a:graphicData>
        </a:graphic>
      </p:graphicFrame>
      <p:sp>
        <p:nvSpPr>
          <p:cNvPr id="7" name="テキスト ボックス 6"/>
          <p:cNvSpPr txBox="1"/>
          <p:nvPr/>
        </p:nvSpPr>
        <p:spPr>
          <a:xfrm>
            <a:off x="12367619" y="3007321"/>
            <a:ext cx="264687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altLang="ja-JP" sz="2400" b="0" i="0" u="none" strike="noStrike" kern="0" cap="none" spc="0" normalizeH="0" baseline="0" noProof="0" dirty="0" smtClean="0">
                <a:ln>
                  <a:noFill/>
                </a:ln>
                <a:effectLst/>
                <a:uLnTx/>
                <a:uFillTx/>
                <a:latin typeface="游ゴシック Medium" panose="020B0500000000000000" pitchFamily="50" charset="-128"/>
                <a:ea typeface="游ゴシック Medium" panose="020B0500000000000000" pitchFamily="50" charset="-128"/>
              </a:rPr>
              <a:t>θ</a:t>
            </a:r>
            <a:r>
              <a:rPr kumimoji="0" lang="ja-JP" altLang="en-US" sz="2400" b="0" i="0" u="none" strike="noStrike" kern="0" cap="none" spc="0" normalizeH="0" baseline="0" noProof="0" dirty="0" smtClean="0">
                <a:ln>
                  <a:noFill/>
                </a:ln>
                <a:effectLst/>
                <a:uLnTx/>
                <a:uFillTx/>
                <a:latin typeface="游ゴシック Medium" panose="020B0500000000000000" pitchFamily="50" charset="-128"/>
                <a:ea typeface="游ゴシック Medium" panose="020B0500000000000000" pitchFamily="50" charset="-128"/>
              </a:rPr>
              <a:t>の推定値の分布</a:t>
            </a:r>
          </a:p>
        </p:txBody>
      </p:sp>
      <p:sp>
        <p:nvSpPr>
          <p:cNvPr id="8" name="正方形/長方形 7"/>
          <p:cNvSpPr/>
          <p:nvPr/>
        </p:nvSpPr>
        <p:spPr>
          <a:xfrm>
            <a:off x="1014995" y="8809460"/>
            <a:ext cx="9140825" cy="830997"/>
          </a:xfrm>
          <a:prstGeom prst="rect">
            <a:avLst/>
          </a:prstGeom>
        </p:spPr>
        <p:txBody>
          <a:bodyPr>
            <a:spAutoFit/>
          </a:bodyPr>
          <a:lstStyle/>
          <a:p>
            <a:r>
              <a:rPr lang="en-GB" altLang="ja-JP" sz="2400" b="1" dirty="0">
                <a:latin typeface="Courier New" panose="02070309020205020404" pitchFamily="49" charset="0"/>
                <a:cs typeface="Courier New" panose="02070309020205020404" pitchFamily="49" charset="0"/>
              </a:rPr>
              <a:t>Post-estimation</a:t>
            </a:r>
          </a:p>
          <a:p>
            <a:r>
              <a:rPr lang="en-GB" altLang="ja-JP" sz="2400" dirty="0">
                <a:latin typeface="Courier New" panose="02070309020205020404" pitchFamily="49" charset="0"/>
                <a:cs typeface="Courier New" panose="02070309020205020404" pitchFamily="49" charset="0"/>
              </a:rPr>
              <a:t>. predict </a:t>
            </a:r>
            <a:r>
              <a:rPr lang="en-GB" altLang="ja-JP" sz="2400" dirty="0" err="1" smtClean="0">
                <a:latin typeface="Courier New" panose="02070309020205020404" pitchFamily="49" charset="0"/>
                <a:cs typeface="Courier New" panose="02070309020205020404" pitchFamily="49" charset="0"/>
              </a:rPr>
              <a:t>theta_rsm</a:t>
            </a:r>
            <a:r>
              <a:rPr lang="en-GB" altLang="ja-JP" sz="2400" dirty="0" smtClean="0">
                <a:latin typeface="Courier New" panose="02070309020205020404" pitchFamily="49" charset="0"/>
                <a:cs typeface="Courier New" panose="02070309020205020404" pitchFamily="49" charset="0"/>
              </a:rPr>
              <a:t>, </a:t>
            </a:r>
            <a:r>
              <a:rPr lang="en-GB" altLang="ja-JP" sz="2400" dirty="0">
                <a:latin typeface="Courier New" panose="02070309020205020404" pitchFamily="49" charset="0"/>
                <a:cs typeface="Courier New" panose="02070309020205020404" pitchFamily="49" charset="0"/>
              </a:rPr>
              <a:t>latent </a:t>
            </a:r>
            <a:r>
              <a:rPr lang="en-GB" altLang="ja-JP" sz="2400" dirty="0" smtClean="0">
                <a:latin typeface="Courier New" panose="02070309020205020404" pitchFamily="49" charset="0"/>
                <a:cs typeface="Courier New" panose="02070309020205020404" pitchFamily="49" charset="0"/>
              </a:rPr>
              <a:t>se(</a:t>
            </a:r>
            <a:r>
              <a:rPr lang="en-GB" altLang="ja-JP" sz="2400" dirty="0" err="1" smtClean="0">
                <a:latin typeface="Courier New" panose="02070309020205020404" pitchFamily="49" charset="0"/>
                <a:cs typeface="Courier New" panose="02070309020205020404" pitchFamily="49" charset="0"/>
              </a:rPr>
              <a:t>theta_rsm_se</a:t>
            </a:r>
            <a:r>
              <a:rPr lang="en-GB" altLang="ja-JP" sz="2400" dirty="0">
                <a:latin typeface="Courier New" panose="02070309020205020404" pitchFamily="49" charset="0"/>
                <a:cs typeface="Courier New" panose="02070309020205020404" pitchFamily="49" charset="0"/>
              </a:rPr>
              <a:t>)</a:t>
            </a:r>
            <a:endParaRPr lang="ja-JP" altLang="en-US" sz="24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pic>
        <p:nvPicPr>
          <p:cNvPr id="3" name="図 2"/>
          <p:cNvPicPr>
            <a:picLocks noChangeAspect="1"/>
          </p:cNvPicPr>
          <p:nvPr/>
        </p:nvPicPr>
        <p:blipFill>
          <a:blip r:embed="rId3"/>
          <a:stretch>
            <a:fillRect/>
          </a:stretch>
        </p:blipFill>
        <p:spPr>
          <a:xfrm>
            <a:off x="12367619" y="3370296"/>
            <a:ext cx="4480174" cy="3278750"/>
          </a:xfrm>
          <a:prstGeom prst="rect">
            <a:avLst/>
          </a:prstGeom>
        </p:spPr>
      </p:pic>
      <p:pic>
        <p:nvPicPr>
          <p:cNvPr id="11" name="図 10"/>
          <p:cNvPicPr>
            <a:picLocks noChangeAspect="1"/>
          </p:cNvPicPr>
          <p:nvPr/>
        </p:nvPicPr>
        <p:blipFill>
          <a:blip r:embed="rId4"/>
          <a:stretch>
            <a:fillRect/>
          </a:stretch>
        </p:blipFill>
        <p:spPr>
          <a:xfrm>
            <a:off x="12367619" y="6612470"/>
            <a:ext cx="4480174" cy="3278750"/>
          </a:xfrm>
          <a:prstGeom prst="rect">
            <a:avLst/>
          </a:prstGeom>
        </p:spPr>
      </p:pic>
    </p:spTree>
    <p:extLst>
      <p:ext uri="{BB962C8B-B14F-4D97-AF65-F5344CB8AC3E}">
        <p14:creationId xmlns:p14="http://schemas.microsoft.com/office/powerpoint/2010/main" val="423706858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Test</a:t>
            </a:r>
            <a:r>
              <a:rPr lang="ja-JP" altLang="en-US" dirty="0"/>
              <a:t> </a:t>
            </a:r>
            <a:r>
              <a:rPr lang="en-US" altLang="ja-JP" dirty="0"/>
              <a:t>Characteristic</a:t>
            </a:r>
            <a:r>
              <a:rPr lang="ja-JP" altLang="en-US" dirty="0"/>
              <a:t> </a:t>
            </a:r>
            <a:r>
              <a:rPr lang="en-US" altLang="ja-JP" dirty="0"/>
              <a:t>Curve</a:t>
            </a:r>
            <a:endParaRPr kumimoji="1" lang="ja-JP" altLang="en-US" dirty="0"/>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28</a:t>
            </a:fld>
            <a:endParaRPr kumimoji="0" lang="en-US"/>
          </a:p>
        </p:txBody>
      </p:sp>
      <p:sp>
        <p:nvSpPr>
          <p:cNvPr id="6" name="テキスト ボックス 5"/>
          <p:cNvSpPr txBox="1"/>
          <p:nvPr/>
        </p:nvSpPr>
        <p:spPr>
          <a:xfrm>
            <a:off x="2810199" y="3045919"/>
            <a:ext cx="4054315" cy="584775"/>
          </a:xfrm>
          <a:prstGeom prst="rect">
            <a:avLst/>
          </a:prstGeom>
          <a:noFill/>
        </p:spPr>
        <p:txBody>
          <a:bodyPr wrap="none" rtlCol="0">
            <a:spAutoFit/>
          </a:bodyPr>
          <a:lstStyle/>
          <a:p>
            <a:r>
              <a:rPr kumimoji="1" lang="en-US" altLang="ja-JP" b="1" dirty="0" smtClean="0"/>
              <a:t>Rating</a:t>
            </a:r>
            <a:r>
              <a:rPr kumimoji="1" lang="ja-JP" altLang="en-US" b="1" dirty="0" smtClean="0"/>
              <a:t> </a:t>
            </a:r>
            <a:r>
              <a:rPr kumimoji="1" lang="en-US" altLang="ja-JP" b="1" dirty="0" smtClean="0"/>
              <a:t>Scale Model </a:t>
            </a:r>
            <a:endParaRPr kumimoji="1" lang="ja-JP" altLang="en-US" b="1" dirty="0"/>
          </a:p>
        </p:txBody>
      </p:sp>
      <p:sp>
        <p:nvSpPr>
          <p:cNvPr id="7" name="テキスト ボックス 6"/>
          <p:cNvSpPr txBox="1"/>
          <p:nvPr/>
        </p:nvSpPr>
        <p:spPr>
          <a:xfrm>
            <a:off x="10855195" y="3048681"/>
            <a:ext cx="4987263" cy="584775"/>
          </a:xfrm>
          <a:prstGeom prst="rect">
            <a:avLst/>
          </a:prstGeom>
          <a:noFill/>
        </p:spPr>
        <p:txBody>
          <a:bodyPr wrap="none" rtlCol="0">
            <a:spAutoFit/>
          </a:bodyPr>
          <a:lstStyle/>
          <a:p>
            <a:r>
              <a:rPr kumimoji="1" lang="en-US" altLang="ja-JP" b="1" dirty="0" smtClean="0"/>
              <a:t>Graded Response Model</a:t>
            </a:r>
            <a:endParaRPr kumimoji="1" lang="ja-JP" altLang="en-US" b="1" dirty="0"/>
          </a:p>
        </p:txBody>
      </p:sp>
      <p:sp>
        <p:nvSpPr>
          <p:cNvPr id="10" name="正方形/長方形 9"/>
          <p:cNvSpPr/>
          <p:nvPr/>
        </p:nvSpPr>
        <p:spPr>
          <a:xfrm>
            <a:off x="964894" y="9488182"/>
            <a:ext cx="9140825" cy="400110"/>
          </a:xfrm>
          <a:prstGeom prst="rect">
            <a:avLst/>
          </a:prstGeom>
        </p:spPr>
        <p:txBody>
          <a:bodyPr>
            <a:spAutoFit/>
          </a:bodyPr>
          <a:lstStyle/>
          <a:p>
            <a:r>
              <a:rPr lang="en-US" altLang="ja-JP" sz="2000" dirty="0" err="1">
                <a:latin typeface="Courier New" panose="02070309020205020404" pitchFamily="49" charset="0"/>
                <a:cs typeface="Courier New" panose="02070309020205020404" pitchFamily="49" charset="0"/>
              </a:rPr>
              <a:t>irtgraph</a:t>
            </a:r>
            <a:r>
              <a:rPr lang="en-US" altLang="ja-JP" sz="2000" dirty="0">
                <a:latin typeface="Courier New" panose="02070309020205020404" pitchFamily="49" charset="0"/>
                <a:cs typeface="Courier New" panose="02070309020205020404" pitchFamily="49" charset="0"/>
              </a:rPr>
              <a:t> </a:t>
            </a:r>
            <a:r>
              <a:rPr lang="en-US" altLang="ja-JP" sz="2000" dirty="0" err="1">
                <a:latin typeface="Courier New" panose="02070309020205020404" pitchFamily="49" charset="0"/>
                <a:cs typeface="Courier New" panose="02070309020205020404" pitchFamily="49" charset="0"/>
              </a:rPr>
              <a:t>tcc</a:t>
            </a:r>
            <a:r>
              <a:rPr lang="en-US" altLang="ja-JP" sz="2000" dirty="0">
                <a:latin typeface="Courier New" panose="02070309020205020404" pitchFamily="49" charset="0"/>
                <a:cs typeface="Courier New" panose="02070309020205020404" pitchFamily="49" charset="0"/>
              </a:rPr>
              <a:t>, </a:t>
            </a:r>
            <a:r>
              <a:rPr lang="en-US" altLang="ja-JP" sz="2000" dirty="0" err="1">
                <a:latin typeface="Courier New" panose="02070309020205020404" pitchFamily="49" charset="0"/>
                <a:cs typeface="Courier New" panose="02070309020205020404" pitchFamily="49" charset="0"/>
              </a:rPr>
              <a:t>addplot</a:t>
            </a:r>
            <a:r>
              <a:rPr lang="en-US" altLang="ja-JP" sz="2000" dirty="0">
                <a:latin typeface="Courier New" panose="02070309020205020404" pitchFamily="49" charset="0"/>
                <a:cs typeface="Courier New" panose="02070309020205020404" pitchFamily="49" charset="0"/>
              </a:rPr>
              <a:t>(scatter total </a:t>
            </a:r>
            <a:r>
              <a:rPr lang="en-GB" altLang="ja-JP" sz="2000" dirty="0">
                <a:latin typeface="Courier New" panose="02070309020205020404" pitchFamily="49" charset="0"/>
                <a:cs typeface="Courier New" panose="02070309020205020404" pitchFamily="49" charset="0"/>
              </a:rPr>
              <a:t>theta</a:t>
            </a:r>
            <a:r>
              <a:rPr lang="en-US" altLang="ja-JP" sz="2000" dirty="0" smtClean="0">
                <a:latin typeface="Courier New" panose="02070309020205020404" pitchFamily="49" charset="0"/>
                <a:cs typeface="Courier New" panose="02070309020205020404" pitchFamily="49" charset="0"/>
              </a:rPr>
              <a:t>_</a:t>
            </a:r>
            <a:r>
              <a:rPr lang="en-US" altLang="ja-JP" sz="2000" dirty="0" err="1" smtClean="0">
                <a:latin typeface="Courier New" panose="02070309020205020404" pitchFamily="49" charset="0"/>
                <a:cs typeface="Courier New" panose="02070309020205020404" pitchFamily="49" charset="0"/>
              </a:rPr>
              <a:t>rsm</a:t>
            </a:r>
            <a:r>
              <a:rPr lang="en-US" altLang="ja-JP" sz="2000" dirty="0" smtClean="0">
                <a:latin typeface="Courier New" panose="02070309020205020404" pitchFamily="49" charset="0"/>
                <a:cs typeface="Courier New" panose="02070309020205020404" pitchFamily="49" charset="0"/>
              </a:rPr>
              <a:t>) </a:t>
            </a:r>
            <a:endParaRPr lang="ja-JP" altLang="en-US" sz="20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pic>
        <p:nvPicPr>
          <p:cNvPr id="3" name="図 2"/>
          <p:cNvPicPr>
            <a:picLocks noChangeAspect="1"/>
          </p:cNvPicPr>
          <p:nvPr/>
        </p:nvPicPr>
        <p:blipFill>
          <a:blip r:embed="rId3"/>
          <a:stretch>
            <a:fillRect/>
          </a:stretch>
        </p:blipFill>
        <p:spPr>
          <a:xfrm>
            <a:off x="1020394" y="3634033"/>
            <a:ext cx="7669769" cy="5613009"/>
          </a:xfrm>
          <a:prstGeom prst="rect">
            <a:avLst/>
          </a:prstGeom>
        </p:spPr>
      </p:pic>
      <p:pic>
        <p:nvPicPr>
          <p:cNvPr id="12" name="図 11"/>
          <p:cNvPicPr>
            <a:picLocks noChangeAspect="1"/>
          </p:cNvPicPr>
          <p:nvPr/>
        </p:nvPicPr>
        <p:blipFill>
          <a:blip r:embed="rId4"/>
          <a:stretch>
            <a:fillRect/>
          </a:stretch>
        </p:blipFill>
        <p:spPr>
          <a:xfrm>
            <a:off x="9602164" y="3630694"/>
            <a:ext cx="7674332" cy="5616348"/>
          </a:xfrm>
          <a:prstGeom prst="rect">
            <a:avLst/>
          </a:prstGeom>
        </p:spPr>
      </p:pic>
      <p:sp>
        <p:nvSpPr>
          <p:cNvPr id="8" name="角丸四角形吹き出し 7"/>
          <p:cNvSpPr/>
          <p:nvPr/>
        </p:nvSpPr>
        <p:spPr>
          <a:xfrm>
            <a:off x="8637183" y="8982136"/>
            <a:ext cx="3685571" cy="1012091"/>
          </a:xfrm>
          <a:prstGeom prst="wedgeRoundRectCallout">
            <a:avLst>
              <a:gd name="adj1" fmla="val -4691"/>
              <a:gd name="adj2" fmla="val -676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latin typeface="游ゴシック Medium" panose="020B0500000000000000" pitchFamily="50" charset="-128"/>
                <a:ea typeface="游ゴシック Medium" panose="020B0500000000000000" pitchFamily="50" charset="-128"/>
              </a:rPr>
              <a:t>Graded response model</a:t>
            </a:r>
            <a:r>
              <a:rPr lang="ja-JP" altLang="en-US" sz="2400" dirty="0" smtClean="0">
                <a:latin typeface="游ゴシック Medium" panose="020B0500000000000000" pitchFamily="50" charset="-128"/>
                <a:ea typeface="游ゴシック Medium" panose="020B0500000000000000" pitchFamily="50" charset="-128"/>
              </a:rPr>
              <a:t>の方が当てはまりが良い</a:t>
            </a:r>
            <a:endParaRPr lang="ja-JP" altLang="en-US" sz="24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6582136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1020394" y="3158624"/>
            <a:ext cx="14611350" cy="68083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en-GB" altLang="ja-JP" dirty="0"/>
              <a:t>likelihood-ratio test</a:t>
            </a:r>
            <a:endParaRPr kumimoji="1" lang="ja-JP" altLang="en-US" dirty="0"/>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29</a:t>
            </a:fld>
            <a:endParaRPr kumimoji="0" lang="en-US"/>
          </a:p>
        </p:txBody>
      </p:sp>
      <p:sp>
        <p:nvSpPr>
          <p:cNvPr id="6" name="正方形/長方形 5"/>
          <p:cNvSpPr/>
          <p:nvPr/>
        </p:nvSpPr>
        <p:spPr>
          <a:xfrm>
            <a:off x="1166698" y="3377303"/>
            <a:ext cx="14273236" cy="6370975"/>
          </a:xfrm>
          <a:prstGeom prst="rect">
            <a:avLst/>
          </a:prstGeom>
        </p:spPr>
        <p:txBody>
          <a:bodyPr wrap="square">
            <a:spAutoFit/>
          </a:bodyPr>
          <a:lstStyle/>
          <a:p>
            <a:r>
              <a:rPr lang="en-GB" altLang="ja-JP" sz="2400" b="1" dirty="0" smtClean="0">
                <a:solidFill>
                  <a:schemeClr val="bg1"/>
                </a:solidFill>
                <a:latin typeface="Courier New" panose="02070309020205020404" pitchFamily="49" charset="0"/>
                <a:cs typeface="Courier New" panose="02070309020205020404" pitchFamily="49" charset="0"/>
              </a:rPr>
              <a:t>. estimates </a:t>
            </a:r>
            <a:r>
              <a:rPr lang="en-GB" altLang="ja-JP" sz="2400" b="1" dirty="0">
                <a:solidFill>
                  <a:schemeClr val="bg1"/>
                </a:solidFill>
                <a:latin typeface="Courier New" panose="02070309020205020404" pitchFamily="49" charset="0"/>
                <a:cs typeface="Courier New" panose="02070309020205020404" pitchFamily="49" charset="0"/>
              </a:rPr>
              <a:t>store </a:t>
            </a:r>
            <a:r>
              <a:rPr lang="en-GB" altLang="ja-JP" sz="2400" b="1" dirty="0" err="1" smtClean="0">
                <a:solidFill>
                  <a:schemeClr val="bg1"/>
                </a:solidFill>
                <a:latin typeface="Courier New" panose="02070309020205020404" pitchFamily="49" charset="0"/>
                <a:cs typeface="Courier New" panose="02070309020205020404" pitchFamily="49" charset="0"/>
              </a:rPr>
              <a:t>irt_rsm</a:t>
            </a:r>
            <a:endParaRPr lang="ja-JP" altLang="en-US" sz="2400" b="1" dirty="0" smtClean="0">
              <a:solidFill>
                <a:schemeClr val="bg1"/>
              </a:solidFill>
              <a:latin typeface="Courier New" panose="02070309020205020404" pitchFamily="49" charset="0"/>
              <a:cs typeface="Courier New" panose="02070309020205020404" pitchFamily="49" charset="0"/>
            </a:endParaRPr>
          </a:p>
          <a:p>
            <a:r>
              <a:rPr lang="en-GB" altLang="ja-JP" sz="2400" b="1" dirty="0">
                <a:solidFill>
                  <a:schemeClr val="bg1"/>
                </a:solidFill>
                <a:latin typeface="Courier New" panose="02070309020205020404" pitchFamily="49" charset="0"/>
                <a:cs typeface="Courier New" panose="02070309020205020404" pitchFamily="49" charset="0"/>
              </a:rPr>
              <a:t>. estimates store </a:t>
            </a:r>
            <a:r>
              <a:rPr lang="en-GB" altLang="ja-JP" sz="2400" b="1" dirty="0" err="1" smtClean="0">
                <a:solidFill>
                  <a:schemeClr val="bg1"/>
                </a:solidFill>
                <a:latin typeface="Courier New" panose="02070309020205020404" pitchFamily="49" charset="0"/>
                <a:cs typeface="Courier New" panose="02070309020205020404" pitchFamily="49" charset="0"/>
              </a:rPr>
              <a:t>irt_grm</a:t>
            </a:r>
            <a:endParaRPr lang="ja-JP" altLang="en-US" sz="2400" b="1" dirty="0">
              <a:solidFill>
                <a:schemeClr val="bg1"/>
              </a:solidFill>
              <a:latin typeface="Courier New" panose="02070309020205020404" pitchFamily="49" charset="0"/>
              <a:cs typeface="Courier New" panose="02070309020205020404" pitchFamily="49" charset="0"/>
            </a:endParaRPr>
          </a:p>
          <a:p>
            <a:endParaRPr lang="ja-JP" altLang="en-US" sz="2400" b="1" dirty="0">
              <a:solidFill>
                <a:schemeClr val="bg1"/>
              </a:solidFill>
              <a:latin typeface="Courier New" panose="02070309020205020404" pitchFamily="49" charset="0"/>
              <a:cs typeface="Courier New" panose="02070309020205020404" pitchFamily="49" charset="0"/>
            </a:endParaRPr>
          </a:p>
          <a:p>
            <a:r>
              <a:rPr lang="en-GB" altLang="ja-JP" sz="2400" b="1" dirty="0" smtClean="0">
                <a:solidFill>
                  <a:schemeClr val="bg1"/>
                </a:solidFill>
                <a:latin typeface="Courier New" panose="02070309020205020404" pitchFamily="49" charset="0"/>
                <a:cs typeface="Courier New" panose="02070309020205020404" pitchFamily="49" charset="0"/>
              </a:rPr>
              <a:t>. </a:t>
            </a:r>
            <a:r>
              <a:rPr lang="en-GB" altLang="ja-JP" sz="2400" b="1" dirty="0" err="1">
                <a:solidFill>
                  <a:schemeClr val="bg1"/>
                </a:solidFill>
                <a:latin typeface="Courier New" panose="02070309020205020404" pitchFamily="49" charset="0"/>
                <a:cs typeface="Courier New" panose="02070309020205020404" pitchFamily="49" charset="0"/>
              </a:rPr>
              <a:t>lrtest</a:t>
            </a:r>
            <a:r>
              <a:rPr lang="en-GB" altLang="ja-JP" sz="2400" b="1" dirty="0">
                <a:solidFill>
                  <a:schemeClr val="bg1"/>
                </a:solidFill>
                <a:latin typeface="Courier New" panose="02070309020205020404" pitchFamily="49" charset="0"/>
                <a:cs typeface="Courier New" panose="02070309020205020404" pitchFamily="49" charset="0"/>
              </a:rPr>
              <a:t> </a:t>
            </a:r>
            <a:r>
              <a:rPr lang="en-GB" altLang="ja-JP" sz="2400" b="1" dirty="0" err="1">
                <a:solidFill>
                  <a:schemeClr val="bg1"/>
                </a:solidFill>
                <a:latin typeface="Courier New" panose="02070309020205020404" pitchFamily="49" charset="0"/>
                <a:cs typeface="Courier New" panose="02070309020205020404" pitchFamily="49" charset="0"/>
              </a:rPr>
              <a:t>irt_rsm</a:t>
            </a:r>
            <a:r>
              <a:rPr lang="en-GB" altLang="ja-JP" sz="2400" b="1" dirty="0">
                <a:solidFill>
                  <a:schemeClr val="bg1"/>
                </a:solidFill>
                <a:latin typeface="Courier New" panose="02070309020205020404" pitchFamily="49" charset="0"/>
                <a:cs typeface="Courier New" panose="02070309020205020404" pitchFamily="49" charset="0"/>
              </a:rPr>
              <a:t> </a:t>
            </a:r>
            <a:r>
              <a:rPr lang="en-GB" altLang="ja-JP" sz="2400" b="1" dirty="0" err="1">
                <a:solidFill>
                  <a:schemeClr val="bg1"/>
                </a:solidFill>
                <a:latin typeface="Courier New" panose="02070309020205020404" pitchFamily="49" charset="0"/>
                <a:cs typeface="Courier New" panose="02070309020205020404" pitchFamily="49" charset="0"/>
              </a:rPr>
              <a:t>irt_grm,stats</a:t>
            </a:r>
            <a:endParaRPr lang="en-GB" altLang="ja-JP" sz="2400" b="1" dirty="0">
              <a:solidFill>
                <a:schemeClr val="bg1"/>
              </a:solidFill>
              <a:latin typeface="Courier New" panose="02070309020205020404" pitchFamily="49" charset="0"/>
              <a:cs typeface="Courier New" panose="02070309020205020404" pitchFamily="49" charset="0"/>
            </a:endParaRPr>
          </a:p>
          <a:p>
            <a:endParaRPr lang="en-GB" altLang="ja-JP" sz="2400" b="1" dirty="0">
              <a:solidFill>
                <a:schemeClr val="bg1"/>
              </a:solidFill>
              <a:latin typeface="Courier New" panose="02070309020205020404" pitchFamily="49" charset="0"/>
              <a:cs typeface="Courier New" panose="02070309020205020404" pitchFamily="49" charset="0"/>
            </a:endParaRPr>
          </a:p>
          <a:p>
            <a:r>
              <a:rPr lang="en-GB" altLang="ja-JP" sz="2400" dirty="0">
                <a:solidFill>
                  <a:schemeClr val="bg1"/>
                </a:solidFill>
                <a:latin typeface="Courier New" panose="02070309020205020404" pitchFamily="49" charset="0"/>
                <a:cs typeface="Courier New" panose="02070309020205020404" pitchFamily="49" charset="0"/>
              </a:rPr>
              <a:t>Likelihood-ratio test                                 LR chi2(132)=  45955.21</a:t>
            </a:r>
          </a:p>
          <a:p>
            <a:r>
              <a:rPr lang="en-GB" altLang="ja-JP" sz="2400" dirty="0">
                <a:solidFill>
                  <a:schemeClr val="bg1"/>
                </a:solidFill>
                <a:latin typeface="Courier New" panose="02070309020205020404" pitchFamily="49" charset="0"/>
                <a:cs typeface="Courier New" panose="02070309020205020404" pitchFamily="49" charset="0"/>
              </a:rPr>
              <a:t>(Assumption: </a:t>
            </a:r>
            <a:r>
              <a:rPr lang="en-GB" altLang="ja-JP" sz="2400" dirty="0" err="1">
                <a:solidFill>
                  <a:schemeClr val="bg1"/>
                </a:solidFill>
                <a:latin typeface="Courier New" panose="02070309020205020404" pitchFamily="49" charset="0"/>
                <a:cs typeface="Courier New" panose="02070309020205020404" pitchFamily="49" charset="0"/>
              </a:rPr>
              <a:t>irt_rsm</a:t>
            </a:r>
            <a:r>
              <a:rPr lang="en-GB" altLang="ja-JP" sz="2400" dirty="0">
                <a:solidFill>
                  <a:schemeClr val="bg1"/>
                </a:solidFill>
                <a:latin typeface="Courier New" panose="02070309020205020404" pitchFamily="49" charset="0"/>
                <a:cs typeface="Courier New" panose="02070309020205020404" pitchFamily="49" charset="0"/>
              </a:rPr>
              <a:t> nested in </a:t>
            </a:r>
            <a:r>
              <a:rPr lang="en-GB" altLang="ja-JP" sz="2400" dirty="0" err="1">
                <a:solidFill>
                  <a:schemeClr val="bg1"/>
                </a:solidFill>
                <a:latin typeface="Courier New" panose="02070309020205020404" pitchFamily="49" charset="0"/>
                <a:cs typeface="Courier New" panose="02070309020205020404" pitchFamily="49" charset="0"/>
              </a:rPr>
              <a:t>irt_grm</a:t>
            </a:r>
            <a:r>
              <a:rPr lang="en-GB" altLang="ja-JP" sz="2400" dirty="0">
                <a:solidFill>
                  <a:schemeClr val="bg1"/>
                </a:solidFill>
                <a:latin typeface="Courier New" panose="02070309020205020404" pitchFamily="49" charset="0"/>
                <a:cs typeface="Courier New" panose="02070309020205020404" pitchFamily="49" charset="0"/>
              </a:rPr>
              <a:t>)               </a:t>
            </a:r>
            <a:r>
              <a:rPr lang="en-GB" altLang="ja-JP" sz="2400" dirty="0" err="1">
                <a:solidFill>
                  <a:schemeClr val="bg1"/>
                </a:solidFill>
                <a:latin typeface="Courier New" panose="02070309020205020404" pitchFamily="49" charset="0"/>
                <a:cs typeface="Courier New" panose="02070309020205020404" pitchFamily="49" charset="0"/>
              </a:rPr>
              <a:t>Prob</a:t>
            </a:r>
            <a:r>
              <a:rPr lang="en-GB" altLang="ja-JP" sz="2400" dirty="0">
                <a:solidFill>
                  <a:schemeClr val="bg1"/>
                </a:solidFill>
                <a:latin typeface="Courier New" panose="02070309020205020404" pitchFamily="49" charset="0"/>
                <a:cs typeface="Courier New" panose="02070309020205020404" pitchFamily="49" charset="0"/>
              </a:rPr>
              <a:t> &gt; chi2 =    0.0000</a:t>
            </a:r>
          </a:p>
          <a:p>
            <a:endParaRPr lang="en-GB" altLang="ja-JP" sz="2400" dirty="0">
              <a:solidFill>
                <a:schemeClr val="bg1"/>
              </a:solidFill>
              <a:latin typeface="Courier New" panose="02070309020205020404" pitchFamily="49" charset="0"/>
              <a:cs typeface="Courier New" panose="02070309020205020404" pitchFamily="49" charset="0"/>
            </a:endParaRPr>
          </a:p>
          <a:p>
            <a:r>
              <a:rPr lang="en-GB" altLang="ja-JP" sz="2400" dirty="0" err="1">
                <a:solidFill>
                  <a:schemeClr val="bg1"/>
                </a:solidFill>
                <a:latin typeface="Courier New" panose="02070309020205020404" pitchFamily="49" charset="0"/>
                <a:cs typeface="Courier New" panose="02070309020205020404" pitchFamily="49" charset="0"/>
              </a:rPr>
              <a:t>Akaike's</a:t>
            </a:r>
            <a:r>
              <a:rPr lang="en-GB" altLang="ja-JP" sz="2400" dirty="0">
                <a:solidFill>
                  <a:schemeClr val="bg1"/>
                </a:solidFill>
                <a:latin typeface="Courier New" panose="02070309020205020404" pitchFamily="49" charset="0"/>
                <a:cs typeface="Courier New" panose="02070309020205020404" pitchFamily="49" charset="0"/>
              </a:rPr>
              <a:t> information criterion and Bayesian information criterion</a:t>
            </a:r>
          </a:p>
          <a:p>
            <a:endParaRPr lang="en-GB" altLang="ja-JP" sz="2400" dirty="0">
              <a:solidFill>
                <a:schemeClr val="bg1"/>
              </a:solidFill>
              <a:latin typeface="Courier New" panose="02070309020205020404" pitchFamily="49" charset="0"/>
              <a:cs typeface="Courier New" panose="02070309020205020404" pitchFamily="49" charset="0"/>
            </a:endParaRPr>
          </a:p>
          <a:p>
            <a:r>
              <a:rPr lang="en-GB" altLang="ja-JP" sz="2400" dirty="0">
                <a:solidFill>
                  <a:schemeClr val="bg1"/>
                </a:solidFill>
                <a:latin typeface="Courier New" panose="02070309020205020404" pitchFamily="49" charset="0"/>
                <a:cs typeface="Courier New" panose="02070309020205020404" pitchFamily="49" charset="0"/>
              </a:rPr>
              <a:t>-----------------------------------------------------------------------------</a:t>
            </a:r>
          </a:p>
          <a:p>
            <a:r>
              <a:rPr lang="en-GB" altLang="ja-JP" sz="2400" dirty="0">
                <a:solidFill>
                  <a:schemeClr val="bg1"/>
                </a:solidFill>
                <a:latin typeface="Courier New" panose="02070309020205020404" pitchFamily="49" charset="0"/>
                <a:cs typeface="Courier New" panose="02070309020205020404" pitchFamily="49" charset="0"/>
              </a:rPr>
              <a:t>       Model |        </a:t>
            </a:r>
            <a:r>
              <a:rPr lang="en-GB" altLang="ja-JP" sz="2400" dirty="0" err="1">
                <a:solidFill>
                  <a:schemeClr val="bg1"/>
                </a:solidFill>
                <a:latin typeface="Courier New" panose="02070309020205020404" pitchFamily="49" charset="0"/>
                <a:cs typeface="Courier New" panose="02070309020205020404" pitchFamily="49" charset="0"/>
              </a:rPr>
              <a:t>Obs</a:t>
            </a:r>
            <a:r>
              <a:rPr lang="en-GB" altLang="ja-JP" sz="2400" dirty="0">
                <a:solidFill>
                  <a:schemeClr val="bg1"/>
                </a:solidFill>
                <a:latin typeface="Courier New" panose="02070309020205020404" pitchFamily="49" charset="0"/>
                <a:cs typeface="Courier New" panose="02070309020205020404" pitchFamily="49" charset="0"/>
              </a:rPr>
              <a:t>  </a:t>
            </a:r>
            <a:r>
              <a:rPr lang="en-GB" altLang="ja-JP" sz="2400" dirty="0" err="1">
                <a:solidFill>
                  <a:schemeClr val="bg1"/>
                </a:solidFill>
                <a:latin typeface="Courier New" panose="02070309020205020404" pitchFamily="49" charset="0"/>
                <a:cs typeface="Courier New" panose="02070309020205020404" pitchFamily="49" charset="0"/>
              </a:rPr>
              <a:t>ll</a:t>
            </a:r>
            <a:r>
              <a:rPr lang="en-GB" altLang="ja-JP" sz="2400" dirty="0">
                <a:solidFill>
                  <a:schemeClr val="bg1"/>
                </a:solidFill>
                <a:latin typeface="Courier New" panose="02070309020205020404" pitchFamily="49" charset="0"/>
                <a:cs typeface="Courier New" panose="02070309020205020404" pitchFamily="49" charset="0"/>
              </a:rPr>
              <a:t>(null)  </a:t>
            </a:r>
            <a:r>
              <a:rPr lang="en-GB" altLang="ja-JP" sz="2400" dirty="0" err="1">
                <a:solidFill>
                  <a:schemeClr val="bg1"/>
                </a:solidFill>
                <a:latin typeface="Courier New" panose="02070309020205020404" pitchFamily="49" charset="0"/>
                <a:cs typeface="Courier New" panose="02070309020205020404" pitchFamily="49" charset="0"/>
              </a:rPr>
              <a:t>ll</a:t>
            </a:r>
            <a:r>
              <a:rPr lang="en-GB" altLang="ja-JP" sz="2400" dirty="0">
                <a:solidFill>
                  <a:schemeClr val="bg1"/>
                </a:solidFill>
                <a:latin typeface="Courier New" panose="02070309020205020404" pitchFamily="49" charset="0"/>
                <a:cs typeface="Courier New" panose="02070309020205020404" pitchFamily="49" charset="0"/>
              </a:rPr>
              <a:t>(model)      </a:t>
            </a:r>
            <a:r>
              <a:rPr lang="en-GB" altLang="ja-JP" sz="2400" dirty="0" err="1">
                <a:solidFill>
                  <a:schemeClr val="bg1"/>
                </a:solidFill>
                <a:latin typeface="Courier New" panose="02070309020205020404" pitchFamily="49" charset="0"/>
                <a:cs typeface="Courier New" panose="02070309020205020404" pitchFamily="49" charset="0"/>
              </a:rPr>
              <a:t>df</a:t>
            </a:r>
            <a:r>
              <a:rPr lang="en-GB" altLang="ja-JP" sz="2400" dirty="0">
                <a:solidFill>
                  <a:schemeClr val="bg1"/>
                </a:solidFill>
                <a:latin typeface="Courier New" panose="02070309020205020404" pitchFamily="49" charset="0"/>
                <a:cs typeface="Courier New" panose="02070309020205020404" pitchFamily="49" charset="0"/>
              </a:rPr>
              <a:t>         AIC        BIC</a:t>
            </a:r>
          </a:p>
          <a:p>
            <a:r>
              <a:rPr lang="en-GB" altLang="ja-JP" sz="2400" dirty="0">
                <a:solidFill>
                  <a:schemeClr val="bg1"/>
                </a:solidFill>
                <a:latin typeface="Courier New" panose="02070309020205020404" pitchFamily="49" charset="0"/>
                <a:cs typeface="Courier New" panose="02070309020205020404" pitchFamily="49" charset="0"/>
              </a:rPr>
              <a:t>-------------+---------------------------------------------------------------</a:t>
            </a:r>
          </a:p>
          <a:p>
            <a:r>
              <a:rPr lang="en-GB" altLang="ja-JP" sz="2400" dirty="0">
                <a:solidFill>
                  <a:schemeClr val="bg1"/>
                </a:solidFill>
                <a:latin typeface="Courier New" panose="02070309020205020404" pitchFamily="49" charset="0"/>
                <a:cs typeface="Courier New" panose="02070309020205020404" pitchFamily="49" charset="0"/>
              </a:rPr>
              <a:t>     </a:t>
            </a:r>
            <a:r>
              <a:rPr lang="en-GB" altLang="ja-JP" sz="2400" dirty="0" err="1">
                <a:solidFill>
                  <a:schemeClr val="bg1"/>
                </a:solidFill>
                <a:latin typeface="Courier New" panose="02070309020205020404" pitchFamily="49" charset="0"/>
                <a:cs typeface="Courier New" panose="02070309020205020404" pitchFamily="49" charset="0"/>
              </a:rPr>
              <a:t>irt_rsm</a:t>
            </a:r>
            <a:r>
              <a:rPr lang="en-GB" altLang="ja-JP" sz="2400" dirty="0">
                <a:solidFill>
                  <a:schemeClr val="bg1"/>
                </a:solidFill>
                <a:latin typeface="Courier New" panose="02070309020205020404" pitchFamily="49" charset="0"/>
                <a:cs typeface="Courier New" panose="02070309020205020404" pitchFamily="49" charset="0"/>
              </a:rPr>
              <a:t> |      9,561         .  -365064.2      38    730204.5   730476.8</a:t>
            </a:r>
          </a:p>
          <a:p>
            <a:r>
              <a:rPr lang="en-GB" altLang="ja-JP" sz="2400" dirty="0">
                <a:solidFill>
                  <a:schemeClr val="bg1"/>
                </a:solidFill>
                <a:latin typeface="Courier New" panose="02070309020205020404" pitchFamily="49" charset="0"/>
                <a:cs typeface="Courier New" panose="02070309020205020404" pitchFamily="49" charset="0"/>
              </a:rPr>
              <a:t>     </a:t>
            </a:r>
            <a:r>
              <a:rPr lang="en-GB" altLang="ja-JP" sz="2400" dirty="0" err="1">
                <a:solidFill>
                  <a:schemeClr val="bg1"/>
                </a:solidFill>
                <a:latin typeface="Courier New" panose="02070309020205020404" pitchFamily="49" charset="0"/>
                <a:cs typeface="Courier New" panose="02070309020205020404" pitchFamily="49" charset="0"/>
              </a:rPr>
              <a:t>irt_grm</a:t>
            </a:r>
            <a:r>
              <a:rPr lang="en-GB" altLang="ja-JP" sz="2400" dirty="0">
                <a:solidFill>
                  <a:schemeClr val="bg1"/>
                </a:solidFill>
                <a:latin typeface="Courier New" panose="02070309020205020404" pitchFamily="49" charset="0"/>
                <a:cs typeface="Courier New" panose="02070309020205020404" pitchFamily="49" charset="0"/>
              </a:rPr>
              <a:t> |      9,561         .  -342086.6     170    684513.3   685731.4</a:t>
            </a:r>
          </a:p>
          <a:p>
            <a:r>
              <a:rPr lang="en-GB" altLang="ja-JP" sz="2400" dirty="0">
                <a:solidFill>
                  <a:schemeClr val="bg1"/>
                </a:solidFill>
                <a:latin typeface="Courier New" panose="02070309020205020404" pitchFamily="49" charset="0"/>
                <a:cs typeface="Courier New" panose="02070309020205020404" pitchFamily="49" charset="0"/>
              </a:rPr>
              <a:t>-----------------------------------------------------------------------------</a:t>
            </a:r>
          </a:p>
          <a:p>
            <a:r>
              <a:rPr lang="en-GB" altLang="ja-JP" sz="2400" dirty="0">
                <a:solidFill>
                  <a:schemeClr val="bg1"/>
                </a:solidFill>
                <a:latin typeface="Courier New" panose="02070309020205020404" pitchFamily="49" charset="0"/>
                <a:cs typeface="Courier New" panose="02070309020205020404" pitchFamily="49" charset="0"/>
              </a:rPr>
              <a:t>               Note: N=</a:t>
            </a:r>
            <a:r>
              <a:rPr lang="en-GB" altLang="ja-JP" sz="2400" dirty="0" err="1">
                <a:solidFill>
                  <a:schemeClr val="bg1"/>
                </a:solidFill>
                <a:latin typeface="Courier New" panose="02070309020205020404" pitchFamily="49" charset="0"/>
                <a:cs typeface="Courier New" panose="02070309020205020404" pitchFamily="49" charset="0"/>
              </a:rPr>
              <a:t>Obs</a:t>
            </a:r>
            <a:r>
              <a:rPr lang="en-GB" altLang="ja-JP" sz="2400" dirty="0">
                <a:solidFill>
                  <a:schemeClr val="bg1"/>
                </a:solidFill>
                <a:latin typeface="Courier New" panose="02070309020205020404" pitchFamily="49" charset="0"/>
                <a:cs typeface="Courier New" panose="02070309020205020404" pitchFamily="49" charset="0"/>
              </a:rPr>
              <a:t> used in calculating BIC; see [R] BIC note.</a:t>
            </a:r>
          </a:p>
        </p:txBody>
      </p:sp>
      <p:sp>
        <p:nvSpPr>
          <p:cNvPr id="7" name="角丸四角形吹き出し 6"/>
          <p:cNvSpPr/>
          <p:nvPr/>
        </p:nvSpPr>
        <p:spPr>
          <a:xfrm>
            <a:off x="12676466" y="3480498"/>
            <a:ext cx="4015128" cy="1223962"/>
          </a:xfrm>
          <a:prstGeom prst="wedgeRoundRectCallout">
            <a:avLst>
              <a:gd name="adj1" fmla="val -33004"/>
              <a:gd name="adj2" fmla="val 693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latin typeface="游ゴシック Medium" panose="020B0500000000000000" pitchFamily="50" charset="-128"/>
                <a:ea typeface="游ゴシック Medium" panose="020B0500000000000000" pitchFamily="50" charset="-128"/>
              </a:rPr>
              <a:t>Graded response model</a:t>
            </a:r>
            <a:r>
              <a:rPr lang="ja-JP" altLang="en-US" sz="2400" dirty="0" smtClean="0">
                <a:latin typeface="游ゴシック Medium" panose="020B0500000000000000" pitchFamily="50" charset="-128"/>
                <a:ea typeface="游ゴシック Medium" panose="020B0500000000000000" pitchFamily="50" charset="-128"/>
              </a:rPr>
              <a:t>の方が良い</a:t>
            </a:r>
            <a:endParaRPr lang="ja-JP" altLang="en-US" sz="2400" dirty="0">
              <a:latin typeface="游ゴシック Medium" panose="020B0500000000000000" pitchFamily="50" charset="-128"/>
              <a:ea typeface="游ゴシック Medium" panose="020B0500000000000000" pitchFamily="50" charset="-128"/>
            </a:endParaRPr>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3255761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游ゴシック Medium" panose="020B0500000000000000" pitchFamily="50" charset="-128"/>
                <a:ea typeface="游ゴシック Medium" panose="020B0500000000000000" pitchFamily="50" charset="-128"/>
              </a:rPr>
              <a:t>本日のメニュー</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4" name="スライド番号プレースホルダー 3"/>
          <p:cNvSpPr>
            <a:spLocks noGrp="1"/>
          </p:cNvSpPr>
          <p:nvPr>
            <p:ph type="sldNum" sz="quarter" idx="12"/>
          </p:nvPr>
        </p:nvSpPr>
        <p:spPr/>
        <p:txBody>
          <a:bodyPr>
            <a:normAutofit/>
          </a:bodyPr>
          <a:lstStyle/>
          <a:p>
            <a:pPr eaLnBrk="1" latinLnBrk="0" hangingPunct="1"/>
            <a:fld id="{D2E57653-3E58-4892-A7ED-712530ACC680}" type="slidenum">
              <a:rPr kumimoji="0" lang="en-US" smtClean="0"/>
              <a:pPr eaLnBrk="1" latinLnBrk="0" hangingPunct="1"/>
              <a:t>3</a:t>
            </a:fld>
            <a:endParaRPr kumimoji="0" lang="en-US"/>
          </a:p>
        </p:txBody>
      </p:sp>
      <p:grpSp>
        <p:nvGrpSpPr>
          <p:cNvPr id="18" name="グループ化 17"/>
          <p:cNvGrpSpPr/>
          <p:nvPr/>
        </p:nvGrpSpPr>
        <p:grpSpPr>
          <a:xfrm>
            <a:off x="311055" y="1984911"/>
            <a:ext cx="15250415" cy="6961656"/>
            <a:chOff x="311055" y="1984911"/>
            <a:chExt cx="15250415" cy="6961656"/>
          </a:xfrm>
        </p:grpSpPr>
        <p:pic>
          <p:nvPicPr>
            <p:cNvPr id="17" name="図 16"/>
            <p:cNvPicPr>
              <a:picLocks noChangeAspect="1"/>
            </p:cNvPicPr>
            <p:nvPr/>
          </p:nvPicPr>
          <p:blipFill>
            <a:blip r:embed="rId3"/>
            <a:stretch>
              <a:fillRect/>
            </a:stretch>
          </p:blipFill>
          <p:spPr>
            <a:xfrm rot="19908251">
              <a:off x="8979695" y="1984911"/>
              <a:ext cx="6581775" cy="1800225"/>
            </a:xfrm>
            <a:prstGeom prst="rect">
              <a:avLst/>
            </a:prstGeom>
          </p:spPr>
        </p:pic>
        <p:pic>
          <p:nvPicPr>
            <p:cNvPr id="16" name="図 15"/>
            <p:cNvPicPr>
              <a:picLocks noChangeAspect="1"/>
            </p:cNvPicPr>
            <p:nvPr/>
          </p:nvPicPr>
          <p:blipFill>
            <a:blip r:embed="rId3"/>
            <a:stretch>
              <a:fillRect/>
            </a:stretch>
          </p:blipFill>
          <p:spPr>
            <a:xfrm rot="19908251">
              <a:off x="5654019" y="3786924"/>
              <a:ext cx="6581775" cy="1800225"/>
            </a:xfrm>
            <a:prstGeom prst="rect">
              <a:avLst/>
            </a:prstGeom>
          </p:spPr>
        </p:pic>
        <p:grpSp>
          <p:nvGrpSpPr>
            <p:cNvPr id="15" name="グループ化 14"/>
            <p:cNvGrpSpPr/>
            <p:nvPr/>
          </p:nvGrpSpPr>
          <p:grpSpPr>
            <a:xfrm>
              <a:off x="311055" y="2417561"/>
              <a:ext cx="12537851" cy="6529006"/>
              <a:chOff x="311055" y="2417561"/>
              <a:chExt cx="12537851" cy="6529006"/>
            </a:xfrm>
          </p:grpSpPr>
          <p:pic>
            <p:nvPicPr>
              <p:cNvPr id="6" name="図 5"/>
              <p:cNvPicPr>
                <a:picLocks noChangeAspect="1"/>
              </p:cNvPicPr>
              <p:nvPr/>
            </p:nvPicPr>
            <p:blipFill>
              <a:blip r:embed="rId3"/>
              <a:stretch>
                <a:fillRect/>
              </a:stretch>
            </p:blipFill>
            <p:spPr>
              <a:xfrm rot="19908251">
                <a:off x="311055" y="6661996"/>
                <a:ext cx="6581775" cy="1800225"/>
              </a:xfrm>
              <a:prstGeom prst="rect">
                <a:avLst/>
              </a:prstGeom>
            </p:spPr>
          </p:pic>
          <p:pic>
            <p:nvPicPr>
              <p:cNvPr id="12" name="図 11" descr="画面の領域"/>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 r="50682" b="-5522"/>
              <a:stretch/>
            </p:blipFill>
            <p:spPr>
              <a:xfrm rot="691906">
                <a:off x="1809591" y="7270796"/>
                <a:ext cx="1091978" cy="1675771"/>
              </a:xfrm>
              <a:prstGeom prst="rect">
                <a:avLst/>
              </a:prstGeom>
            </p:spPr>
          </p:pic>
          <p:pic>
            <p:nvPicPr>
              <p:cNvPr id="13" name="図 12" descr="画面の領域"/>
              <p:cNvPicPr>
                <a:picLocks noChangeAspect="1"/>
              </p:cNvPicPr>
              <p:nvPr/>
            </p:nvPicPr>
            <p:blipFill rotWithShape="1">
              <a:blip r:embed="rId4">
                <a:extLst>
                  <a:ext uri="{28A0092B-C50C-407E-A947-70E740481C1C}">
                    <a14:useLocalDpi xmlns:a14="http://schemas.microsoft.com/office/drawing/2010/main" val="0"/>
                  </a:ext>
                </a:extLst>
              </a:blip>
              <a:srcRect l="47761" b="13671"/>
              <a:stretch/>
            </p:blipFill>
            <p:spPr>
              <a:xfrm rot="691906">
                <a:off x="11692255" y="2417561"/>
                <a:ext cx="1156651" cy="1370971"/>
              </a:xfrm>
              <a:prstGeom prst="rect">
                <a:avLst/>
              </a:prstGeom>
            </p:spPr>
          </p:pic>
          <p:pic>
            <p:nvPicPr>
              <p:cNvPr id="14" name="図 13" descr="画面の領域"/>
              <p:cNvPicPr>
                <a:picLocks noChangeAspect="1"/>
              </p:cNvPicPr>
              <p:nvPr/>
            </p:nvPicPr>
            <p:blipFill rotWithShape="1">
              <a:blip r:embed="rId4">
                <a:extLst>
                  <a:ext uri="{28A0092B-C50C-407E-A947-70E740481C1C}">
                    <a14:useLocalDpi xmlns:a14="http://schemas.microsoft.com/office/drawing/2010/main" val="0"/>
                  </a:ext>
                </a:extLst>
              </a:blip>
              <a:srcRect t="1" r="50682" b="-5522"/>
              <a:stretch/>
            </p:blipFill>
            <p:spPr>
              <a:xfrm rot="691906">
                <a:off x="8509095" y="3688181"/>
                <a:ext cx="1091978" cy="1675771"/>
              </a:xfrm>
              <a:prstGeom prst="rect">
                <a:avLst/>
              </a:prstGeom>
            </p:spPr>
          </p:pic>
          <p:pic>
            <p:nvPicPr>
              <p:cNvPr id="11" name="図 10" descr="画面の領域"/>
              <p:cNvPicPr>
                <a:picLocks noChangeAspect="1"/>
              </p:cNvPicPr>
              <p:nvPr/>
            </p:nvPicPr>
            <p:blipFill rotWithShape="1">
              <a:blip r:embed="rId4">
                <a:extLst>
                  <a:ext uri="{28A0092B-C50C-407E-A947-70E740481C1C}">
                    <a14:useLocalDpi xmlns:a14="http://schemas.microsoft.com/office/drawing/2010/main" val="0"/>
                  </a:ext>
                </a:extLst>
              </a:blip>
              <a:srcRect l="47761" b="13671"/>
              <a:stretch/>
            </p:blipFill>
            <p:spPr>
              <a:xfrm rot="691906">
                <a:off x="4992751" y="6000176"/>
                <a:ext cx="1156651" cy="1370971"/>
              </a:xfrm>
              <a:prstGeom prst="rect">
                <a:avLst/>
              </a:prstGeom>
            </p:spPr>
          </p:pic>
        </p:grpSp>
      </p:grpSp>
      <p:sp>
        <p:nvSpPr>
          <p:cNvPr id="19" name="正方形/長方形 18"/>
          <p:cNvSpPr/>
          <p:nvPr/>
        </p:nvSpPr>
        <p:spPr>
          <a:xfrm>
            <a:off x="1011784" y="4013556"/>
            <a:ext cx="5030685" cy="199627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0" name="テキスト プレースホルダー 13"/>
          <p:cNvSpPr txBox="1">
            <a:spLocks/>
          </p:cNvSpPr>
          <p:nvPr/>
        </p:nvSpPr>
        <p:spPr>
          <a:xfrm>
            <a:off x="1136421" y="4290745"/>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２．本研究の目的</a:t>
            </a:r>
            <a:endParaRPr lang="ja-JP" altLang="en-US" b="1"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21" name="テキスト プレースホルダー 14"/>
          <p:cNvSpPr txBox="1">
            <a:spLocks/>
          </p:cNvSpPr>
          <p:nvPr/>
        </p:nvSpPr>
        <p:spPr>
          <a:xfrm>
            <a:off x="1136421" y="5082149"/>
            <a:ext cx="4906048" cy="1048800"/>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学校風土尺度の開発と信頼性・妥当性の確認</a:t>
            </a:r>
            <a:endParaRPr lang="en-US"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22" name="正方形/長方形 21"/>
          <p:cNvSpPr/>
          <p:nvPr/>
        </p:nvSpPr>
        <p:spPr>
          <a:xfrm>
            <a:off x="7665498" y="5489180"/>
            <a:ext cx="5030685" cy="199627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3" name="正方形/長方形 22"/>
          <p:cNvSpPr/>
          <p:nvPr/>
        </p:nvSpPr>
        <p:spPr>
          <a:xfrm>
            <a:off x="2790285" y="8160220"/>
            <a:ext cx="5030685" cy="199627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4" name="正方形/長方形 23"/>
          <p:cNvSpPr/>
          <p:nvPr/>
        </p:nvSpPr>
        <p:spPr>
          <a:xfrm>
            <a:off x="12539093" y="3216916"/>
            <a:ext cx="5030685" cy="199627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5" name="テキスト プレースホルダー 17"/>
          <p:cNvSpPr txBox="1">
            <a:spLocks/>
          </p:cNvSpPr>
          <p:nvPr/>
        </p:nvSpPr>
        <p:spPr>
          <a:xfrm>
            <a:off x="3058051" y="8485526"/>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85000"/>
                    <a:lumOff val="15000"/>
                  </a:schemeClr>
                </a:solidFill>
                <a:effectLst/>
                <a:latin typeface="游ゴシック Medium" panose="020B0500000000000000" pitchFamily="50" charset="-128"/>
                <a:ea typeface="游ゴシック Medium" panose="020B0500000000000000" pitchFamily="50" charset="-128"/>
              </a:rPr>
              <a:t>１．項目反応理論とは</a:t>
            </a:r>
            <a:endParaRPr lang="ja-JP" altLang="en-US" b="1" dirty="0">
              <a:solidFill>
                <a:schemeClr val="bg1">
                  <a:lumMod val="85000"/>
                  <a:lumOff val="15000"/>
                </a:schemeClr>
              </a:solidFill>
              <a:effectLst/>
              <a:latin typeface="游ゴシック Medium" panose="020B0500000000000000" pitchFamily="50" charset="-128"/>
              <a:ea typeface="游ゴシック Medium" panose="020B0500000000000000" pitchFamily="50" charset="-128"/>
            </a:endParaRPr>
          </a:p>
        </p:txBody>
      </p:sp>
      <p:sp>
        <p:nvSpPr>
          <p:cNvPr id="26" name="テキスト プレースホルダー 18"/>
          <p:cNvSpPr txBox="1">
            <a:spLocks/>
          </p:cNvSpPr>
          <p:nvPr/>
        </p:nvSpPr>
        <p:spPr>
          <a:xfrm>
            <a:off x="3058051" y="9252233"/>
            <a:ext cx="4906048" cy="687297"/>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dirty="0" smtClean="0">
                <a:solidFill>
                  <a:schemeClr val="bg1">
                    <a:lumMod val="85000"/>
                    <a:lumOff val="15000"/>
                  </a:schemeClr>
                </a:solidFill>
                <a:effectLst/>
                <a:latin typeface="游ゴシック Medium" panose="020B0500000000000000" pitchFamily="50" charset="-128"/>
                <a:ea typeface="游ゴシック Medium" panose="020B0500000000000000" pitchFamily="50" charset="-128"/>
              </a:rPr>
              <a:t>仮定とモデルの紹介</a:t>
            </a:r>
            <a:endParaRPr lang="en-US" dirty="0">
              <a:solidFill>
                <a:schemeClr val="bg1">
                  <a:lumMod val="85000"/>
                  <a:lumOff val="15000"/>
                </a:schemeClr>
              </a:solidFill>
              <a:effectLst/>
              <a:latin typeface="游ゴシック Medium" panose="020B0500000000000000" pitchFamily="50" charset="-128"/>
              <a:ea typeface="游ゴシック Medium" panose="020B0500000000000000" pitchFamily="50" charset="-128"/>
            </a:endParaRPr>
          </a:p>
        </p:txBody>
      </p:sp>
      <p:sp>
        <p:nvSpPr>
          <p:cNvPr id="27" name="テキスト プレースホルダー 15"/>
          <p:cNvSpPr txBox="1">
            <a:spLocks/>
          </p:cNvSpPr>
          <p:nvPr/>
        </p:nvSpPr>
        <p:spPr>
          <a:xfrm>
            <a:off x="7851806" y="5696584"/>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３．解析と結果</a:t>
            </a:r>
            <a:endParaRPr lang="ja-JP" altLang="en-US" b="1"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28" name="テキスト プレースホルダー 16"/>
          <p:cNvSpPr txBox="1">
            <a:spLocks/>
          </p:cNvSpPr>
          <p:nvPr/>
        </p:nvSpPr>
        <p:spPr>
          <a:xfrm>
            <a:off x="7851806" y="6389641"/>
            <a:ext cx="4906048" cy="970905"/>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US" altLang="ja-JP"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Stata</a:t>
            </a:r>
            <a:r>
              <a:rPr lang="ja-JP" altLang="en-US"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を用いたモデルの推定とその結果について</a:t>
            </a:r>
            <a:endParaRPr lang="en-US"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29" name="テキスト プレースホルダー 19"/>
          <p:cNvSpPr txBox="1">
            <a:spLocks/>
          </p:cNvSpPr>
          <p:nvPr/>
        </p:nvSpPr>
        <p:spPr>
          <a:xfrm>
            <a:off x="12696183" y="3437102"/>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４．</a:t>
            </a:r>
            <a:r>
              <a:rPr lang="en-US" altLang="ja-JP" b="1"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DIF</a:t>
            </a:r>
            <a:endParaRPr lang="ja-JP" altLang="en-US" b="1"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30" name="テキスト プレースホルダー 20"/>
          <p:cNvSpPr txBox="1">
            <a:spLocks/>
          </p:cNvSpPr>
          <p:nvPr/>
        </p:nvSpPr>
        <p:spPr>
          <a:xfrm>
            <a:off x="12757854" y="3883546"/>
            <a:ext cx="4906048" cy="1212476"/>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US" altLang="ja-JP"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Stata</a:t>
            </a:r>
            <a:r>
              <a:rPr lang="ja-JP" altLang="en-US"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による</a:t>
            </a:r>
            <a:r>
              <a:rPr lang="en-US" altLang="ja-JP"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differential item functioning</a:t>
            </a:r>
            <a:r>
              <a:rPr lang="ja-JP" altLang="en-US"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（差違項目機能）</a:t>
            </a:r>
            <a:endParaRPr lang="en-US"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5" name="Footer Placeholder 4"/>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14415844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Discrimination</a:t>
            </a:r>
            <a:r>
              <a:rPr lang="ja-JP" altLang="en-US" dirty="0"/>
              <a:t> </a:t>
            </a:r>
            <a:r>
              <a:rPr lang="en-US" altLang="ja-JP" dirty="0"/>
              <a:t>&amp; Difficulty</a:t>
            </a:r>
            <a:endParaRPr kumimoji="1" lang="ja-JP" altLang="en-US" dirty="0"/>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30</a:t>
            </a:fld>
            <a:endParaRPr kumimoji="0" lang="en-US"/>
          </a:p>
        </p:txBody>
      </p:sp>
      <p:graphicFrame>
        <p:nvGraphicFramePr>
          <p:cNvPr id="6" name="コンテンツ プレースホルダー 5"/>
          <p:cNvGraphicFramePr>
            <a:graphicFrameLocks/>
          </p:cNvGraphicFramePr>
          <p:nvPr>
            <p:extLst>
              <p:ext uri="{D42A27DB-BD31-4B8C-83A1-F6EECF244321}">
                <p14:modId xmlns:p14="http://schemas.microsoft.com/office/powerpoint/2010/main" val="806010509"/>
              </p:ext>
            </p:extLst>
          </p:nvPr>
        </p:nvGraphicFramePr>
        <p:xfrm>
          <a:off x="1020394" y="3064854"/>
          <a:ext cx="7989222" cy="5964555"/>
        </p:xfrm>
        <a:graphic>
          <a:graphicData uri="http://schemas.openxmlformats.org/drawingml/2006/table">
            <a:tbl>
              <a:tblPr>
                <a:tableStyleId>{5C22544A-7EE6-4342-B048-85BDC9FD1C3A}</a:tableStyleId>
              </a:tblPr>
              <a:tblGrid>
                <a:gridCol w="826422"/>
                <a:gridCol w="1836652"/>
                <a:gridCol w="1331537"/>
                <a:gridCol w="1331537"/>
                <a:gridCol w="1331537"/>
                <a:gridCol w="1331537"/>
              </a:tblGrid>
              <a:tr h="303278">
                <a:tc rowSpan="2">
                  <a:txBody>
                    <a:bodyPr/>
                    <a:lstStyle/>
                    <a:p>
                      <a:pPr algn="l" fontAlgn="ctr"/>
                      <a:endParaRPr lang="ja-JP" alt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rowSpan="2">
                  <a:txBody>
                    <a:bodyPr/>
                    <a:lstStyle/>
                    <a:p>
                      <a:pPr algn="l" fontAlgn="ctr"/>
                      <a:r>
                        <a:rPr lang="en-US" sz="2000" u="none" strike="noStrike" dirty="0" smtClean="0">
                          <a:solidFill>
                            <a:schemeClr val="bg1"/>
                          </a:solidFill>
                          <a:effectLst/>
                          <a:latin typeface="+mn-lt"/>
                        </a:rPr>
                        <a:t>Discrimination</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gridSpan="4">
                  <a:txBody>
                    <a:bodyPr/>
                    <a:lstStyle/>
                    <a:p>
                      <a:pPr algn="ctr" fontAlgn="ctr"/>
                      <a:r>
                        <a:rPr lang="en-US" sz="2000" u="none" strike="noStrike" dirty="0">
                          <a:solidFill>
                            <a:schemeClr val="bg1"/>
                          </a:solidFill>
                          <a:effectLst/>
                          <a:latin typeface="+mn-lt"/>
                        </a:rPr>
                        <a:t>Difficulty</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h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c h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c h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r>
              <a:tr h="303278">
                <a:tc v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c v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l" fontAlgn="ctr"/>
                      <a:r>
                        <a:rPr lang="en-US" sz="2000" u="none" strike="noStrike" dirty="0">
                          <a:solidFill>
                            <a:schemeClr val="bg1"/>
                          </a:solidFill>
                          <a:effectLst/>
                          <a:latin typeface="+mn-lt"/>
                        </a:rPr>
                        <a:t>1 vs 0</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a:txBody>
                    <a:bodyPr/>
                    <a:lstStyle/>
                    <a:p>
                      <a:pPr algn="l" fontAlgn="ctr"/>
                      <a:r>
                        <a:rPr lang="en-US" sz="2000" u="none" strike="noStrike" dirty="0">
                          <a:solidFill>
                            <a:schemeClr val="bg1"/>
                          </a:solidFill>
                          <a:effectLst/>
                          <a:latin typeface="+mn-lt"/>
                        </a:rPr>
                        <a:t>2 vs 1</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a:txBody>
                    <a:bodyPr/>
                    <a:lstStyle/>
                    <a:p>
                      <a:pPr algn="l" fontAlgn="ctr"/>
                      <a:r>
                        <a:rPr lang="en-US" sz="2000" u="none" strike="noStrike" dirty="0">
                          <a:solidFill>
                            <a:schemeClr val="bg1"/>
                          </a:solidFill>
                          <a:effectLst/>
                          <a:latin typeface="+mn-lt"/>
                        </a:rPr>
                        <a:t>3 vs 2</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a:txBody>
                    <a:bodyPr/>
                    <a:lstStyle/>
                    <a:p>
                      <a:pPr algn="l" fontAlgn="ctr"/>
                      <a:r>
                        <a:rPr lang="en-US" sz="2000" u="none" strike="noStrike" dirty="0">
                          <a:solidFill>
                            <a:schemeClr val="bg1"/>
                          </a:solidFill>
                          <a:effectLst/>
                          <a:latin typeface="+mn-lt"/>
                        </a:rPr>
                        <a:t>4 vs 3</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sc1</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1.982993</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-2.47236</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-1.76958</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-0.92144</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-0.11926</a:t>
                      </a:r>
                    </a:p>
                  </a:txBody>
                  <a:tcPr marL="9525" marR="9525" marT="9525" marB="0" anchor="ct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2.093655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-2.57603</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-1.98702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-0.99186</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0.023913</a:t>
                      </a:r>
                    </a:p>
                  </a:txBody>
                  <a:tcPr marL="9525" marR="9525" marT="9525" marB="0" anchor="ct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sc3</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1.866383</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-2.2477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-1.60388</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-0.72743</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0.282496</a:t>
                      </a:r>
                    </a:p>
                  </a:txBody>
                  <a:tcPr marL="9525" marR="9525" marT="9525" marB="0" anchor="ct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sc4</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1.899872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-2.0874</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-1.47082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-0.37116</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0.634851</a:t>
                      </a:r>
                    </a:p>
                  </a:txBody>
                  <a:tcPr marL="9525" marR="9525" marT="9525" marB="0" anchor="ct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2.100503</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-2.32001</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-1.74959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-0.83619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0.076015</a:t>
                      </a:r>
                    </a:p>
                  </a:txBody>
                  <a:tcPr marL="9525" marR="9525" marT="9525" marB="0" anchor="ct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sc6</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2.026229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-2.15632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-1.56808</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-0.67338</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0.34768</a:t>
                      </a:r>
                    </a:p>
                  </a:txBody>
                  <a:tcPr marL="9525" marR="9525" marT="9525" marB="0" anchor="ct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1.377539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-3.80356</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-2.646</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-1.48073</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-0.03545</a:t>
                      </a:r>
                    </a:p>
                  </a:txBody>
                  <a:tcPr marL="9525" marR="9525" marT="9525" marB="0" anchor="ct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sc8</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1.809099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-2.27885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-1.49009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-0.51375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0.751496</a:t>
                      </a:r>
                    </a:p>
                  </a:txBody>
                  <a:tcPr marL="9525" marR="9525" marT="9525" marB="0" anchor="ct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sc9</a:t>
                      </a:r>
                    </a:p>
                  </a:txBody>
                  <a:tcPr marL="9525" marR="9525" marT="952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2.137685</a:t>
                      </a:r>
                    </a:p>
                  </a:txBody>
                  <a:tcPr marL="9525" marR="9525" marT="952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-2.7443</a:t>
                      </a:r>
                    </a:p>
                  </a:txBody>
                  <a:tcPr marL="9525" marR="9525" marT="952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-1.95582</a:t>
                      </a:r>
                    </a:p>
                  </a:txBody>
                  <a:tcPr marL="9525" marR="9525" marT="952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-0.92862</a:t>
                      </a:r>
                    </a:p>
                  </a:txBody>
                  <a:tcPr marL="9525" marR="9525" marT="952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0.24455</a:t>
                      </a:r>
                    </a:p>
                  </a:txBody>
                  <a:tcPr marL="9525" marR="9525" marT="9525" marB="0" anchor="ct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sc10</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1.474357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-2.90789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-2.07302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-0.7063</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0.823268</a:t>
                      </a:r>
                    </a:p>
                  </a:txBody>
                  <a:tcPr marL="9525" marR="9525" marT="9525" marB="0" anchor="ct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sc11</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1.747491</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-3.44406</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-2.57947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-1.60489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-0.50095</a:t>
                      </a:r>
                    </a:p>
                  </a:txBody>
                  <a:tcPr marL="9525" marR="9525" marT="9525" marB="0" anchor="ct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sc12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1.601222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-2.46172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-1.67721</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-0.58961</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0.55926</a:t>
                      </a:r>
                    </a:p>
                  </a:txBody>
                  <a:tcPr marL="9525" marR="9525" marT="9525" marB="0" anchor="ct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sc13</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1.514312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-1.45741</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-0.82421</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0.253632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1.314104</a:t>
                      </a:r>
                    </a:p>
                  </a:txBody>
                  <a:tcPr marL="9525" marR="9525" marT="9525" marB="0" anchor="ct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sc14</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1.799716</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-3.19669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-2.5258</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-1.43446</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-0.27076</a:t>
                      </a:r>
                    </a:p>
                  </a:txBody>
                  <a:tcPr marL="9525" marR="9525" marT="9525" marB="0" anchor="ct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sc15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1.920905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-2.438</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-1.72332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-0.50309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0.817676</a:t>
                      </a:r>
                    </a:p>
                  </a:txBody>
                  <a:tcPr marL="9525" marR="9525" marT="9525" marB="0" anchor="ct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sc16</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1.722569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-2.81785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-2.24524</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-1.50507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-0.62985</a:t>
                      </a:r>
                    </a:p>
                  </a:txBody>
                  <a:tcPr marL="9525" marR="9525" marT="9525" marB="0" anchor="ctr"/>
                </a:tc>
              </a:tr>
              <a:tr h="303278">
                <a:tc>
                  <a:txBody>
                    <a:bodyPr/>
                    <a:lstStyle/>
                    <a:p>
                      <a:pPr algn="l" fontAlgn="ctr"/>
                      <a:r>
                        <a:rPr lang="en-GB" sz="2000" b="0" i="0" u="none" strike="noStrike">
                          <a:solidFill>
                            <a:srgbClr val="000000"/>
                          </a:solidFill>
                          <a:effectLst/>
                          <a:latin typeface="+mn-lt"/>
                          <a:ea typeface="ＭＳ Ｐゴシック" panose="020B0600070205080204" pitchFamily="50" charset="-128"/>
                        </a:rPr>
                        <a:t>sc17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2.14935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-2.53518</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-1.86912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-0.97664</a:t>
                      </a:r>
                    </a:p>
                  </a:txBody>
                  <a:tcPr marL="9525" marR="9525" marT="952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0.095164</a:t>
                      </a:r>
                    </a:p>
                  </a:txBody>
                  <a:tcPr marL="9525" marR="9525" marT="9525" marB="0" anchor="ctr"/>
                </a:tc>
              </a:tr>
            </a:tbl>
          </a:graphicData>
        </a:graphic>
      </p:graphicFrame>
      <p:sp>
        <p:nvSpPr>
          <p:cNvPr id="7" name="角丸四角形吹き出し 6"/>
          <p:cNvSpPr/>
          <p:nvPr/>
        </p:nvSpPr>
        <p:spPr>
          <a:xfrm>
            <a:off x="1020394" y="9046584"/>
            <a:ext cx="15792449" cy="1058642"/>
          </a:xfrm>
          <a:prstGeom prst="wedgeRoundRectCallout">
            <a:avLst>
              <a:gd name="adj1" fmla="val -32963"/>
              <a:gd name="adj2" fmla="val -619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latin typeface="游ゴシック Medium" panose="020B0500000000000000" pitchFamily="50" charset="-128"/>
                <a:ea typeface="游ゴシック Medium" panose="020B0500000000000000" pitchFamily="50" charset="-128"/>
              </a:rPr>
              <a:t>Roznowski (1989) </a:t>
            </a:r>
            <a:r>
              <a:rPr lang="ja-JP" altLang="en-US" sz="2400" dirty="0">
                <a:latin typeface="游ゴシック Medium" panose="020B0500000000000000" pitchFamily="50" charset="-128"/>
                <a:ea typeface="游ゴシック Medium" panose="020B0500000000000000" pitchFamily="50" charset="-128"/>
              </a:rPr>
              <a:t>の</a:t>
            </a:r>
            <a:r>
              <a:rPr lang="ja-JP" altLang="en-US" sz="2400" dirty="0" smtClean="0">
                <a:latin typeface="游ゴシック Medium" panose="020B0500000000000000" pitchFamily="50" charset="-128"/>
                <a:ea typeface="游ゴシック Medium" panose="020B0500000000000000" pitchFamily="50" charset="-128"/>
              </a:rPr>
              <a:t>項目</a:t>
            </a:r>
            <a:r>
              <a:rPr lang="ja-JP" altLang="en-US" sz="2400" dirty="0">
                <a:latin typeface="游ゴシック Medium" panose="020B0500000000000000" pitchFamily="50" charset="-128"/>
                <a:ea typeface="游ゴシック Medium" panose="020B0500000000000000" pitchFamily="50" charset="-128"/>
              </a:rPr>
              <a:t>分析</a:t>
            </a:r>
            <a:r>
              <a:rPr lang="ja-JP" altLang="en-US" sz="2400" dirty="0" smtClean="0">
                <a:latin typeface="游ゴシック Medium" panose="020B0500000000000000" pitchFamily="50" charset="-128"/>
                <a:ea typeface="游ゴシック Medium" panose="020B0500000000000000" pitchFamily="50" charset="-128"/>
              </a:rPr>
              <a:t>基準：項目</a:t>
            </a:r>
            <a:r>
              <a:rPr lang="ja-JP" altLang="en-US" sz="2400" dirty="0">
                <a:latin typeface="游ゴシック Medium" panose="020B0500000000000000" pitchFamily="50" charset="-128"/>
                <a:ea typeface="游ゴシック Medium" panose="020B0500000000000000" pitchFamily="50" charset="-128"/>
              </a:rPr>
              <a:t>パラメータ推定値</a:t>
            </a:r>
            <a:r>
              <a:rPr lang="ja-JP" altLang="en-US" sz="2400" dirty="0" smtClean="0">
                <a:latin typeface="游ゴシック Medium" panose="020B0500000000000000" pitchFamily="50" charset="-128"/>
                <a:ea typeface="游ゴシック Medium" panose="020B0500000000000000" pitchFamily="50" charset="-128"/>
              </a:rPr>
              <a:t>が識別力 </a:t>
            </a:r>
            <a:r>
              <a:rPr lang="ja-JP" altLang="en-US" sz="2400" dirty="0">
                <a:latin typeface="游ゴシック Medium" panose="020B0500000000000000" pitchFamily="50" charset="-128"/>
                <a:ea typeface="游ゴシック Medium" panose="020B0500000000000000" pitchFamily="50" charset="-128"/>
              </a:rPr>
              <a:t>＜</a:t>
            </a:r>
            <a:r>
              <a:rPr lang="en-US" altLang="ja-JP" sz="2400" dirty="0">
                <a:latin typeface="游ゴシック Medium" panose="020B0500000000000000" pitchFamily="50" charset="-128"/>
                <a:ea typeface="游ゴシック Medium" panose="020B0500000000000000" pitchFamily="50" charset="-128"/>
              </a:rPr>
              <a:t>0.50 </a:t>
            </a:r>
            <a:r>
              <a:rPr lang="ja-JP" altLang="en-US" sz="2400" dirty="0">
                <a:latin typeface="游ゴシック Medium" panose="020B0500000000000000" pitchFamily="50" charset="-128"/>
                <a:ea typeface="游ゴシック Medium" panose="020B0500000000000000" pitchFamily="50" charset="-128"/>
              </a:rPr>
              <a:t>あるいは，困難度 </a:t>
            </a:r>
            <a:r>
              <a:rPr lang="ja-JP" altLang="en-US" sz="2400" dirty="0" smtClean="0">
                <a:latin typeface="游ゴシック Medium" panose="020B0500000000000000" pitchFamily="50" charset="-128"/>
                <a:ea typeface="游ゴシック Medium" panose="020B0500000000000000" pitchFamily="50" charset="-128"/>
              </a:rPr>
              <a:t>＞</a:t>
            </a:r>
            <a:r>
              <a:rPr lang="en-US" altLang="ja-JP" sz="2400" dirty="0" smtClean="0">
                <a:latin typeface="游ゴシック Medium" panose="020B0500000000000000" pitchFamily="50" charset="-128"/>
                <a:ea typeface="游ゴシック Medium" panose="020B0500000000000000" pitchFamily="50" charset="-128"/>
              </a:rPr>
              <a:t>4.00 </a:t>
            </a:r>
            <a:r>
              <a:rPr lang="ja-JP" altLang="en-US" sz="2400" dirty="0">
                <a:latin typeface="游ゴシック Medium" panose="020B0500000000000000" pitchFamily="50" charset="-128"/>
                <a:ea typeface="游ゴシック Medium" panose="020B0500000000000000" pitchFamily="50" charset="-128"/>
              </a:rPr>
              <a:t>のいずれ</a:t>
            </a:r>
            <a:r>
              <a:rPr lang="ja-JP" altLang="en-US" sz="2400" dirty="0" smtClean="0">
                <a:latin typeface="游ゴシック Medium" panose="020B0500000000000000" pitchFamily="50" charset="-128"/>
                <a:ea typeface="游ゴシック Medium" panose="020B0500000000000000" pitchFamily="50" charset="-128"/>
              </a:rPr>
              <a:t>かを満たす場合、その</a:t>
            </a:r>
            <a:r>
              <a:rPr lang="ja-JP" altLang="en-US" sz="2400" dirty="0">
                <a:latin typeface="游ゴシック Medium" panose="020B0500000000000000" pitchFamily="50" charset="-128"/>
                <a:ea typeface="游ゴシック Medium" panose="020B0500000000000000" pitchFamily="50" charset="-128"/>
              </a:rPr>
              <a:t>項目を除外</a:t>
            </a:r>
            <a:r>
              <a:rPr lang="ja-JP" altLang="en-US" sz="2400" dirty="0" smtClean="0">
                <a:latin typeface="游ゴシック Medium" panose="020B0500000000000000" pitchFamily="50" charset="-128"/>
                <a:ea typeface="游ゴシック Medium" panose="020B0500000000000000" pitchFamily="50" charset="-128"/>
              </a:rPr>
              <a:t>する</a:t>
            </a:r>
            <a:endParaRPr lang="ja-JP" altLang="en-US" sz="2400" dirty="0">
              <a:latin typeface="游ゴシック Medium" panose="020B0500000000000000" pitchFamily="50" charset="-128"/>
              <a:ea typeface="游ゴシック Medium" panose="020B05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616408071"/>
              </p:ext>
            </p:extLst>
          </p:nvPr>
        </p:nvGraphicFramePr>
        <p:xfrm>
          <a:off x="9390934" y="3082029"/>
          <a:ext cx="7989222" cy="5964555"/>
        </p:xfrm>
        <a:graphic>
          <a:graphicData uri="http://schemas.openxmlformats.org/drawingml/2006/table">
            <a:tbl>
              <a:tblPr>
                <a:tableStyleId>{5C22544A-7EE6-4342-B048-85BDC9FD1C3A}</a:tableStyleId>
              </a:tblPr>
              <a:tblGrid>
                <a:gridCol w="818832"/>
                <a:gridCol w="1844242"/>
                <a:gridCol w="1331537"/>
                <a:gridCol w="1331537"/>
                <a:gridCol w="1331537"/>
                <a:gridCol w="1331537"/>
              </a:tblGrid>
              <a:tr h="277970">
                <a:tc rowSpan="2">
                  <a:txBody>
                    <a:bodyPr/>
                    <a:lstStyle/>
                    <a:p>
                      <a:pPr algn="l" fontAlgn="ctr"/>
                      <a:endParaRPr lang="ja-JP" altLang="en-US" sz="2000" b="0" i="0" u="none" strike="noStrike" dirty="0">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solidFill>
                      <a:schemeClr val="accent1">
                        <a:lumMod val="60000"/>
                        <a:lumOff val="40000"/>
                      </a:schemeClr>
                    </a:solidFill>
                  </a:tcPr>
                </a:tc>
                <a:tc rowSpan="2">
                  <a:txBody>
                    <a:bodyPr/>
                    <a:lstStyle/>
                    <a:p>
                      <a:pPr algn="l" fontAlgn="ctr"/>
                      <a:r>
                        <a:rPr lang="en-US" sz="2000" u="none" strike="noStrike" dirty="0" smtClean="0">
                          <a:solidFill>
                            <a:schemeClr val="bg1"/>
                          </a:solidFill>
                          <a:effectLst/>
                        </a:rPr>
                        <a:t>Discrimination</a:t>
                      </a:r>
                      <a:endParaRPr lang="en-US" sz="2000" b="0" i="0" u="none" strike="noStrike" dirty="0">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solidFill>
                      <a:schemeClr val="accent1">
                        <a:lumMod val="60000"/>
                        <a:lumOff val="40000"/>
                      </a:schemeClr>
                    </a:solidFill>
                  </a:tcPr>
                </a:tc>
                <a:tc gridSpan="4">
                  <a:txBody>
                    <a:bodyPr/>
                    <a:lstStyle/>
                    <a:p>
                      <a:pPr algn="ctr" fontAlgn="ctr"/>
                      <a:r>
                        <a:rPr lang="en-US" sz="2000" u="none" strike="noStrike" dirty="0">
                          <a:solidFill>
                            <a:schemeClr val="bg1"/>
                          </a:solidFill>
                          <a:effectLst/>
                        </a:rPr>
                        <a:t>Difficulty</a:t>
                      </a:r>
                      <a:endParaRPr lang="en-US" sz="2000" b="0" i="0" u="none" strike="noStrike" dirty="0">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solidFill>
                      <a:schemeClr val="accent1">
                        <a:lumMod val="60000"/>
                        <a:lumOff val="40000"/>
                      </a:schemeClr>
                    </a:solidFill>
                  </a:tcPr>
                </a:tc>
                <a:tc h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c h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c h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r>
              <a:tr h="303278">
                <a:tc v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c v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l" fontAlgn="ctr"/>
                      <a:r>
                        <a:rPr lang="en-US" sz="2000" u="none" strike="noStrike" dirty="0">
                          <a:solidFill>
                            <a:schemeClr val="bg1"/>
                          </a:solidFill>
                          <a:effectLst/>
                        </a:rPr>
                        <a:t>1 vs 0</a:t>
                      </a:r>
                      <a:endParaRPr lang="en-US" sz="2000" b="0" i="0" u="none" strike="noStrike" dirty="0">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solidFill>
                      <a:schemeClr val="accent1">
                        <a:lumMod val="60000"/>
                        <a:lumOff val="40000"/>
                      </a:schemeClr>
                    </a:solidFill>
                  </a:tcPr>
                </a:tc>
                <a:tc>
                  <a:txBody>
                    <a:bodyPr/>
                    <a:lstStyle/>
                    <a:p>
                      <a:pPr algn="l" fontAlgn="ctr"/>
                      <a:r>
                        <a:rPr lang="en-US" sz="2000" u="none" strike="noStrike" dirty="0">
                          <a:solidFill>
                            <a:schemeClr val="bg1"/>
                          </a:solidFill>
                          <a:effectLst/>
                        </a:rPr>
                        <a:t>2 vs 1</a:t>
                      </a:r>
                      <a:endParaRPr lang="en-US" sz="2000" b="0" i="0" u="none" strike="noStrike" dirty="0">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solidFill>
                      <a:schemeClr val="accent1">
                        <a:lumMod val="60000"/>
                        <a:lumOff val="40000"/>
                      </a:schemeClr>
                    </a:solidFill>
                  </a:tcPr>
                </a:tc>
                <a:tc>
                  <a:txBody>
                    <a:bodyPr/>
                    <a:lstStyle/>
                    <a:p>
                      <a:pPr algn="l" fontAlgn="ctr"/>
                      <a:r>
                        <a:rPr lang="en-US" sz="2000" u="none" strike="noStrike" dirty="0">
                          <a:solidFill>
                            <a:schemeClr val="bg1"/>
                          </a:solidFill>
                          <a:effectLst/>
                        </a:rPr>
                        <a:t>3 vs 2</a:t>
                      </a:r>
                      <a:endParaRPr lang="en-US" sz="2000" b="0" i="0" u="none" strike="noStrike" dirty="0">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solidFill>
                      <a:schemeClr val="accent1">
                        <a:lumMod val="60000"/>
                        <a:lumOff val="40000"/>
                      </a:schemeClr>
                    </a:solidFill>
                  </a:tcPr>
                </a:tc>
                <a:tc>
                  <a:txBody>
                    <a:bodyPr/>
                    <a:lstStyle/>
                    <a:p>
                      <a:pPr algn="l" fontAlgn="ctr"/>
                      <a:r>
                        <a:rPr lang="en-US" sz="2000" u="none" strike="noStrike" dirty="0">
                          <a:solidFill>
                            <a:schemeClr val="bg1"/>
                          </a:solidFill>
                          <a:effectLst/>
                        </a:rPr>
                        <a:t>4 vs 3</a:t>
                      </a:r>
                      <a:endParaRPr lang="en-US" sz="2000" b="0" i="0" u="none" strike="noStrike" dirty="0">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solidFill>
                      <a:schemeClr val="accent1">
                        <a:lumMod val="60000"/>
                        <a:lumOff val="40000"/>
                      </a:schemeClr>
                    </a:solidFill>
                  </a:tcPr>
                </a:tc>
              </a:tr>
              <a:tr h="303278">
                <a:tc>
                  <a:txBody>
                    <a:bodyPr/>
                    <a:lstStyle/>
                    <a:p>
                      <a:pPr algn="l" fontAlgn="ctr"/>
                      <a:r>
                        <a:rPr lang="en-US" sz="2000" u="none" strike="noStrike" dirty="0">
                          <a:solidFill>
                            <a:schemeClr val="bg1"/>
                          </a:solidFill>
                          <a:effectLst/>
                        </a:rPr>
                        <a:t>sc18</a:t>
                      </a:r>
                      <a:endParaRPr lang="en-US" sz="2000" b="0" i="0" u="none" strike="noStrike" dirty="0">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2.582489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-2.2839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-1.6509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-0.8337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0.115901</a:t>
                      </a:r>
                    </a:p>
                  </a:txBody>
                  <a:tcPr marL="9525" marR="9525" marT="9525" marB="0" anchor="ctr"/>
                </a:tc>
              </a:tr>
              <a:tr h="303278">
                <a:tc>
                  <a:txBody>
                    <a:bodyPr/>
                    <a:lstStyle/>
                    <a:p>
                      <a:pPr algn="l" fontAlgn="ctr"/>
                      <a:r>
                        <a:rPr lang="en-US" sz="2000" u="none" strike="noStrike" dirty="0">
                          <a:solidFill>
                            <a:schemeClr val="bg1"/>
                          </a:solidFill>
                          <a:effectLst/>
                        </a:rPr>
                        <a:t>sc19</a:t>
                      </a:r>
                      <a:endParaRPr lang="en-US" sz="2000" b="0" i="0" u="none" strike="noStrike" dirty="0">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2.359458</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-2.42187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-1.82772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-0.80442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0.213816</a:t>
                      </a:r>
                    </a:p>
                  </a:txBody>
                  <a:tcPr marL="9525" marR="9525" marT="9525" marB="0" anchor="ctr"/>
                </a:tc>
              </a:tr>
              <a:tr h="303278">
                <a:tc>
                  <a:txBody>
                    <a:bodyPr/>
                    <a:lstStyle/>
                    <a:p>
                      <a:pPr algn="l" fontAlgn="ctr"/>
                      <a:r>
                        <a:rPr lang="en-US" sz="2000" u="none" strike="noStrike">
                          <a:solidFill>
                            <a:schemeClr val="bg1"/>
                          </a:solidFill>
                          <a:effectLst/>
                        </a:rPr>
                        <a:t>sc20</a:t>
                      </a:r>
                      <a:endParaRPr lang="en-US" sz="2000" b="0" i="0" u="none" strike="noStrike">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2.224644</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-2.05109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-1.50547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-0.6425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0.282754</a:t>
                      </a:r>
                    </a:p>
                  </a:txBody>
                  <a:tcPr marL="9525" marR="9525" marT="9525" marB="0" anchor="ctr"/>
                </a:tc>
              </a:tr>
              <a:tr h="303278">
                <a:tc>
                  <a:txBody>
                    <a:bodyPr/>
                    <a:lstStyle/>
                    <a:p>
                      <a:pPr algn="l" fontAlgn="ctr"/>
                      <a:r>
                        <a:rPr lang="en-US" sz="2000" u="none" strike="noStrike">
                          <a:solidFill>
                            <a:schemeClr val="bg1"/>
                          </a:solidFill>
                          <a:effectLst/>
                        </a:rPr>
                        <a:t>sc21</a:t>
                      </a:r>
                      <a:endParaRPr lang="en-US" sz="2000" b="0" i="0" u="none" strike="noStrike">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1.987815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-2.56807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-1.92251</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-0.64337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0.31914</a:t>
                      </a:r>
                    </a:p>
                  </a:txBody>
                  <a:tcPr marL="9525" marR="9525" marT="9525" marB="0" anchor="ctr"/>
                </a:tc>
              </a:tr>
              <a:tr h="303278">
                <a:tc>
                  <a:txBody>
                    <a:bodyPr/>
                    <a:lstStyle/>
                    <a:p>
                      <a:pPr algn="l" fontAlgn="ctr"/>
                      <a:r>
                        <a:rPr lang="en-US" sz="2000" u="none" strike="noStrike">
                          <a:solidFill>
                            <a:schemeClr val="bg1"/>
                          </a:solidFill>
                          <a:effectLst/>
                        </a:rPr>
                        <a:t>sc22</a:t>
                      </a:r>
                      <a:endParaRPr lang="en-US" sz="2000" b="0" i="0" u="none" strike="noStrike">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1.497566</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-3.58804</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-2.47254</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-1.14182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0.528869</a:t>
                      </a:r>
                    </a:p>
                  </a:txBody>
                  <a:tcPr marL="9525" marR="9525" marT="9525" marB="0" anchor="ctr"/>
                </a:tc>
              </a:tr>
              <a:tr h="303278">
                <a:tc>
                  <a:txBody>
                    <a:bodyPr/>
                    <a:lstStyle/>
                    <a:p>
                      <a:pPr algn="l" fontAlgn="ctr"/>
                      <a:r>
                        <a:rPr lang="en-US" sz="2000" u="none" strike="noStrike">
                          <a:solidFill>
                            <a:schemeClr val="bg1"/>
                          </a:solidFill>
                          <a:effectLst/>
                        </a:rPr>
                        <a:t>sc23</a:t>
                      </a:r>
                      <a:endParaRPr lang="en-US" sz="2000" b="0" i="0" u="none" strike="noStrike">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1.460451</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-2.70747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-1.9285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-0.80593</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0.537016</a:t>
                      </a:r>
                    </a:p>
                  </a:txBody>
                  <a:tcPr marL="9525" marR="9525" marT="9525" marB="0" anchor="ctr"/>
                </a:tc>
              </a:tr>
              <a:tr h="303278">
                <a:tc>
                  <a:txBody>
                    <a:bodyPr/>
                    <a:lstStyle/>
                    <a:p>
                      <a:pPr algn="l" fontAlgn="ctr"/>
                      <a:r>
                        <a:rPr lang="en-US" sz="2000" u="none" strike="noStrike">
                          <a:solidFill>
                            <a:schemeClr val="bg1"/>
                          </a:solidFill>
                          <a:effectLst/>
                        </a:rPr>
                        <a:t>sc24</a:t>
                      </a:r>
                      <a:endParaRPr lang="en-US" sz="2000" b="0" i="0" u="none" strike="noStrike">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2.162635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-2.04225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-1.5419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-0.78189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0.022058</a:t>
                      </a:r>
                    </a:p>
                  </a:txBody>
                  <a:tcPr marL="9525" marR="9525" marT="9525" marB="0" anchor="ctr"/>
                </a:tc>
              </a:tr>
              <a:tr h="303278">
                <a:tc>
                  <a:txBody>
                    <a:bodyPr/>
                    <a:lstStyle/>
                    <a:p>
                      <a:pPr algn="l" fontAlgn="ctr"/>
                      <a:r>
                        <a:rPr lang="en-US" sz="2000" u="none" strike="noStrike">
                          <a:solidFill>
                            <a:schemeClr val="bg1"/>
                          </a:solidFill>
                          <a:effectLst/>
                        </a:rPr>
                        <a:t>sc25</a:t>
                      </a:r>
                      <a:endParaRPr lang="en-US" sz="2000" b="0" i="0" u="none" strike="noStrike">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2.139767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-2.45835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-1.7657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-0.96765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-0.04638</a:t>
                      </a:r>
                    </a:p>
                  </a:txBody>
                  <a:tcPr marL="9525" marR="9525" marT="9525" marB="0" anchor="ctr"/>
                </a:tc>
              </a:tr>
              <a:tr h="303278">
                <a:tc>
                  <a:txBody>
                    <a:bodyPr/>
                    <a:lstStyle/>
                    <a:p>
                      <a:pPr algn="l" fontAlgn="ctr"/>
                      <a:r>
                        <a:rPr lang="en-US" sz="2000" u="none" strike="noStrike">
                          <a:solidFill>
                            <a:schemeClr val="bg1"/>
                          </a:solidFill>
                          <a:effectLst/>
                        </a:rPr>
                        <a:t>sc26</a:t>
                      </a:r>
                      <a:endParaRPr lang="en-US" sz="2000" b="0" i="0" u="none" strike="noStrike">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2.151967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-2.44961</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-1.73834</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-0.56461</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0.567386</a:t>
                      </a:r>
                    </a:p>
                  </a:txBody>
                  <a:tcPr marL="9525" marR="9525" marT="9525" marB="0" anchor="ctr"/>
                </a:tc>
              </a:tr>
              <a:tr h="303278">
                <a:tc>
                  <a:txBody>
                    <a:bodyPr/>
                    <a:lstStyle/>
                    <a:p>
                      <a:pPr algn="l" fontAlgn="ctr"/>
                      <a:r>
                        <a:rPr lang="en-US" sz="2000" u="none" strike="noStrike">
                          <a:solidFill>
                            <a:schemeClr val="bg1"/>
                          </a:solidFill>
                          <a:effectLst/>
                        </a:rPr>
                        <a:t>sc27</a:t>
                      </a:r>
                      <a:endParaRPr lang="en-US" sz="2000" b="0" i="0" u="none" strike="noStrike">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1.927023</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-2.27165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-1.5801</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-0.72166</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0.193963</a:t>
                      </a:r>
                    </a:p>
                  </a:txBody>
                  <a:tcPr marL="9525" marR="9525" marT="9525" marB="0" anchor="ctr"/>
                </a:tc>
              </a:tr>
              <a:tr h="303278">
                <a:tc>
                  <a:txBody>
                    <a:bodyPr/>
                    <a:lstStyle/>
                    <a:p>
                      <a:pPr algn="l" fontAlgn="ctr"/>
                      <a:r>
                        <a:rPr lang="en-US" sz="2000" u="none" strike="noStrike">
                          <a:solidFill>
                            <a:schemeClr val="bg1"/>
                          </a:solidFill>
                          <a:effectLst/>
                        </a:rPr>
                        <a:t>sc28</a:t>
                      </a:r>
                      <a:endParaRPr lang="en-US" sz="2000" b="0" i="0" u="none" strike="noStrike">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1.894562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-2.46951</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-1.6936</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-0.66669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0.477428</a:t>
                      </a:r>
                    </a:p>
                  </a:txBody>
                  <a:tcPr marL="9525" marR="9525" marT="9525" marB="0" anchor="ctr"/>
                </a:tc>
              </a:tr>
              <a:tr h="303278">
                <a:tc>
                  <a:txBody>
                    <a:bodyPr/>
                    <a:lstStyle/>
                    <a:p>
                      <a:pPr algn="l" fontAlgn="ctr"/>
                      <a:r>
                        <a:rPr lang="en-US" sz="2000" u="none" strike="noStrike">
                          <a:solidFill>
                            <a:schemeClr val="bg1"/>
                          </a:solidFill>
                          <a:effectLst/>
                        </a:rPr>
                        <a:t>sc29</a:t>
                      </a:r>
                      <a:endParaRPr lang="en-US" sz="2000" b="0" i="0" u="none" strike="noStrike">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1.59885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-3.26624</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-2.55303</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-1.51005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-0.29531</a:t>
                      </a:r>
                    </a:p>
                  </a:txBody>
                  <a:tcPr marL="9525" marR="9525" marT="9525" marB="0" anchor="ctr"/>
                </a:tc>
              </a:tr>
              <a:tr h="303278">
                <a:tc>
                  <a:txBody>
                    <a:bodyPr/>
                    <a:lstStyle/>
                    <a:p>
                      <a:pPr algn="l" fontAlgn="ctr"/>
                      <a:r>
                        <a:rPr lang="en-US" sz="2000" u="none" strike="noStrike">
                          <a:solidFill>
                            <a:schemeClr val="bg1"/>
                          </a:solidFill>
                          <a:effectLst/>
                        </a:rPr>
                        <a:t>sc30</a:t>
                      </a:r>
                      <a:endParaRPr lang="en-US" sz="2000" b="0" i="0" u="none" strike="noStrike">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1.287794</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-2.83906</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-1.55599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-0.15968</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1.496285</a:t>
                      </a:r>
                    </a:p>
                  </a:txBody>
                  <a:tcPr marL="9525" marR="9525" marT="9525" marB="0" anchor="ctr"/>
                </a:tc>
              </a:tr>
              <a:tr h="303278">
                <a:tc>
                  <a:txBody>
                    <a:bodyPr/>
                    <a:lstStyle/>
                    <a:p>
                      <a:pPr algn="l" fontAlgn="ctr"/>
                      <a:r>
                        <a:rPr lang="en-US" sz="2000" u="none" strike="noStrike">
                          <a:solidFill>
                            <a:schemeClr val="bg1"/>
                          </a:solidFill>
                          <a:effectLst/>
                        </a:rPr>
                        <a:t>sc31</a:t>
                      </a:r>
                      <a:endParaRPr lang="en-US" sz="2000" b="0" i="0" u="none" strike="noStrike">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1.759929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-2.93472</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-2.29365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-0.62647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0.424557</a:t>
                      </a:r>
                    </a:p>
                  </a:txBody>
                  <a:tcPr marL="9525" marR="9525" marT="9525" marB="0" anchor="ctr"/>
                </a:tc>
              </a:tr>
              <a:tr h="303278">
                <a:tc>
                  <a:txBody>
                    <a:bodyPr/>
                    <a:lstStyle/>
                    <a:p>
                      <a:pPr algn="l" fontAlgn="ctr"/>
                      <a:r>
                        <a:rPr lang="en-US" sz="2000" u="none" strike="noStrike">
                          <a:solidFill>
                            <a:schemeClr val="bg1"/>
                          </a:solidFill>
                          <a:effectLst/>
                        </a:rPr>
                        <a:t>sc32</a:t>
                      </a:r>
                      <a:endParaRPr lang="en-US" sz="2000" b="0" i="0" u="none" strike="noStrike">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1.365014</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-3.08496</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-2.09005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-0.42998</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0.798563</a:t>
                      </a:r>
                    </a:p>
                  </a:txBody>
                  <a:tcPr marL="9525" marR="9525" marT="9525" marB="0" anchor="ctr"/>
                </a:tc>
              </a:tr>
              <a:tr h="303278">
                <a:tc>
                  <a:txBody>
                    <a:bodyPr/>
                    <a:lstStyle/>
                    <a:p>
                      <a:pPr algn="l" fontAlgn="ctr"/>
                      <a:r>
                        <a:rPr lang="en-US" sz="2000" u="none" strike="noStrike">
                          <a:solidFill>
                            <a:schemeClr val="bg1"/>
                          </a:solidFill>
                          <a:effectLst/>
                        </a:rPr>
                        <a:t>sc33</a:t>
                      </a:r>
                      <a:endParaRPr lang="en-US" sz="2000" b="0" i="0" u="none" strike="noStrike">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0.82468</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-4.68937</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-3.56421</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-1.64338</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-0.1712</a:t>
                      </a:r>
                    </a:p>
                  </a:txBody>
                  <a:tcPr marL="9525" marR="9525" marT="9525" marB="0" anchor="ctr"/>
                </a:tc>
              </a:tr>
              <a:tr h="303278">
                <a:tc>
                  <a:txBody>
                    <a:bodyPr/>
                    <a:lstStyle/>
                    <a:p>
                      <a:pPr algn="l" fontAlgn="ctr"/>
                      <a:r>
                        <a:rPr lang="en-US" sz="2000" u="none" strike="noStrike">
                          <a:solidFill>
                            <a:schemeClr val="bg1"/>
                          </a:solidFill>
                          <a:effectLst/>
                        </a:rPr>
                        <a:t>sc34</a:t>
                      </a:r>
                      <a:endParaRPr lang="en-US" sz="2000" b="0" i="0" u="none" strike="noStrike">
                        <a:solidFill>
                          <a:schemeClr val="bg1"/>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1.004419</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-4.53585</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-3.78646</a:t>
                      </a:r>
                    </a:p>
                  </a:txBody>
                  <a:tcPr marL="9525" marR="9525" marT="9525" marB="0" anchor="ctr"/>
                </a:tc>
                <a:tc>
                  <a:txBody>
                    <a:bodyPr/>
                    <a:lstStyle/>
                    <a:p>
                      <a:pPr algn="r" fontAlgn="ctr"/>
                      <a:r>
                        <a:rPr lang="en-US" altLang="ja-JP" sz="2000" b="0" i="0" u="none" strike="noStrike">
                          <a:solidFill>
                            <a:srgbClr val="000000"/>
                          </a:solidFill>
                          <a:effectLst/>
                          <a:latin typeface="+mn-lt"/>
                          <a:ea typeface="ＭＳ Ｐゴシック" panose="020B0600070205080204" pitchFamily="50" charset="-128"/>
                        </a:rPr>
                        <a:t>-2.13823</a:t>
                      </a:r>
                    </a:p>
                  </a:txBody>
                  <a:tcPr marL="9525" marR="9525" marT="952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-0.56978</a:t>
                      </a:r>
                    </a:p>
                  </a:txBody>
                  <a:tcPr marL="9525" marR="9525" marT="9525" marB="0" anchor="ctr"/>
                </a:tc>
              </a:tr>
            </a:tbl>
          </a:graphicData>
        </a:graphic>
      </p:graphicFrame>
      <p:sp>
        <p:nvSpPr>
          <p:cNvPr id="9" name="テキスト ボックス 8"/>
          <p:cNvSpPr txBox="1"/>
          <p:nvPr/>
        </p:nvSpPr>
        <p:spPr>
          <a:xfrm>
            <a:off x="10117057" y="2323276"/>
            <a:ext cx="5649303" cy="584775"/>
          </a:xfrm>
          <a:prstGeom prst="rect">
            <a:avLst/>
          </a:prstGeom>
          <a:noFill/>
        </p:spPr>
        <p:txBody>
          <a:bodyPr wrap="none" rtlCol="0">
            <a:spAutoFit/>
          </a:bodyPr>
          <a:lstStyle/>
          <a:p>
            <a:r>
              <a:rPr kumimoji="1" lang="en-US" altLang="ja-JP" b="1" dirty="0" smtClean="0"/>
              <a:t>By Graded Response Model</a:t>
            </a:r>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862349787"/>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Boundary Characteristic Curve</a:t>
            </a:r>
            <a:endParaRPr kumimoji="1" lang="ja-JP" altLang="en-US" dirty="0"/>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31</a:t>
            </a:fld>
            <a:endParaRPr kumimoji="0" lang="en-US"/>
          </a:p>
        </p:txBody>
      </p:sp>
      <p:graphicFrame>
        <p:nvGraphicFramePr>
          <p:cNvPr id="7" name="表 6"/>
          <p:cNvGraphicFramePr>
            <a:graphicFrameLocks noGrp="1"/>
          </p:cNvGraphicFramePr>
          <p:nvPr>
            <p:extLst>
              <p:ext uri="{D42A27DB-BD31-4B8C-83A1-F6EECF244321}">
                <p14:modId xmlns:p14="http://schemas.microsoft.com/office/powerpoint/2010/main" val="2988076525"/>
              </p:ext>
            </p:extLst>
          </p:nvPr>
        </p:nvGraphicFramePr>
        <p:xfrm>
          <a:off x="10534413" y="3932111"/>
          <a:ext cx="7436772" cy="935355"/>
        </p:xfrm>
        <a:graphic>
          <a:graphicData uri="http://schemas.openxmlformats.org/drawingml/2006/table">
            <a:tbl>
              <a:tblPr>
                <a:tableStyleId>{5C22544A-7EE6-4342-B048-85BDC9FD1C3A}</a:tableStyleId>
              </a:tblPr>
              <a:tblGrid>
                <a:gridCol w="769275"/>
                <a:gridCol w="1709649"/>
                <a:gridCol w="1239462"/>
                <a:gridCol w="1239462"/>
                <a:gridCol w="1239462"/>
                <a:gridCol w="1239462"/>
              </a:tblGrid>
              <a:tr h="303278">
                <a:tc rowSpan="2">
                  <a:txBody>
                    <a:bodyPr/>
                    <a:lstStyle/>
                    <a:p>
                      <a:pPr algn="l" fontAlgn="ctr"/>
                      <a:endParaRPr lang="ja-JP" alt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rowSpan="2">
                  <a:txBody>
                    <a:bodyPr/>
                    <a:lstStyle/>
                    <a:p>
                      <a:pPr algn="l" fontAlgn="ctr"/>
                      <a:r>
                        <a:rPr lang="en-US" sz="2000" u="none" strike="noStrike" dirty="0" smtClean="0">
                          <a:solidFill>
                            <a:schemeClr val="bg1"/>
                          </a:solidFill>
                          <a:effectLst/>
                          <a:latin typeface="+mn-lt"/>
                        </a:rPr>
                        <a:t>Discrimination</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gridSpan="4">
                  <a:txBody>
                    <a:bodyPr/>
                    <a:lstStyle/>
                    <a:p>
                      <a:pPr algn="ctr" fontAlgn="ctr"/>
                      <a:r>
                        <a:rPr lang="en-US" sz="2000" u="none" strike="noStrike" dirty="0">
                          <a:solidFill>
                            <a:schemeClr val="bg1"/>
                          </a:solidFill>
                          <a:effectLst/>
                          <a:latin typeface="+mn-lt"/>
                        </a:rPr>
                        <a:t>Difficulty</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h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c h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c h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r>
              <a:tr h="303278">
                <a:tc v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c v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l" fontAlgn="ctr"/>
                      <a:r>
                        <a:rPr lang="en-US" sz="2000" u="none" strike="noStrike" dirty="0">
                          <a:solidFill>
                            <a:schemeClr val="bg1"/>
                          </a:solidFill>
                          <a:effectLst/>
                          <a:latin typeface="+mn-lt"/>
                        </a:rPr>
                        <a:t>1 vs 0</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a:txBody>
                    <a:bodyPr/>
                    <a:lstStyle/>
                    <a:p>
                      <a:pPr algn="l" fontAlgn="ctr"/>
                      <a:r>
                        <a:rPr lang="en-US" sz="2000" u="none" strike="noStrike" dirty="0">
                          <a:solidFill>
                            <a:schemeClr val="bg1"/>
                          </a:solidFill>
                          <a:effectLst/>
                          <a:latin typeface="+mn-lt"/>
                        </a:rPr>
                        <a:t>2 vs 1</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a:txBody>
                    <a:bodyPr/>
                    <a:lstStyle/>
                    <a:p>
                      <a:pPr algn="l" fontAlgn="ctr"/>
                      <a:r>
                        <a:rPr lang="en-US" sz="2000" u="none" strike="noStrike" dirty="0">
                          <a:solidFill>
                            <a:schemeClr val="bg1"/>
                          </a:solidFill>
                          <a:effectLst/>
                          <a:latin typeface="+mn-lt"/>
                        </a:rPr>
                        <a:t>3 vs 2</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a:txBody>
                    <a:bodyPr/>
                    <a:lstStyle/>
                    <a:p>
                      <a:pPr algn="l" fontAlgn="ctr"/>
                      <a:r>
                        <a:rPr lang="en-US" sz="2000" u="none" strike="noStrike" dirty="0">
                          <a:solidFill>
                            <a:schemeClr val="bg1"/>
                          </a:solidFill>
                          <a:effectLst/>
                          <a:latin typeface="+mn-lt"/>
                        </a:rPr>
                        <a:t>4 vs 3</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r>
              <a:tr h="303278">
                <a:tc>
                  <a:txBody>
                    <a:bodyPr/>
                    <a:lstStyle/>
                    <a:p>
                      <a:pPr algn="l" fontAlgn="ctr"/>
                      <a:r>
                        <a:rPr lang="en-US" sz="2000" u="none" strike="noStrike" dirty="0" smtClean="0">
                          <a:solidFill>
                            <a:schemeClr val="bg1"/>
                          </a:solidFill>
                          <a:effectLst/>
                          <a:latin typeface="+mn-lt"/>
                        </a:rPr>
                        <a:t>sc</a:t>
                      </a:r>
                      <a:r>
                        <a:rPr lang="en-US" altLang="ja-JP" sz="2000" u="none" strike="noStrike" dirty="0" smtClean="0">
                          <a:solidFill>
                            <a:schemeClr val="bg1"/>
                          </a:solidFill>
                          <a:effectLst/>
                          <a:latin typeface="+mn-lt"/>
                        </a:rPr>
                        <a:t>9</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2.137685</a:t>
                      </a:r>
                    </a:p>
                  </a:txBody>
                  <a:tcPr marL="9525" marR="9525" marT="952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-2.7443</a:t>
                      </a:r>
                    </a:p>
                  </a:txBody>
                  <a:tcPr marL="9525" marR="9525" marT="952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-1.95582</a:t>
                      </a:r>
                    </a:p>
                  </a:txBody>
                  <a:tcPr marL="9525" marR="9525" marT="952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-0.92862</a:t>
                      </a:r>
                    </a:p>
                  </a:txBody>
                  <a:tcPr marL="9525" marR="9525" marT="952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0.24455</a:t>
                      </a:r>
                    </a:p>
                  </a:txBody>
                  <a:tcPr marL="9525" marR="9525" marT="9525" marB="0" anchor="ctr"/>
                </a:tc>
              </a:tr>
            </a:tbl>
          </a:graphicData>
        </a:graphic>
      </p:graphicFrame>
      <p:sp>
        <p:nvSpPr>
          <p:cNvPr id="8" name="角丸四角形吹き出し 7"/>
          <p:cNvSpPr/>
          <p:nvPr/>
        </p:nvSpPr>
        <p:spPr>
          <a:xfrm>
            <a:off x="10534413" y="5669657"/>
            <a:ext cx="7436772" cy="4175625"/>
          </a:xfrm>
          <a:prstGeom prst="wedgeRoundRectCallout">
            <a:avLst>
              <a:gd name="adj1" fmla="val -40135"/>
              <a:gd name="adj2" fmla="val -559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latin typeface="游ゴシック Medium" panose="020B0500000000000000" pitchFamily="50" charset="-128"/>
                <a:ea typeface="游ゴシック Medium" panose="020B0500000000000000" pitchFamily="50" charset="-128"/>
              </a:rPr>
              <a:t>Graded response model</a:t>
            </a:r>
            <a:r>
              <a:rPr lang="ja-JP" altLang="en-US" sz="2400" dirty="0" smtClean="0">
                <a:latin typeface="游ゴシック Medium" panose="020B0500000000000000" pitchFamily="50" charset="-128"/>
                <a:ea typeface="游ゴシック Medium" panose="020B0500000000000000" pitchFamily="50" charset="-128"/>
              </a:rPr>
              <a:t>の場合は</a:t>
            </a:r>
            <a:r>
              <a:rPr lang="en-US" altLang="ja-JP" sz="2400" dirty="0" smtClean="0">
                <a:latin typeface="游ゴシック Medium" panose="020B0500000000000000" pitchFamily="50" charset="-128"/>
                <a:ea typeface="游ゴシック Medium" panose="020B0500000000000000" pitchFamily="50" charset="-128"/>
              </a:rPr>
              <a:t>”Boundary Characteristic Curve”</a:t>
            </a:r>
            <a:r>
              <a:rPr lang="ja-JP" altLang="en-US" sz="2400" dirty="0" smtClean="0">
                <a:latin typeface="游ゴシック Medium" panose="020B0500000000000000" pitchFamily="50" charset="-128"/>
                <a:ea typeface="游ゴシック Medium" panose="020B0500000000000000" pitchFamily="50" charset="-128"/>
              </a:rPr>
              <a:t>と呼ばれる。</a:t>
            </a:r>
            <a:endParaRPr lang="en-US" altLang="ja-JP" sz="2400" dirty="0" smtClean="0">
              <a:latin typeface="游ゴシック Medium" panose="020B0500000000000000" pitchFamily="50" charset="-128"/>
              <a:ea typeface="游ゴシック Medium" panose="020B0500000000000000" pitchFamily="50" charset="-128"/>
            </a:endParaRPr>
          </a:p>
          <a:p>
            <a:endParaRPr lang="en-US" altLang="ja-JP" sz="2400" dirty="0" smtClean="0">
              <a:latin typeface="游ゴシック Medium" panose="020B0500000000000000" pitchFamily="50" charset="-128"/>
              <a:ea typeface="游ゴシック Medium" panose="020B0500000000000000" pitchFamily="50" charset="-128"/>
            </a:endParaRPr>
          </a:p>
          <a:p>
            <a:r>
              <a:rPr lang="el-GR" altLang="ja-JP" sz="2400" dirty="0" smtClean="0">
                <a:latin typeface="游ゴシック Medium" panose="020B0500000000000000" pitchFamily="50" charset="-128"/>
                <a:ea typeface="游ゴシック Medium" panose="020B0500000000000000" pitchFamily="50" charset="-128"/>
              </a:rPr>
              <a:t>θ</a:t>
            </a:r>
            <a:r>
              <a:rPr lang="ja-JP" altLang="en-US" sz="2400" dirty="0" smtClean="0">
                <a:latin typeface="游ゴシック Medium" panose="020B0500000000000000" pitchFamily="50" charset="-128"/>
                <a:ea typeface="游ゴシック Medium" panose="020B0500000000000000" pitchFamily="50" charset="-128"/>
              </a:rPr>
              <a:t>の</a:t>
            </a:r>
            <a:r>
              <a:rPr lang="ja-JP" altLang="en-US" sz="2400" dirty="0">
                <a:latin typeface="游ゴシック Medium" panose="020B0500000000000000" pitchFamily="50" charset="-128"/>
                <a:ea typeface="游ゴシック Medium" panose="020B0500000000000000" pitchFamily="50" charset="-128"/>
              </a:rPr>
              <a:t>値</a:t>
            </a:r>
            <a:r>
              <a:rPr lang="ja-JP" altLang="en-US" sz="2400" dirty="0" smtClean="0">
                <a:latin typeface="游ゴシック Medium" panose="020B0500000000000000" pitchFamily="50" charset="-128"/>
                <a:ea typeface="游ゴシック Medium" panose="020B0500000000000000" pitchFamily="50" charset="-128"/>
              </a:rPr>
              <a:t>が</a:t>
            </a:r>
            <a:r>
              <a:rPr lang="en-US" altLang="ja-JP" sz="2400" dirty="0" smtClean="0">
                <a:latin typeface="游ゴシック Medium" panose="020B0500000000000000" pitchFamily="50" charset="-128"/>
                <a:ea typeface="游ゴシック Medium" panose="020B0500000000000000" pitchFamily="50" charset="-128"/>
              </a:rPr>
              <a:t>-2.74</a:t>
            </a:r>
            <a:r>
              <a:rPr lang="ja-JP" altLang="en-US" sz="2400" dirty="0" smtClean="0">
                <a:latin typeface="游ゴシック Medium" panose="020B0500000000000000" pitchFamily="50" charset="-128"/>
                <a:ea typeface="游ゴシック Medium" panose="020B0500000000000000" pitchFamily="50" charset="-128"/>
              </a:rPr>
              <a:t>の</a:t>
            </a:r>
            <a:r>
              <a:rPr lang="ja-JP" altLang="en-US" sz="2400" dirty="0">
                <a:latin typeface="游ゴシック Medium" panose="020B0500000000000000" pitchFamily="50" charset="-128"/>
                <a:ea typeface="游ゴシック Medium" panose="020B0500000000000000" pitchFamily="50" charset="-128"/>
              </a:rPr>
              <a:t>子は</a:t>
            </a:r>
            <a:r>
              <a:rPr lang="ja-JP" altLang="en-US" sz="2400" dirty="0" smtClean="0">
                <a:latin typeface="游ゴシック Medium" panose="020B0500000000000000" pitchFamily="50" charset="-128"/>
                <a:ea typeface="游ゴシック Medium" panose="020B0500000000000000" pitchFamily="50" charset="-128"/>
              </a:rPr>
              <a:t>、</a:t>
            </a:r>
            <a:r>
              <a:rPr lang="en-US" altLang="ja-JP" sz="2400" dirty="0">
                <a:latin typeface="游ゴシック Medium" panose="020B0500000000000000" pitchFamily="50" charset="-128"/>
                <a:ea typeface="游ゴシック Medium" panose="020B0500000000000000" pitchFamily="50" charset="-128"/>
              </a:rPr>
              <a:t> 50</a:t>
            </a:r>
            <a:r>
              <a:rPr lang="ja-JP" altLang="en-US" sz="2400" dirty="0">
                <a:latin typeface="游ゴシック Medium" panose="020B0500000000000000" pitchFamily="50" charset="-128"/>
                <a:ea typeface="游ゴシック Medium" panose="020B0500000000000000" pitchFamily="50" charset="-128"/>
              </a:rPr>
              <a:t>％の確率</a:t>
            </a:r>
            <a:r>
              <a:rPr lang="ja-JP" altLang="en-US" sz="2400" dirty="0" smtClean="0">
                <a:latin typeface="游ゴシック Medium" panose="020B0500000000000000" pitchFamily="50" charset="-128"/>
                <a:ea typeface="游ゴシック Medium" panose="020B0500000000000000" pitchFamily="50" charset="-128"/>
              </a:rPr>
              <a:t>で、項目</a:t>
            </a:r>
            <a:r>
              <a:rPr lang="en-US" altLang="ja-JP" sz="2400" dirty="0" smtClean="0">
                <a:latin typeface="游ゴシック Medium" panose="020B0500000000000000" pitchFamily="50" charset="-128"/>
                <a:ea typeface="游ゴシック Medium" panose="020B0500000000000000" pitchFamily="50" charset="-128"/>
              </a:rPr>
              <a:t>9</a:t>
            </a:r>
            <a:r>
              <a:rPr lang="ja-JP" altLang="en-US" sz="2400" dirty="0" smtClean="0">
                <a:latin typeface="游ゴシック Medium" panose="020B0500000000000000" pitchFamily="50" charset="-128"/>
                <a:ea typeface="游ゴシック Medium" panose="020B0500000000000000" pitchFamily="50" charset="-128"/>
              </a:rPr>
              <a:t>（</a:t>
            </a:r>
            <a:r>
              <a:rPr lang="ja-JP" altLang="en-US" sz="2400" dirty="0">
                <a:latin typeface="游ゴシック Medium" panose="020B0500000000000000" pitchFamily="50" charset="-128"/>
                <a:ea typeface="游ゴシック Medium" panose="020B0500000000000000" pitchFamily="50" charset="-128"/>
              </a:rPr>
              <a:t>この学校の児童生徒は、授業中何をすればいいか、はっきりと教えてもらって</a:t>
            </a:r>
            <a:r>
              <a:rPr lang="ja-JP" altLang="en-US" sz="2400" dirty="0" smtClean="0">
                <a:latin typeface="游ゴシック Medium" panose="020B0500000000000000" pitchFamily="50" charset="-128"/>
                <a:ea typeface="游ゴシック Medium" panose="020B0500000000000000" pitchFamily="50" charset="-128"/>
              </a:rPr>
              <a:t>いる）に「どちらかといえば当てはまらない」以上の回答をする</a:t>
            </a:r>
            <a:endParaRPr lang="en-US" altLang="ja-JP" sz="2400" dirty="0" smtClean="0">
              <a:latin typeface="游ゴシック Medium" panose="020B0500000000000000" pitchFamily="50" charset="-128"/>
              <a:ea typeface="游ゴシック Medium" panose="020B0500000000000000" pitchFamily="50" charset="-128"/>
            </a:endParaRPr>
          </a:p>
          <a:p>
            <a:r>
              <a:rPr lang="el-GR" altLang="ja-JP" sz="2400" dirty="0" smtClean="0">
                <a:latin typeface="游ゴシック Medium" panose="020B0500000000000000" pitchFamily="50" charset="-128"/>
                <a:ea typeface="游ゴシック Medium" panose="020B0500000000000000" pitchFamily="50" charset="-128"/>
              </a:rPr>
              <a:t>θ</a:t>
            </a:r>
            <a:r>
              <a:rPr lang="ja-JP" altLang="en-US" sz="2400" dirty="0" smtClean="0">
                <a:latin typeface="游ゴシック Medium" panose="020B0500000000000000" pitchFamily="50" charset="-128"/>
                <a:ea typeface="游ゴシック Medium" panose="020B0500000000000000" pitchFamily="50" charset="-128"/>
              </a:rPr>
              <a:t>の</a:t>
            </a:r>
            <a:r>
              <a:rPr lang="ja-JP" altLang="en-US" sz="2400" dirty="0">
                <a:latin typeface="游ゴシック Medium" panose="020B0500000000000000" pitchFamily="50" charset="-128"/>
                <a:ea typeface="游ゴシック Medium" panose="020B0500000000000000" pitchFamily="50" charset="-128"/>
              </a:rPr>
              <a:t>値</a:t>
            </a:r>
            <a:r>
              <a:rPr lang="ja-JP" altLang="en-US" sz="2400" dirty="0" smtClean="0">
                <a:latin typeface="游ゴシック Medium" panose="020B0500000000000000" pitchFamily="50" charset="-128"/>
                <a:ea typeface="游ゴシック Medium" panose="020B0500000000000000" pitchFamily="50" charset="-128"/>
              </a:rPr>
              <a:t>が</a:t>
            </a:r>
            <a:r>
              <a:rPr lang="en-US" altLang="ja-JP" sz="2400" dirty="0" smtClean="0">
                <a:latin typeface="游ゴシック Medium" panose="020B0500000000000000" pitchFamily="50" charset="-128"/>
                <a:ea typeface="游ゴシック Medium" panose="020B0500000000000000" pitchFamily="50" charset="-128"/>
              </a:rPr>
              <a:t>0.245</a:t>
            </a:r>
            <a:r>
              <a:rPr lang="ja-JP" altLang="en-US" sz="2400" dirty="0" smtClean="0">
                <a:latin typeface="游ゴシック Medium" panose="020B0500000000000000" pitchFamily="50" charset="-128"/>
                <a:ea typeface="游ゴシック Medium" panose="020B0500000000000000" pitchFamily="50" charset="-128"/>
              </a:rPr>
              <a:t>の子は、</a:t>
            </a:r>
            <a:r>
              <a:rPr lang="en-US" altLang="ja-JP" sz="2400" dirty="0" smtClean="0">
                <a:latin typeface="游ゴシック Medium" panose="020B0500000000000000" pitchFamily="50" charset="-128"/>
                <a:ea typeface="游ゴシック Medium" panose="020B0500000000000000" pitchFamily="50" charset="-128"/>
              </a:rPr>
              <a:t>50</a:t>
            </a:r>
            <a:r>
              <a:rPr lang="ja-JP" altLang="en-US" sz="2400" dirty="0" smtClean="0">
                <a:latin typeface="游ゴシック Medium" panose="020B0500000000000000" pitchFamily="50" charset="-128"/>
                <a:ea typeface="游ゴシック Medium" panose="020B0500000000000000" pitchFamily="50" charset="-128"/>
              </a:rPr>
              <a:t>％の確率で「当てはまる」と回答する</a:t>
            </a:r>
            <a:endParaRPr lang="ja-JP" altLang="en-US" sz="2400" dirty="0">
              <a:latin typeface="游ゴシック Medium" panose="020B0500000000000000" pitchFamily="50" charset="-128"/>
              <a:ea typeface="游ゴシック Medium" panose="020B0500000000000000" pitchFamily="50" charset="-128"/>
            </a:endParaRPr>
          </a:p>
        </p:txBody>
      </p:sp>
      <p:sp>
        <p:nvSpPr>
          <p:cNvPr id="3" name="正方形/長方形 2"/>
          <p:cNvSpPr/>
          <p:nvPr/>
        </p:nvSpPr>
        <p:spPr>
          <a:xfrm>
            <a:off x="10534413" y="3205968"/>
            <a:ext cx="6199133" cy="523220"/>
          </a:xfrm>
          <a:prstGeom prst="rect">
            <a:avLst/>
          </a:prstGeom>
        </p:spPr>
        <p:txBody>
          <a:bodyPr wrap="none">
            <a:spAutoFit/>
          </a:bodyPr>
          <a:lstStyle/>
          <a:p>
            <a:r>
              <a:rPr lang="en-US" altLang="ja-JP" sz="2800" dirty="0" smtClean="0">
                <a:latin typeface="Courier New" panose="02070309020205020404" pitchFamily="49" charset="0"/>
                <a:cs typeface="Courier New" panose="02070309020205020404" pitchFamily="49" charset="0"/>
              </a:rPr>
              <a:t>.</a:t>
            </a:r>
            <a:r>
              <a:rPr lang="en-GB" altLang="ja-JP" sz="2800" dirty="0" err="1" smtClean="0">
                <a:latin typeface="Courier New" panose="02070309020205020404" pitchFamily="49" charset="0"/>
                <a:cs typeface="Courier New" panose="02070309020205020404" pitchFamily="49" charset="0"/>
              </a:rPr>
              <a:t>irtgraph</a:t>
            </a:r>
            <a:r>
              <a:rPr lang="en-GB" altLang="ja-JP" sz="2800" dirty="0" smtClean="0">
                <a:latin typeface="Courier New" panose="02070309020205020404" pitchFamily="49" charset="0"/>
                <a:cs typeface="Courier New" panose="02070309020205020404" pitchFamily="49" charset="0"/>
              </a:rPr>
              <a:t> </a:t>
            </a:r>
            <a:r>
              <a:rPr lang="en-US" altLang="ja-JP" sz="2800" dirty="0" err="1" smtClean="0">
                <a:latin typeface="Courier New" panose="02070309020205020404" pitchFamily="49" charset="0"/>
                <a:cs typeface="Courier New" panose="02070309020205020404" pitchFamily="49" charset="0"/>
              </a:rPr>
              <a:t>i</a:t>
            </a:r>
            <a:r>
              <a:rPr lang="en-GB" altLang="ja-JP" sz="2800" dirty="0">
                <a:latin typeface="Courier New" panose="02070309020205020404" pitchFamily="49" charset="0"/>
                <a:cs typeface="Courier New" panose="02070309020205020404" pitchFamily="49" charset="0"/>
              </a:rPr>
              <a:t>cc sc1, </a:t>
            </a:r>
            <a:r>
              <a:rPr lang="en-GB" altLang="ja-JP" sz="2800" dirty="0" err="1">
                <a:latin typeface="Courier New" panose="02070309020205020404" pitchFamily="49" charset="0"/>
                <a:cs typeface="Courier New" panose="02070309020205020404" pitchFamily="49" charset="0"/>
              </a:rPr>
              <a:t>blocation</a:t>
            </a:r>
            <a:endParaRPr lang="ja-JP" altLang="en-US" sz="2800" dirty="0">
              <a:latin typeface="Courier New" panose="02070309020205020404" pitchFamily="49" charset="0"/>
              <a:cs typeface="Courier New" panose="02070309020205020404" pitchFamily="49" charset="0"/>
            </a:endParaRPr>
          </a:p>
        </p:txBody>
      </p:sp>
      <p:sp>
        <p:nvSpPr>
          <p:cNvPr id="9" name="Footer Placeholder 8"/>
          <p:cNvSpPr>
            <a:spLocks noGrp="1"/>
          </p:cNvSpPr>
          <p:nvPr>
            <p:ph type="ftr" sz="quarter" idx="11"/>
          </p:nvPr>
        </p:nvSpPr>
        <p:spPr/>
        <p:txBody>
          <a:bodyPr/>
          <a:lstStyle/>
          <a:p>
            <a:r>
              <a:rPr kumimoji="0" lang="en-US" smtClean="0"/>
              <a:t>Copyright © Tomoko Nishimura</a:t>
            </a:r>
            <a:endParaRPr kumimoji="0" lang="en-US"/>
          </a:p>
        </p:txBody>
      </p:sp>
      <p:pic>
        <p:nvPicPr>
          <p:cNvPr id="10" name="図 9"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923" y="3205968"/>
            <a:ext cx="9692167" cy="6914935"/>
          </a:xfrm>
          <a:prstGeom prst="rect">
            <a:avLst/>
          </a:prstGeom>
        </p:spPr>
      </p:pic>
    </p:spTree>
    <p:extLst>
      <p:ext uri="{BB962C8B-B14F-4D97-AF65-F5344CB8AC3E}">
        <p14:creationId xmlns:p14="http://schemas.microsoft.com/office/powerpoint/2010/main" val="1601858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Category Characteristic Curve</a:t>
            </a:r>
            <a:endParaRPr kumimoji="1" lang="ja-JP" altLang="en-US" dirty="0"/>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32</a:t>
            </a:fld>
            <a:endParaRPr kumimoji="0" lang="en-US"/>
          </a:p>
        </p:txBody>
      </p:sp>
      <p:graphicFrame>
        <p:nvGraphicFramePr>
          <p:cNvPr id="7" name="表 6"/>
          <p:cNvGraphicFramePr>
            <a:graphicFrameLocks noGrp="1"/>
          </p:cNvGraphicFramePr>
          <p:nvPr>
            <p:extLst>
              <p:ext uri="{D42A27DB-BD31-4B8C-83A1-F6EECF244321}">
                <p14:modId xmlns:p14="http://schemas.microsoft.com/office/powerpoint/2010/main" val="882894193"/>
              </p:ext>
            </p:extLst>
          </p:nvPr>
        </p:nvGraphicFramePr>
        <p:xfrm>
          <a:off x="10568432" y="4001270"/>
          <a:ext cx="7436772" cy="935355"/>
        </p:xfrm>
        <a:graphic>
          <a:graphicData uri="http://schemas.openxmlformats.org/drawingml/2006/table">
            <a:tbl>
              <a:tblPr>
                <a:tableStyleId>{5C22544A-7EE6-4342-B048-85BDC9FD1C3A}</a:tableStyleId>
              </a:tblPr>
              <a:tblGrid>
                <a:gridCol w="769275"/>
                <a:gridCol w="1709649"/>
                <a:gridCol w="1239462"/>
                <a:gridCol w="1239462"/>
                <a:gridCol w="1239462"/>
                <a:gridCol w="1239462"/>
              </a:tblGrid>
              <a:tr h="303278">
                <a:tc rowSpan="2">
                  <a:txBody>
                    <a:bodyPr/>
                    <a:lstStyle/>
                    <a:p>
                      <a:pPr algn="l" fontAlgn="ctr"/>
                      <a:endParaRPr lang="ja-JP" alt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rowSpan="2">
                  <a:txBody>
                    <a:bodyPr/>
                    <a:lstStyle/>
                    <a:p>
                      <a:pPr algn="l" fontAlgn="ctr"/>
                      <a:r>
                        <a:rPr lang="en-US" sz="2000" u="none" strike="noStrike" dirty="0" smtClean="0">
                          <a:solidFill>
                            <a:schemeClr val="bg1"/>
                          </a:solidFill>
                          <a:effectLst/>
                          <a:latin typeface="+mn-lt"/>
                        </a:rPr>
                        <a:t>Discrimination</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gridSpan="4">
                  <a:txBody>
                    <a:bodyPr/>
                    <a:lstStyle/>
                    <a:p>
                      <a:pPr algn="ctr" fontAlgn="ctr"/>
                      <a:r>
                        <a:rPr lang="en-US" sz="2000" u="none" strike="noStrike" dirty="0">
                          <a:solidFill>
                            <a:schemeClr val="bg1"/>
                          </a:solidFill>
                          <a:effectLst/>
                          <a:latin typeface="+mn-lt"/>
                        </a:rPr>
                        <a:t>Difficulty</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h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c h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c h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r>
              <a:tr h="303278">
                <a:tc v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c vMerge="1">
                  <a:txBody>
                    <a:bodyPr/>
                    <a:lstStyle/>
                    <a:p>
                      <a:pPr algn="l" fontAlgn="ct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15" marR="5715" marT="5715" marB="0" anchor="ctr"/>
                </a:tc>
                <a:tc>
                  <a:txBody>
                    <a:bodyPr/>
                    <a:lstStyle/>
                    <a:p>
                      <a:pPr algn="l" fontAlgn="ctr"/>
                      <a:r>
                        <a:rPr lang="en-US" sz="2000" u="none" strike="noStrike" dirty="0">
                          <a:solidFill>
                            <a:schemeClr val="bg1"/>
                          </a:solidFill>
                          <a:effectLst/>
                          <a:latin typeface="+mn-lt"/>
                        </a:rPr>
                        <a:t>1 vs 0</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a:txBody>
                    <a:bodyPr/>
                    <a:lstStyle/>
                    <a:p>
                      <a:pPr algn="l" fontAlgn="ctr"/>
                      <a:r>
                        <a:rPr lang="en-US" sz="2000" u="none" strike="noStrike" dirty="0">
                          <a:solidFill>
                            <a:schemeClr val="bg1"/>
                          </a:solidFill>
                          <a:effectLst/>
                          <a:latin typeface="+mn-lt"/>
                        </a:rPr>
                        <a:t>2 vs 1</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a:txBody>
                    <a:bodyPr/>
                    <a:lstStyle/>
                    <a:p>
                      <a:pPr algn="l" fontAlgn="ctr"/>
                      <a:r>
                        <a:rPr lang="en-US" sz="2000" u="none" strike="noStrike" dirty="0">
                          <a:solidFill>
                            <a:schemeClr val="bg1"/>
                          </a:solidFill>
                          <a:effectLst/>
                          <a:latin typeface="+mn-lt"/>
                        </a:rPr>
                        <a:t>3 vs 2</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c>
                  <a:txBody>
                    <a:bodyPr/>
                    <a:lstStyle/>
                    <a:p>
                      <a:pPr algn="l" fontAlgn="ctr"/>
                      <a:r>
                        <a:rPr lang="en-US" sz="2000" u="none" strike="noStrike" dirty="0">
                          <a:solidFill>
                            <a:schemeClr val="bg1"/>
                          </a:solidFill>
                          <a:effectLst/>
                          <a:latin typeface="+mn-lt"/>
                        </a:rPr>
                        <a:t>4 vs 3</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solidFill>
                      <a:schemeClr val="accent1">
                        <a:lumMod val="60000"/>
                        <a:lumOff val="40000"/>
                      </a:schemeClr>
                    </a:solidFill>
                  </a:tcPr>
                </a:tc>
              </a:tr>
              <a:tr h="282368">
                <a:tc>
                  <a:txBody>
                    <a:bodyPr/>
                    <a:lstStyle/>
                    <a:p>
                      <a:pPr algn="l" fontAlgn="ctr"/>
                      <a:r>
                        <a:rPr lang="en-US" sz="2000" u="none" strike="noStrike" dirty="0" smtClean="0">
                          <a:solidFill>
                            <a:schemeClr val="bg1"/>
                          </a:solidFill>
                          <a:effectLst/>
                          <a:latin typeface="+mn-lt"/>
                        </a:rPr>
                        <a:t>sc</a:t>
                      </a:r>
                      <a:r>
                        <a:rPr lang="en-US" altLang="ja-JP" sz="2000" u="none" strike="noStrike" dirty="0" smtClean="0">
                          <a:solidFill>
                            <a:schemeClr val="bg1"/>
                          </a:solidFill>
                          <a:effectLst/>
                          <a:latin typeface="+mn-lt"/>
                        </a:rPr>
                        <a:t>9</a:t>
                      </a:r>
                      <a:endParaRPr lang="en-US" sz="2000" b="0" i="0" u="none" strike="noStrike" dirty="0">
                        <a:solidFill>
                          <a:schemeClr val="bg1"/>
                        </a:solidFill>
                        <a:effectLst/>
                        <a:latin typeface="+mn-lt"/>
                        <a:ea typeface="メイリオ" panose="020B0604030504040204" pitchFamily="50" charset="-128"/>
                      </a:endParaRPr>
                    </a:p>
                  </a:txBody>
                  <a:tcPr marL="5715" marR="5715" marT="571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2.137685</a:t>
                      </a:r>
                    </a:p>
                  </a:txBody>
                  <a:tcPr marL="9525" marR="9525" marT="952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-2.7443</a:t>
                      </a:r>
                    </a:p>
                  </a:txBody>
                  <a:tcPr marL="9525" marR="9525" marT="952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-1.95582</a:t>
                      </a:r>
                    </a:p>
                  </a:txBody>
                  <a:tcPr marL="9525" marR="9525" marT="952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-0.92862</a:t>
                      </a:r>
                    </a:p>
                  </a:txBody>
                  <a:tcPr marL="9525" marR="9525" marT="9525" marB="0" anchor="ctr"/>
                </a:tc>
                <a:tc>
                  <a:txBody>
                    <a:bodyPr/>
                    <a:lstStyle/>
                    <a:p>
                      <a:pPr algn="r" fontAlgn="ctr"/>
                      <a:r>
                        <a:rPr lang="en-US" altLang="ja-JP" sz="2000" b="0" i="0" u="none" strike="noStrike" dirty="0">
                          <a:solidFill>
                            <a:srgbClr val="000000"/>
                          </a:solidFill>
                          <a:effectLst/>
                          <a:latin typeface="+mn-lt"/>
                          <a:ea typeface="ＭＳ Ｐゴシック" panose="020B0600070205080204" pitchFamily="50" charset="-128"/>
                        </a:rPr>
                        <a:t>0.24455</a:t>
                      </a:r>
                    </a:p>
                  </a:txBody>
                  <a:tcPr marL="9525" marR="9525" marT="9525" marB="0" anchor="ctr"/>
                </a:tc>
              </a:tr>
            </a:tbl>
          </a:graphicData>
        </a:graphic>
      </p:graphicFrame>
      <p:sp>
        <p:nvSpPr>
          <p:cNvPr id="8" name="角丸四角形吹き出し 7"/>
          <p:cNvSpPr/>
          <p:nvPr/>
        </p:nvSpPr>
        <p:spPr>
          <a:xfrm>
            <a:off x="10568432" y="5718183"/>
            <a:ext cx="7436772" cy="4175625"/>
          </a:xfrm>
          <a:prstGeom prst="wedgeRoundRectCallout">
            <a:avLst>
              <a:gd name="adj1" fmla="val -43824"/>
              <a:gd name="adj2" fmla="val -524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latin typeface="游ゴシック Medium" panose="020B0500000000000000" pitchFamily="50" charset="-128"/>
                <a:ea typeface="游ゴシック Medium" panose="020B0500000000000000" pitchFamily="50" charset="-128"/>
              </a:rPr>
              <a:t>“</a:t>
            </a:r>
            <a:r>
              <a:rPr lang="en-US" altLang="ja-JP" sz="2400" dirty="0" smtClean="0">
                <a:latin typeface="游ゴシック Medium" panose="020B0500000000000000" pitchFamily="50" charset="-128"/>
                <a:ea typeface="游ゴシック Medium" panose="020B0500000000000000" pitchFamily="50" charset="-128"/>
              </a:rPr>
              <a:t>Category</a:t>
            </a:r>
            <a:r>
              <a:rPr lang="ja-JP" altLang="en-US" sz="2400" dirty="0" smtClean="0">
                <a:latin typeface="游ゴシック Medium" panose="020B0500000000000000" pitchFamily="50" charset="-128"/>
                <a:ea typeface="游ゴシック Medium" panose="020B0500000000000000" pitchFamily="50" charset="-128"/>
              </a:rPr>
              <a:t> </a:t>
            </a:r>
            <a:r>
              <a:rPr lang="en-US" altLang="ja-JP" sz="2400" dirty="0" smtClean="0">
                <a:latin typeface="游ゴシック Medium" panose="020B0500000000000000" pitchFamily="50" charset="-128"/>
                <a:ea typeface="游ゴシック Medium" panose="020B0500000000000000" pitchFamily="50" charset="-128"/>
              </a:rPr>
              <a:t>Characteristic</a:t>
            </a:r>
            <a:r>
              <a:rPr lang="ja-JP" altLang="en-US" sz="2400" dirty="0" smtClean="0">
                <a:latin typeface="游ゴシック Medium" panose="020B0500000000000000" pitchFamily="50" charset="-128"/>
                <a:ea typeface="游ゴシック Medium" panose="020B0500000000000000" pitchFamily="50" charset="-128"/>
              </a:rPr>
              <a:t> </a:t>
            </a:r>
            <a:r>
              <a:rPr lang="en-US" altLang="ja-JP" sz="2400" dirty="0" smtClean="0">
                <a:latin typeface="游ゴシック Medium" panose="020B0500000000000000" pitchFamily="50" charset="-128"/>
                <a:ea typeface="游ゴシック Medium" panose="020B0500000000000000" pitchFamily="50" charset="-128"/>
              </a:rPr>
              <a:t>Curve”</a:t>
            </a:r>
            <a:r>
              <a:rPr lang="ja-JP" altLang="en-US" sz="2400" dirty="0" smtClean="0">
                <a:latin typeface="游ゴシック Medium" panose="020B0500000000000000" pitchFamily="50" charset="-128"/>
                <a:ea typeface="游ゴシック Medium" panose="020B0500000000000000" pitchFamily="50" charset="-128"/>
              </a:rPr>
              <a:t>を描くこともできる。</a:t>
            </a:r>
            <a:endParaRPr lang="en-US" altLang="ja-JP" sz="2400" dirty="0" smtClean="0">
              <a:latin typeface="游ゴシック Medium" panose="020B0500000000000000" pitchFamily="50" charset="-128"/>
              <a:ea typeface="游ゴシック Medium" panose="020B0500000000000000" pitchFamily="50" charset="-128"/>
            </a:endParaRPr>
          </a:p>
          <a:p>
            <a:endParaRPr lang="en-US" altLang="ja-JP" sz="2400" dirty="0" smtClean="0">
              <a:latin typeface="游ゴシック Medium" panose="020B0500000000000000" pitchFamily="50" charset="-128"/>
              <a:ea typeface="游ゴシック Medium" panose="020B0500000000000000" pitchFamily="50" charset="-128"/>
            </a:endParaRPr>
          </a:p>
          <a:p>
            <a:r>
              <a:rPr lang="el-GR" altLang="ja-JP" sz="2400" dirty="0" smtClean="0">
                <a:latin typeface="游ゴシック Medium" panose="020B0500000000000000" pitchFamily="50" charset="-128"/>
                <a:ea typeface="游ゴシック Medium" panose="020B0500000000000000" pitchFamily="50" charset="-128"/>
              </a:rPr>
              <a:t>θ</a:t>
            </a:r>
            <a:r>
              <a:rPr lang="ja-JP" altLang="en-US" sz="2400" dirty="0" smtClean="0">
                <a:latin typeface="游ゴシック Medium" panose="020B0500000000000000" pitchFamily="50" charset="-128"/>
                <a:ea typeface="游ゴシック Medium" panose="020B0500000000000000" pitchFamily="50" charset="-128"/>
              </a:rPr>
              <a:t>の</a:t>
            </a:r>
            <a:r>
              <a:rPr lang="ja-JP" altLang="en-US" sz="2400" dirty="0">
                <a:latin typeface="游ゴシック Medium" panose="020B0500000000000000" pitchFamily="50" charset="-128"/>
                <a:ea typeface="游ゴシック Medium" panose="020B0500000000000000" pitchFamily="50" charset="-128"/>
              </a:rPr>
              <a:t>値</a:t>
            </a:r>
            <a:r>
              <a:rPr lang="ja-JP" altLang="en-US" sz="2400" dirty="0" smtClean="0">
                <a:latin typeface="游ゴシック Medium" panose="020B0500000000000000" pitchFamily="50" charset="-128"/>
                <a:ea typeface="游ゴシック Medium" panose="020B0500000000000000" pitchFamily="50" charset="-128"/>
              </a:rPr>
              <a:t>が</a:t>
            </a:r>
            <a:r>
              <a:rPr lang="en-US" altLang="ja-JP" sz="2400" dirty="0" smtClean="0">
                <a:latin typeface="游ゴシック Medium" panose="020B0500000000000000" pitchFamily="50" charset="-128"/>
                <a:ea typeface="游ゴシック Medium" panose="020B0500000000000000" pitchFamily="50" charset="-128"/>
              </a:rPr>
              <a:t>-2.4</a:t>
            </a:r>
            <a:r>
              <a:rPr lang="ja-JP" altLang="en-US" sz="2400" dirty="0" smtClean="0">
                <a:latin typeface="游ゴシック Medium" panose="020B0500000000000000" pitchFamily="50" charset="-128"/>
                <a:ea typeface="游ゴシック Medium" panose="020B0500000000000000" pitchFamily="50" charset="-128"/>
              </a:rPr>
              <a:t>くらいの</a:t>
            </a:r>
            <a:r>
              <a:rPr lang="ja-JP" altLang="en-US" sz="2400" dirty="0">
                <a:latin typeface="游ゴシック Medium" panose="020B0500000000000000" pitchFamily="50" charset="-128"/>
                <a:ea typeface="游ゴシック Medium" panose="020B0500000000000000" pitchFamily="50" charset="-128"/>
              </a:rPr>
              <a:t>子は、項目</a:t>
            </a:r>
            <a:r>
              <a:rPr lang="en-US" altLang="ja-JP" sz="2400" dirty="0">
                <a:latin typeface="游ゴシック Medium" panose="020B0500000000000000" pitchFamily="50" charset="-128"/>
                <a:ea typeface="游ゴシック Medium" panose="020B0500000000000000" pitchFamily="50" charset="-128"/>
              </a:rPr>
              <a:t>9</a:t>
            </a:r>
            <a:r>
              <a:rPr lang="ja-JP" altLang="en-US" sz="2400" dirty="0">
                <a:latin typeface="游ゴシック Medium" panose="020B0500000000000000" pitchFamily="50" charset="-128"/>
                <a:ea typeface="游ゴシック Medium" panose="020B0500000000000000" pitchFamily="50" charset="-128"/>
              </a:rPr>
              <a:t>（この学校の児童生徒は、授業中何をすればいいか、はっきりと教えてもらっている）に「</a:t>
            </a:r>
            <a:r>
              <a:rPr lang="ja-JP" altLang="en-US" sz="2400" dirty="0" smtClean="0">
                <a:latin typeface="游ゴシック Medium" panose="020B0500000000000000" pitchFamily="50" charset="-128"/>
                <a:ea typeface="游ゴシック Medium" panose="020B0500000000000000" pitchFamily="50" charset="-128"/>
              </a:rPr>
              <a:t>当てはまらない」と回答する確率が最も高い。</a:t>
            </a:r>
            <a:endParaRPr lang="en-US" altLang="ja-JP" sz="2400" dirty="0" smtClean="0">
              <a:latin typeface="游ゴシック Medium" panose="020B0500000000000000" pitchFamily="50" charset="-128"/>
              <a:ea typeface="游ゴシック Medium" panose="020B0500000000000000" pitchFamily="50" charset="-128"/>
            </a:endParaRPr>
          </a:p>
          <a:p>
            <a:r>
              <a:rPr lang="el-GR" altLang="ja-JP" sz="2400" dirty="0" smtClean="0">
                <a:latin typeface="游ゴシック Medium" panose="020B0500000000000000" pitchFamily="50" charset="-128"/>
                <a:ea typeface="游ゴシック Medium" panose="020B0500000000000000" pitchFamily="50" charset="-128"/>
              </a:rPr>
              <a:t>θ</a:t>
            </a:r>
            <a:r>
              <a:rPr lang="ja-JP" altLang="en-US" sz="2400" dirty="0" smtClean="0">
                <a:latin typeface="游ゴシック Medium" panose="020B0500000000000000" pitchFamily="50" charset="-128"/>
                <a:ea typeface="游ゴシック Medium" panose="020B0500000000000000" pitchFamily="50" charset="-128"/>
              </a:rPr>
              <a:t>の</a:t>
            </a:r>
            <a:r>
              <a:rPr lang="ja-JP" altLang="en-US" sz="2400" dirty="0">
                <a:latin typeface="游ゴシック Medium" panose="020B0500000000000000" pitchFamily="50" charset="-128"/>
                <a:ea typeface="游ゴシック Medium" panose="020B0500000000000000" pitchFamily="50" charset="-128"/>
              </a:rPr>
              <a:t>値</a:t>
            </a:r>
            <a:r>
              <a:rPr lang="ja-JP" altLang="en-US" sz="2400" dirty="0" smtClean="0">
                <a:latin typeface="游ゴシック Medium" panose="020B0500000000000000" pitchFamily="50" charset="-128"/>
                <a:ea typeface="游ゴシック Medium" panose="020B0500000000000000" pitchFamily="50" charset="-128"/>
              </a:rPr>
              <a:t>が</a:t>
            </a:r>
            <a:r>
              <a:rPr lang="en-US" altLang="ja-JP" sz="2400" dirty="0" smtClean="0">
                <a:latin typeface="游ゴシック Medium" panose="020B0500000000000000" pitchFamily="50" charset="-128"/>
                <a:ea typeface="游ゴシック Medium" panose="020B0500000000000000" pitchFamily="50" charset="-128"/>
              </a:rPr>
              <a:t>-2</a:t>
            </a:r>
            <a:r>
              <a:rPr lang="ja-JP" altLang="en-US" sz="2400" dirty="0" smtClean="0">
                <a:latin typeface="游ゴシック Medium" panose="020B0500000000000000" pitchFamily="50" charset="-128"/>
                <a:ea typeface="游ゴシック Medium" panose="020B0500000000000000" pitchFamily="50" charset="-128"/>
              </a:rPr>
              <a:t>～</a:t>
            </a:r>
            <a:r>
              <a:rPr lang="en-US" altLang="ja-JP" sz="2400" dirty="0" smtClean="0">
                <a:latin typeface="游ゴシック Medium" panose="020B0500000000000000" pitchFamily="50" charset="-128"/>
                <a:ea typeface="游ゴシック Medium" panose="020B0500000000000000" pitchFamily="50" charset="-128"/>
              </a:rPr>
              <a:t>-1</a:t>
            </a:r>
            <a:r>
              <a:rPr lang="ja-JP" altLang="en-US" sz="2400" dirty="0" smtClean="0">
                <a:latin typeface="游ゴシック Medium" panose="020B0500000000000000" pitchFamily="50" charset="-128"/>
                <a:ea typeface="游ゴシック Medium" panose="020B0500000000000000" pitchFamily="50" charset="-128"/>
              </a:rPr>
              <a:t>くらいの子は「どちらでもない」と回答する確率が最も高い。</a:t>
            </a:r>
            <a:endParaRPr lang="ja-JP" altLang="en-US" sz="2400" dirty="0">
              <a:latin typeface="游ゴシック Medium" panose="020B0500000000000000" pitchFamily="50" charset="-128"/>
              <a:ea typeface="游ゴシック Medium" panose="020B0500000000000000" pitchFamily="50" charset="-128"/>
            </a:endParaRPr>
          </a:p>
        </p:txBody>
      </p:sp>
      <p:sp>
        <p:nvSpPr>
          <p:cNvPr id="9" name="正方形/長方形 8"/>
          <p:cNvSpPr/>
          <p:nvPr/>
        </p:nvSpPr>
        <p:spPr>
          <a:xfrm>
            <a:off x="10534413" y="3205968"/>
            <a:ext cx="3836307" cy="523220"/>
          </a:xfrm>
          <a:prstGeom prst="rect">
            <a:avLst/>
          </a:prstGeom>
        </p:spPr>
        <p:txBody>
          <a:bodyPr wrap="none">
            <a:spAutoFit/>
          </a:bodyPr>
          <a:lstStyle/>
          <a:p>
            <a:r>
              <a:rPr lang="en-US" altLang="ja-JP" sz="2800" dirty="0" smtClean="0">
                <a:latin typeface="Courier New" panose="02070309020205020404" pitchFamily="49" charset="0"/>
                <a:cs typeface="Courier New" panose="02070309020205020404" pitchFamily="49" charset="0"/>
              </a:rPr>
              <a:t>.</a:t>
            </a:r>
            <a:r>
              <a:rPr lang="en-GB" altLang="ja-JP" sz="2800" dirty="0" err="1" smtClean="0">
                <a:latin typeface="Courier New" panose="02070309020205020404" pitchFamily="49" charset="0"/>
                <a:cs typeface="Courier New" panose="02070309020205020404" pitchFamily="49" charset="0"/>
              </a:rPr>
              <a:t>irtgraph</a:t>
            </a:r>
            <a:r>
              <a:rPr lang="en-GB" altLang="ja-JP" sz="2800" dirty="0" smtClean="0">
                <a:latin typeface="Courier New" panose="02070309020205020404" pitchFamily="49" charset="0"/>
                <a:cs typeface="Courier New" panose="02070309020205020404" pitchFamily="49" charset="0"/>
              </a:rPr>
              <a:t> </a:t>
            </a:r>
            <a:r>
              <a:rPr lang="en-US" altLang="ja-JP" sz="2800" dirty="0" err="1" smtClean="0">
                <a:latin typeface="Courier New" panose="02070309020205020404" pitchFamily="49" charset="0"/>
                <a:cs typeface="Courier New" panose="02070309020205020404" pitchFamily="49" charset="0"/>
              </a:rPr>
              <a:t>i</a:t>
            </a:r>
            <a:r>
              <a:rPr lang="en-GB" altLang="ja-JP" sz="2800" dirty="0">
                <a:latin typeface="Courier New" panose="02070309020205020404" pitchFamily="49" charset="0"/>
                <a:cs typeface="Courier New" panose="02070309020205020404" pitchFamily="49" charset="0"/>
              </a:rPr>
              <a:t>cc </a:t>
            </a:r>
            <a:r>
              <a:rPr lang="en-GB" altLang="ja-JP" sz="2800" dirty="0" err="1" smtClean="0">
                <a:latin typeface="Courier New" panose="02070309020205020404" pitchFamily="49" charset="0"/>
                <a:cs typeface="Courier New" panose="02070309020205020404" pitchFamily="49" charset="0"/>
              </a:rPr>
              <a:t>sc</a:t>
            </a:r>
            <a:r>
              <a:rPr lang="en-US" altLang="ja-JP" sz="2800" dirty="0" smtClean="0">
                <a:latin typeface="Courier New" panose="02070309020205020404" pitchFamily="49" charset="0"/>
                <a:cs typeface="Courier New" panose="02070309020205020404" pitchFamily="49" charset="0"/>
              </a:rPr>
              <a:t>9</a:t>
            </a:r>
            <a:endParaRPr lang="ja-JP" altLang="en-US" sz="28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98" y="3043627"/>
            <a:ext cx="9850225" cy="6992326"/>
          </a:xfrm>
          <a:prstGeom prst="rect">
            <a:avLst/>
          </a:prstGeom>
        </p:spPr>
      </p:pic>
    </p:spTree>
    <p:extLst>
      <p:ext uri="{BB962C8B-B14F-4D97-AF65-F5344CB8AC3E}">
        <p14:creationId xmlns:p14="http://schemas.microsoft.com/office/powerpoint/2010/main" val="18571099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Item information functions</a:t>
            </a:r>
            <a:endParaRPr kumimoji="1" lang="ja-JP" altLang="en-US" dirty="0"/>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33</a:t>
            </a:fld>
            <a:endParaRPr kumimoji="0" lang="en-US"/>
          </a:p>
        </p:txBody>
      </p:sp>
      <p:graphicFrame>
        <p:nvGraphicFramePr>
          <p:cNvPr id="7" name="Table 5"/>
          <p:cNvGraphicFramePr>
            <a:graphicFrameLocks noGrp="1"/>
          </p:cNvGraphicFramePr>
          <p:nvPr>
            <p:extLst>
              <p:ext uri="{D42A27DB-BD31-4B8C-83A1-F6EECF244321}">
                <p14:modId xmlns:p14="http://schemas.microsoft.com/office/powerpoint/2010/main" val="1650985002"/>
              </p:ext>
            </p:extLst>
          </p:nvPr>
        </p:nvGraphicFramePr>
        <p:xfrm>
          <a:off x="10753881" y="3939030"/>
          <a:ext cx="6473415" cy="5803413"/>
        </p:xfrm>
        <a:graphic>
          <a:graphicData uri="http://schemas.openxmlformats.org/drawingml/2006/table">
            <a:tbl>
              <a:tblPr/>
              <a:tblGrid>
                <a:gridCol w="779360"/>
                <a:gridCol w="5694055"/>
              </a:tblGrid>
              <a:tr h="914402">
                <a:tc>
                  <a:txBody>
                    <a:bodyPr/>
                    <a:lstStyle>
                      <a:lvl1pPr marL="0" algn="l" defTabSz="1632753" rtl="0" eaLnBrk="1" latinLnBrk="0" hangingPunct="1">
                        <a:defRPr kumimoji="1" sz="3200" kern="1200">
                          <a:solidFill>
                            <a:schemeClr val="dk1"/>
                          </a:solidFill>
                          <a:latin typeface="Arial"/>
                          <a:ea typeface="メイリオ"/>
                        </a:defRPr>
                      </a:lvl1pPr>
                      <a:lvl2pPr marL="816376" algn="l" defTabSz="1632753" rtl="0" eaLnBrk="1" latinLnBrk="0" hangingPunct="1">
                        <a:defRPr kumimoji="1" sz="3200" kern="1200">
                          <a:solidFill>
                            <a:schemeClr val="dk1"/>
                          </a:solidFill>
                          <a:latin typeface="Arial"/>
                          <a:ea typeface="メイリオ"/>
                        </a:defRPr>
                      </a:lvl2pPr>
                      <a:lvl3pPr marL="1632753" algn="l" defTabSz="1632753" rtl="0" eaLnBrk="1" latinLnBrk="0" hangingPunct="1">
                        <a:defRPr kumimoji="1" sz="3200" kern="1200">
                          <a:solidFill>
                            <a:schemeClr val="dk1"/>
                          </a:solidFill>
                          <a:latin typeface="Arial"/>
                          <a:ea typeface="メイリオ"/>
                        </a:defRPr>
                      </a:lvl3pPr>
                      <a:lvl4pPr marL="2449129" algn="l" defTabSz="1632753" rtl="0" eaLnBrk="1" latinLnBrk="0" hangingPunct="1">
                        <a:defRPr kumimoji="1" sz="3200" kern="1200">
                          <a:solidFill>
                            <a:schemeClr val="dk1"/>
                          </a:solidFill>
                          <a:latin typeface="Arial"/>
                          <a:ea typeface="メイリオ"/>
                        </a:defRPr>
                      </a:lvl4pPr>
                      <a:lvl5pPr marL="3265505" algn="l" defTabSz="1632753" rtl="0" eaLnBrk="1" latinLnBrk="0" hangingPunct="1">
                        <a:defRPr kumimoji="1" sz="3200" kern="1200">
                          <a:solidFill>
                            <a:schemeClr val="dk1"/>
                          </a:solidFill>
                          <a:latin typeface="Arial"/>
                          <a:ea typeface="メイリオ"/>
                        </a:defRPr>
                      </a:lvl5pPr>
                      <a:lvl6pPr marL="4081882" algn="l" defTabSz="1632753" rtl="0" eaLnBrk="1" latinLnBrk="0" hangingPunct="1">
                        <a:defRPr kumimoji="1" sz="3200" kern="1200">
                          <a:solidFill>
                            <a:schemeClr val="dk1"/>
                          </a:solidFill>
                          <a:latin typeface="Arial"/>
                          <a:ea typeface="メイリオ"/>
                        </a:defRPr>
                      </a:lvl6pPr>
                      <a:lvl7pPr marL="4898258" algn="l" defTabSz="1632753" rtl="0" eaLnBrk="1" latinLnBrk="0" hangingPunct="1">
                        <a:defRPr kumimoji="1" sz="3200" kern="1200">
                          <a:solidFill>
                            <a:schemeClr val="dk1"/>
                          </a:solidFill>
                          <a:latin typeface="Arial"/>
                          <a:ea typeface="メイリオ"/>
                        </a:defRPr>
                      </a:lvl7pPr>
                      <a:lvl8pPr marL="5714634" algn="l" defTabSz="1632753" rtl="0" eaLnBrk="1" latinLnBrk="0" hangingPunct="1">
                        <a:defRPr kumimoji="1" sz="3200" kern="1200">
                          <a:solidFill>
                            <a:schemeClr val="dk1"/>
                          </a:solidFill>
                          <a:latin typeface="Arial"/>
                          <a:ea typeface="メイリオ"/>
                        </a:defRPr>
                      </a:lvl8pPr>
                      <a:lvl9pPr marL="6531011" algn="l" defTabSz="1632753" rtl="0" eaLnBrk="1" latinLnBrk="0" hangingPunct="1">
                        <a:defRPr kumimoji="1" sz="3200" kern="1200">
                          <a:solidFill>
                            <a:schemeClr val="dk1"/>
                          </a:solidFill>
                          <a:latin typeface="Arial"/>
                          <a:ea typeface="メイリオ"/>
                        </a:defRPr>
                      </a:lvl9pPr>
                    </a:lstStyle>
                    <a:p>
                      <a:pPr algn="l" fontAlgn="ctr"/>
                      <a:r>
                        <a:rPr lang="en-US" altLang="ja-JP" sz="2400" b="0" i="0" u="none" strike="noStrike" dirty="0" smtClean="0">
                          <a:solidFill>
                            <a:schemeClr val="bg1"/>
                          </a:solidFill>
                          <a:effectLst/>
                          <a:latin typeface="游ゴシック Medium" panose="020B0500000000000000" pitchFamily="50" charset="-128"/>
                          <a:ea typeface="游ゴシック Medium" panose="020B0500000000000000" pitchFamily="50" charset="-128"/>
                        </a:rPr>
                        <a:t>s</a:t>
                      </a:r>
                      <a:r>
                        <a:rPr lang="en-GB" sz="2400" b="0" i="0" u="none" strike="noStrike" dirty="0" smtClean="0">
                          <a:solidFill>
                            <a:schemeClr val="bg1"/>
                          </a:solidFill>
                          <a:effectLst/>
                          <a:latin typeface="游ゴシック Medium" panose="020B0500000000000000" pitchFamily="50" charset="-128"/>
                          <a:ea typeface="游ゴシック Medium" panose="020B0500000000000000" pitchFamily="50" charset="-128"/>
                        </a:rPr>
                        <a:t>c1</a:t>
                      </a:r>
                      <a:endParaRPr lang="en-GB" sz="2400" b="0" i="0" u="none" strike="noStrike" dirty="0">
                        <a:solidFill>
                          <a:schemeClr val="bg1"/>
                        </a:solidFill>
                        <a:effectLst/>
                        <a:latin typeface="游ゴシック Medium" panose="020B0500000000000000" pitchFamily="50" charset="-128"/>
                        <a:ea typeface="游ゴシック Medium" panose="020B0500000000000000" pitchFamily="50" charset="-128"/>
                      </a:endParaRPr>
                    </a:p>
                  </a:txBody>
                  <a:tcPr marL="4137" marR="4137" marT="4137"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tx1">
                        <a:lumMod val="95000"/>
                      </a:schemeClr>
                    </a:solidFill>
                  </a:tcPr>
                </a:tc>
                <a:tc>
                  <a:txBody>
                    <a:bodyPr/>
                    <a:lstStyle>
                      <a:lvl1pPr marL="0" algn="l" defTabSz="1632753" rtl="0" eaLnBrk="1" latinLnBrk="0" hangingPunct="1">
                        <a:defRPr kumimoji="1" sz="3200" kern="1200">
                          <a:solidFill>
                            <a:schemeClr val="dk1"/>
                          </a:solidFill>
                          <a:latin typeface="Arial"/>
                          <a:ea typeface="メイリオ"/>
                        </a:defRPr>
                      </a:lvl1pPr>
                      <a:lvl2pPr marL="816376" algn="l" defTabSz="1632753" rtl="0" eaLnBrk="1" latinLnBrk="0" hangingPunct="1">
                        <a:defRPr kumimoji="1" sz="3200" kern="1200">
                          <a:solidFill>
                            <a:schemeClr val="dk1"/>
                          </a:solidFill>
                          <a:latin typeface="Arial"/>
                          <a:ea typeface="メイリオ"/>
                        </a:defRPr>
                      </a:lvl2pPr>
                      <a:lvl3pPr marL="1632753" algn="l" defTabSz="1632753" rtl="0" eaLnBrk="1" latinLnBrk="0" hangingPunct="1">
                        <a:defRPr kumimoji="1" sz="3200" kern="1200">
                          <a:solidFill>
                            <a:schemeClr val="dk1"/>
                          </a:solidFill>
                          <a:latin typeface="Arial"/>
                          <a:ea typeface="メイリオ"/>
                        </a:defRPr>
                      </a:lvl3pPr>
                      <a:lvl4pPr marL="2449129" algn="l" defTabSz="1632753" rtl="0" eaLnBrk="1" latinLnBrk="0" hangingPunct="1">
                        <a:defRPr kumimoji="1" sz="3200" kern="1200">
                          <a:solidFill>
                            <a:schemeClr val="dk1"/>
                          </a:solidFill>
                          <a:latin typeface="Arial"/>
                          <a:ea typeface="メイリオ"/>
                        </a:defRPr>
                      </a:lvl4pPr>
                      <a:lvl5pPr marL="3265505" algn="l" defTabSz="1632753" rtl="0" eaLnBrk="1" latinLnBrk="0" hangingPunct="1">
                        <a:defRPr kumimoji="1" sz="3200" kern="1200">
                          <a:solidFill>
                            <a:schemeClr val="dk1"/>
                          </a:solidFill>
                          <a:latin typeface="Arial"/>
                          <a:ea typeface="メイリオ"/>
                        </a:defRPr>
                      </a:lvl5pPr>
                      <a:lvl6pPr marL="4081882" algn="l" defTabSz="1632753" rtl="0" eaLnBrk="1" latinLnBrk="0" hangingPunct="1">
                        <a:defRPr kumimoji="1" sz="3200" kern="1200">
                          <a:solidFill>
                            <a:schemeClr val="dk1"/>
                          </a:solidFill>
                          <a:latin typeface="Arial"/>
                          <a:ea typeface="メイリオ"/>
                        </a:defRPr>
                      </a:lvl6pPr>
                      <a:lvl7pPr marL="4898258" algn="l" defTabSz="1632753" rtl="0" eaLnBrk="1" latinLnBrk="0" hangingPunct="1">
                        <a:defRPr kumimoji="1" sz="3200" kern="1200">
                          <a:solidFill>
                            <a:schemeClr val="dk1"/>
                          </a:solidFill>
                          <a:latin typeface="Arial"/>
                          <a:ea typeface="メイリオ"/>
                        </a:defRPr>
                      </a:lvl7pPr>
                      <a:lvl8pPr marL="5714634" algn="l" defTabSz="1632753" rtl="0" eaLnBrk="1" latinLnBrk="0" hangingPunct="1">
                        <a:defRPr kumimoji="1" sz="3200" kern="1200">
                          <a:solidFill>
                            <a:schemeClr val="dk1"/>
                          </a:solidFill>
                          <a:latin typeface="Arial"/>
                          <a:ea typeface="メイリオ"/>
                        </a:defRPr>
                      </a:lvl8pPr>
                      <a:lvl9pPr marL="6531011" algn="l" defTabSz="1632753" rtl="0" eaLnBrk="1" latinLnBrk="0" hangingPunct="1">
                        <a:defRPr kumimoji="1" sz="3200" kern="1200">
                          <a:solidFill>
                            <a:schemeClr val="dk1"/>
                          </a:solidFill>
                          <a:latin typeface="Arial"/>
                          <a:ea typeface="メイリオ"/>
                        </a:defRPr>
                      </a:lvl9pPr>
                    </a:lstStyle>
                    <a:p>
                      <a:pPr algn="l" fontAlgn="ctr"/>
                      <a:r>
                        <a:rPr lang="ja-JP" altLang="en-US" sz="2400" u="none" strike="noStrike" dirty="0" smtClean="0">
                          <a:solidFill>
                            <a:schemeClr val="bg1"/>
                          </a:solidFill>
                          <a:effectLst/>
                          <a:latin typeface="游ゴシック Medium" panose="020B0500000000000000" pitchFamily="50" charset="-128"/>
                          <a:ea typeface="游ゴシック Medium" panose="020B0500000000000000" pitchFamily="50" charset="-128"/>
                        </a:rPr>
                        <a:t>この学校の先生は、いじめなどをしっかりと注意してくれる。</a:t>
                      </a:r>
                    </a:p>
                  </a:txBody>
                  <a:tcPr marL="4137" marR="4137" marT="4137"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tx1">
                        <a:lumMod val="95000"/>
                      </a:schemeClr>
                    </a:solidFill>
                  </a:tcPr>
                </a:tc>
              </a:tr>
              <a:tr h="1220515">
                <a:tc>
                  <a:txBody>
                    <a:bodyPr/>
                    <a:lstStyle>
                      <a:lvl1pPr marL="0" algn="l" defTabSz="1632753" rtl="0" eaLnBrk="1" latinLnBrk="0" hangingPunct="1">
                        <a:defRPr kumimoji="1" sz="3200" kern="1200">
                          <a:solidFill>
                            <a:schemeClr val="dk1"/>
                          </a:solidFill>
                          <a:latin typeface="Arial"/>
                          <a:ea typeface="メイリオ"/>
                        </a:defRPr>
                      </a:lvl1pPr>
                      <a:lvl2pPr marL="816376" algn="l" defTabSz="1632753" rtl="0" eaLnBrk="1" latinLnBrk="0" hangingPunct="1">
                        <a:defRPr kumimoji="1" sz="3200" kern="1200">
                          <a:solidFill>
                            <a:schemeClr val="dk1"/>
                          </a:solidFill>
                          <a:latin typeface="Arial"/>
                          <a:ea typeface="メイリオ"/>
                        </a:defRPr>
                      </a:lvl2pPr>
                      <a:lvl3pPr marL="1632753" algn="l" defTabSz="1632753" rtl="0" eaLnBrk="1" latinLnBrk="0" hangingPunct="1">
                        <a:defRPr kumimoji="1" sz="3200" kern="1200">
                          <a:solidFill>
                            <a:schemeClr val="dk1"/>
                          </a:solidFill>
                          <a:latin typeface="Arial"/>
                          <a:ea typeface="メイリオ"/>
                        </a:defRPr>
                      </a:lvl3pPr>
                      <a:lvl4pPr marL="2449129" algn="l" defTabSz="1632753" rtl="0" eaLnBrk="1" latinLnBrk="0" hangingPunct="1">
                        <a:defRPr kumimoji="1" sz="3200" kern="1200">
                          <a:solidFill>
                            <a:schemeClr val="dk1"/>
                          </a:solidFill>
                          <a:latin typeface="Arial"/>
                          <a:ea typeface="メイリオ"/>
                        </a:defRPr>
                      </a:lvl4pPr>
                      <a:lvl5pPr marL="3265505" algn="l" defTabSz="1632753" rtl="0" eaLnBrk="1" latinLnBrk="0" hangingPunct="1">
                        <a:defRPr kumimoji="1" sz="3200" kern="1200">
                          <a:solidFill>
                            <a:schemeClr val="dk1"/>
                          </a:solidFill>
                          <a:latin typeface="Arial"/>
                          <a:ea typeface="メイリオ"/>
                        </a:defRPr>
                      </a:lvl5pPr>
                      <a:lvl6pPr marL="4081882" algn="l" defTabSz="1632753" rtl="0" eaLnBrk="1" latinLnBrk="0" hangingPunct="1">
                        <a:defRPr kumimoji="1" sz="3200" kern="1200">
                          <a:solidFill>
                            <a:schemeClr val="dk1"/>
                          </a:solidFill>
                          <a:latin typeface="Arial"/>
                          <a:ea typeface="メイリオ"/>
                        </a:defRPr>
                      </a:lvl6pPr>
                      <a:lvl7pPr marL="4898258" algn="l" defTabSz="1632753" rtl="0" eaLnBrk="1" latinLnBrk="0" hangingPunct="1">
                        <a:defRPr kumimoji="1" sz="3200" kern="1200">
                          <a:solidFill>
                            <a:schemeClr val="dk1"/>
                          </a:solidFill>
                          <a:latin typeface="Arial"/>
                          <a:ea typeface="メイリオ"/>
                        </a:defRPr>
                      </a:lvl7pPr>
                      <a:lvl8pPr marL="5714634" algn="l" defTabSz="1632753" rtl="0" eaLnBrk="1" latinLnBrk="0" hangingPunct="1">
                        <a:defRPr kumimoji="1" sz="3200" kern="1200">
                          <a:solidFill>
                            <a:schemeClr val="dk1"/>
                          </a:solidFill>
                          <a:latin typeface="Arial"/>
                          <a:ea typeface="メイリオ"/>
                        </a:defRPr>
                      </a:lvl8pPr>
                      <a:lvl9pPr marL="6531011" algn="l" defTabSz="1632753" rtl="0" eaLnBrk="1" latinLnBrk="0" hangingPunct="1">
                        <a:defRPr kumimoji="1" sz="3200" kern="1200">
                          <a:solidFill>
                            <a:schemeClr val="dk1"/>
                          </a:solidFill>
                          <a:latin typeface="Arial"/>
                          <a:ea typeface="メイリオ"/>
                        </a:defRPr>
                      </a:lvl9pPr>
                    </a:lstStyle>
                    <a:p>
                      <a:pPr algn="l" fontAlgn="ctr"/>
                      <a:r>
                        <a:rPr lang="en-US" altLang="ja-JP" sz="2400" b="0" i="0" u="none" strike="noStrike" dirty="0" smtClean="0">
                          <a:solidFill>
                            <a:schemeClr val="bg1"/>
                          </a:solidFill>
                          <a:effectLst/>
                          <a:latin typeface="游ゴシック Medium" panose="020B0500000000000000" pitchFamily="50" charset="-128"/>
                          <a:ea typeface="游ゴシック Medium" panose="020B0500000000000000" pitchFamily="50" charset="-128"/>
                        </a:rPr>
                        <a:t>sc9</a:t>
                      </a:r>
                      <a:endParaRPr lang="en-GB" sz="2400" b="0" i="0" u="none" strike="noStrike" dirty="0">
                        <a:solidFill>
                          <a:schemeClr val="bg1"/>
                        </a:solidFill>
                        <a:effectLst/>
                        <a:latin typeface="游ゴシック Medium" panose="020B0500000000000000" pitchFamily="50" charset="-128"/>
                        <a:ea typeface="游ゴシック Medium" panose="020B0500000000000000" pitchFamily="50" charset="-128"/>
                      </a:endParaRPr>
                    </a:p>
                  </a:txBody>
                  <a:tcPr marL="4137" marR="4137" marT="4137"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tx1">
                        <a:lumMod val="95000"/>
                      </a:schemeClr>
                    </a:solidFill>
                  </a:tcPr>
                </a:tc>
                <a:tc>
                  <a:txBody>
                    <a:bodyPr/>
                    <a:lstStyle>
                      <a:lvl1pPr marL="0" algn="l" defTabSz="1632753" rtl="0" eaLnBrk="1" latinLnBrk="0" hangingPunct="1">
                        <a:defRPr kumimoji="1" sz="3200" kern="1200">
                          <a:solidFill>
                            <a:schemeClr val="dk1"/>
                          </a:solidFill>
                          <a:latin typeface="Arial"/>
                          <a:ea typeface="メイリオ"/>
                        </a:defRPr>
                      </a:lvl1pPr>
                      <a:lvl2pPr marL="816376" algn="l" defTabSz="1632753" rtl="0" eaLnBrk="1" latinLnBrk="0" hangingPunct="1">
                        <a:defRPr kumimoji="1" sz="3200" kern="1200">
                          <a:solidFill>
                            <a:schemeClr val="dk1"/>
                          </a:solidFill>
                          <a:latin typeface="Arial"/>
                          <a:ea typeface="メイリオ"/>
                        </a:defRPr>
                      </a:lvl2pPr>
                      <a:lvl3pPr marL="1632753" algn="l" defTabSz="1632753" rtl="0" eaLnBrk="1" latinLnBrk="0" hangingPunct="1">
                        <a:defRPr kumimoji="1" sz="3200" kern="1200">
                          <a:solidFill>
                            <a:schemeClr val="dk1"/>
                          </a:solidFill>
                          <a:latin typeface="Arial"/>
                          <a:ea typeface="メイリオ"/>
                        </a:defRPr>
                      </a:lvl3pPr>
                      <a:lvl4pPr marL="2449129" algn="l" defTabSz="1632753" rtl="0" eaLnBrk="1" latinLnBrk="0" hangingPunct="1">
                        <a:defRPr kumimoji="1" sz="3200" kern="1200">
                          <a:solidFill>
                            <a:schemeClr val="dk1"/>
                          </a:solidFill>
                          <a:latin typeface="Arial"/>
                          <a:ea typeface="メイリオ"/>
                        </a:defRPr>
                      </a:lvl4pPr>
                      <a:lvl5pPr marL="3265505" algn="l" defTabSz="1632753" rtl="0" eaLnBrk="1" latinLnBrk="0" hangingPunct="1">
                        <a:defRPr kumimoji="1" sz="3200" kern="1200">
                          <a:solidFill>
                            <a:schemeClr val="dk1"/>
                          </a:solidFill>
                          <a:latin typeface="Arial"/>
                          <a:ea typeface="メイリオ"/>
                        </a:defRPr>
                      </a:lvl5pPr>
                      <a:lvl6pPr marL="4081882" algn="l" defTabSz="1632753" rtl="0" eaLnBrk="1" latinLnBrk="0" hangingPunct="1">
                        <a:defRPr kumimoji="1" sz="3200" kern="1200">
                          <a:solidFill>
                            <a:schemeClr val="dk1"/>
                          </a:solidFill>
                          <a:latin typeface="Arial"/>
                          <a:ea typeface="メイリオ"/>
                        </a:defRPr>
                      </a:lvl6pPr>
                      <a:lvl7pPr marL="4898258" algn="l" defTabSz="1632753" rtl="0" eaLnBrk="1" latinLnBrk="0" hangingPunct="1">
                        <a:defRPr kumimoji="1" sz="3200" kern="1200">
                          <a:solidFill>
                            <a:schemeClr val="dk1"/>
                          </a:solidFill>
                          <a:latin typeface="Arial"/>
                          <a:ea typeface="メイリオ"/>
                        </a:defRPr>
                      </a:lvl7pPr>
                      <a:lvl8pPr marL="5714634" algn="l" defTabSz="1632753" rtl="0" eaLnBrk="1" latinLnBrk="0" hangingPunct="1">
                        <a:defRPr kumimoji="1" sz="3200" kern="1200">
                          <a:solidFill>
                            <a:schemeClr val="dk1"/>
                          </a:solidFill>
                          <a:latin typeface="Arial"/>
                          <a:ea typeface="メイリオ"/>
                        </a:defRPr>
                      </a:lvl8pPr>
                      <a:lvl9pPr marL="6531011" algn="l" defTabSz="1632753" rtl="0" eaLnBrk="1" latinLnBrk="0" hangingPunct="1">
                        <a:defRPr kumimoji="1" sz="3200" kern="1200">
                          <a:solidFill>
                            <a:schemeClr val="dk1"/>
                          </a:solidFill>
                          <a:latin typeface="Arial"/>
                          <a:ea typeface="メイリオ"/>
                        </a:defRPr>
                      </a:lvl9pPr>
                    </a:lstStyle>
                    <a:p>
                      <a:pPr algn="l" fontAlgn="ctr"/>
                      <a:r>
                        <a:rPr lang="ja-JP" altLang="en-US" sz="2400" u="none" strike="noStrike" dirty="0" smtClean="0">
                          <a:solidFill>
                            <a:schemeClr val="bg1"/>
                          </a:solidFill>
                          <a:effectLst/>
                          <a:latin typeface="游ゴシック Medium" panose="020B0500000000000000" pitchFamily="50" charset="-128"/>
                          <a:ea typeface="游ゴシック Medium" panose="020B0500000000000000" pitchFamily="50" charset="-128"/>
                        </a:rPr>
                        <a:t>この学校の児童生徒は、授業中何をすればいいか、はっきりと教えてもらっている。</a:t>
                      </a:r>
                      <a:endParaRPr lang="ja-JP" altLang="en-US" sz="2400" u="none" strike="noStrike" dirty="0">
                        <a:solidFill>
                          <a:schemeClr val="bg1"/>
                        </a:solidFill>
                        <a:effectLst/>
                        <a:latin typeface="游ゴシック Medium" panose="020B0500000000000000" pitchFamily="50" charset="-128"/>
                        <a:ea typeface="游ゴシック Medium" panose="020B0500000000000000" pitchFamily="50" charset="-128"/>
                      </a:endParaRPr>
                    </a:p>
                  </a:txBody>
                  <a:tcPr marL="4137" marR="4137" marT="4137"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tx1">
                        <a:lumMod val="95000"/>
                      </a:schemeClr>
                    </a:solidFill>
                  </a:tcPr>
                </a:tc>
              </a:tr>
              <a:tr h="948645">
                <a:tc>
                  <a:txBody>
                    <a:bodyPr/>
                    <a:lstStyle>
                      <a:lvl1pPr marL="0" algn="l" defTabSz="1632753" rtl="0" eaLnBrk="1" latinLnBrk="0" hangingPunct="1">
                        <a:defRPr kumimoji="1" sz="3200" kern="1200">
                          <a:solidFill>
                            <a:schemeClr val="dk1"/>
                          </a:solidFill>
                          <a:latin typeface="Arial"/>
                          <a:ea typeface="メイリオ"/>
                        </a:defRPr>
                      </a:lvl1pPr>
                      <a:lvl2pPr marL="816376" algn="l" defTabSz="1632753" rtl="0" eaLnBrk="1" latinLnBrk="0" hangingPunct="1">
                        <a:defRPr kumimoji="1" sz="3200" kern="1200">
                          <a:solidFill>
                            <a:schemeClr val="dk1"/>
                          </a:solidFill>
                          <a:latin typeface="Arial"/>
                          <a:ea typeface="メイリオ"/>
                        </a:defRPr>
                      </a:lvl2pPr>
                      <a:lvl3pPr marL="1632753" algn="l" defTabSz="1632753" rtl="0" eaLnBrk="1" latinLnBrk="0" hangingPunct="1">
                        <a:defRPr kumimoji="1" sz="3200" kern="1200">
                          <a:solidFill>
                            <a:schemeClr val="dk1"/>
                          </a:solidFill>
                          <a:latin typeface="Arial"/>
                          <a:ea typeface="メイリオ"/>
                        </a:defRPr>
                      </a:lvl3pPr>
                      <a:lvl4pPr marL="2449129" algn="l" defTabSz="1632753" rtl="0" eaLnBrk="1" latinLnBrk="0" hangingPunct="1">
                        <a:defRPr kumimoji="1" sz="3200" kern="1200">
                          <a:solidFill>
                            <a:schemeClr val="dk1"/>
                          </a:solidFill>
                          <a:latin typeface="Arial"/>
                          <a:ea typeface="メイリオ"/>
                        </a:defRPr>
                      </a:lvl4pPr>
                      <a:lvl5pPr marL="3265505" algn="l" defTabSz="1632753" rtl="0" eaLnBrk="1" latinLnBrk="0" hangingPunct="1">
                        <a:defRPr kumimoji="1" sz="3200" kern="1200">
                          <a:solidFill>
                            <a:schemeClr val="dk1"/>
                          </a:solidFill>
                          <a:latin typeface="Arial"/>
                          <a:ea typeface="メイリオ"/>
                        </a:defRPr>
                      </a:lvl5pPr>
                      <a:lvl6pPr marL="4081882" algn="l" defTabSz="1632753" rtl="0" eaLnBrk="1" latinLnBrk="0" hangingPunct="1">
                        <a:defRPr kumimoji="1" sz="3200" kern="1200">
                          <a:solidFill>
                            <a:schemeClr val="dk1"/>
                          </a:solidFill>
                          <a:latin typeface="Arial"/>
                          <a:ea typeface="メイリオ"/>
                        </a:defRPr>
                      </a:lvl6pPr>
                      <a:lvl7pPr marL="4898258" algn="l" defTabSz="1632753" rtl="0" eaLnBrk="1" latinLnBrk="0" hangingPunct="1">
                        <a:defRPr kumimoji="1" sz="3200" kern="1200">
                          <a:solidFill>
                            <a:schemeClr val="dk1"/>
                          </a:solidFill>
                          <a:latin typeface="Arial"/>
                          <a:ea typeface="メイリオ"/>
                        </a:defRPr>
                      </a:lvl7pPr>
                      <a:lvl8pPr marL="5714634" algn="l" defTabSz="1632753" rtl="0" eaLnBrk="1" latinLnBrk="0" hangingPunct="1">
                        <a:defRPr kumimoji="1" sz="3200" kern="1200">
                          <a:solidFill>
                            <a:schemeClr val="dk1"/>
                          </a:solidFill>
                          <a:latin typeface="Arial"/>
                          <a:ea typeface="メイリオ"/>
                        </a:defRPr>
                      </a:lvl8pPr>
                      <a:lvl9pPr marL="6531011" algn="l" defTabSz="1632753" rtl="0" eaLnBrk="1" latinLnBrk="0" hangingPunct="1">
                        <a:defRPr kumimoji="1" sz="3200" kern="1200">
                          <a:solidFill>
                            <a:schemeClr val="dk1"/>
                          </a:solidFill>
                          <a:latin typeface="Arial"/>
                          <a:ea typeface="メイリオ"/>
                        </a:defRPr>
                      </a:lvl9pPr>
                    </a:lstStyle>
                    <a:p>
                      <a:pPr algn="l" fontAlgn="ctr"/>
                      <a:r>
                        <a:rPr lang="en-US" altLang="ja-JP" sz="2400" b="0" i="0" u="none" strike="noStrike" dirty="0" smtClean="0">
                          <a:solidFill>
                            <a:schemeClr val="bg1"/>
                          </a:solidFill>
                          <a:effectLst/>
                          <a:latin typeface="游ゴシック Medium" panose="020B0500000000000000" pitchFamily="50" charset="-128"/>
                          <a:ea typeface="游ゴシック Medium" panose="020B0500000000000000" pitchFamily="50" charset="-128"/>
                        </a:rPr>
                        <a:t>sc14</a:t>
                      </a:r>
                      <a:endParaRPr lang="en-GB" sz="2400" b="0" i="0" u="none" strike="noStrike" dirty="0">
                        <a:solidFill>
                          <a:schemeClr val="bg1"/>
                        </a:solidFill>
                        <a:effectLst/>
                        <a:latin typeface="游ゴシック Medium" panose="020B0500000000000000" pitchFamily="50" charset="-128"/>
                        <a:ea typeface="游ゴシック Medium" panose="020B0500000000000000" pitchFamily="50" charset="-128"/>
                      </a:endParaRPr>
                    </a:p>
                  </a:txBody>
                  <a:tcPr marL="4137" marR="4137" marT="4137"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tx1">
                        <a:lumMod val="95000"/>
                      </a:schemeClr>
                    </a:solidFill>
                  </a:tcPr>
                </a:tc>
                <a:tc>
                  <a:txBody>
                    <a:bodyPr/>
                    <a:lstStyle>
                      <a:lvl1pPr marL="0" algn="l" defTabSz="1632753" rtl="0" eaLnBrk="1" latinLnBrk="0" hangingPunct="1">
                        <a:defRPr kumimoji="1" sz="3200" kern="1200">
                          <a:solidFill>
                            <a:schemeClr val="dk1"/>
                          </a:solidFill>
                          <a:latin typeface="Arial"/>
                          <a:ea typeface="メイリオ"/>
                        </a:defRPr>
                      </a:lvl1pPr>
                      <a:lvl2pPr marL="816376" algn="l" defTabSz="1632753" rtl="0" eaLnBrk="1" latinLnBrk="0" hangingPunct="1">
                        <a:defRPr kumimoji="1" sz="3200" kern="1200">
                          <a:solidFill>
                            <a:schemeClr val="dk1"/>
                          </a:solidFill>
                          <a:latin typeface="Arial"/>
                          <a:ea typeface="メイリオ"/>
                        </a:defRPr>
                      </a:lvl2pPr>
                      <a:lvl3pPr marL="1632753" algn="l" defTabSz="1632753" rtl="0" eaLnBrk="1" latinLnBrk="0" hangingPunct="1">
                        <a:defRPr kumimoji="1" sz="3200" kern="1200">
                          <a:solidFill>
                            <a:schemeClr val="dk1"/>
                          </a:solidFill>
                          <a:latin typeface="Arial"/>
                          <a:ea typeface="メイリオ"/>
                        </a:defRPr>
                      </a:lvl3pPr>
                      <a:lvl4pPr marL="2449129" algn="l" defTabSz="1632753" rtl="0" eaLnBrk="1" latinLnBrk="0" hangingPunct="1">
                        <a:defRPr kumimoji="1" sz="3200" kern="1200">
                          <a:solidFill>
                            <a:schemeClr val="dk1"/>
                          </a:solidFill>
                          <a:latin typeface="Arial"/>
                          <a:ea typeface="メイリオ"/>
                        </a:defRPr>
                      </a:lvl4pPr>
                      <a:lvl5pPr marL="3265505" algn="l" defTabSz="1632753" rtl="0" eaLnBrk="1" latinLnBrk="0" hangingPunct="1">
                        <a:defRPr kumimoji="1" sz="3200" kern="1200">
                          <a:solidFill>
                            <a:schemeClr val="dk1"/>
                          </a:solidFill>
                          <a:latin typeface="Arial"/>
                          <a:ea typeface="メイリオ"/>
                        </a:defRPr>
                      </a:lvl5pPr>
                      <a:lvl6pPr marL="4081882" algn="l" defTabSz="1632753" rtl="0" eaLnBrk="1" latinLnBrk="0" hangingPunct="1">
                        <a:defRPr kumimoji="1" sz="3200" kern="1200">
                          <a:solidFill>
                            <a:schemeClr val="dk1"/>
                          </a:solidFill>
                          <a:latin typeface="Arial"/>
                          <a:ea typeface="メイリオ"/>
                        </a:defRPr>
                      </a:lvl6pPr>
                      <a:lvl7pPr marL="4898258" algn="l" defTabSz="1632753" rtl="0" eaLnBrk="1" latinLnBrk="0" hangingPunct="1">
                        <a:defRPr kumimoji="1" sz="3200" kern="1200">
                          <a:solidFill>
                            <a:schemeClr val="dk1"/>
                          </a:solidFill>
                          <a:latin typeface="Arial"/>
                          <a:ea typeface="メイリオ"/>
                        </a:defRPr>
                      </a:lvl7pPr>
                      <a:lvl8pPr marL="5714634" algn="l" defTabSz="1632753" rtl="0" eaLnBrk="1" latinLnBrk="0" hangingPunct="1">
                        <a:defRPr kumimoji="1" sz="3200" kern="1200">
                          <a:solidFill>
                            <a:schemeClr val="dk1"/>
                          </a:solidFill>
                          <a:latin typeface="Arial"/>
                          <a:ea typeface="メイリオ"/>
                        </a:defRPr>
                      </a:lvl8pPr>
                      <a:lvl9pPr marL="6531011" algn="l" defTabSz="1632753" rtl="0" eaLnBrk="1" latinLnBrk="0" hangingPunct="1">
                        <a:defRPr kumimoji="1" sz="3200" kern="1200">
                          <a:solidFill>
                            <a:schemeClr val="dk1"/>
                          </a:solidFill>
                          <a:latin typeface="Arial"/>
                          <a:ea typeface="メイリオ"/>
                        </a:defRPr>
                      </a:lvl9pPr>
                    </a:lstStyle>
                    <a:p>
                      <a:pPr algn="l" fontAlgn="ctr"/>
                      <a:r>
                        <a:rPr lang="ja-JP" altLang="en-US" sz="2400" u="none" strike="noStrike" dirty="0" smtClean="0">
                          <a:solidFill>
                            <a:schemeClr val="bg1"/>
                          </a:solidFill>
                          <a:effectLst/>
                          <a:latin typeface="游ゴシック Medium" panose="020B0500000000000000" pitchFamily="50" charset="-128"/>
                          <a:ea typeface="游ゴシック Medium" panose="020B0500000000000000" pitchFamily="50" charset="-128"/>
                        </a:rPr>
                        <a:t>この学校の児童生徒は、学校の活動を友だちと一緒にすることを楽しんでいる。</a:t>
                      </a:r>
                    </a:p>
                  </a:txBody>
                  <a:tcPr marL="4137" marR="4137" marT="4137"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tx1">
                        <a:lumMod val="95000"/>
                      </a:schemeClr>
                    </a:solidFill>
                  </a:tcPr>
                </a:tc>
              </a:tr>
              <a:tr h="898562">
                <a:tc>
                  <a:txBody>
                    <a:bodyPr/>
                    <a:lstStyle>
                      <a:lvl1pPr marL="0" algn="l" defTabSz="1632753" rtl="0" eaLnBrk="1" latinLnBrk="0" hangingPunct="1">
                        <a:defRPr kumimoji="1" sz="3200" kern="1200">
                          <a:solidFill>
                            <a:schemeClr val="dk1"/>
                          </a:solidFill>
                          <a:latin typeface="Arial"/>
                          <a:ea typeface="メイリオ"/>
                        </a:defRPr>
                      </a:lvl1pPr>
                      <a:lvl2pPr marL="816376" algn="l" defTabSz="1632753" rtl="0" eaLnBrk="1" latinLnBrk="0" hangingPunct="1">
                        <a:defRPr kumimoji="1" sz="3200" kern="1200">
                          <a:solidFill>
                            <a:schemeClr val="dk1"/>
                          </a:solidFill>
                          <a:latin typeface="Arial"/>
                          <a:ea typeface="メイリオ"/>
                        </a:defRPr>
                      </a:lvl2pPr>
                      <a:lvl3pPr marL="1632753" algn="l" defTabSz="1632753" rtl="0" eaLnBrk="1" latinLnBrk="0" hangingPunct="1">
                        <a:defRPr kumimoji="1" sz="3200" kern="1200">
                          <a:solidFill>
                            <a:schemeClr val="dk1"/>
                          </a:solidFill>
                          <a:latin typeface="Arial"/>
                          <a:ea typeface="メイリオ"/>
                        </a:defRPr>
                      </a:lvl3pPr>
                      <a:lvl4pPr marL="2449129" algn="l" defTabSz="1632753" rtl="0" eaLnBrk="1" latinLnBrk="0" hangingPunct="1">
                        <a:defRPr kumimoji="1" sz="3200" kern="1200">
                          <a:solidFill>
                            <a:schemeClr val="dk1"/>
                          </a:solidFill>
                          <a:latin typeface="Arial"/>
                          <a:ea typeface="メイリオ"/>
                        </a:defRPr>
                      </a:lvl4pPr>
                      <a:lvl5pPr marL="3265505" algn="l" defTabSz="1632753" rtl="0" eaLnBrk="1" latinLnBrk="0" hangingPunct="1">
                        <a:defRPr kumimoji="1" sz="3200" kern="1200">
                          <a:solidFill>
                            <a:schemeClr val="dk1"/>
                          </a:solidFill>
                          <a:latin typeface="Arial"/>
                          <a:ea typeface="メイリオ"/>
                        </a:defRPr>
                      </a:lvl5pPr>
                      <a:lvl6pPr marL="4081882" algn="l" defTabSz="1632753" rtl="0" eaLnBrk="1" latinLnBrk="0" hangingPunct="1">
                        <a:defRPr kumimoji="1" sz="3200" kern="1200">
                          <a:solidFill>
                            <a:schemeClr val="dk1"/>
                          </a:solidFill>
                          <a:latin typeface="Arial"/>
                          <a:ea typeface="メイリオ"/>
                        </a:defRPr>
                      </a:lvl6pPr>
                      <a:lvl7pPr marL="4898258" algn="l" defTabSz="1632753" rtl="0" eaLnBrk="1" latinLnBrk="0" hangingPunct="1">
                        <a:defRPr kumimoji="1" sz="3200" kern="1200">
                          <a:solidFill>
                            <a:schemeClr val="dk1"/>
                          </a:solidFill>
                          <a:latin typeface="Arial"/>
                          <a:ea typeface="メイリオ"/>
                        </a:defRPr>
                      </a:lvl7pPr>
                      <a:lvl8pPr marL="5714634" algn="l" defTabSz="1632753" rtl="0" eaLnBrk="1" latinLnBrk="0" hangingPunct="1">
                        <a:defRPr kumimoji="1" sz="3200" kern="1200">
                          <a:solidFill>
                            <a:schemeClr val="dk1"/>
                          </a:solidFill>
                          <a:latin typeface="Arial"/>
                          <a:ea typeface="メイリオ"/>
                        </a:defRPr>
                      </a:lvl8pPr>
                      <a:lvl9pPr marL="6531011" algn="l" defTabSz="1632753" rtl="0" eaLnBrk="1" latinLnBrk="0" hangingPunct="1">
                        <a:defRPr kumimoji="1" sz="3200" kern="1200">
                          <a:solidFill>
                            <a:schemeClr val="dk1"/>
                          </a:solidFill>
                          <a:latin typeface="Arial"/>
                          <a:ea typeface="メイリオ"/>
                        </a:defRPr>
                      </a:lvl9pPr>
                    </a:lstStyle>
                    <a:p>
                      <a:pPr algn="l" fontAlgn="ctr"/>
                      <a:r>
                        <a:rPr lang="en-US" altLang="ja-JP" sz="2400" u="none" strike="noStrike" dirty="0" smtClean="0">
                          <a:solidFill>
                            <a:schemeClr val="bg1"/>
                          </a:solidFill>
                          <a:effectLst/>
                          <a:latin typeface="游ゴシック Medium" panose="020B0500000000000000" pitchFamily="50" charset="-128"/>
                          <a:ea typeface="游ゴシック Medium" panose="020B0500000000000000" pitchFamily="50" charset="-128"/>
                        </a:rPr>
                        <a:t>sc18</a:t>
                      </a:r>
                      <a:endParaRPr lang="en-GB" sz="2400" b="0" i="0" u="none" strike="noStrike" dirty="0">
                        <a:solidFill>
                          <a:schemeClr val="bg1"/>
                        </a:solidFill>
                        <a:effectLst/>
                        <a:latin typeface="游ゴシック Medium" panose="020B0500000000000000" pitchFamily="50" charset="-128"/>
                        <a:ea typeface="游ゴシック Medium" panose="020B0500000000000000" pitchFamily="50" charset="-128"/>
                      </a:endParaRPr>
                    </a:p>
                  </a:txBody>
                  <a:tcPr marL="4137" marR="4137" marT="4137"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tx1">
                        <a:lumMod val="95000"/>
                      </a:schemeClr>
                    </a:solidFill>
                  </a:tcPr>
                </a:tc>
                <a:tc>
                  <a:txBody>
                    <a:bodyPr/>
                    <a:lstStyle>
                      <a:lvl1pPr marL="0" algn="l" defTabSz="1632753" rtl="0" eaLnBrk="1" latinLnBrk="0" hangingPunct="1">
                        <a:defRPr kumimoji="1" sz="3200" kern="1200">
                          <a:solidFill>
                            <a:schemeClr val="dk1"/>
                          </a:solidFill>
                          <a:latin typeface="Arial"/>
                          <a:ea typeface="メイリオ"/>
                        </a:defRPr>
                      </a:lvl1pPr>
                      <a:lvl2pPr marL="816376" algn="l" defTabSz="1632753" rtl="0" eaLnBrk="1" latinLnBrk="0" hangingPunct="1">
                        <a:defRPr kumimoji="1" sz="3200" kern="1200">
                          <a:solidFill>
                            <a:schemeClr val="dk1"/>
                          </a:solidFill>
                          <a:latin typeface="Arial"/>
                          <a:ea typeface="メイリオ"/>
                        </a:defRPr>
                      </a:lvl2pPr>
                      <a:lvl3pPr marL="1632753" algn="l" defTabSz="1632753" rtl="0" eaLnBrk="1" latinLnBrk="0" hangingPunct="1">
                        <a:defRPr kumimoji="1" sz="3200" kern="1200">
                          <a:solidFill>
                            <a:schemeClr val="dk1"/>
                          </a:solidFill>
                          <a:latin typeface="Arial"/>
                          <a:ea typeface="メイリオ"/>
                        </a:defRPr>
                      </a:lvl3pPr>
                      <a:lvl4pPr marL="2449129" algn="l" defTabSz="1632753" rtl="0" eaLnBrk="1" latinLnBrk="0" hangingPunct="1">
                        <a:defRPr kumimoji="1" sz="3200" kern="1200">
                          <a:solidFill>
                            <a:schemeClr val="dk1"/>
                          </a:solidFill>
                          <a:latin typeface="Arial"/>
                          <a:ea typeface="メイリオ"/>
                        </a:defRPr>
                      </a:lvl4pPr>
                      <a:lvl5pPr marL="3265505" algn="l" defTabSz="1632753" rtl="0" eaLnBrk="1" latinLnBrk="0" hangingPunct="1">
                        <a:defRPr kumimoji="1" sz="3200" kern="1200">
                          <a:solidFill>
                            <a:schemeClr val="dk1"/>
                          </a:solidFill>
                          <a:latin typeface="Arial"/>
                          <a:ea typeface="メイリオ"/>
                        </a:defRPr>
                      </a:lvl5pPr>
                      <a:lvl6pPr marL="4081882" algn="l" defTabSz="1632753" rtl="0" eaLnBrk="1" latinLnBrk="0" hangingPunct="1">
                        <a:defRPr kumimoji="1" sz="3200" kern="1200">
                          <a:solidFill>
                            <a:schemeClr val="dk1"/>
                          </a:solidFill>
                          <a:latin typeface="Arial"/>
                          <a:ea typeface="メイリオ"/>
                        </a:defRPr>
                      </a:lvl6pPr>
                      <a:lvl7pPr marL="4898258" algn="l" defTabSz="1632753" rtl="0" eaLnBrk="1" latinLnBrk="0" hangingPunct="1">
                        <a:defRPr kumimoji="1" sz="3200" kern="1200">
                          <a:solidFill>
                            <a:schemeClr val="dk1"/>
                          </a:solidFill>
                          <a:latin typeface="Arial"/>
                          <a:ea typeface="メイリオ"/>
                        </a:defRPr>
                      </a:lvl7pPr>
                      <a:lvl8pPr marL="5714634" algn="l" defTabSz="1632753" rtl="0" eaLnBrk="1" latinLnBrk="0" hangingPunct="1">
                        <a:defRPr kumimoji="1" sz="3200" kern="1200">
                          <a:solidFill>
                            <a:schemeClr val="dk1"/>
                          </a:solidFill>
                          <a:latin typeface="Arial"/>
                          <a:ea typeface="メイリオ"/>
                        </a:defRPr>
                      </a:lvl8pPr>
                      <a:lvl9pPr marL="6531011" algn="l" defTabSz="1632753" rtl="0" eaLnBrk="1" latinLnBrk="0" hangingPunct="1">
                        <a:defRPr kumimoji="1" sz="3200" kern="1200">
                          <a:solidFill>
                            <a:schemeClr val="dk1"/>
                          </a:solidFill>
                          <a:latin typeface="Arial"/>
                          <a:ea typeface="メイリオ"/>
                        </a:defRPr>
                      </a:lvl9pPr>
                    </a:lstStyle>
                    <a:p>
                      <a:pPr algn="l" fontAlgn="ctr"/>
                      <a:r>
                        <a:rPr lang="ja-JP" altLang="en-US" sz="2400" u="none" strike="noStrike" dirty="0" smtClean="0">
                          <a:solidFill>
                            <a:schemeClr val="bg1"/>
                          </a:solidFill>
                          <a:effectLst/>
                          <a:latin typeface="游ゴシック Medium" panose="020B0500000000000000" pitchFamily="50" charset="-128"/>
                          <a:ea typeface="游ゴシック Medium" panose="020B0500000000000000" pitchFamily="50" charset="-128"/>
                        </a:rPr>
                        <a:t>この学校の先生は、私たちが困っているときに助けてくれる。</a:t>
                      </a:r>
                      <a:endParaRPr lang="ja-JP" altLang="en-US" sz="2400" u="none" strike="noStrike" dirty="0">
                        <a:solidFill>
                          <a:schemeClr val="bg1"/>
                        </a:solidFill>
                        <a:effectLst/>
                        <a:latin typeface="游ゴシック Medium" panose="020B0500000000000000" pitchFamily="50" charset="-128"/>
                        <a:ea typeface="游ゴシック Medium" panose="020B0500000000000000" pitchFamily="50" charset="-128"/>
                      </a:endParaRPr>
                    </a:p>
                  </a:txBody>
                  <a:tcPr marL="4137" marR="4137" marT="4137" marB="0" anchor="ct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tx1">
                        <a:lumMod val="95000"/>
                      </a:schemeClr>
                    </a:solidFill>
                  </a:tcPr>
                </a:tc>
              </a:tr>
              <a:tr h="931001">
                <a:tc>
                  <a:txBody>
                    <a:bodyPr/>
                    <a:lstStyle>
                      <a:lvl1pPr marL="0" algn="l" defTabSz="1632753" rtl="0" eaLnBrk="1" latinLnBrk="0" hangingPunct="1">
                        <a:defRPr kumimoji="1" sz="3200" kern="1200">
                          <a:solidFill>
                            <a:schemeClr val="dk1"/>
                          </a:solidFill>
                          <a:latin typeface="Arial"/>
                          <a:ea typeface="メイリオ"/>
                        </a:defRPr>
                      </a:lvl1pPr>
                      <a:lvl2pPr marL="816376" algn="l" defTabSz="1632753" rtl="0" eaLnBrk="1" latinLnBrk="0" hangingPunct="1">
                        <a:defRPr kumimoji="1" sz="3200" kern="1200">
                          <a:solidFill>
                            <a:schemeClr val="dk1"/>
                          </a:solidFill>
                          <a:latin typeface="Arial"/>
                          <a:ea typeface="メイリオ"/>
                        </a:defRPr>
                      </a:lvl2pPr>
                      <a:lvl3pPr marL="1632753" algn="l" defTabSz="1632753" rtl="0" eaLnBrk="1" latinLnBrk="0" hangingPunct="1">
                        <a:defRPr kumimoji="1" sz="3200" kern="1200">
                          <a:solidFill>
                            <a:schemeClr val="dk1"/>
                          </a:solidFill>
                          <a:latin typeface="Arial"/>
                          <a:ea typeface="メイリオ"/>
                        </a:defRPr>
                      </a:lvl3pPr>
                      <a:lvl4pPr marL="2449129" algn="l" defTabSz="1632753" rtl="0" eaLnBrk="1" latinLnBrk="0" hangingPunct="1">
                        <a:defRPr kumimoji="1" sz="3200" kern="1200">
                          <a:solidFill>
                            <a:schemeClr val="dk1"/>
                          </a:solidFill>
                          <a:latin typeface="Arial"/>
                          <a:ea typeface="メイリオ"/>
                        </a:defRPr>
                      </a:lvl4pPr>
                      <a:lvl5pPr marL="3265505" algn="l" defTabSz="1632753" rtl="0" eaLnBrk="1" latinLnBrk="0" hangingPunct="1">
                        <a:defRPr kumimoji="1" sz="3200" kern="1200">
                          <a:solidFill>
                            <a:schemeClr val="dk1"/>
                          </a:solidFill>
                          <a:latin typeface="Arial"/>
                          <a:ea typeface="メイリオ"/>
                        </a:defRPr>
                      </a:lvl5pPr>
                      <a:lvl6pPr marL="4081882" algn="l" defTabSz="1632753" rtl="0" eaLnBrk="1" latinLnBrk="0" hangingPunct="1">
                        <a:defRPr kumimoji="1" sz="3200" kern="1200">
                          <a:solidFill>
                            <a:schemeClr val="dk1"/>
                          </a:solidFill>
                          <a:latin typeface="Arial"/>
                          <a:ea typeface="メイリオ"/>
                        </a:defRPr>
                      </a:lvl6pPr>
                      <a:lvl7pPr marL="4898258" algn="l" defTabSz="1632753" rtl="0" eaLnBrk="1" latinLnBrk="0" hangingPunct="1">
                        <a:defRPr kumimoji="1" sz="3200" kern="1200">
                          <a:solidFill>
                            <a:schemeClr val="dk1"/>
                          </a:solidFill>
                          <a:latin typeface="Arial"/>
                          <a:ea typeface="メイリオ"/>
                        </a:defRPr>
                      </a:lvl7pPr>
                      <a:lvl8pPr marL="5714634" algn="l" defTabSz="1632753" rtl="0" eaLnBrk="1" latinLnBrk="0" hangingPunct="1">
                        <a:defRPr kumimoji="1" sz="3200" kern="1200">
                          <a:solidFill>
                            <a:schemeClr val="dk1"/>
                          </a:solidFill>
                          <a:latin typeface="Arial"/>
                          <a:ea typeface="メイリオ"/>
                        </a:defRPr>
                      </a:lvl8pPr>
                      <a:lvl9pPr marL="6531011" algn="l" defTabSz="1632753" rtl="0" eaLnBrk="1" latinLnBrk="0" hangingPunct="1">
                        <a:defRPr kumimoji="1" sz="3200" kern="1200">
                          <a:solidFill>
                            <a:schemeClr val="dk1"/>
                          </a:solidFill>
                          <a:latin typeface="Arial"/>
                          <a:ea typeface="メイリオ"/>
                        </a:defRPr>
                      </a:lvl9pPr>
                    </a:lstStyle>
                    <a:p>
                      <a:pPr marL="0" marR="0" lvl="0" indent="0" algn="l" defTabSz="1632753" rtl="0" eaLnBrk="1" fontAlgn="ctr" latinLnBrk="0" hangingPunct="1">
                        <a:lnSpc>
                          <a:spcPct val="100000"/>
                        </a:lnSpc>
                        <a:spcBef>
                          <a:spcPts val="0"/>
                        </a:spcBef>
                        <a:spcAft>
                          <a:spcPts val="0"/>
                        </a:spcAft>
                        <a:buClrTx/>
                        <a:buSzTx/>
                        <a:buFontTx/>
                        <a:buNone/>
                        <a:tabLst/>
                        <a:defRPr/>
                      </a:pPr>
                      <a:r>
                        <a:rPr lang="en-US" altLang="ja-JP" sz="2400" b="0" i="0" u="none" strike="noStrike" dirty="0" smtClean="0">
                          <a:solidFill>
                            <a:schemeClr val="bg1"/>
                          </a:solidFill>
                          <a:effectLst/>
                          <a:latin typeface="游ゴシック Medium" panose="020B0500000000000000" pitchFamily="50" charset="-128"/>
                          <a:ea typeface="游ゴシック Medium" panose="020B0500000000000000" pitchFamily="50" charset="-128"/>
                        </a:rPr>
                        <a:t>sc33</a:t>
                      </a:r>
                      <a:endParaRPr lang="en-GB" altLang="ja-JP" sz="2400" b="0" i="0" u="none" strike="noStrike" dirty="0" smtClean="0">
                        <a:solidFill>
                          <a:schemeClr val="bg1"/>
                        </a:solidFill>
                        <a:effectLst/>
                        <a:latin typeface="游ゴシック Medium" panose="020B0500000000000000" pitchFamily="50" charset="-128"/>
                        <a:ea typeface="游ゴシック Medium" panose="020B0500000000000000" pitchFamily="50" charset="-128"/>
                      </a:endParaRPr>
                    </a:p>
                  </a:txBody>
                  <a:tcPr marL="4137" marR="4137" marT="4137" marB="0" anchor="ctr">
                    <a:lnL w="12700" cmpd="sng">
                      <a:solidFill>
                        <a:srgbClr val="4F81BD"/>
                      </a:solidFill>
                    </a:lnL>
                    <a:lnR w="12700" cmpd="sng">
                      <a:solidFill>
                        <a:srgbClr val="4F81BD"/>
                      </a:solidFill>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defTabSz="1632753" rtl="0" eaLnBrk="1" latinLnBrk="0" hangingPunct="1">
                        <a:defRPr kumimoji="1" sz="3200" kern="1200">
                          <a:solidFill>
                            <a:schemeClr val="dk1"/>
                          </a:solidFill>
                          <a:latin typeface="Arial"/>
                          <a:ea typeface="メイリオ"/>
                        </a:defRPr>
                      </a:lvl1pPr>
                      <a:lvl2pPr marL="816376" algn="l" defTabSz="1632753" rtl="0" eaLnBrk="1" latinLnBrk="0" hangingPunct="1">
                        <a:defRPr kumimoji="1" sz="3200" kern="1200">
                          <a:solidFill>
                            <a:schemeClr val="dk1"/>
                          </a:solidFill>
                          <a:latin typeface="Arial"/>
                          <a:ea typeface="メイリオ"/>
                        </a:defRPr>
                      </a:lvl2pPr>
                      <a:lvl3pPr marL="1632753" algn="l" defTabSz="1632753" rtl="0" eaLnBrk="1" latinLnBrk="0" hangingPunct="1">
                        <a:defRPr kumimoji="1" sz="3200" kern="1200">
                          <a:solidFill>
                            <a:schemeClr val="dk1"/>
                          </a:solidFill>
                          <a:latin typeface="Arial"/>
                          <a:ea typeface="メイリオ"/>
                        </a:defRPr>
                      </a:lvl3pPr>
                      <a:lvl4pPr marL="2449129" algn="l" defTabSz="1632753" rtl="0" eaLnBrk="1" latinLnBrk="0" hangingPunct="1">
                        <a:defRPr kumimoji="1" sz="3200" kern="1200">
                          <a:solidFill>
                            <a:schemeClr val="dk1"/>
                          </a:solidFill>
                          <a:latin typeface="Arial"/>
                          <a:ea typeface="メイリオ"/>
                        </a:defRPr>
                      </a:lvl4pPr>
                      <a:lvl5pPr marL="3265505" algn="l" defTabSz="1632753" rtl="0" eaLnBrk="1" latinLnBrk="0" hangingPunct="1">
                        <a:defRPr kumimoji="1" sz="3200" kern="1200">
                          <a:solidFill>
                            <a:schemeClr val="dk1"/>
                          </a:solidFill>
                          <a:latin typeface="Arial"/>
                          <a:ea typeface="メイリオ"/>
                        </a:defRPr>
                      </a:lvl5pPr>
                      <a:lvl6pPr marL="4081882" algn="l" defTabSz="1632753" rtl="0" eaLnBrk="1" latinLnBrk="0" hangingPunct="1">
                        <a:defRPr kumimoji="1" sz="3200" kern="1200">
                          <a:solidFill>
                            <a:schemeClr val="dk1"/>
                          </a:solidFill>
                          <a:latin typeface="Arial"/>
                          <a:ea typeface="メイリオ"/>
                        </a:defRPr>
                      </a:lvl6pPr>
                      <a:lvl7pPr marL="4898258" algn="l" defTabSz="1632753" rtl="0" eaLnBrk="1" latinLnBrk="0" hangingPunct="1">
                        <a:defRPr kumimoji="1" sz="3200" kern="1200">
                          <a:solidFill>
                            <a:schemeClr val="dk1"/>
                          </a:solidFill>
                          <a:latin typeface="Arial"/>
                          <a:ea typeface="メイリオ"/>
                        </a:defRPr>
                      </a:lvl7pPr>
                      <a:lvl8pPr marL="5714634" algn="l" defTabSz="1632753" rtl="0" eaLnBrk="1" latinLnBrk="0" hangingPunct="1">
                        <a:defRPr kumimoji="1" sz="3200" kern="1200">
                          <a:solidFill>
                            <a:schemeClr val="dk1"/>
                          </a:solidFill>
                          <a:latin typeface="Arial"/>
                          <a:ea typeface="メイリオ"/>
                        </a:defRPr>
                      </a:lvl8pPr>
                      <a:lvl9pPr marL="6531011" algn="l" defTabSz="1632753" rtl="0" eaLnBrk="1" latinLnBrk="0" hangingPunct="1">
                        <a:defRPr kumimoji="1" sz="3200" kern="1200">
                          <a:solidFill>
                            <a:schemeClr val="dk1"/>
                          </a:solidFill>
                          <a:latin typeface="Arial"/>
                          <a:ea typeface="メイリオ"/>
                        </a:defRPr>
                      </a:lvl9pPr>
                    </a:lstStyle>
                    <a:p>
                      <a:pPr algn="l" fontAlgn="ctr"/>
                      <a:r>
                        <a:rPr lang="ja-JP" altLang="en-US" sz="2400" u="none" strike="noStrike" dirty="0">
                          <a:solidFill>
                            <a:schemeClr val="bg1"/>
                          </a:solidFill>
                          <a:effectLst/>
                          <a:latin typeface="游ゴシック Medium" panose="020B0500000000000000" pitchFamily="50" charset="-128"/>
                          <a:ea typeface="游ゴシック Medium" panose="020B0500000000000000" pitchFamily="50" charset="-128"/>
                        </a:rPr>
                        <a:t>この</a:t>
                      </a:r>
                      <a:r>
                        <a:rPr lang="ja-JP" altLang="en-US" sz="2400" u="none" strike="noStrike" dirty="0" smtClean="0">
                          <a:solidFill>
                            <a:schemeClr val="bg1"/>
                          </a:solidFill>
                          <a:effectLst/>
                          <a:latin typeface="游ゴシック Medium" panose="020B0500000000000000" pitchFamily="50" charset="-128"/>
                          <a:ea typeface="游ゴシック Medium" panose="020B0500000000000000" pitchFamily="50" charset="-128"/>
                        </a:rPr>
                        <a:t>学校は、お祭りや運動会などの地域の行事にかかわっている。</a:t>
                      </a:r>
                      <a:endParaRPr lang="ja-JP" altLang="en-US" sz="2400" b="0" i="0" u="none" strike="noStrike" dirty="0">
                        <a:solidFill>
                          <a:schemeClr val="bg1"/>
                        </a:solidFill>
                        <a:effectLst/>
                        <a:latin typeface="游ゴシック Medium" panose="020B0500000000000000" pitchFamily="50" charset="-128"/>
                        <a:ea typeface="游ゴシック Medium" panose="020B0500000000000000" pitchFamily="50" charset="-128"/>
                      </a:endParaRPr>
                    </a:p>
                  </a:txBody>
                  <a:tcPr marL="4137" marR="4137" marT="4137" marB="0" anchor="ctr">
                    <a:lnL w="12700" cmpd="sng">
                      <a:solidFill>
                        <a:srgbClr val="4F81BD"/>
                      </a:solidFill>
                    </a:lnL>
                    <a:lnR w="12700" cmpd="sng">
                      <a:solidFill>
                        <a:srgbClr val="4F81BD"/>
                      </a:solidFill>
                    </a:lnR>
                    <a:lnT w="12700" cmpd="sng">
                      <a:solidFill>
                        <a:srgbClr val="4F81BD"/>
                      </a:solid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r>
              <a:tr h="890288">
                <a:tc>
                  <a:txBody>
                    <a:bodyPr/>
                    <a:lstStyle/>
                    <a:p>
                      <a:pPr algn="l" fontAlgn="ctr"/>
                      <a:r>
                        <a:rPr lang="en-US" altLang="ja-JP" sz="2400" b="0" i="0" u="none" strike="noStrike" dirty="0" smtClean="0">
                          <a:solidFill>
                            <a:schemeClr val="bg1"/>
                          </a:solidFill>
                          <a:effectLst/>
                          <a:latin typeface="游ゴシック Medium" panose="020B0500000000000000" pitchFamily="50" charset="-128"/>
                          <a:ea typeface="游ゴシック Medium" panose="020B0500000000000000" pitchFamily="50" charset="-128"/>
                        </a:rPr>
                        <a:t>sc34</a:t>
                      </a:r>
                      <a:endParaRPr lang="en-GB" sz="2400" b="0" i="0" u="none" strike="noStrike" dirty="0">
                        <a:solidFill>
                          <a:schemeClr val="bg1"/>
                        </a:solidFill>
                        <a:effectLst/>
                        <a:latin typeface="游ゴシック Medium" panose="020B0500000000000000" pitchFamily="50" charset="-128"/>
                        <a:ea typeface="游ゴシック Medium" panose="020B0500000000000000" pitchFamily="50" charset="-128"/>
                      </a:endParaRPr>
                    </a:p>
                  </a:txBody>
                  <a:tcPr marL="4137" marR="4137" marT="4137" marB="0" anchor="ctr">
                    <a:lnL w="12700" cmpd="sng">
                      <a:solidFill>
                        <a:srgbClr val="4F81BD"/>
                      </a:solidFill>
                    </a:lnL>
                    <a:lnR w="12700" cap="flat" cmpd="sng" algn="ctr">
                      <a:solidFill>
                        <a:srgbClr val="4F81BD"/>
                      </a:solidFill>
                      <a:prstDash val="solid"/>
                      <a:round/>
                      <a:headEnd type="none" w="med" len="med"/>
                      <a:tailEnd type="none" w="med" len="med"/>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tx1">
                        <a:lumMod val="95000"/>
                      </a:schemeClr>
                    </a:solidFill>
                  </a:tcPr>
                </a:tc>
                <a:tc>
                  <a:txBody>
                    <a:bodyPr/>
                    <a:lstStyle/>
                    <a:p>
                      <a:pPr algn="l" fontAlgn="ctr"/>
                      <a:r>
                        <a:rPr lang="ja-JP" altLang="en-US" sz="2400" b="0" i="0" u="none" strike="noStrike" dirty="0" smtClean="0">
                          <a:solidFill>
                            <a:schemeClr val="bg1"/>
                          </a:solidFill>
                          <a:effectLst/>
                          <a:latin typeface="游ゴシック Medium" panose="020B0500000000000000" pitchFamily="50" charset="-128"/>
                          <a:ea typeface="游ゴシック Medium" panose="020B0500000000000000" pitchFamily="50" charset="-128"/>
                        </a:rPr>
                        <a:t>この学校の保護者や地域の人は、学校行事や</a:t>
                      </a:r>
                      <a:r>
                        <a:rPr lang="en-US" altLang="ja-JP" sz="2400" b="0" i="0" u="none" strike="noStrike" dirty="0" smtClean="0">
                          <a:solidFill>
                            <a:schemeClr val="bg1"/>
                          </a:solidFill>
                          <a:effectLst/>
                          <a:latin typeface="游ゴシック Medium" panose="020B0500000000000000" pitchFamily="50" charset="-128"/>
                          <a:ea typeface="游ゴシック Medium" panose="020B0500000000000000" pitchFamily="50" charset="-128"/>
                        </a:rPr>
                        <a:t>PTA</a:t>
                      </a:r>
                      <a:r>
                        <a:rPr lang="ja-JP" altLang="en-US" sz="2400" b="0" i="0" u="none" strike="noStrike" dirty="0" smtClean="0">
                          <a:solidFill>
                            <a:schemeClr val="bg1"/>
                          </a:solidFill>
                          <a:effectLst/>
                          <a:latin typeface="游ゴシック Medium" panose="020B0500000000000000" pitchFamily="50" charset="-128"/>
                          <a:ea typeface="游ゴシック Medium" panose="020B0500000000000000" pitchFamily="50" charset="-128"/>
                        </a:rPr>
                        <a:t>活動に参加している。</a:t>
                      </a:r>
                      <a:endParaRPr lang="ja-JP" altLang="en-US" sz="2400" b="0" i="0" u="none" strike="noStrike" dirty="0">
                        <a:solidFill>
                          <a:schemeClr val="bg1"/>
                        </a:solidFill>
                        <a:effectLst/>
                        <a:latin typeface="游ゴシック Medium" panose="020B0500000000000000" pitchFamily="50" charset="-128"/>
                        <a:ea typeface="游ゴシック Medium" panose="020B0500000000000000" pitchFamily="50" charset="-128"/>
                      </a:endParaRPr>
                    </a:p>
                  </a:txBody>
                  <a:tcPr marL="4137" marR="4137" marT="4137" marB="0" anchor="ctr">
                    <a:lnL w="12700" cap="flat" cmpd="sng" algn="ctr">
                      <a:solidFill>
                        <a:srgbClr val="4F81BD"/>
                      </a:solidFill>
                      <a:prstDash val="solid"/>
                      <a:round/>
                      <a:headEnd type="none" w="med" len="med"/>
                      <a:tailEnd type="none" w="med" len="med"/>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chemeClr val="tx1">
                        <a:lumMod val="95000"/>
                      </a:schemeClr>
                    </a:solidFill>
                  </a:tcPr>
                </a:tc>
              </a:tr>
            </a:tbl>
          </a:graphicData>
        </a:graphic>
      </p:graphicFrame>
      <p:sp>
        <p:nvSpPr>
          <p:cNvPr id="8" name="正方形/長方形 7"/>
          <p:cNvSpPr/>
          <p:nvPr/>
        </p:nvSpPr>
        <p:spPr>
          <a:xfrm>
            <a:off x="10534413" y="3205968"/>
            <a:ext cx="4265911" cy="523220"/>
          </a:xfrm>
          <a:prstGeom prst="rect">
            <a:avLst/>
          </a:prstGeom>
        </p:spPr>
        <p:txBody>
          <a:bodyPr wrap="none">
            <a:spAutoFit/>
          </a:bodyPr>
          <a:lstStyle/>
          <a:p>
            <a:r>
              <a:rPr lang="en-US" altLang="ja-JP" sz="2800" dirty="0" smtClean="0">
                <a:latin typeface="Courier New" panose="02070309020205020404" pitchFamily="49" charset="0"/>
                <a:cs typeface="Courier New" panose="02070309020205020404" pitchFamily="49" charset="0"/>
              </a:rPr>
              <a:t>.</a:t>
            </a:r>
            <a:r>
              <a:rPr lang="en-GB" altLang="ja-JP" sz="2800" dirty="0" err="1" smtClean="0">
                <a:latin typeface="Courier New" panose="02070309020205020404" pitchFamily="49" charset="0"/>
                <a:cs typeface="Courier New" panose="02070309020205020404" pitchFamily="49" charset="0"/>
              </a:rPr>
              <a:t>irtgraph</a:t>
            </a:r>
            <a:r>
              <a:rPr lang="en-GB" altLang="ja-JP" sz="2800" dirty="0" smtClean="0">
                <a:latin typeface="Courier New" panose="02070309020205020404" pitchFamily="49" charset="0"/>
                <a:cs typeface="Courier New" panose="02070309020205020404" pitchFamily="49" charset="0"/>
              </a:rPr>
              <a:t> </a:t>
            </a:r>
            <a:r>
              <a:rPr lang="en-US" altLang="ja-JP" sz="2800" dirty="0" err="1" smtClean="0">
                <a:latin typeface="Courier New" panose="02070309020205020404" pitchFamily="49" charset="0"/>
                <a:cs typeface="Courier New" panose="02070309020205020404" pitchFamily="49" charset="0"/>
              </a:rPr>
              <a:t>iif</a:t>
            </a:r>
            <a:r>
              <a:rPr lang="en-GB" altLang="ja-JP" sz="2800" dirty="0" smtClean="0">
                <a:latin typeface="Courier New" panose="02070309020205020404" pitchFamily="49" charset="0"/>
                <a:cs typeface="Courier New" panose="02070309020205020404" pitchFamily="49" charset="0"/>
              </a:rPr>
              <a:t> sc1 …</a:t>
            </a:r>
            <a:endParaRPr lang="ja-JP" altLang="en-US" sz="28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15" y="3161546"/>
            <a:ext cx="9346397" cy="6577765"/>
          </a:xfrm>
          <a:prstGeom prst="rect">
            <a:avLst/>
          </a:prstGeom>
        </p:spPr>
      </p:pic>
    </p:spTree>
    <p:extLst>
      <p:ext uri="{BB962C8B-B14F-4D97-AF65-F5344CB8AC3E}">
        <p14:creationId xmlns:p14="http://schemas.microsoft.com/office/powerpoint/2010/main" val="3870015894"/>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Test information functions</a:t>
            </a:r>
            <a:endParaRPr kumimoji="1" lang="ja-JP" altLang="en-US" dirty="0"/>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34</a:t>
            </a:fld>
            <a:endParaRPr kumimoji="0" lang="en-US"/>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sp>
        <p:nvSpPr>
          <p:cNvPr id="3" name="正方形/長方形 2"/>
          <p:cNvSpPr/>
          <p:nvPr/>
        </p:nvSpPr>
        <p:spPr>
          <a:xfrm>
            <a:off x="10799859" y="3189885"/>
            <a:ext cx="4134465" cy="584775"/>
          </a:xfrm>
          <a:prstGeom prst="rect">
            <a:avLst/>
          </a:prstGeom>
        </p:spPr>
        <p:txBody>
          <a:bodyPr wrap="none">
            <a:spAutoFit/>
          </a:bodyPr>
          <a:lstStyle/>
          <a:p>
            <a:r>
              <a:rPr lang="en-GB" altLang="ja-JP" b="1" dirty="0" err="1">
                <a:latin typeface="Courier New" panose="02070309020205020404" pitchFamily="49" charset="0"/>
                <a:cs typeface="Courier New" panose="02070309020205020404" pitchFamily="49" charset="0"/>
              </a:rPr>
              <a:t>irtgraph</a:t>
            </a:r>
            <a:r>
              <a:rPr lang="en-GB" altLang="ja-JP" b="1" dirty="0">
                <a:latin typeface="Courier New" panose="02070309020205020404" pitchFamily="49" charset="0"/>
                <a:cs typeface="Courier New" panose="02070309020205020404" pitchFamily="49" charset="0"/>
              </a:rPr>
              <a:t> </a:t>
            </a:r>
            <a:r>
              <a:rPr lang="en-GB" altLang="ja-JP" b="1" dirty="0" err="1">
                <a:latin typeface="Courier New" panose="02070309020205020404" pitchFamily="49" charset="0"/>
                <a:cs typeface="Courier New" panose="02070309020205020404" pitchFamily="49" charset="0"/>
              </a:rPr>
              <a:t>tif</a:t>
            </a:r>
            <a:r>
              <a:rPr lang="en-GB" altLang="ja-JP" b="1" dirty="0">
                <a:latin typeface="Courier New" panose="02070309020205020404" pitchFamily="49" charset="0"/>
                <a:cs typeface="Courier New" panose="02070309020205020404" pitchFamily="49" charset="0"/>
              </a:rPr>
              <a:t> ,se</a:t>
            </a:r>
            <a:endParaRPr lang="ja-JP" altLang="en-US" b="1" dirty="0">
              <a:latin typeface="Courier New" panose="02070309020205020404" pitchFamily="49" charset="0"/>
              <a:cs typeface="Courier New" panose="02070309020205020404" pitchFamily="49" charset="0"/>
            </a:endParaRPr>
          </a:p>
        </p:txBody>
      </p:sp>
      <p:pic>
        <p:nvPicPr>
          <p:cNvPr id="6" name="図 5"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91" y="3189885"/>
            <a:ext cx="9556248" cy="6823271"/>
          </a:xfrm>
          <a:prstGeom prst="rect">
            <a:avLst/>
          </a:prstGeom>
        </p:spPr>
      </p:pic>
    </p:spTree>
    <p:extLst>
      <p:ext uri="{BB962C8B-B14F-4D97-AF65-F5344CB8AC3E}">
        <p14:creationId xmlns:p14="http://schemas.microsoft.com/office/powerpoint/2010/main" val="1793923725"/>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311055" y="1984911"/>
            <a:ext cx="15250415" cy="6477310"/>
            <a:chOff x="311055" y="1984911"/>
            <a:chExt cx="15250415" cy="6477310"/>
          </a:xfrm>
        </p:grpSpPr>
        <p:pic>
          <p:nvPicPr>
            <p:cNvPr id="17" name="図 16"/>
            <p:cNvPicPr>
              <a:picLocks noChangeAspect="1"/>
            </p:cNvPicPr>
            <p:nvPr/>
          </p:nvPicPr>
          <p:blipFill>
            <a:blip r:embed="rId3"/>
            <a:stretch>
              <a:fillRect/>
            </a:stretch>
          </p:blipFill>
          <p:spPr>
            <a:xfrm rot="19908251">
              <a:off x="8979695" y="1984911"/>
              <a:ext cx="6581775" cy="1800225"/>
            </a:xfrm>
            <a:prstGeom prst="rect">
              <a:avLst/>
            </a:prstGeom>
          </p:spPr>
        </p:pic>
        <p:pic>
          <p:nvPicPr>
            <p:cNvPr id="16" name="図 15"/>
            <p:cNvPicPr>
              <a:picLocks noChangeAspect="1"/>
            </p:cNvPicPr>
            <p:nvPr/>
          </p:nvPicPr>
          <p:blipFill>
            <a:blip r:embed="rId3"/>
            <a:stretch>
              <a:fillRect/>
            </a:stretch>
          </p:blipFill>
          <p:spPr>
            <a:xfrm rot="19908251">
              <a:off x="5654019" y="3786924"/>
              <a:ext cx="6581775" cy="1800225"/>
            </a:xfrm>
            <a:prstGeom prst="rect">
              <a:avLst/>
            </a:prstGeom>
          </p:spPr>
        </p:pic>
        <p:grpSp>
          <p:nvGrpSpPr>
            <p:cNvPr id="15" name="グループ化 14"/>
            <p:cNvGrpSpPr/>
            <p:nvPr/>
          </p:nvGrpSpPr>
          <p:grpSpPr>
            <a:xfrm>
              <a:off x="311055" y="3688181"/>
              <a:ext cx="9290018" cy="4774040"/>
              <a:chOff x="311055" y="3688181"/>
              <a:chExt cx="9290018" cy="4774040"/>
            </a:xfrm>
          </p:grpSpPr>
          <p:pic>
            <p:nvPicPr>
              <p:cNvPr id="6" name="図 5"/>
              <p:cNvPicPr>
                <a:picLocks noChangeAspect="1"/>
              </p:cNvPicPr>
              <p:nvPr/>
            </p:nvPicPr>
            <p:blipFill>
              <a:blip r:embed="rId3"/>
              <a:stretch>
                <a:fillRect/>
              </a:stretch>
            </p:blipFill>
            <p:spPr>
              <a:xfrm rot="19908251">
                <a:off x="311055" y="6661996"/>
                <a:ext cx="6581775" cy="1800225"/>
              </a:xfrm>
              <a:prstGeom prst="rect">
                <a:avLst/>
              </a:prstGeom>
            </p:spPr>
          </p:pic>
          <p:pic>
            <p:nvPicPr>
              <p:cNvPr id="13" name="図 12" descr="画面の領域"/>
              <p:cNvPicPr>
                <a:picLocks noChangeAspect="1"/>
              </p:cNvPicPr>
              <p:nvPr/>
            </p:nvPicPr>
            <p:blipFill rotWithShape="1">
              <a:blip r:embed="rId4">
                <a:extLst>
                  <a:ext uri="{28A0092B-C50C-407E-A947-70E740481C1C}">
                    <a14:useLocalDpi xmlns:a14="http://schemas.microsoft.com/office/drawing/2010/main" val="0"/>
                  </a:ext>
                </a:extLst>
              </a:blip>
              <a:srcRect l="47761" b="13671"/>
              <a:stretch/>
            </p:blipFill>
            <p:spPr>
              <a:xfrm rot="691906">
                <a:off x="5032076" y="5944997"/>
                <a:ext cx="1156651" cy="1370971"/>
              </a:xfrm>
              <a:prstGeom prst="rect">
                <a:avLst/>
              </a:prstGeom>
            </p:spPr>
          </p:pic>
          <p:pic>
            <p:nvPicPr>
              <p:cNvPr id="14" name="図 13" descr="画面の領域"/>
              <p:cNvPicPr>
                <a:picLocks noChangeAspect="1"/>
              </p:cNvPicPr>
              <p:nvPr/>
            </p:nvPicPr>
            <p:blipFill rotWithShape="1">
              <a:blip r:embed="rId4">
                <a:extLst>
                  <a:ext uri="{28A0092B-C50C-407E-A947-70E740481C1C}">
                    <a14:useLocalDpi xmlns:a14="http://schemas.microsoft.com/office/drawing/2010/main" val="0"/>
                  </a:ext>
                </a:extLst>
              </a:blip>
              <a:srcRect t="1" r="50682" b="-5522"/>
              <a:stretch/>
            </p:blipFill>
            <p:spPr>
              <a:xfrm rot="691906">
                <a:off x="8509095" y="3688181"/>
                <a:ext cx="1091978" cy="1675771"/>
              </a:xfrm>
              <a:prstGeom prst="rect">
                <a:avLst/>
              </a:prstGeom>
            </p:spPr>
          </p:pic>
        </p:grpSp>
      </p:grpSp>
      <p:sp>
        <p:nvSpPr>
          <p:cNvPr id="31" name="正方形/長方形 30"/>
          <p:cNvSpPr/>
          <p:nvPr/>
        </p:nvSpPr>
        <p:spPr>
          <a:xfrm>
            <a:off x="2801601" y="8071287"/>
            <a:ext cx="5030685" cy="199627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latin typeface="游ゴシック Medium" panose="020B0500000000000000" pitchFamily="50" charset="-128"/>
                <a:ea typeface="游ゴシック Medium" panose="020B0500000000000000" pitchFamily="50" charset="-128"/>
              </a:rPr>
              <a:t>本日のメニュー</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4" name="スライド番号プレースホルダー 3"/>
          <p:cNvSpPr>
            <a:spLocks noGrp="1"/>
          </p:cNvSpPr>
          <p:nvPr>
            <p:ph type="sldNum" sz="quarter" idx="12"/>
          </p:nvPr>
        </p:nvSpPr>
        <p:spPr/>
        <p:txBody>
          <a:bodyPr>
            <a:normAutofit/>
          </a:bodyPr>
          <a:lstStyle/>
          <a:p>
            <a:pPr eaLnBrk="1" latinLnBrk="0" hangingPunct="1"/>
            <a:fld id="{D2E57653-3E58-4892-A7ED-712530ACC680}" type="slidenum">
              <a:rPr kumimoji="0" lang="en-US" smtClean="0"/>
              <a:pPr eaLnBrk="1" latinLnBrk="0" hangingPunct="1"/>
              <a:t>35</a:t>
            </a:fld>
            <a:endParaRPr kumimoji="0" lang="en-US"/>
          </a:p>
        </p:txBody>
      </p:sp>
      <p:sp>
        <p:nvSpPr>
          <p:cNvPr id="19" name="正方形/長方形 18"/>
          <p:cNvSpPr/>
          <p:nvPr/>
        </p:nvSpPr>
        <p:spPr>
          <a:xfrm>
            <a:off x="1011784" y="4013556"/>
            <a:ext cx="5030685" cy="199627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0" name="テキスト プレースホルダー 13"/>
          <p:cNvSpPr txBox="1">
            <a:spLocks/>
          </p:cNvSpPr>
          <p:nvPr/>
        </p:nvSpPr>
        <p:spPr>
          <a:xfrm>
            <a:off x="1136421" y="4290745"/>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２．本研究の目的</a:t>
            </a:r>
            <a:endParaRPr lang="ja-JP" altLang="en-US" b="1"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21" name="テキスト プレースホルダー 14"/>
          <p:cNvSpPr txBox="1">
            <a:spLocks/>
          </p:cNvSpPr>
          <p:nvPr/>
        </p:nvSpPr>
        <p:spPr>
          <a:xfrm>
            <a:off x="1136421" y="5082149"/>
            <a:ext cx="4906048" cy="1048800"/>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学校風土尺度の開発と信頼性・妥当性の確認</a:t>
            </a:r>
            <a:endParaRPr lang="en-US"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22" name="正方形/長方形 21"/>
          <p:cNvSpPr/>
          <p:nvPr/>
        </p:nvSpPr>
        <p:spPr>
          <a:xfrm>
            <a:off x="7665498" y="5489180"/>
            <a:ext cx="5030685" cy="199627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4" name="正方形/長方形 23"/>
          <p:cNvSpPr/>
          <p:nvPr/>
        </p:nvSpPr>
        <p:spPr>
          <a:xfrm>
            <a:off x="12539093" y="3216916"/>
            <a:ext cx="5030685" cy="199627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5" name="テキスト プレースホルダー 17"/>
          <p:cNvSpPr txBox="1">
            <a:spLocks/>
          </p:cNvSpPr>
          <p:nvPr/>
        </p:nvSpPr>
        <p:spPr>
          <a:xfrm>
            <a:off x="3058051" y="8485526"/>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１．項目反応理論とは</a:t>
            </a:r>
            <a:endParaRPr lang="ja-JP" altLang="en-US" b="1"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26" name="テキスト プレースホルダー 18"/>
          <p:cNvSpPr txBox="1">
            <a:spLocks/>
          </p:cNvSpPr>
          <p:nvPr/>
        </p:nvSpPr>
        <p:spPr>
          <a:xfrm>
            <a:off x="3058051" y="9252233"/>
            <a:ext cx="4906048" cy="687297"/>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仮定とモデルの紹介</a:t>
            </a:r>
            <a:endParaRPr lang="en-US"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27" name="テキスト プレースホルダー 15"/>
          <p:cNvSpPr txBox="1">
            <a:spLocks/>
          </p:cNvSpPr>
          <p:nvPr/>
        </p:nvSpPr>
        <p:spPr>
          <a:xfrm>
            <a:off x="7851806" y="5696584"/>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３．解析と結果</a:t>
            </a:r>
            <a:endParaRPr lang="ja-JP" altLang="en-US" b="1"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28" name="テキスト プレースホルダー 16"/>
          <p:cNvSpPr txBox="1">
            <a:spLocks/>
          </p:cNvSpPr>
          <p:nvPr/>
        </p:nvSpPr>
        <p:spPr>
          <a:xfrm>
            <a:off x="7851806" y="6389641"/>
            <a:ext cx="4906048" cy="970905"/>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US" altLang="ja-JP"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Stata</a:t>
            </a:r>
            <a:r>
              <a:rPr lang="ja-JP" altLang="en-US" dirty="0" smtClean="0">
                <a:solidFill>
                  <a:schemeClr val="bg1">
                    <a:lumMod val="50000"/>
                    <a:lumOff val="50000"/>
                  </a:schemeClr>
                </a:solidFill>
                <a:effectLst/>
                <a:latin typeface="游ゴシック Medium" panose="020B0500000000000000" pitchFamily="50" charset="-128"/>
                <a:ea typeface="游ゴシック Medium" panose="020B0500000000000000" pitchFamily="50" charset="-128"/>
              </a:rPr>
              <a:t>を用いたモデルの推定とその結果について</a:t>
            </a:r>
            <a:endParaRPr lang="en-US" dirty="0">
              <a:solidFill>
                <a:schemeClr val="bg1">
                  <a:lumMod val="50000"/>
                  <a:lumOff val="50000"/>
                </a:schemeClr>
              </a:solidFill>
              <a:effectLst/>
              <a:latin typeface="游ゴシック Medium" panose="020B0500000000000000" pitchFamily="50" charset="-128"/>
              <a:ea typeface="游ゴシック Medium" panose="020B0500000000000000" pitchFamily="50" charset="-128"/>
            </a:endParaRPr>
          </a:p>
        </p:txBody>
      </p:sp>
      <p:sp>
        <p:nvSpPr>
          <p:cNvPr id="29" name="テキスト プレースホルダー 19"/>
          <p:cNvSpPr txBox="1">
            <a:spLocks/>
          </p:cNvSpPr>
          <p:nvPr/>
        </p:nvSpPr>
        <p:spPr>
          <a:xfrm>
            <a:off x="12696183" y="3437102"/>
            <a:ext cx="4906048" cy="766708"/>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en-US" b="1" dirty="0" smtClean="0">
                <a:solidFill>
                  <a:schemeClr val="bg1">
                    <a:lumMod val="85000"/>
                    <a:lumOff val="15000"/>
                  </a:schemeClr>
                </a:solidFill>
                <a:effectLst/>
                <a:latin typeface="游ゴシック Medium" panose="020B0500000000000000" pitchFamily="50" charset="-128"/>
                <a:ea typeface="游ゴシック Medium" panose="020B0500000000000000" pitchFamily="50" charset="-128"/>
              </a:rPr>
              <a:t>４．</a:t>
            </a:r>
            <a:r>
              <a:rPr lang="en-US" altLang="ja-JP" b="1" dirty="0" smtClean="0">
                <a:solidFill>
                  <a:schemeClr val="bg1">
                    <a:lumMod val="85000"/>
                    <a:lumOff val="15000"/>
                  </a:schemeClr>
                </a:solidFill>
                <a:effectLst/>
                <a:latin typeface="游ゴシック Medium" panose="020B0500000000000000" pitchFamily="50" charset="-128"/>
                <a:ea typeface="游ゴシック Medium" panose="020B0500000000000000" pitchFamily="50" charset="-128"/>
              </a:rPr>
              <a:t>DIF</a:t>
            </a:r>
            <a:endParaRPr lang="ja-JP" altLang="en-US" b="1" dirty="0">
              <a:solidFill>
                <a:schemeClr val="bg1">
                  <a:lumMod val="85000"/>
                  <a:lumOff val="15000"/>
                </a:schemeClr>
              </a:solidFill>
              <a:effectLst/>
              <a:latin typeface="游ゴシック Medium" panose="020B0500000000000000" pitchFamily="50" charset="-128"/>
              <a:ea typeface="游ゴシック Medium" panose="020B0500000000000000" pitchFamily="50" charset="-128"/>
            </a:endParaRPr>
          </a:p>
        </p:txBody>
      </p:sp>
      <p:sp>
        <p:nvSpPr>
          <p:cNvPr id="30" name="テキスト プレースホルダー 20"/>
          <p:cNvSpPr txBox="1">
            <a:spLocks/>
          </p:cNvSpPr>
          <p:nvPr/>
        </p:nvSpPr>
        <p:spPr>
          <a:xfrm>
            <a:off x="12757854" y="3883546"/>
            <a:ext cx="4906048" cy="1212476"/>
          </a:xfrm>
          <a:prstGeom prst="rect">
            <a:avLst/>
          </a:prstGeom>
        </p:spPr>
        <p:txBody>
          <a:bodyPr/>
          <a:lstStyle>
            <a:lvl1pPr marL="342877" indent="-342877" algn="l" defTabSz="1371509" rtl="0" eaLnBrk="1" latinLnBrk="0" hangingPunct="1">
              <a:lnSpc>
                <a:spcPct val="90000"/>
              </a:lnSpc>
              <a:spcBef>
                <a:spcPts val="1500"/>
              </a:spcBef>
              <a:buFont typeface="Arial" panose="020B0604020202020204" pitchFamily="34" charset="0"/>
              <a:buChar char="•"/>
              <a:defRPr kumimoji="1" sz="3000" kern="1200">
                <a:solidFill>
                  <a:schemeClr val="tx1"/>
                </a:solidFill>
                <a:effectLst>
                  <a:outerShdw blurRad="228600" algn="ctr" rotWithShape="0">
                    <a:prstClr val="black">
                      <a:alpha val="53000"/>
                    </a:prstClr>
                  </a:outerShdw>
                </a:effectLst>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kumimoji="1" sz="2700" kern="1200">
                <a:solidFill>
                  <a:schemeClr val="tx1"/>
                </a:solidFill>
                <a:effectLst>
                  <a:outerShdw blurRad="228600" algn="ctr" rotWithShape="0">
                    <a:prstClr val="black">
                      <a:alpha val="53000"/>
                    </a:prstClr>
                  </a:outerShdw>
                </a:effectLst>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kumimoji="1" sz="2400" kern="1200">
                <a:solidFill>
                  <a:schemeClr val="tx1"/>
                </a:solidFill>
                <a:effectLst>
                  <a:outerShdw blurRad="228600" algn="ctr" rotWithShape="0">
                    <a:prstClr val="black">
                      <a:alpha val="53000"/>
                    </a:prstClr>
                  </a:outerShdw>
                </a:effectLst>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effectLst>
                  <a:outerShdw blurRad="228600" algn="ctr" rotWithShape="0">
                    <a:prstClr val="black">
                      <a:alpha val="53000"/>
                    </a:prstClr>
                  </a:outerShdw>
                </a:effectLst>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en-US" altLang="ja-JP" dirty="0" smtClean="0">
                <a:solidFill>
                  <a:schemeClr val="bg1">
                    <a:lumMod val="85000"/>
                    <a:lumOff val="15000"/>
                  </a:schemeClr>
                </a:solidFill>
                <a:effectLst/>
                <a:latin typeface="游ゴシック Medium" panose="020B0500000000000000" pitchFamily="50" charset="-128"/>
                <a:ea typeface="游ゴシック Medium" panose="020B0500000000000000" pitchFamily="50" charset="-128"/>
              </a:rPr>
              <a:t>Stata</a:t>
            </a:r>
            <a:r>
              <a:rPr lang="ja-JP" altLang="en-US" dirty="0" smtClean="0">
                <a:solidFill>
                  <a:schemeClr val="bg1">
                    <a:lumMod val="85000"/>
                    <a:lumOff val="15000"/>
                  </a:schemeClr>
                </a:solidFill>
                <a:effectLst/>
                <a:latin typeface="游ゴシック Medium" panose="020B0500000000000000" pitchFamily="50" charset="-128"/>
                <a:ea typeface="游ゴシック Medium" panose="020B0500000000000000" pitchFamily="50" charset="-128"/>
              </a:rPr>
              <a:t>による</a:t>
            </a:r>
            <a:r>
              <a:rPr lang="en-US" altLang="ja-JP" dirty="0" smtClean="0">
                <a:solidFill>
                  <a:schemeClr val="bg1">
                    <a:lumMod val="85000"/>
                    <a:lumOff val="15000"/>
                  </a:schemeClr>
                </a:solidFill>
                <a:effectLst/>
                <a:latin typeface="游ゴシック Medium" panose="020B0500000000000000" pitchFamily="50" charset="-128"/>
                <a:ea typeface="游ゴシック Medium" panose="020B0500000000000000" pitchFamily="50" charset="-128"/>
              </a:rPr>
              <a:t>differential item functioning</a:t>
            </a:r>
            <a:r>
              <a:rPr lang="ja-JP" altLang="en-US" dirty="0" smtClean="0">
                <a:solidFill>
                  <a:schemeClr val="bg1">
                    <a:lumMod val="85000"/>
                    <a:lumOff val="15000"/>
                  </a:schemeClr>
                </a:solidFill>
                <a:effectLst/>
                <a:latin typeface="游ゴシック Medium" panose="020B0500000000000000" pitchFamily="50" charset="-128"/>
                <a:ea typeface="游ゴシック Medium" panose="020B0500000000000000" pitchFamily="50" charset="-128"/>
              </a:rPr>
              <a:t>（差違項目機能）</a:t>
            </a:r>
            <a:endParaRPr lang="en-US" dirty="0">
              <a:solidFill>
                <a:schemeClr val="bg1">
                  <a:lumMod val="85000"/>
                  <a:lumOff val="15000"/>
                </a:schemeClr>
              </a:solidFill>
              <a:effectLst/>
              <a:latin typeface="游ゴシック Medium" panose="020B0500000000000000" pitchFamily="50" charset="-128"/>
              <a:ea typeface="游ゴシック Medium" panose="020B0500000000000000" pitchFamily="50" charset="-128"/>
            </a:endParaRPr>
          </a:p>
        </p:txBody>
      </p:sp>
      <p:sp>
        <p:nvSpPr>
          <p:cNvPr id="5" name="Footer Placeholder 4"/>
          <p:cNvSpPr>
            <a:spLocks noGrp="1"/>
          </p:cNvSpPr>
          <p:nvPr>
            <p:ph type="ftr" sz="quarter" idx="11"/>
          </p:nvPr>
        </p:nvSpPr>
        <p:spPr/>
        <p:txBody>
          <a:bodyPr/>
          <a:lstStyle/>
          <a:p>
            <a:r>
              <a:rPr kumimoji="0" lang="en-US" smtClean="0"/>
              <a:t>Copyright © Tomoko Nishimura</a:t>
            </a:r>
            <a:endParaRPr kumimoji="0" lang="en-US"/>
          </a:p>
        </p:txBody>
      </p:sp>
      <p:pic>
        <p:nvPicPr>
          <p:cNvPr id="32" name="図 31" descr="画面の領域"/>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47761" b="13671"/>
          <a:stretch/>
        </p:blipFill>
        <p:spPr>
          <a:xfrm rot="691906">
            <a:off x="11982520" y="2218548"/>
            <a:ext cx="1156651" cy="1370971"/>
          </a:xfrm>
          <a:prstGeom prst="rect">
            <a:avLst/>
          </a:prstGeom>
        </p:spPr>
      </p:pic>
      <p:pic>
        <p:nvPicPr>
          <p:cNvPr id="33" name="図 32" descr="画面の領域"/>
          <p:cNvPicPr>
            <a:picLocks noChangeAspect="1"/>
          </p:cNvPicPr>
          <p:nvPr/>
        </p:nvPicPr>
        <p:blipFill rotWithShape="1">
          <a:blip r:embed="rId4">
            <a:extLst>
              <a:ext uri="{28A0092B-C50C-407E-A947-70E740481C1C}">
                <a14:useLocalDpi xmlns:a14="http://schemas.microsoft.com/office/drawing/2010/main" val="0"/>
              </a:ext>
            </a:extLst>
          </a:blip>
          <a:srcRect t="1" r="50682" b="-5522"/>
          <a:stretch/>
        </p:blipFill>
        <p:spPr>
          <a:xfrm rot="691906">
            <a:off x="1809592" y="7277106"/>
            <a:ext cx="1091978" cy="1675771"/>
          </a:xfrm>
          <a:prstGeom prst="rect">
            <a:avLst/>
          </a:prstGeom>
        </p:spPr>
      </p:pic>
    </p:spTree>
    <p:extLst>
      <p:ext uri="{BB962C8B-B14F-4D97-AF65-F5344CB8AC3E}">
        <p14:creationId xmlns:p14="http://schemas.microsoft.com/office/powerpoint/2010/main" val="476837164"/>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Differential</a:t>
            </a:r>
            <a:r>
              <a:rPr kumimoji="1" lang="ja-JP" altLang="en-US" dirty="0" smtClean="0"/>
              <a:t> </a:t>
            </a:r>
            <a:r>
              <a:rPr kumimoji="1" lang="en-US" altLang="ja-JP" dirty="0" smtClean="0"/>
              <a:t>Item</a:t>
            </a:r>
            <a:r>
              <a:rPr kumimoji="1" lang="ja-JP" altLang="en-US" dirty="0" smtClean="0"/>
              <a:t> </a:t>
            </a:r>
            <a:r>
              <a:rPr kumimoji="1" lang="en-US" altLang="ja-JP" dirty="0" smtClean="0"/>
              <a:t>Functioning (DIF)</a:t>
            </a:r>
            <a:endParaRPr kumimoji="1" lang="ja-JP" altLang="en-US" dirty="0"/>
          </a:p>
        </p:txBody>
      </p:sp>
      <p:pic>
        <p:nvPicPr>
          <p:cNvPr id="6" name="コンテンツ プレースホルダー 5"/>
          <p:cNvPicPr>
            <a:picLocks noGrp="1" noChangeAspect="1"/>
          </p:cNvPicPr>
          <p:nvPr>
            <p:ph idx="1"/>
          </p:nvPr>
        </p:nvPicPr>
        <p:blipFill rotWithShape="1">
          <a:blip r:embed="rId3"/>
          <a:srcRect l="7783" t="5853" r="51273" b="6105"/>
          <a:stretch/>
        </p:blipFill>
        <p:spPr>
          <a:xfrm>
            <a:off x="1020394" y="3449572"/>
            <a:ext cx="4252686" cy="3976914"/>
          </a:xfrm>
          <a:prstGeom prst="rect">
            <a:avLst/>
          </a:prstGeom>
        </p:spPr>
      </p:pic>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36</a:t>
            </a:fld>
            <a:endParaRPr kumimoji="0" lang="en-US"/>
          </a:p>
        </p:txBody>
      </p:sp>
      <p:pic>
        <p:nvPicPr>
          <p:cNvPr id="7" name="図 6"/>
          <p:cNvPicPr>
            <a:picLocks noChangeAspect="1"/>
          </p:cNvPicPr>
          <p:nvPr/>
        </p:nvPicPr>
        <p:blipFill rotWithShape="1">
          <a:blip r:embed="rId3"/>
          <a:srcRect l="57142" t="6424" r="2644" b="6178"/>
          <a:stretch/>
        </p:blipFill>
        <p:spPr>
          <a:xfrm>
            <a:off x="5577880" y="3449572"/>
            <a:ext cx="4176848" cy="3947886"/>
          </a:xfrm>
          <a:prstGeom prst="rect">
            <a:avLst/>
          </a:prstGeom>
        </p:spPr>
      </p:pic>
      <p:sp>
        <p:nvSpPr>
          <p:cNvPr id="8" name="正方形/長方形 7"/>
          <p:cNvSpPr/>
          <p:nvPr/>
        </p:nvSpPr>
        <p:spPr>
          <a:xfrm>
            <a:off x="10059528" y="3449572"/>
            <a:ext cx="7743059" cy="4031873"/>
          </a:xfrm>
          <a:prstGeom prst="rect">
            <a:avLst/>
          </a:prstGeom>
        </p:spPr>
        <p:txBody>
          <a:bodyPr wrap="square">
            <a:spAutoFit/>
          </a:bodyPr>
          <a:lstStyle/>
          <a:p>
            <a:r>
              <a:rPr lang="ja-JP" altLang="en-US" dirty="0" smtClean="0">
                <a:latin typeface="游ゴシック Medium" panose="020B0500000000000000" pitchFamily="50" charset="-128"/>
                <a:ea typeface="游ゴシック Medium" panose="020B0500000000000000" pitchFamily="50" charset="-128"/>
              </a:rPr>
              <a:t>特異項目機能</a:t>
            </a:r>
            <a:endParaRPr lang="en-US" altLang="ja-JP" dirty="0" smtClean="0">
              <a:latin typeface="游ゴシック Medium" panose="020B0500000000000000" pitchFamily="50" charset="-128"/>
              <a:ea typeface="游ゴシック Medium" panose="020B0500000000000000" pitchFamily="50" charset="-128"/>
            </a:endParaRPr>
          </a:p>
          <a:p>
            <a:r>
              <a:rPr lang="ja-JP" altLang="en-US" dirty="0" smtClean="0">
                <a:latin typeface="游ゴシック Medium" panose="020B0500000000000000" pitchFamily="50" charset="-128"/>
                <a:ea typeface="游ゴシック Medium" panose="020B0500000000000000" pitchFamily="50" charset="-128"/>
              </a:rPr>
              <a:t>ある</a:t>
            </a:r>
            <a:r>
              <a:rPr lang="ja-JP" altLang="en-US" dirty="0">
                <a:latin typeface="游ゴシック Medium" panose="020B0500000000000000" pitchFamily="50" charset="-128"/>
                <a:ea typeface="游ゴシック Medium" panose="020B0500000000000000" pitchFamily="50" charset="-128"/>
              </a:rPr>
              <a:t>項目に対する反応について、性別や年齢、人種などによる違いを検出する</a:t>
            </a:r>
            <a:r>
              <a:rPr lang="ja-JP" altLang="en-US" dirty="0" smtClean="0">
                <a:latin typeface="游ゴシック Medium" panose="020B0500000000000000" pitchFamily="50" charset="-128"/>
                <a:ea typeface="游ゴシック Medium" panose="020B0500000000000000" pitchFamily="50" charset="-128"/>
              </a:rPr>
              <a:t>方法</a:t>
            </a:r>
            <a:endParaRPr lang="en-US" altLang="ja-JP" dirty="0" smtClean="0">
              <a:latin typeface="游ゴシック Medium" panose="020B0500000000000000" pitchFamily="50" charset="-128"/>
              <a:ea typeface="游ゴシック Medium" panose="020B0500000000000000" pitchFamily="50" charset="-128"/>
            </a:endParaRPr>
          </a:p>
          <a:p>
            <a:r>
              <a:rPr lang="en-US" altLang="ja-JP" dirty="0" smtClean="0">
                <a:latin typeface="游ゴシック Medium" panose="020B0500000000000000" pitchFamily="50" charset="-128"/>
                <a:ea typeface="游ゴシック Medium" panose="020B0500000000000000" pitchFamily="50" charset="-128"/>
              </a:rPr>
              <a:t>Uniform</a:t>
            </a:r>
            <a:r>
              <a:rPr lang="ja-JP" altLang="en-US" dirty="0">
                <a:latin typeface="游ゴシック Medium" panose="020B0500000000000000" pitchFamily="50" charset="-128"/>
                <a:ea typeface="游ゴシック Medium" panose="020B0500000000000000" pitchFamily="50" charset="-128"/>
              </a:rPr>
              <a:t> </a:t>
            </a:r>
            <a:r>
              <a:rPr lang="en-US" altLang="ja-JP" dirty="0" smtClean="0">
                <a:latin typeface="游ゴシック Medium" panose="020B0500000000000000" pitchFamily="50" charset="-128"/>
                <a:ea typeface="游ゴシック Medium" panose="020B0500000000000000" pitchFamily="50" charset="-128"/>
              </a:rPr>
              <a:t>DIF</a:t>
            </a:r>
            <a:r>
              <a:rPr lang="ja-JP" altLang="en-US" dirty="0" smtClean="0">
                <a:latin typeface="游ゴシック Medium" panose="020B0500000000000000" pitchFamily="50" charset="-128"/>
                <a:ea typeface="游ゴシック Medium" panose="020B0500000000000000" pitchFamily="50" charset="-128"/>
              </a:rPr>
              <a:t>：ある項目に対する反応が群全体で高い（低い）。</a:t>
            </a:r>
            <a:endParaRPr lang="en-US" altLang="ja-JP" dirty="0" smtClean="0">
              <a:latin typeface="游ゴシック Medium" panose="020B0500000000000000" pitchFamily="50" charset="-128"/>
              <a:ea typeface="游ゴシック Medium" panose="020B0500000000000000" pitchFamily="50" charset="-128"/>
            </a:endParaRPr>
          </a:p>
          <a:p>
            <a:r>
              <a:rPr lang="en-US" altLang="ja-JP" dirty="0" smtClean="0">
                <a:latin typeface="游ゴシック Medium" panose="020B0500000000000000" pitchFamily="50" charset="-128"/>
                <a:ea typeface="游ゴシック Medium" panose="020B0500000000000000" pitchFamily="50" charset="-128"/>
              </a:rPr>
              <a:t>Non-uniform DIF</a:t>
            </a:r>
            <a:r>
              <a:rPr lang="ja-JP" altLang="en-US" dirty="0" smtClean="0">
                <a:latin typeface="游ゴシック Medium" panose="020B0500000000000000" pitchFamily="50" charset="-128"/>
                <a:ea typeface="游ゴシック Medium" panose="020B0500000000000000" pitchFamily="50" charset="-128"/>
              </a:rPr>
              <a:t>：ある項目に対する反応の群間差は、特性値によって異なる。</a:t>
            </a:r>
            <a:endParaRPr lang="en-US" altLang="ja-JP" dirty="0" smtClean="0">
              <a:latin typeface="游ゴシック Medium" panose="020B0500000000000000" pitchFamily="50" charset="-128"/>
              <a:ea typeface="游ゴシック Medium" panose="020B0500000000000000" pitchFamily="50" charset="-128"/>
            </a:endParaRPr>
          </a:p>
        </p:txBody>
      </p:sp>
      <p:sp>
        <p:nvSpPr>
          <p:cNvPr id="4" name="正方形/長方形 3"/>
          <p:cNvSpPr/>
          <p:nvPr/>
        </p:nvSpPr>
        <p:spPr>
          <a:xfrm>
            <a:off x="1020394" y="8365535"/>
            <a:ext cx="16059470" cy="1569660"/>
          </a:xfrm>
          <a:prstGeom prst="rect">
            <a:avLst/>
          </a:prstGeom>
        </p:spPr>
        <p:txBody>
          <a:bodyPr wrap="square">
            <a:spAutoFit/>
          </a:bodyPr>
          <a:lstStyle/>
          <a:p>
            <a:r>
              <a:rPr lang="ja-JP" altLang="en-US" dirty="0">
                <a:latin typeface="游ゴシック Medium" panose="020B0500000000000000" pitchFamily="50" charset="-128"/>
                <a:ea typeface="游ゴシック Medium" panose="020B0500000000000000" pitchFamily="50" charset="-128"/>
              </a:rPr>
              <a:t>「おとり：カモ」という単語対の間に成り立つ関係と同じ関係を</a:t>
            </a:r>
            <a:r>
              <a:rPr lang="ja-JP" altLang="en-US" dirty="0" smtClean="0">
                <a:latin typeface="游ゴシック Medium" panose="020B0500000000000000" pitchFamily="50" charset="-128"/>
                <a:ea typeface="游ゴシック Medium" panose="020B0500000000000000" pitchFamily="50" charset="-128"/>
              </a:rPr>
              <a:t>持つ対</a:t>
            </a:r>
            <a:r>
              <a:rPr lang="ja-JP" altLang="en-US" dirty="0">
                <a:latin typeface="游ゴシック Medium" panose="020B0500000000000000" pitchFamily="50" charset="-128"/>
                <a:ea typeface="游ゴシック Medium" panose="020B0500000000000000" pitchFamily="50" charset="-128"/>
              </a:rPr>
              <a:t>を選べ。</a:t>
            </a:r>
          </a:p>
          <a:p>
            <a:r>
              <a:rPr lang="ja-JP" altLang="en-US" dirty="0">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A</a:t>
            </a:r>
            <a:r>
              <a:rPr lang="ja-JP" altLang="en-US" dirty="0">
                <a:latin typeface="游ゴシック Medium" panose="020B0500000000000000" pitchFamily="50" charset="-128"/>
                <a:ea typeface="游ゴシック Medium" panose="020B0500000000000000" pitchFamily="50" charset="-128"/>
              </a:rPr>
              <a:t>）ネット：蝶々　（</a:t>
            </a:r>
            <a:r>
              <a:rPr lang="en-US" altLang="ja-JP" dirty="0">
                <a:latin typeface="游ゴシック Medium" panose="020B0500000000000000" pitchFamily="50" charset="-128"/>
                <a:ea typeface="游ゴシック Medium" panose="020B0500000000000000" pitchFamily="50" charset="-128"/>
              </a:rPr>
              <a:t>B</a:t>
            </a:r>
            <a:r>
              <a:rPr lang="ja-JP" altLang="en-US" dirty="0">
                <a:latin typeface="游ゴシック Medium" panose="020B0500000000000000" pitchFamily="50" charset="-128"/>
                <a:ea typeface="游ゴシック Medium" panose="020B0500000000000000" pitchFamily="50" charset="-128"/>
              </a:rPr>
              <a:t>）クモの巣：クモ　（</a:t>
            </a:r>
            <a:r>
              <a:rPr lang="en-US" altLang="ja-JP" dirty="0">
                <a:latin typeface="游ゴシック Medium" panose="020B0500000000000000" pitchFamily="50" charset="-128"/>
                <a:ea typeface="游ゴシック Medium" panose="020B0500000000000000" pitchFamily="50" charset="-128"/>
              </a:rPr>
              <a:t>C</a:t>
            </a:r>
            <a:r>
              <a:rPr lang="ja-JP" altLang="en-US" dirty="0">
                <a:latin typeface="游ゴシック Medium" panose="020B0500000000000000" pitchFamily="50" charset="-128"/>
                <a:ea typeface="游ゴシック Medium" panose="020B0500000000000000" pitchFamily="50" charset="-128"/>
              </a:rPr>
              <a:t>）ルアー：魚</a:t>
            </a:r>
          </a:p>
          <a:p>
            <a:r>
              <a:rPr lang="ja-JP" altLang="en-US" dirty="0">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D</a:t>
            </a:r>
            <a:r>
              <a:rPr lang="ja-JP" altLang="en-US" dirty="0">
                <a:latin typeface="游ゴシック Medium" panose="020B0500000000000000" pitchFamily="50" charset="-128"/>
                <a:ea typeface="游ゴシック Medium" panose="020B0500000000000000" pitchFamily="50" charset="-128"/>
              </a:rPr>
              <a:t>）投げ縄：ロープ　（</a:t>
            </a:r>
            <a:r>
              <a:rPr lang="en-US" altLang="ja-JP" dirty="0">
                <a:latin typeface="游ゴシック Medium" panose="020B0500000000000000" pitchFamily="50" charset="-128"/>
                <a:ea typeface="游ゴシック Medium" panose="020B0500000000000000" pitchFamily="50" charset="-128"/>
              </a:rPr>
              <a:t>E</a:t>
            </a:r>
            <a:r>
              <a:rPr lang="ja-JP" altLang="en-US" dirty="0">
                <a:latin typeface="游ゴシック Medium" panose="020B0500000000000000" pitchFamily="50" charset="-128"/>
                <a:ea typeface="游ゴシック Medium" panose="020B0500000000000000" pitchFamily="50" charset="-128"/>
              </a:rPr>
              <a:t>）回り道：近道</a:t>
            </a:r>
          </a:p>
        </p:txBody>
      </p:sp>
      <p:sp>
        <p:nvSpPr>
          <p:cNvPr id="9" name="Footer Placeholder 8"/>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1917730779"/>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en-GB" altLang="ja-JP" dirty="0"/>
              <a:t>Mantel–</a:t>
            </a:r>
            <a:r>
              <a:rPr lang="en-GB" altLang="ja-JP" dirty="0" err="1"/>
              <a:t>Haenszel</a:t>
            </a:r>
            <a:r>
              <a:rPr lang="en-GB" altLang="ja-JP" dirty="0"/>
              <a:t> DIF </a:t>
            </a:r>
            <a:r>
              <a:rPr lang="en-GB" altLang="ja-JP" dirty="0" smtClean="0"/>
              <a:t>test</a:t>
            </a:r>
            <a:r>
              <a:rPr lang="ja-JP" altLang="en-US" dirty="0" smtClean="0"/>
              <a:t>　⇒　</a:t>
            </a:r>
            <a:r>
              <a:rPr lang="en-US" altLang="ja-JP" b="1" dirty="0" smtClean="0">
                <a:latin typeface="Courier New" panose="02070309020205020404" pitchFamily="49" charset="0"/>
                <a:cs typeface="Courier New" panose="02070309020205020404" pitchFamily="49" charset="0"/>
              </a:rPr>
              <a:t>difmh</a:t>
            </a:r>
            <a:r>
              <a:rPr lang="en-US" altLang="ja-JP" dirty="0" smtClean="0"/>
              <a:t> in Stata</a:t>
            </a:r>
          </a:p>
          <a:p>
            <a:endParaRPr lang="en-US" altLang="ja-JP" dirty="0" smtClean="0"/>
          </a:p>
          <a:p>
            <a:r>
              <a:rPr lang="en-GB" altLang="ja-JP" dirty="0"/>
              <a:t>Logistic regression DIF </a:t>
            </a:r>
            <a:r>
              <a:rPr lang="en-GB" altLang="ja-JP" dirty="0" smtClean="0"/>
              <a:t>test</a:t>
            </a:r>
            <a:r>
              <a:rPr lang="ja-JP" altLang="en-US" dirty="0"/>
              <a:t>　⇒　</a:t>
            </a:r>
            <a:r>
              <a:rPr lang="en-US" altLang="ja-JP" b="1" dirty="0" err="1" smtClean="0">
                <a:latin typeface="Courier New" panose="02070309020205020404" pitchFamily="49" charset="0"/>
                <a:cs typeface="Courier New" panose="02070309020205020404" pitchFamily="49" charset="0"/>
              </a:rPr>
              <a:t>diflogistic</a:t>
            </a:r>
            <a:r>
              <a:rPr lang="en-US" altLang="ja-JP" dirty="0" smtClean="0"/>
              <a:t> </a:t>
            </a:r>
            <a:r>
              <a:rPr lang="en-US" altLang="ja-JP" dirty="0"/>
              <a:t>in </a:t>
            </a:r>
            <a:r>
              <a:rPr lang="en-US" altLang="ja-JP" dirty="0" smtClean="0"/>
              <a:t>Stata</a:t>
            </a:r>
          </a:p>
          <a:p>
            <a:endParaRPr lang="en-GB" altLang="ja-JP" dirty="0"/>
          </a:p>
          <a:p>
            <a:r>
              <a:rPr kumimoji="1" lang="en-US" altLang="ja-JP" dirty="0" smtClean="0"/>
              <a:t>Structural Equation Model</a:t>
            </a:r>
            <a:r>
              <a:rPr lang="ja-JP" altLang="en-US" dirty="0" smtClean="0"/>
              <a:t>に基づく方法</a:t>
            </a:r>
            <a:endParaRPr lang="en-US" altLang="ja-JP" dirty="0" smtClean="0"/>
          </a:p>
          <a:p>
            <a:pPr marL="341313" indent="371475">
              <a:buFont typeface="Wingdings" panose="05000000000000000000" pitchFamily="2" charset="2"/>
              <a:buChar char="Ø"/>
            </a:pPr>
            <a:r>
              <a:rPr kumimoji="1" lang="en-US" altLang="ja-JP" dirty="0" smtClean="0"/>
              <a:t>MIMIC</a:t>
            </a:r>
            <a:r>
              <a:rPr kumimoji="1" lang="ja-JP" altLang="en-US" dirty="0" smtClean="0"/>
              <a:t> </a:t>
            </a:r>
            <a:r>
              <a:rPr kumimoji="1" lang="en-US" altLang="ja-JP" dirty="0" smtClean="0"/>
              <a:t>model</a:t>
            </a:r>
          </a:p>
          <a:p>
            <a:pPr marL="341313" indent="371475">
              <a:buFont typeface="Wingdings" panose="05000000000000000000" pitchFamily="2" charset="2"/>
              <a:buChar char="Ø"/>
            </a:pPr>
            <a:r>
              <a:rPr lang="ja-JP" altLang="en-US" dirty="0" smtClean="0"/>
              <a:t>多母集団同時分析（</a:t>
            </a:r>
            <a:r>
              <a:rPr lang="en-US" altLang="ja-JP" dirty="0" smtClean="0"/>
              <a:t>multiple group CFA)</a:t>
            </a:r>
          </a:p>
          <a:p>
            <a:endParaRPr kumimoji="1" lang="ja-JP" altLang="en-US" dirty="0"/>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37</a:t>
            </a:fld>
            <a:endParaRPr kumimoji="0" lang="en-US"/>
          </a:p>
        </p:txBody>
      </p:sp>
      <p:sp>
        <p:nvSpPr>
          <p:cNvPr id="6" name="タイトル 1"/>
          <p:cNvSpPr>
            <a:spLocks noGrp="1"/>
          </p:cNvSpPr>
          <p:nvPr>
            <p:ph type="title"/>
          </p:nvPr>
        </p:nvSpPr>
        <p:spPr/>
        <p:txBody>
          <a:bodyPr/>
          <a:lstStyle/>
          <a:p>
            <a:r>
              <a:rPr kumimoji="1" lang="en-US" altLang="ja-JP" dirty="0" smtClean="0"/>
              <a:t>Differential</a:t>
            </a:r>
            <a:r>
              <a:rPr kumimoji="1" lang="ja-JP" altLang="en-US" dirty="0" smtClean="0"/>
              <a:t> </a:t>
            </a:r>
            <a:r>
              <a:rPr kumimoji="1" lang="en-US" altLang="ja-JP" dirty="0" smtClean="0"/>
              <a:t>Item</a:t>
            </a:r>
            <a:r>
              <a:rPr kumimoji="1" lang="ja-JP" altLang="en-US" dirty="0" smtClean="0"/>
              <a:t> </a:t>
            </a:r>
            <a:r>
              <a:rPr kumimoji="1" lang="en-US" altLang="ja-JP" dirty="0" smtClean="0"/>
              <a:t>Functioning (DIF)</a:t>
            </a:r>
            <a:endParaRPr kumimoji="1" lang="ja-JP" altLang="en-US" dirty="0"/>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565022253"/>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err="1"/>
              <a:t>Dif</a:t>
            </a:r>
            <a:r>
              <a:rPr lang="en-GB" altLang="ja-JP" dirty="0"/>
              <a:t> </a:t>
            </a:r>
            <a:r>
              <a:rPr lang="en-GB" altLang="ja-JP" dirty="0" smtClean="0"/>
              <a:t>Detection in Stata: </a:t>
            </a:r>
            <a:r>
              <a:rPr lang="en-GB" altLang="ja-JP" dirty="0" err="1" smtClean="0"/>
              <a:t>DIFd</a:t>
            </a:r>
            <a:r>
              <a:rPr lang="en-GB" altLang="ja-JP" dirty="0" smtClean="0"/>
              <a:t> </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4000" b="1" dirty="0" smtClean="0">
                <a:latin typeface="游ゴシック Medium" panose="020B0500000000000000" pitchFamily="50" charset="-128"/>
                <a:ea typeface="游ゴシック Medium" panose="020B0500000000000000" pitchFamily="50" charset="-128"/>
              </a:rPr>
              <a:t>＜</a:t>
            </a:r>
            <a:r>
              <a:rPr lang="en-US" altLang="ja-JP" sz="4000" b="1" dirty="0" err="1" smtClean="0">
                <a:latin typeface="游ゴシック Medium" panose="020B0500000000000000" pitchFamily="50" charset="-128"/>
                <a:ea typeface="游ゴシック Medium" panose="020B0500000000000000" pitchFamily="50" charset="-128"/>
              </a:rPr>
              <a:t>DIFd</a:t>
            </a:r>
            <a:r>
              <a:rPr lang="en-US" altLang="ja-JP" sz="4000" b="1" dirty="0" smtClean="0">
                <a:latin typeface="游ゴシック Medium" panose="020B0500000000000000" pitchFamily="50" charset="-128"/>
                <a:ea typeface="游ゴシック Medium" panose="020B0500000000000000" pitchFamily="50" charset="-128"/>
              </a:rPr>
              <a:t> </a:t>
            </a:r>
            <a:r>
              <a:rPr lang="en-US" altLang="ja-JP" sz="4000" b="1" dirty="0">
                <a:latin typeface="游ゴシック Medium" panose="020B0500000000000000" pitchFamily="50" charset="-128"/>
                <a:ea typeface="游ゴシック Medium" panose="020B0500000000000000" pitchFamily="50" charset="-128"/>
              </a:rPr>
              <a:t>v. </a:t>
            </a:r>
            <a:r>
              <a:rPr lang="en-US" altLang="ja-JP" sz="4000" b="1" dirty="0" smtClean="0">
                <a:latin typeface="游ゴシック Medium" panose="020B0500000000000000" pitchFamily="50" charset="-128"/>
                <a:ea typeface="游ゴシック Medium" panose="020B0500000000000000" pitchFamily="50" charset="-128"/>
              </a:rPr>
              <a:t>1.0</a:t>
            </a:r>
            <a:r>
              <a:rPr lang="ja-JP" altLang="en-US" sz="4000" b="1" dirty="0" smtClean="0">
                <a:latin typeface="游ゴシック Medium" panose="020B0500000000000000" pitchFamily="50" charset="-128"/>
                <a:ea typeface="游ゴシック Medium" panose="020B0500000000000000" pitchFamily="50" charset="-128"/>
              </a:rPr>
              <a:t>＞</a:t>
            </a:r>
            <a:endParaRPr lang="en-US" altLang="ja-JP" sz="4000" b="1" dirty="0" smtClean="0">
              <a:latin typeface="游ゴシック Medium" panose="020B0500000000000000" pitchFamily="50" charset="-128"/>
              <a:ea typeface="游ゴシック Medium" panose="020B0500000000000000" pitchFamily="50" charset="-128"/>
            </a:endParaRPr>
          </a:p>
          <a:p>
            <a:pPr marL="274638" indent="-274638">
              <a:buNone/>
            </a:pPr>
            <a:r>
              <a:rPr lang="en-US" altLang="ja-JP" dirty="0" smtClean="0">
                <a:latin typeface="游ゴシック Medium" panose="020B0500000000000000" pitchFamily="50" charset="-128"/>
                <a:ea typeface="游ゴシック Medium" panose="020B0500000000000000" pitchFamily="50" charset="-128"/>
              </a:rPr>
              <a:t>  </a:t>
            </a:r>
            <a:r>
              <a:rPr lang="en-US" altLang="ja-JP" dirty="0">
                <a:latin typeface="游ゴシック Medium" panose="020B0500000000000000" pitchFamily="50" charset="-128"/>
                <a:ea typeface="游ゴシック Medium" panose="020B0500000000000000" pitchFamily="50" charset="-128"/>
              </a:rPr>
              <a:t>Crane P, Gibbons LE, Jolley L, van Belle G</a:t>
            </a:r>
            <a:r>
              <a:rPr lang="en-US" altLang="ja-JP" dirty="0" smtClean="0">
                <a:latin typeface="游ゴシック Medium" panose="020B0500000000000000" pitchFamily="50" charset="-128"/>
                <a:ea typeface="游ゴシック Medium" panose="020B0500000000000000" pitchFamily="50" charset="-128"/>
              </a:rPr>
              <a:t>. </a:t>
            </a:r>
            <a:r>
              <a:rPr lang="en-US" altLang="ja-JP" dirty="0">
                <a:latin typeface="游ゴシック Medium" panose="020B0500000000000000" pitchFamily="50" charset="-128"/>
                <a:ea typeface="游ゴシック Medium" panose="020B0500000000000000" pitchFamily="50" charset="-128"/>
              </a:rPr>
              <a:t>Seattle, WA: </a:t>
            </a:r>
            <a:r>
              <a:rPr lang="en-US" altLang="ja-JP" dirty="0" smtClean="0">
                <a:latin typeface="游ゴシック Medium" panose="020B0500000000000000" pitchFamily="50" charset="-128"/>
                <a:ea typeface="游ゴシック Medium" panose="020B0500000000000000" pitchFamily="50" charset="-128"/>
              </a:rPr>
              <a:t> University </a:t>
            </a:r>
            <a:r>
              <a:rPr lang="en-US" altLang="ja-JP" dirty="0">
                <a:latin typeface="游ゴシック Medium" panose="020B0500000000000000" pitchFamily="50" charset="-128"/>
                <a:ea typeface="游ゴシック Medium" panose="020B0500000000000000" pitchFamily="50" charset="-128"/>
              </a:rPr>
              <a:t>of Washington, 2005.</a:t>
            </a:r>
          </a:p>
          <a:p>
            <a:r>
              <a:rPr lang="en-GB" altLang="ja-JP" dirty="0">
                <a:latin typeface="游ゴシック Medium" panose="020B0500000000000000" pitchFamily="50" charset="-128"/>
                <a:ea typeface="游ゴシック Medium" panose="020B0500000000000000" pitchFamily="50" charset="-128"/>
              </a:rPr>
              <a:t>Ordinal logistic regression </a:t>
            </a:r>
            <a:r>
              <a:rPr lang="ja-JP" altLang="en-US" dirty="0" smtClean="0">
                <a:latin typeface="游ゴシック Medium" panose="020B0500000000000000" pitchFamily="50" charset="-128"/>
                <a:ea typeface="游ゴシック Medium" panose="020B0500000000000000" pitchFamily="50" charset="-128"/>
              </a:rPr>
              <a:t>に基づいたモデル（二値データに限定されない）</a:t>
            </a:r>
            <a:endParaRPr lang="en-US" altLang="ja-JP" dirty="0" smtClean="0">
              <a:latin typeface="游ゴシック Medium" panose="020B0500000000000000" pitchFamily="50" charset="-128"/>
              <a:ea typeface="游ゴシック Medium" panose="020B0500000000000000" pitchFamily="50" charset="-128"/>
            </a:endParaRPr>
          </a:p>
          <a:p>
            <a:pPr marL="0" indent="0">
              <a:buNone/>
            </a:pPr>
            <a:r>
              <a:rPr lang="ja-JP" altLang="en-US" dirty="0" smtClean="0">
                <a:latin typeface="游ゴシック Medium" panose="020B0500000000000000" pitchFamily="50" charset="-128"/>
                <a:ea typeface="游ゴシック Medium" panose="020B0500000000000000" pitchFamily="50" charset="-128"/>
              </a:rPr>
              <a:t>　</a:t>
            </a:r>
            <a:r>
              <a:rPr lang="en-US" altLang="ja-JP" b="1" dirty="0" err="1" smtClean="0">
                <a:latin typeface="游ゴシック Medium" panose="020B0500000000000000" pitchFamily="50" charset="-128"/>
                <a:ea typeface="游ゴシック Medium" panose="020B0500000000000000" pitchFamily="50" charset="-128"/>
                <a:cs typeface="Courier New" panose="02070309020205020404" pitchFamily="49" charset="0"/>
              </a:rPr>
              <a:t>ologit</a:t>
            </a:r>
            <a:r>
              <a:rPr lang="en-US" altLang="ja-JP" b="1" dirty="0" smtClean="0">
                <a:latin typeface="游ゴシック Medium" panose="020B0500000000000000" pitchFamily="50" charset="-128"/>
                <a:ea typeface="游ゴシック Medium" panose="020B0500000000000000" pitchFamily="50" charset="-128"/>
                <a:cs typeface="Courier New" panose="02070309020205020404" pitchFamily="49" charset="0"/>
              </a:rPr>
              <a:t> </a:t>
            </a:r>
            <a:r>
              <a:rPr lang="en-US" altLang="ja-JP" b="1" dirty="0" err="1">
                <a:latin typeface="游ゴシック Medium" panose="020B0500000000000000" pitchFamily="50" charset="-128"/>
                <a:ea typeface="游ゴシック Medium" panose="020B0500000000000000" pitchFamily="50" charset="-128"/>
                <a:cs typeface="Courier New" panose="02070309020205020404" pitchFamily="49" charset="0"/>
              </a:rPr>
              <a:t>itemresponse</a:t>
            </a:r>
            <a:r>
              <a:rPr lang="en-US" altLang="ja-JP" b="1" dirty="0">
                <a:latin typeface="游ゴシック Medium" panose="020B0500000000000000" pitchFamily="50" charset="-128"/>
                <a:ea typeface="游ゴシック Medium" panose="020B0500000000000000" pitchFamily="50" charset="-128"/>
                <a:cs typeface="Courier New" panose="02070309020205020404" pitchFamily="49" charset="0"/>
              </a:rPr>
              <a:t> ability group ability*group </a:t>
            </a:r>
          </a:p>
          <a:p>
            <a:endParaRPr kumimoji="1" lang="en-US" altLang="ja-JP" dirty="0" smtClean="0">
              <a:latin typeface="游ゴシック Medium" panose="020B0500000000000000" pitchFamily="50" charset="-128"/>
              <a:ea typeface="游ゴシック Medium" panose="020B0500000000000000" pitchFamily="50" charset="-128"/>
            </a:endParaRPr>
          </a:p>
          <a:p>
            <a:r>
              <a:rPr lang="en-GB" altLang="ja-JP" dirty="0">
                <a:latin typeface="游ゴシック Medium" panose="020B0500000000000000" pitchFamily="50" charset="-128"/>
                <a:ea typeface="游ゴシック Medium" panose="020B0500000000000000" pitchFamily="50" charset="-128"/>
              </a:rPr>
              <a:t>In </a:t>
            </a:r>
            <a:r>
              <a:rPr lang="en-GB" altLang="ja-JP" dirty="0" err="1">
                <a:latin typeface="游ゴシック Medium" panose="020B0500000000000000" pitchFamily="50" charset="-128"/>
                <a:ea typeface="游ゴシック Medium" panose="020B0500000000000000" pitchFamily="50" charset="-128"/>
              </a:rPr>
              <a:t>stata</a:t>
            </a:r>
            <a:r>
              <a:rPr lang="en-GB" altLang="ja-JP" dirty="0">
                <a:latin typeface="游ゴシック Medium" panose="020B0500000000000000" pitchFamily="50" charset="-128"/>
                <a:ea typeface="游ゴシック Medium" panose="020B0500000000000000" pitchFamily="50" charset="-128"/>
              </a:rPr>
              <a:t> type:  </a:t>
            </a:r>
            <a:r>
              <a:rPr lang="en-GB" altLang="ja-JP" b="1" dirty="0" err="1">
                <a:solidFill>
                  <a:schemeClr val="accent5"/>
                </a:solidFill>
                <a:latin typeface="Courier New" panose="02070309020205020404" pitchFamily="49" charset="0"/>
                <a:ea typeface="游ゴシック Medium" panose="020B0500000000000000" pitchFamily="50" charset="-128"/>
                <a:cs typeface="Courier New" panose="02070309020205020404" pitchFamily="49" charset="0"/>
              </a:rPr>
              <a:t>findit</a:t>
            </a:r>
            <a:r>
              <a:rPr lang="en-GB" altLang="ja-JP" b="1" dirty="0">
                <a:solidFill>
                  <a:schemeClr val="accent5"/>
                </a:solidFill>
                <a:latin typeface="Courier New" panose="02070309020205020404" pitchFamily="49" charset="0"/>
                <a:ea typeface="游ゴシック Medium" panose="020B0500000000000000" pitchFamily="50" charset="-128"/>
                <a:cs typeface="Courier New" panose="02070309020205020404" pitchFamily="49" charset="0"/>
              </a:rPr>
              <a:t> </a:t>
            </a:r>
            <a:r>
              <a:rPr lang="en-GB" altLang="ja-JP" b="1" dirty="0" err="1" smtClean="0">
                <a:solidFill>
                  <a:schemeClr val="accent5"/>
                </a:solidFill>
                <a:latin typeface="Courier New" panose="02070309020205020404" pitchFamily="49" charset="0"/>
                <a:ea typeface="游ゴシック Medium" panose="020B0500000000000000" pitchFamily="50" charset="-128"/>
                <a:cs typeface="Courier New" panose="02070309020205020404" pitchFamily="49" charset="0"/>
              </a:rPr>
              <a:t>difd</a:t>
            </a:r>
            <a:endParaRPr lang="en-GB" altLang="ja-JP" b="1" dirty="0">
              <a:solidFill>
                <a:schemeClr val="accent5"/>
              </a:solidFill>
              <a:latin typeface="Courier New" panose="02070309020205020404" pitchFamily="49" charset="0"/>
              <a:ea typeface="游ゴシック Medium" panose="020B0500000000000000" pitchFamily="50" charset="-128"/>
              <a:cs typeface="Courier New" panose="02070309020205020404" pitchFamily="49" charset="0"/>
            </a:endParaRPr>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38</a:t>
            </a:fld>
            <a:endParaRPr kumimoji="0" lang="en-US"/>
          </a:p>
        </p:txBody>
      </p:sp>
      <p:sp>
        <p:nvSpPr>
          <p:cNvPr id="6" name="Footer Placeholder 5"/>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4105820542"/>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ea typeface="游ゴシック Medium" panose="020B0500000000000000" pitchFamily="50" charset="-128"/>
              </a:rPr>
              <a:t>DIFd</a:t>
            </a:r>
            <a:r>
              <a:rPr kumimoji="1" lang="en-US" altLang="ja-JP" dirty="0" smtClean="0">
                <a:ea typeface="游ゴシック Medium" panose="020B0500000000000000" pitchFamily="50" charset="-128"/>
              </a:rPr>
              <a:t>:</a:t>
            </a:r>
            <a:r>
              <a:rPr kumimoji="1" lang="ja-JP" altLang="en-US" dirty="0" smtClean="0">
                <a:ea typeface="游ゴシック Medium" panose="020B0500000000000000" pitchFamily="50" charset="-128"/>
              </a:rPr>
              <a:t> </a:t>
            </a:r>
            <a:r>
              <a:rPr kumimoji="1" lang="en-US" altLang="ja-JP" dirty="0" smtClean="0">
                <a:ea typeface="游ゴシック Medium" panose="020B0500000000000000" pitchFamily="50" charset="-128"/>
              </a:rPr>
              <a:t>Ability</a:t>
            </a:r>
            <a:r>
              <a:rPr kumimoji="1" lang="ja-JP" altLang="en-US" dirty="0" smtClean="0">
                <a:latin typeface="游ゴシック Medium" panose="020B0500000000000000" pitchFamily="50" charset="-128"/>
                <a:ea typeface="游ゴシック Medium" panose="020B0500000000000000" pitchFamily="50" charset="-128"/>
              </a:rPr>
              <a:t>の推定</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3" name="コンテンツ プレースホルダー 2"/>
          <p:cNvSpPr>
            <a:spLocks noGrp="1"/>
          </p:cNvSpPr>
          <p:nvPr>
            <p:ph idx="1"/>
          </p:nvPr>
        </p:nvSpPr>
        <p:spPr>
          <a:xfrm>
            <a:off x="1020394" y="3200509"/>
            <a:ext cx="14688998" cy="6727261"/>
          </a:xfrm>
        </p:spPr>
        <p:txBody>
          <a:bodyPr>
            <a:noAutofit/>
          </a:bodyPr>
          <a:lstStyle/>
          <a:p>
            <a:r>
              <a:rPr kumimoji="1" lang="en-US" altLang="ja-JP" sz="3200" dirty="0" err="1" smtClean="0"/>
              <a:t>Mplus</a:t>
            </a:r>
            <a:r>
              <a:rPr lang="ja-JP" altLang="en-US" sz="3200" dirty="0" smtClean="0"/>
              <a:t>の</a:t>
            </a:r>
            <a:r>
              <a:rPr lang="en-US" altLang="ja-JP" sz="3200" dirty="0" smtClean="0"/>
              <a:t>basic CFA</a:t>
            </a:r>
            <a:r>
              <a:rPr lang="ja-JP" altLang="en-US" sz="3200" dirty="0" smtClean="0"/>
              <a:t>（確認的因子分析）モデルによって“</a:t>
            </a:r>
            <a:r>
              <a:rPr lang="en-US" altLang="ja-JP" sz="3200" dirty="0" smtClean="0"/>
              <a:t>ability</a:t>
            </a:r>
            <a:r>
              <a:rPr lang="ja-JP" altLang="en-US" sz="3200" dirty="0" smtClean="0"/>
              <a:t>”（因子得点）の値を推定する。</a:t>
            </a:r>
            <a:endParaRPr lang="en-US" altLang="ja-JP" sz="3200" dirty="0" smtClean="0"/>
          </a:p>
          <a:p>
            <a:pPr marL="0" indent="0">
              <a:lnSpc>
                <a:spcPts val="1000"/>
              </a:lnSpc>
              <a:buNone/>
            </a:pPr>
            <a:endParaRPr lang="en-GB" altLang="ja-JP" sz="2000" dirty="0" smtClean="0">
              <a:effectLst/>
            </a:endParaRPr>
          </a:p>
          <a:p>
            <a:pPr marL="0" indent="0">
              <a:lnSpc>
                <a:spcPts val="1200"/>
              </a:lnSpc>
              <a:buNone/>
            </a:pPr>
            <a:r>
              <a:rPr lang="en-GB" altLang="ja-JP" sz="20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VARIABLE</a:t>
            </a: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a:t>
            </a:r>
          </a:p>
          <a:p>
            <a:pPr marL="0" indent="0">
              <a:lnSpc>
                <a:spcPts val="1200"/>
              </a:lnSpc>
              <a:buNone/>
            </a:pP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    NAMES are </a:t>
            </a:r>
            <a:r>
              <a:rPr lang="en-GB" altLang="ja-JP" sz="20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id </a:t>
            </a:r>
            <a:r>
              <a:rPr lang="en-GB" altLang="ja-JP" sz="20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sc1-sc3</a:t>
            </a:r>
            <a:r>
              <a:rPr lang="en-US" altLang="ja-JP" sz="20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2</a:t>
            </a:r>
            <a:r>
              <a:rPr lang="en-GB" altLang="ja-JP" sz="20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GB" altLang="ja-JP" sz="2000" dirty="0" err="1" smtClean="0">
                <a:effectLst/>
                <a:latin typeface="Arial Unicode MS" panose="020B0604020202020204" pitchFamily="50" charset="-128"/>
                <a:ea typeface="Arial Unicode MS" panose="020B0604020202020204" pitchFamily="50" charset="-128"/>
                <a:cs typeface="Arial Unicode MS" panose="020B0604020202020204" pitchFamily="50" charset="-128"/>
              </a:rPr>
              <a:t>elem</a:t>
            </a:r>
            <a:r>
              <a:rPr lang="en-GB" altLang="ja-JP" sz="20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a:lnSpc>
                <a:spcPts val="1200"/>
              </a:lnSpc>
              <a:buNone/>
            </a:pP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    USEVARIABLES are </a:t>
            </a:r>
            <a:r>
              <a:rPr lang="en-GB" altLang="ja-JP" sz="20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sc1-sc3</a:t>
            </a:r>
            <a:r>
              <a:rPr lang="en-US" altLang="ja-JP" sz="20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2</a:t>
            </a:r>
            <a:r>
              <a:rPr lang="en-GB" altLang="ja-JP" sz="20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a:lnSpc>
                <a:spcPts val="1200"/>
              </a:lnSpc>
              <a:buNone/>
            </a:pP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    CATEGORICAL are </a:t>
            </a:r>
            <a:r>
              <a:rPr lang="en-GB" altLang="ja-JP" sz="20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sc1-sc3</a:t>
            </a:r>
            <a:r>
              <a:rPr lang="en-US" altLang="ja-JP" sz="20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2</a:t>
            </a:r>
            <a:r>
              <a:rPr lang="en-GB" altLang="ja-JP" sz="20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a:lnSpc>
                <a:spcPts val="1200"/>
              </a:lnSpc>
              <a:buNone/>
            </a:pP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GB" altLang="ja-JP" sz="2000" dirty="0" err="1">
                <a:effectLst/>
                <a:latin typeface="Arial Unicode MS" panose="020B0604020202020204" pitchFamily="50" charset="-128"/>
                <a:ea typeface="Arial Unicode MS" panose="020B0604020202020204" pitchFamily="50" charset="-128"/>
                <a:cs typeface="Arial Unicode MS" panose="020B0604020202020204" pitchFamily="50" charset="-128"/>
              </a:rPr>
              <a:t>idvar</a:t>
            </a: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GB" altLang="ja-JP" sz="20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is </a:t>
            </a: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id;</a:t>
            </a:r>
          </a:p>
          <a:p>
            <a:pPr marL="0" indent="0">
              <a:lnSpc>
                <a:spcPts val="1200"/>
              </a:lnSpc>
              <a:buNone/>
            </a:pP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GB" altLang="ja-JP" sz="2000" dirty="0">
                <a:solidFill>
                  <a:schemeClr val="accent5"/>
                </a:solidFill>
                <a:effectLst/>
                <a:latin typeface="Arial Unicode MS" panose="020B0604020202020204" pitchFamily="50" charset="-128"/>
                <a:ea typeface="Arial Unicode MS" panose="020B0604020202020204" pitchFamily="50" charset="-128"/>
                <a:cs typeface="Arial Unicode MS" panose="020B0604020202020204" pitchFamily="50" charset="-128"/>
              </a:rPr>
              <a:t>AUXILIARY =  </a:t>
            </a:r>
            <a:r>
              <a:rPr lang="en-GB" altLang="ja-JP" sz="2000" dirty="0" err="1">
                <a:solidFill>
                  <a:schemeClr val="accent5"/>
                </a:solidFill>
                <a:effectLst/>
                <a:latin typeface="Arial Unicode MS" panose="020B0604020202020204" pitchFamily="50" charset="-128"/>
                <a:ea typeface="Arial Unicode MS" panose="020B0604020202020204" pitchFamily="50" charset="-128"/>
                <a:cs typeface="Arial Unicode MS" panose="020B0604020202020204" pitchFamily="50" charset="-128"/>
              </a:rPr>
              <a:t>elem</a:t>
            </a:r>
            <a:r>
              <a:rPr lang="en-GB" altLang="ja-JP" sz="2000" dirty="0" smtClean="0">
                <a:solidFill>
                  <a:schemeClr val="accent5"/>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lang="en-GB" altLang="ja-JP" sz="2000" dirty="0">
              <a:solidFill>
                <a:schemeClr val="accent5"/>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a:lnSpc>
                <a:spcPts val="1200"/>
              </a:lnSpc>
              <a:buNone/>
            </a:pP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   missing are </a:t>
            </a:r>
            <a:r>
              <a:rPr lang="en-GB" altLang="ja-JP" sz="20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a:lnSpc>
                <a:spcPts val="1200"/>
              </a:lnSpc>
              <a:buNone/>
            </a:pP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   ANALYSIS:</a:t>
            </a:r>
          </a:p>
          <a:p>
            <a:pPr marL="0" indent="0">
              <a:lnSpc>
                <a:spcPts val="1200"/>
              </a:lnSpc>
              <a:buNone/>
            </a:pPr>
            <a:r>
              <a:rPr lang="en-GB" altLang="ja-JP" sz="20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               ESTIMATOR </a:t>
            </a: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IS </a:t>
            </a:r>
            <a:r>
              <a:rPr lang="en-GB" altLang="ja-JP" sz="2000" dirty="0" err="1">
                <a:effectLst/>
                <a:latin typeface="Arial Unicode MS" panose="020B0604020202020204" pitchFamily="50" charset="-128"/>
                <a:ea typeface="Arial Unicode MS" panose="020B0604020202020204" pitchFamily="50" charset="-128"/>
                <a:cs typeface="Arial Unicode MS" panose="020B0604020202020204" pitchFamily="50" charset="-128"/>
              </a:rPr>
              <a:t>wlsmv</a:t>
            </a: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a:t>
            </a:r>
          </a:p>
          <a:p>
            <a:pPr marL="0" indent="0">
              <a:lnSpc>
                <a:spcPts val="1200"/>
              </a:lnSpc>
              <a:buNone/>
            </a:pP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               ITERATIONS = 1000;</a:t>
            </a:r>
          </a:p>
          <a:p>
            <a:pPr marL="0" indent="0">
              <a:lnSpc>
                <a:spcPts val="1200"/>
              </a:lnSpc>
              <a:buNone/>
            </a:pP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               CONVERGENCE = 0.00005;</a:t>
            </a:r>
          </a:p>
          <a:p>
            <a:pPr marL="0" indent="0">
              <a:lnSpc>
                <a:spcPts val="1200"/>
              </a:lnSpc>
              <a:buNone/>
            </a:pP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GB" altLang="ja-JP" sz="2000" dirty="0">
                <a:solidFill>
                  <a:schemeClr val="accent5"/>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MODEL</a:t>
            </a:r>
            <a:r>
              <a:rPr lang="en-GB" altLang="ja-JP" sz="2000" dirty="0" smtClean="0">
                <a:solidFill>
                  <a:schemeClr val="accent5"/>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 climate </a:t>
            </a:r>
            <a:r>
              <a:rPr lang="en-GB" altLang="ja-JP" sz="2000" dirty="0">
                <a:solidFill>
                  <a:schemeClr val="accent5"/>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by </a:t>
            </a:r>
            <a:r>
              <a:rPr lang="en-GB" altLang="ja-JP" sz="2000" dirty="0" smtClean="0">
                <a:solidFill>
                  <a:schemeClr val="accent5"/>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sc1-sc32;                     </a:t>
            </a:r>
            <a:endParaRPr lang="en-GB" altLang="ja-JP" sz="2000" dirty="0">
              <a:solidFill>
                <a:schemeClr val="accent5"/>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a:lnSpc>
                <a:spcPts val="1200"/>
              </a:lnSpc>
              <a:buNone/>
            </a:pP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    OUTPUT:  SAMPSTAT STANDARDIZED RES MOD(3.84) </a:t>
            </a:r>
            <a:r>
              <a:rPr lang="en-GB" altLang="ja-JP" sz="20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p>
            <a:pPr marL="0" indent="0">
              <a:lnSpc>
                <a:spcPts val="1200"/>
              </a:lnSpc>
              <a:buNone/>
            </a:pPr>
            <a:r>
              <a:rPr lang="en-GB" altLang="ja-JP" sz="2000" dirty="0">
                <a:effectLst/>
                <a:latin typeface="Arial Unicode MS" panose="020B0604020202020204" pitchFamily="50" charset="-128"/>
                <a:ea typeface="Arial Unicode MS" panose="020B0604020202020204" pitchFamily="50" charset="-128"/>
                <a:cs typeface="Arial Unicode MS" panose="020B0604020202020204" pitchFamily="50" charset="-128"/>
              </a:rPr>
              <a:t>   SAVEDATA: SAVE=FSCORES; FILE=D:\data\School_climate\bext16.DAT;</a:t>
            </a:r>
            <a:endParaRPr kumimoji="1" lang="ja-JP" altLang="en-US" sz="20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39</a:t>
            </a:fld>
            <a:endParaRPr kumimoji="0" lang="en-US"/>
          </a:p>
        </p:txBody>
      </p:sp>
      <p:sp>
        <p:nvSpPr>
          <p:cNvPr id="6" name="Footer Placeholder 5"/>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161186611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游ゴシック Medium" panose="020B0500000000000000" pitchFamily="50" charset="-128"/>
                <a:ea typeface="游ゴシック Medium" panose="020B0500000000000000" pitchFamily="50" charset="-128"/>
              </a:rPr>
              <a:t>古典的テスト理論</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3" name="コンテンツ プレースホルダー 2"/>
          <p:cNvSpPr>
            <a:spLocks noGrp="1"/>
          </p:cNvSpPr>
          <p:nvPr>
            <p:ph idx="1"/>
          </p:nvPr>
        </p:nvSpPr>
        <p:spPr>
          <a:xfrm>
            <a:off x="1020394" y="3359006"/>
            <a:ext cx="16316630" cy="6169042"/>
          </a:xfrm>
        </p:spPr>
        <p:txBody>
          <a:bodyPr>
            <a:noAutofit/>
          </a:bodyPr>
          <a:lstStyle/>
          <a:p>
            <a:pPr marL="0" indent="0">
              <a:buNone/>
            </a:pPr>
            <a:r>
              <a:rPr lang="ja-JP" altLang="en-US" dirty="0">
                <a:latin typeface="游ゴシック Medium" panose="020B0500000000000000" pitchFamily="50" charset="-128"/>
                <a:ea typeface="游ゴシック Medium" panose="020B0500000000000000" pitchFamily="50" charset="-128"/>
              </a:rPr>
              <a:t>良いテスト（尺度）とは</a:t>
            </a:r>
          </a:p>
          <a:p>
            <a:pPr marL="0" indent="0">
              <a:buNone/>
            </a:pPr>
            <a:endParaRPr lang="ja-JP" altLang="en-US" dirty="0">
              <a:latin typeface="游ゴシック Medium" panose="020B0500000000000000" pitchFamily="50" charset="-128"/>
              <a:ea typeface="游ゴシック Medium" panose="020B0500000000000000" pitchFamily="50" charset="-128"/>
            </a:endParaRPr>
          </a:p>
          <a:p>
            <a:pPr marL="0" indent="0">
              <a:buNone/>
            </a:pPr>
            <a:r>
              <a:rPr lang="ja-JP" altLang="en-US" b="1" dirty="0">
                <a:latin typeface="游ゴシック Medium" panose="020B0500000000000000" pitchFamily="50" charset="-128"/>
                <a:ea typeface="游ゴシック Medium" panose="020B0500000000000000" pitchFamily="50" charset="-128"/>
              </a:rPr>
              <a:t>＜信頼性＞</a:t>
            </a:r>
          </a:p>
          <a:p>
            <a:pPr marL="0" indent="0">
              <a:buNone/>
            </a:pPr>
            <a:r>
              <a:rPr lang="ja-JP" altLang="en-US" dirty="0">
                <a:latin typeface="游ゴシック Medium" panose="020B0500000000000000" pitchFamily="50" charset="-128"/>
                <a:ea typeface="游ゴシック Medium" panose="020B0500000000000000" pitchFamily="50" charset="-128"/>
              </a:rPr>
              <a:t>　誰が測定しても、いつ測定しても、安定した結果が得られる</a:t>
            </a:r>
          </a:p>
          <a:p>
            <a:pPr marL="0" indent="0">
              <a:buNone/>
            </a:pPr>
            <a:r>
              <a:rPr lang="ja-JP" altLang="en-US" dirty="0">
                <a:latin typeface="游ゴシック Medium" panose="020B0500000000000000" pitchFamily="50" charset="-128"/>
                <a:ea typeface="游ゴシック Medium" panose="020B0500000000000000" pitchFamily="50" charset="-128"/>
              </a:rPr>
              <a:t>　⇒</a:t>
            </a:r>
            <a:r>
              <a:rPr lang="en-GB" altLang="ja-JP" dirty="0">
                <a:latin typeface="游ゴシック Medium" panose="020B0500000000000000" pitchFamily="50" charset="-128"/>
                <a:ea typeface="游ゴシック Medium" panose="020B0500000000000000" pitchFamily="50" charset="-128"/>
              </a:rPr>
              <a:t>inter-rater reliability, test-retest, split-half method, Cronbach’s </a:t>
            </a:r>
            <a:r>
              <a:rPr lang="el-GR" altLang="ja-JP" dirty="0">
                <a:latin typeface="游ゴシック Medium" panose="020B0500000000000000" pitchFamily="50" charset="-128"/>
                <a:ea typeface="游ゴシック Medium" panose="020B0500000000000000" pitchFamily="50" charset="-128"/>
              </a:rPr>
              <a:t>α</a:t>
            </a:r>
          </a:p>
          <a:p>
            <a:pPr marL="0" indent="0">
              <a:buNone/>
            </a:pPr>
            <a:endParaRPr lang="el-GR" altLang="ja-JP" dirty="0">
              <a:latin typeface="游ゴシック Medium" panose="020B0500000000000000" pitchFamily="50" charset="-128"/>
              <a:ea typeface="游ゴシック Medium" panose="020B0500000000000000" pitchFamily="50" charset="-128"/>
            </a:endParaRPr>
          </a:p>
          <a:p>
            <a:pPr marL="0" indent="0">
              <a:buNone/>
            </a:pPr>
            <a:r>
              <a:rPr lang="ja-JP" altLang="el-GR" b="1" dirty="0">
                <a:latin typeface="游ゴシック Medium" panose="020B0500000000000000" pitchFamily="50" charset="-128"/>
                <a:ea typeface="游ゴシック Medium" panose="020B0500000000000000" pitchFamily="50" charset="-128"/>
              </a:rPr>
              <a:t>＜</a:t>
            </a:r>
            <a:r>
              <a:rPr lang="ja-JP" altLang="en-US" b="1" dirty="0">
                <a:latin typeface="游ゴシック Medium" panose="020B0500000000000000" pitchFamily="50" charset="-128"/>
                <a:ea typeface="游ゴシック Medium" panose="020B0500000000000000" pitchFamily="50" charset="-128"/>
              </a:rPr>
              <a:t>妥当性＞</a:t>
            </a:r>
          </a:p>
          <a:p>
            <a:pPr marL="0" indent="0">
              <a:buNone/>
            </a:pPr>
            <a:r>
              <a:rPr lang="ja-JP" altLang="en-US" dirty="0">
                <a:latin typeface="游ゴシック Medium" panose="020B0500000000000000" pitchFamily="50" charset="-128"/>
                <a:ea typeface="游ゴシック Medium" panose="020B0500000000000000" pitchFamily="50" charset="-128"/>
              </a:rPr>
              <a:t>　本当に測定したいものを測定している</a:t>
            </a:r>
          </a:p>
          <a:p>
            <a:pPr marL="0" indent="0">
              <a:buNone/>
            </a:pPr>
            <a:r>
              <a:rPr lang="ja-JP" altLang="en-US" dirty="0">
                <a:latin typeface="游ゴシック Medium" panose="020B0500000000000000" pitchFamily="50" charset="-128"/>
                <a:ea typeface="游ゴシック Medium" panose="020B0500000000000000" pitchFamily="50" charset="-128"/>
              </a:rPr>
              <a:t>　⇒内容的妥当性、基準関連妥当性、構成概念妥当性</a:t>
            </a:r>
          </a:p>
          <a:p>
            <a:pPr marL="0" indent="0">
              <a:buNone/>
            </a:pPr>
            <a:endParaRPr kumimoji="1" lang="ja-JP" altLang="en-US" dirty="0">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a:t>
            </a:fld>
            <a:endParaRPr kumimoji="0" lang="en-US"/>
          </a:p>
        </p:txBody>
      </p:sp>
      <p:sp>
        <p:nvSpPr>
          <p:cNvPr id="6" name="Footer Placeholder 5"/>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3985298474"/>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err="1"/>
              <a:t>DIFd</a:t>
            </a:r>
            <a:r>
              <a:rPr lang="en-GB" altLang="ja-JP" dirty="0"/>
              <a:t> in Stata</a:t>
            </a:r>
            <a:endParaRPr kumimoji="1" lang="ja-JP" altLang="en-US" dirty="0"/>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40</a:t>
            </a:fld>
            <a:endParaRPr kumimoji="0" lang="en-US"/>
          </a:p>
        </p:txBody>
      </p:sp>
      <p:grpSp>
        <p:nvGrpSpPr>
          <p:cNvPr id="6" name="グループ化 4"/>
          <p:cNvGrpSpPr/>
          <p:nvPr/>
        </p:nvGrpSpPr>
        <p:grpSpPr>
          <a:xfrm>
            <a:off x="988099" y="3077029"/>
            <a:ext cx="14601314" cy="6928959"/>
            <a:chOff x="431942" y="2495778"/>
            <a:chExt cx="14490528" cy="6928959"/>
          </a:xfrm>
        </p:grpSpPr>
        <p:sp>
          <p:nvSpPr>
            <p:cNvPr id="7" name="正方形/長方形 5"/>
            <p:cNvSpPr/>
            <p:nvPr/>
          </p:nvSpPr>
          <p:spPr>
            <a:xfrm>
              <a:off x="431942" y="2495778"/>
              <a:ext cx="14490528" cy="69289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8" name="コンテンツ プレースホルダー 2"/>
            <p:cNvSpPr txBox="1">
              <a:spLocks/>
            </p:cNvSpPr>
            <p:nvPr/>
          </p:nvSpPr>
          <p:spPr>
            <a:xfrm>
              <a:off x="819495" y="3059295"/>
              <a:ext cx="13893772" cy="6138454"/>
            </a:xfrm>
            <a:prstGeom prst="rect">
              <a:avLst/>
            </a:prstGeom>
          </p:spPr>
          <p:txBody>
            <a:bodyPr>
              <a:noAutofit/>
            </a:bodyPr>
            <a:lst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GB" altLang="ja-JP" b="1" dirty="0">
                  <a:latin typeface="Courier New" panose="02070309020205020404" pitchFamily="49" charset="0"/>
                  <a:cs typeface="Courier New" panose="02070309020205020404" pitchFamily="49" charset="0"/>
                </a:rPr>
                <a:t>. </a:t>
              </a:r>
              <a:r>
                <a:rPr lang="en-GB" altLang="ja-JP" b="1" dirty="0" err="1" smtClean="0">
                  <a:latin typeface="Courier New" panose="02070309020205020404" pitchFamily="49" charset="0"/>
                  <a:cs typeface="Courier New" panose="02070309020205020404" pitchFamily="49" charset="0"/>
                </a:rPr>
                <a:t>difd</a:t>
              </a:r>
              <a:r>
                <a:rPr lang="en-GB" altLang="ja-JP" b="1" dirty="0" smtClean="0">
                  <a:latin typeface="Courier New" panose="02070309020205020404" pitchFamily="49" charset="0"/>
                  <a:cs typeface="Courier New" panose="02070309020205020404" pitchFamily="49" charset="0"/>
                </a:rPr>
                <a:t> </a:t>
              </a:r>
              <a:r>
                <a:rPr lang="en-GB" altLang="ja-JP" b="1" dirty="0">
                  <a:latin typeface="Courier New" panose="02070309020205020404" pitchFamily="49" charset="0"/>
                  <a:cs typeface="Courier New" panose="02070309020205020404" pitchFamily="49" charset="0"/>
                </a:rPr>
                <a:t>sc1-sc32, ab(ability) gr(</a:t>
              </a:r>
              <a:r>
                <a:rPr lang="en-GB" altLang="ja-JP" b="1" dirty="0" err="1">
                  <a:latin typeface="Courier New" panose="02070309020205020404" pitchFamily="49" charset="0"/>
                  <a:cs typeface="Courier New" panose="02070309020205020404" pitchFamily="49" charset="0"/>
                </a:rPr>
                <a:t>elem</a:t>
              </a:r>
              <a:r>
                <a:rPr lang="en-GB" altLang="ja-JP" b="1" dirty="0">
                  <a:latin typeface="Courier New" panose="02070309020205020404" pitchFamily="49" charset="0"/>
                  <a:cs typeface="Courier New" panose="02070309020205020404" pitchFamily="49" charset="0"/>
                </a:rPr>
                <a:t>)</a:t>
              </a:r>
            </a:p>
            <a:p>
              <a:r>
                <a:rPr lang="en-GB" altLang="ja-JP" b="1" dirty="0" smtClean="0">
                  <a:latin typeface="Courier New" panose="02070309020205020404" pitchFamily="49" charset="0"/>
                  <a:cs typeface="Courier New" panose="02070309020205020404" pitchFamily="49" charset="0"/>
                </a:rPr>
                <a:t>---------------------------------------------------------------------------</a:t>
              </a:r>
            </a:p>
            <a:p>
              <a:r>
                <a:rPr lang="en-GB" altLang="ja-JP" b="1" dirty="0" smtClean="0">
                  <a:latin typeface="Courier New" panose="02070309020205020404" pitchFamily="49" charset="0"/>
                  <a:cs typeface="Courier New" panose="02070309020205020404" pitchFamily="49" charset="0"/>
                </a:rPr>
                <a:t>There </a:t>
              </a:r>
              <a:r>
                <a:rPr lang="en-GB" altLang="ja-JP" b="1" dirty="0">
                  <a:latin typeface="Courier New" panose="02070309020205020404" pitchFamily="49" charset="0"/>
                  <a:cs typeface="Courier New" panose="02070309020205020404" pitchFamily="49" charset="0"/>
                </a:rPr>
                <a:t>are 9014 observations.</a:t>
              </a:r>
            </a:p>
            <a:p>
              <a:r>
                <a:rPr lang="en-GB" altLang="ja-JP" b="1" dirty="0">
                  <a:latin typeface="Courier New" panose="02070309020205020404" pitchFamily="49" charset="0"/>
                  <a:cs typeface="Courier New" panose="02070309020205020404" pitchFamily="49" charset="0"/>
                </a:rPr>
                <a:t>The 32 items of interest:  </a:t>
              </a:r>
              <a:r>
                <a:rPr lang="en-GB" altLang="ja-JP" b="1" dirty="0" smtClean="0">
                  <a:latin typeface="Courier New" panose="02070309020205020404" pitchFamily="49" charset="0"/>
                  <a:cs typeface="Courier New" panose="02070309020205020404" pitchFamily="49" charset="0"/>
                </a:rPr>
                <a:t>sc1- sc32</a:t>
              </a:r>
              <a:r>
                <a:rPr lang="en-GB" altLang="ja-JP" b="1" dirty="0">
                  <a:latin typeface="Courier New" panose="02070309020205020404" pitchFamily="49" charset="0"/>
                  <a:cs typeface="Courier New" panose="02070309020205020404" pitchFamily="49" charset="0"/>
                </a:rPr>
                <a:t>.</a:t>
              </a:r>
            </a:p>
            <a:p>
              <a:r>
                <a:rPr lang="en-GB" altLang="ja-JP" b="1" dirty="0">
                  <a:latin typeface="Courier New" panose="02070309020205020404" pitchFamily="49" charset="0"/>
                  <a:cs typeface="Courier New" panose="02070309020205020404" pitchFamily="49" charset="0"/>
                </a:rPr>
                <a:t>The 1 group of interest:  </a:t>
              </a:r>
              <a:r>
                <a:rPr lang="en-GB" altLang="ja-JP" b="1" dirty="0">
                  <a:solidFill>
                    <a:schemeClr val="accent2">
                      <a:lumMod val="50000"/>
                    </a:schemeClr>
                  </a:solidFill>
                  <a:latin typeface="Courier New" panose="02070309020205020404" pitchFamily="49" charset="0"/>
                  <a:cs typeface="Courier New" panose="02070309020205020404" pitchFamily="49" charset="0"/>
                </a:rPr>
                <a:t>elem.</a:t>
              </a:r>
            </a:p>
            <a:p>
              <a:r>
                <a:rPr lang="en-GB" altLang="ja-JP" b="1" dirty="0">
                  <a:latin typeface="Courier New" panose="02070309020205020404" pitchFamily="49" charset="0"/>
                  <a:cs typeface="Courier New" panose="02070309020205020404" pitchFamily="49" charset="0"/>
                </a:rPr>
                <a:t>The group </a:t>
              </a:r>
              <a:r>
                <a:rPr lang="en-GB" altLang="ja-JP" b="1" dirty="0" err="1">
                  <a:latin typeface="Courier New" panose="02070309020205020404" pitchFamily="49" charset="0"/>
                  <a:cs typeface="Courier New" panose="02070309020205020404" pitchFamily="49" charset="0"/>
                </a:rPr>
                <a:t>elem</a:t>
              </a:r>
              <a:r>
                <a:rPr lang="en-GB" altLang="ja-JP" b="1" dirty="0">
                  <a:latin typeface="Courier New" panose="02070309020205020404" pitchFamily="49" charset="0"/>
                  <a:cs typeface="Courier New" panose="02070309020205020404" pitchFamily="49" charset="0"/>
                </a:rPr>
                <a:t> is either dichotomous or continuous.</a:t>
              </a:r>
            </a:p>
            <a:p>
              <a:r>
                <a:rPr lang="en-GB" altLang="ja-JP" b="1" dirty="0">
                  <a:latin typeface="Courier New" panose="02070309020205020404" pitchFamily="49" charset="0"/>
                  <a:cs typeface="Courier New" panose="02070309020205020404" pitchFamily="49" charset="0"/>
                </a:rPr>
                <a:t>The 1 ability of interest:  </a:t>
              </a:r>
              <a:r>
                <a:rPr lang="en-GB" altLang="ja-JP" b="1" dirty="0">
                  <a:solidFill>
                    <a:schemeClr val="accent6"/>
                  </a:solidFill>
                  <a:latin typeface="Courier New" panose="02070309020205020404" pitchFamily="49" charset="0"/>
                  <a:cs typeface="Courier New" panose="02070309020205020404" pitchFamily="49" charset="0"/>
                </a:rPr>
                <a:t>ability</a:t>
              </a:r>
              <a:r>
                <a:rPr lang="en-GB" altLang="ja-JP" b="1" dirty="0" smtClean="0">
                  <a:latin typeface="Courier New" panose="02070309020205020404" pitchFamily="49" charset="0"/>
                  <a:cs typeface="Courier New" panose="02070309020205020404" pitchFamily="49" charset="0"/>
                </a:rPr>
                <a:t>.</a:t>
              </a:r>
            </a:p>
            <a:p>
              <a:endParaRPr lang="en-GB" altLang="ja-JP" sz="2000" b="1" dirty="0">
                <a:latin typeface="Courier New" panose="02070309020205020404" pitchFamily="49" charset="0"/>
                <a:cs typeface="Courier New" panose="02070309020205020404" pitchFamily="49" charset="0"/>
              </a:endParaRPr>
            </a:p>
            <a:p>
              <a:endParaRPr lang="en-GB" altLang="ja-JP" sz="2000" b="1" dirty="0" smtClean="0">
                <a:latin typeface="Courier New" panose="02070309020205020404" pitchFamily="49" charset="0"/>
                <a:cs typeface="Courier New" panose="02070309020205020404" pitchFamily="49" charset="0"/>
              </a:endParaRPr>
            </a:p>
            <a:p>
              <a:endParaRPr lang="en-GB" altLang="ja-JP" sz="2000" b="1" dirty="0" smtClean="0">
                <a:latin typeface="Courier New" panose="02070309020205020404" pitchFamily="49" charset="0"/>
                <a:cs typeface="Courier New" panose="02070309020205020404" pitchFamily="49" charset="0"/>
              </a:endParaRPr>
            </a:p>
            <a:p>
              <a:r>
                <a:rPr lang="ja-JP" altLang="en-US" sz="2000" b="1" dirty="0">
                  <a:latin typeface="Courier New" panose="02070309020205020404" pitchFamily="49" charset="0"/>
                  <a:cs typeface="Courier New" panose="02070309020205020404" pitchFamily="49" charset="0"/>
                </a:rPr>
                <a:t>オプション</a:t>
              </a:r>
              <a:r>
                <a:rPr lang="ja-JP" altLang="en-US" sz="2000" b="1" dirty="0" smtClean="0">
                  <a:latin typeface="Courier New" panose="02070309020205020404" pitchFamily="49" charset="0"/>
                  <a:cs typeface="Courier New" panose="02070309020205020404" pitchFamily="49" charset="0"/>
                </a:rPr>
                <a:t>として、</a:t>
              </a:r>
              <a:r>
                <a:rPr lang="en-US" altLang="ja-JP" sz="2000" b="1" dirty="0" smtClean="0">
                  <a:latin typeface="Courier New" panose="02070309020205020404" pitchFamily="49" charset="0"/>
                  <a:cs typeface="Courier New" panose="02070309020205020404" pitchFamily="49" charset="0"/>
                </a:rPr>
                <a:t>uniform DIF</a:t>
              </a:r>
              <a:r>
                <a:rPr lang="ja-JP" altLang="en-US" sz="2000" b="1" dirty="0" err="1" smtClean="0">
                  <a:latin typeface="Courier New" panose="02070309020205020404" pitchFamily="49" charset="0"/>
                  <a:cs typeface="Courier New" panose="02070309020205020404" pitchFamily="49" charset="0"/>
                </a:rPr>
                <a:t>の検</a:t>
              </a:r>
              <a:r>
                <a:rPr lang="ja-JP" altLang="en-US" sz="2000" b="1" dirty="0" smtClean="0">
                  <a:latin typeface="Courier New" panose="02070309020205020404" pitchFamily="49" charset="0"/>
                  <a:cs typeface="Courier New" panose="02070309020205020404" pitchFamily="49" charset="0"/>
                </a:rPr>
                <a:t>出に</a:t>
              </a:r>
              <a:r>
                <a:rPr lang="en-GB" altLang="ja-JP" sz="2000" b="1" dirty="0" smtClean="0">
                  <a:latin typeface="Courier New" panose="02070309020205020404" pitchFamily="49" charset="0"/>
                  <a:cs typeface="Courier New" panose="02070309020205020404" pitchFamily="49" charset="0"/>
                </a:rPr>
                <a:t>log-likelihood test</a:t>
              </a:r>
              <a:r>
                <a:rPr lang="ja-JP" altLang="en-US" sz="2000" b="1" dirty="0" smtClean="0">
                  <a:latin typeface="Courier New" panose="02070309020205020404" pitchFamily="49" charset="0"/>
                  <a:cs typeface="Courier New" panose="02070309020205020404" pitchFamily="49" charset="0"/>
                </a:rPr>
                <a:t>を使うかどうか（デフォルトは使わない）、</a:t>
              </a:r>
              <a:endParaRPr lang="en-US" altLang="ja-JP" sz="2000" b="1" dirty="0" smtClean="0">
                <a:latin typeface="Courier New" panose="02070309020205020404" pitchFamily="49" charset="0"/>
                <a:cs typeface="Courier New" panose="02070309020205020404" pitchFamily="49" charset="0"/>
              </a:endParaRPr>
            </a:p>
            <a:p>
              <a:r>
                <a:rPr lang="ja-JP" altLang="en-US" sz="2000" b="1" dirty="0" smtClean="0">
                  <a:latin typeface="Courier New" panose="02070309020205020404" pitchFamily="49" charset="0"/>
                  <a:cs typeface="Courier New" panose="02070309020205020404" pitchFamily="49" charset="0"/>
                </a:rPr>
                <a:t>その</a:t>
              </a:r>
              <a:r>
                <a:rPr lang="ja-JP" altLang="en-US" sz="2000" b="1" dirty="0">
                  <a:latin typeface="Courier New" panose="02070309020205020404" pitchFamily="49" charset="0"/>
                  <a:cs typeface="Courier New" panose="02070309020205020404" pitchFamily="49" charset="0"/>
                </a:rPr>
                <a:t>際</a:t>
              </a:r>
              <a:r>
                <a:rPr lang="ja-JP" altLang="en-US" sz="2000" b="1" dirty="0" smtClean="0">
                  <a:latin typeface="Courier New" panose="02070309020205020404" pitchFamily="49" charset="0"/>
                  <a:cs typeface="Courier New" panose="02070309020205020404" pitchFamily="49" charset="0"/>
                </a:rPr>
                <a:t>の</a:t>
              </a:r>
              <a:r>
                <a:rPr lang="en-US" altLang="ja-JP" sz="2000" b="1" dirty="0" smtClean="0">
                  <a:latin typeface="Courier New" panose="02070309020205020404" pitchFamily="49" charset="0"/>
                  <a:cs typeface="Courier New" panose="02070309020205020404" pitchFamily="49" charset="0"/>
                </a:rPr>
                <a:t>p-value</a:t>
              </a:r>
              <a:r>
                <a:rPr lang="ja-JP" altLang="en-US" sz="2000" b="1" dirty="0" smtClean="0">
                  <a:latin typeface="Courier New" panose="02070309020205020404" pitchFamily="49" charset="0"/>
                  <a:cs typeface="Courier New" panose="02070309020205020404" pitchFamily="49" charset="0"/>
                </a:rPr>
                <a:t>（デフォルトは</a:t>
              </a:r>
              <a:r>
                <a:rPr lang="en-US" altLang="ja-JP" sz="2000" b="1" dirty="0" smtClean="0">
                  <a:latin typeface="Courier New" panose="02070309020205020404" pitchFamily="49" charset="0"/>
                  <a:cs typeface="Courier New" panose="02070309020205020404" pitchFamily="49" charset="0"/>
                </a:rPr>
                <a:t>0.05</a:t>
              </a:r>
              <a:r>
                <a:rPr lang="ja-JP" altLang="en-US" sz="2000" b="1" dirty="0" smtClean="0">
                  <a:latin typeface="Courier New" panose="02070309020205020404" pitchFamily="49" charset="0"/>
                  <a:cs typeface="Courier New" panose="02070309020205020404" pitchFamily="49" charset="0"/>
                </a:rPr>
                <a:t>）などが準備されている。</a:t>
              </a:r>
              <a:r>
                <a:rPr lang="en-GB" altLang="ja-JP" sz="2000" b="1" dirty="0" smtClean="0">
                  <a:latin typeface="Courier New" panose="02070309020205020404" pitchFamily="49" charset="0"/>
                  <a:cs typeface="Courier New" panose="02070309020205020404" pitchFamily="49" charset="0"/>
                </a:rPr>
                <a:t> </a:t>
              </a:r>
              <a:endParaRPr lang="en-GB" altLang="ja-JP" sz="2000" b="1" dirty="0">
                <a:latin typeface="Courier New" panose="02070309020205020404" pitchFamily="49" charset="0"/>
                <a:cs typeface="Courier New" panose="02070309020205020404" pitchFamily="49" charset="0"/>
              </a:endParaRPr>
            </a:p>
          </p:txBody>
        </p:sp>
      </p:grpSp>
      <p:sp>
        <p:nvSpPr>
          <p:cNvPr id="9" name="角丸四角形吹き出し 7"/>
          <p:cNvSpPr/>
          <p:nvPr/>
        </p:nvSpPr>
        <p:spPr>
          <a:xfrm>
            <a:off x="8288756" y="6398360"/>
            <a:ext cx="4015128" cy="916776"/>
          </a:xfrm>
          <a:prstGeom prst="wedgeRoundRectCallout">
            <a:avLst>
              <a:gd name="adj1" fmla="val -57879"/>
              <a:gd name="adj2" fmla="val -33478"/>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2400" dirty="0" err="1" smtClean="0">
                <a:latin typeface="游ゴシック Medium" panose="020B0500000000000000" pitchFamily="50" charset="-128"/>
                <a:ea typeface="游ゴシック Medium" panose="020B0500000000000000" pitchFamily="50" charset="-128"/>
              </a:rPr>
              <a:t>Mplus</a:t>
            </a:r>
            <a:r>
              <a:rPr lang="ja-JP" altLang="en-US" sz="2400" dirty="0" smtClean="0">
                <a:latin typeface="游ゴシック Medium" panose="020B0500000000000000" pitchFamily="50" charset="-128"/>
                <a:ea typeface="游ゴシック Medium" panose="020B0500000000000000" pitchFamily="50" charset="-128"/>
              </a:rPr>
              <a:t>を用いて推定した能力値（潜在特性値）</a:t>
            </a:r>
            <a:endParaRPr kumimoji="1" lang="ja-JP" altLang="en-US" sz="2400" dirty="0">
              <a:latin typeface="游ゴシック Medium" panose="020B0500000000000000" pitchFamily="50" charset="-128"/>
              <a:ea typeface="游ゴシック Medium" panose="020B0500000000000000" pitchFamily="50" charset="-128"/>
            </a:endParaRPr>
          </a:p>
        </p:txBody>
      </p:sp>
      <p:sp>
        <p:nvSpPr>
          <p:cNvPr id="10" name="角丸四角形吹き出し 7"/>
          <p:cNvSpPr/>
          <p:nvPr/>
        </p:nvSpPr>
        <p:spPr>
          <a:xfrm>
            <a:off x="8538270" y="4918247"/>
            <a:ext cx="4015128" cy="916776"/>
          </a:xfrm>
          <a:prstGeom prst="wedgeRoundRectCallout">
            <a:avLst>
              <a:gd name="adj1" fmla="val -72339"/>
              <a:gd name="adj2" fmla="val 3618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dirty="0" smtClean="0">
                <a:latin typeface="游ゴシック Medium" panose="020B0500000000000000" pitchFamily="50" charset="-128"/>
                <a:ea typeface="游ゴシック Medium" panose="020B0500000000000000" pitchFamily="50" charset="-128"/>
              </a:rPr>
              <a:t>集団（小学生か中学生か）を表す</a:t>
            </a:r>
            <a:endParaRPr kumimoji="1" lang="ja-JP" altLang="en-US" sz="2400" dirty="0">
              <a:latin typeface="游ゴシック Medium" panose="020B0500000000000000" pitchFamily="50" charset="-128"/>
              <a:ea typeface="游ゴシック Medium" panose="020B0500000000000000" pitchFamily="50" charset="-128"/>
            </a:endParaRPr>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3787927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err="1"/>
              <a:t>DIFd</a:t>
            </a:r>
            <a:r>
              <a:rPr lang="en-GB" altLang="ja-JP" dirty="0"/>
              <a:t> in </a:t>
            </a:r>
            <a:r>
              <a:rPr lang="en-GB" altLang="ja-JP" dirty="0" smtClean="0"/>
              <a:t>Stata</a:t>
            </a:r>
            <a:r>
              <a:rPr lang="en-GB" altLang="ja-JP" dirty="0"/>
              <a:t>: </a:t>
            </a:r>
            <a:r>
              <a:rPr lang="en-GB" altLang="ja-JP" dirty="0" smtClean="0"/>
              <a:t>Non-Uniform </a:t>
            </a:r>
            <a:r>
              <a:rPr lang="en-GB" altLang="ja-JP" dirty="0"/>
              <a:t>DIF</a:t>
            </a:r>
            <a:endParaRPr kumimoji="1" lang="ja-JP" altLang="en-US" dirty="0"/>
          </a:p>
        </p:txBody>
      </p:sp>
      <p:sp>
        <p:nvSpPr>
          <p:cNvPr id="4" name="スライド番号プレースホルダー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41</a:t>
            </a:fld>
            <a:endParaRPr kumimoji="0" lang="en-US"/>
          </a:p>
        </p:txBody>
      </p:sp>
      <p:grpSp>
        <p:nvGrpSpPr>
          <p:cNvPr id="5" name="グループ化 4"/>
          <p:cNvGrpSpPr/>
          <p:nvPr/>
        </p:nvGrpSpPr>
        <p:grpSpPr>
          <a:xfrm>
            <a:off x="988099" y="3077029"/>
            <a:ext cx="14601314" cy="6928959"/>
            <a:chOff x="431942" y="2495778"/>
            <a:chExt cx="14490528" cy="6928959"/>
          </a:xfrm>
        </p:grpSpPr>
        <p:sp>
          <p:nvSpPr>
            <p:cNvPr id="6" name="正方形/長方形 5"/>
            <p:cNvSpPr/>
            <p:nvPr/>
          </p:nvSpPr>
          <p:spPr>
            <a:xfrm>
              <a:off x="431942" y="2495778"/>
              <a:ext cx="14490528" cy="69289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7" name="コンテンツ プレースホルダー 2"/>
            <p:cNvSpPr txBox="1">
              <a:spLocks/>
            </p:cNvSpPr>
            <p:nvPr/>
          </p:nvSpPr>
          <p:spPr>
            <a:xfrm>
              <a:off x="793232" y="2732265"/>
              <a:ext cx="7043876" cy="6692471"/>
            </a:xfrm>
            <a:prstGeom prst="rect">
              <a:avLst/>
            </a:prstGeom>
          </p:spPr>
          <p:txBody>
            <a:bodyPr>
              <a:noAutofit/>
            </a:bodyPr>
            <a:lst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GB" altLang="ja-JP" sz="2000" b="1" dirty="0">
                  <a:latin typeface="Courier New" panose="02070309020205020404" pitchFamily="49" charset="0"/>
                  <a:cs typeface="Courier New" panose="02070309020205020404" pitchFamily="49" charset="0"/>
                </a:rPr>
                <a:t>--------------------------------------------</a:t>
              </a:r>
            </a:p>
            <a:p>
              <a:r>
                <a:rPr lang="en-GB" altLang="ja-JP" sz="2000" b="1" dirty="0">
                  <a:latin typeface="Courier New" panose="02070309020205020404" pitchFamily="49" charset="0"/>
                  <a:cs typeface="Courier New" panose="02070309020205020404" pitchFamily="49" charset="0"/>
                </a:rPr>
                <a:t>ability   |</a:t>
              </a:r>
            </a:p>
            <a:p>
              <a:r>
                <a:rPr lang="en-GB" altLang="ja-JP" sz="2000" b="1" dirty="0">
                  <a:latin typeface="Courier New" panose="02070309020205020404" pitchFamily="49" charset="0"/>
                  <a:cs typeface="Courier New" panose="02070309020205020404" pitchFamily="49" charset="0"/>
                </a:rPr>
                <a:t>and item  |   P(Dif.(LL))    Non-Uniform DIF</a:t>
              </a:r>
            </a:p>
            <a:p>
              <a:r>
                <a:rPr lang="en-GB" altLang="ja-JP" sz="2000" b="1" dirty="0">
                  <a:latin typeface="Courier New" panose="02070309020205020404" pitchFamily="49" charset="0"/>
                  <a:cs typeface="Courier New" panose="02070309020205020404" pitchFamily="49" charset="0"/>
                </a:rPr>
                <a:t>----------+---------------------------------</a:t>
              </a:r>
            </a:p>
            <a:p>
              <a:r>
                <a:rPr lang="en-GB" altLang="ja-JP" sz="2000" b="1" dirty="0">
                  <a:latin typeface="Courier New" panose="02070309020205020404" pitchFamily="49" charset="0"/>
                  <a:cs typeface="Courier New" panose="02070309020205020404" pitchFamily="49" charset="0"/>
                </a:rPr>
                <a:t>ability   |</a:t>
              </a:r>
            </a:p>
            <a:p>
              <a:r>
                <a:rPr lang="en-GB" altLang="ja-JP" sz="2000" b="1" dirty="0" smtClean="0">
                  <a:latin typeface="Courier New" panose="02070309020205020404" pitchFamily="49" charset="0"/>
                  <a:cs typeface="Courier New" panose="02070309020205020404" pitchFamily="49" charset="0"/>
                </a:rPr>
                <a:t>      </a:t>
              </a:r>
              <a:r>
                <a:rPr lang="en-GB" altLang="ja-JP" sz="2000" b="1" dirty="0">
                  <a:latin typeface="Courier New" panose="02070309020205020404" pitchFamily="49" charset="0"/>
                  <a:cs typeface="Courier New" panose="02070309020205020404" pitchFamily="49" charset="0"/>
                </a:rPr>
                <a:t>sc1 |     .6062818            no      </a:t>
              </a:r>
            </a:p>
            <a:p>
              <a:r>
                <a:rPr lang="en-GB" altLang="ja-JP" sz="2000" b="1" dirty="0">
                  <a:latin typeface="Courier New" panose="02070309020205020404" pitchFamily="49" charset="0"/>
                  <a:cs typeface="Courier New" panose="02070309020205020404" pitchFamily="49" charset="0"/>
                </a:rPr>
                <a:t>      sc2 |     .9005235            no      </a:t>
              </a:r>
            </a:p>
            <a:p>
              <a:r>
                <a:rPr lang="en-GB" altLang="ja-JP" sz="2000" b="1" dirty="0">
                  <a:latin typeface="Courier New" panose="02070309020205020404" pitchFamily="49" charset="0"/>
                  <a:cs typeface="Courier New" panose="02070309020205020404" pitchFamily="49" charset="0"/>
                </a:rPr>
                <a:t>      sc3 |     .0806983            no      </a:t>
              </a:r>
            </a:p>
            <a:p>
              <a:r>
                <a:rPr lang="en-GB" altLang="ja-JP" sz="2000" b="1" dirty="0">
                  <a:latin typeface="Courier New" panose="02070309020205020404" pitchFamily="49" charset="0"/>
                  <a:cs typeface="Courier New" panose="02070309020205020404" pitchFamily="49" charset="0"/>
                </a:rPr>
                <a:t>      sc4 |     .6370234            no      </a:t>
              </a:r>
            </a:p>
            <a:p>
              <a:r>
                <a:rPr lang="en-GB" altLang="ja-JP" sz="2000" b="1" dirty="0">
                  <a:latin typeface="Courier New" panose="02070309020205020404" pitchFamily="49" charset="0"/>
                  <a:cs typeface="Courier New" panose="02070309020205020404" pitchFamily="49" charset="0"/>
                </a:rPr>
                <a:t>      sc5 |     .1911172            no      </a:t>
              </a:r>
            </a:p>
            <a:p>
              <a:r>
                <a:rPr lang="en-GB" altLang="ja-JP" sz="2000" b="1" dirty="0">
                  <a:latin typeface="Courier New" panose="02070309020205020404" pitchFamily="49" charset="0"/>
                  <a:cs typeface="Courier New" panose="02070309020205020404" pitchFamily="49" charset="0"/>
                </a:rPr>
                <a:t>      </a:t>
              </a:r>
              <a:r>
                <a:rPr lang="en-GB" altLang="ja-JP" sz="2000" b="1" dirty="0">
                  <a:solidFill>
                    <a:srgbClr val="C00000"/>
                  </a:solidFill>
                  <a:latin typeface="Courier New" panose="02070309020205020404" pitchFamily="49" charset="0"/>
                  <a:cs typeface="Courier New" panose="02070309020205020404" pitchFamily="49" charset="0"/>
                </a:rPr>
                <a:t>sc6 |     1.80e-07           yes      </a:t>
              </a:r>
            </a:p>
            <a:p>
              <a:r>
                <a:rPr lang="en-GB" altLang="ja-JP" sz="2000" b="1" dirty="0">
                  <a:solidFill>
                    <a:srgbClr val="C00000"/>
                  </a:solidFill>
                  <a:latin typeface="Courier New" panose="02070309020205020404" pitchFamily="49" charset="0"/>
                  <a:cs typeface="Courier New" panose="02070309020205020404" pitchFamily="49" charset="0"/>
                </a:rPr>
                <a:t>      sc7 |     .0020136           yes      </a:t>
              </a:r>
            </a:p>
            <a:p>
              <a:r>
                <a:rPr lang="en-GB" altLang="ja-JP" sz="2000" b="1" dirty="0">
                  <a:latin typeface="Courier New" panose="02070309020205020404" pitchFamily="49" charset="0"/>
                  <a:cs typeface="Courier New" panose="02070309020205020404" pitchFamily="49" charset="0"/>
                </a:rPr>
                <a:t>      sc8 |     .2200713            no      </a:t>
              </a:r>
            </a:p>
            <a:p>
              <a:r>
                <a:rPr lang="en-GB" altLang="ja-JP" sz="2000" b="1" dirty="0">
                  <a:solidFill>
                    <a:srgbClr val="C00000"/>
                  </a:solidFill>
                  <a:latin typeface="Courier New" panose="02070309020205020404" pitchFamily="49" charset="0"/>
                  <a:cs typeface="Courier New" panose="02070309020205020404" pitchFamily="49" charset="0"/>
                </a:rPr>
                <a:t>      sc9 |     .0173546           yes      </a:t>
              </a:r>
            </a:p>
            <a:p>
              <a:r>
                <a:rPr lang="en-GB" altLang="ja-JP" sz="2000" b="1" dirty="0">
                  <a:solidFill>
                    <a:srgbClr val="C00000"/>
                  </a:solidFill>
                  <a:latin typeface="Courier New" panose="02070309020205020404" pitchFamily="49" charset="0"/>
                  <a:cs typeface="Courier New" panose="02070309020205020404" pitchFamily="49" charset="0"/>
                </a:rPr>
                <a:t>     sc10 |     .0078972           yes      </a:t>
              </a:r>
            </a:p>
            <a:p>
              <a:r>
                <a:rPr lang="en-GB" altLang="ja-JP" sz="2000" b="1" dirty="0">
                  <a:latin typeface="Courier New" panose="02070309020205020404" pitchFamily="49" charset="0"/>
                  <a:cs typeface="Courier New" panose="02070309020205020404" pitchFamily="49" charset="0"/>
                </a:rPr>
                <a:t>     sc11 |     .4799295            no      </a:t>
              </a:r>
            </a:p>
            <a:p>
              <a:r>
                <a:rPr lang="en-GB" altLang="ja-JP" sz="2000" b="1" dirty="0">
                  <a:latin typeface="Courier New" panose="02070309020205020404" pitchFamily="49" charset="0"/>
                  <a:cs typeface="Courier New" panose="02070309020205020404" pitchFamily="49" charset="0"/>
                </a:rPr>
                <a:t>     </a:t>
              </a:r>
              <a:r>
                <a:rPr lang="en-GB" altLang="ja-JP" sz="2000" b="1" dirty="0">
                  <a:solidFill>
                    <a:srgbClr val="C00000"/>
                  </a:solidFill>
                  <a:latin typeface="Courier New" panose="02070309020205020404" pitchFamily="49" charset="0"/>
                  <a:cs typeface="Courier New" panose="02070309020205020404" pitchFamily="49" charset="0"/>
                </a:rPr>
                <a:t>sc12 |     .0435928           yes      </a:t>
              </a:r>
            </a:p>
            <a:p>
              <a:r>
                <a:rPr lang="en-GB" altLang="ja-JP" sz="2000" b="1" dirty="0">
                  <a:latin typeface="Courier New" panose="02070309020205020404" pitchFamily="49" charset="0"/>
                  <a:cs typeface="Courier New" panose="02070309020205020404" pitchFamily="49" charset="0"/>
                </a:rPr>
                <a:t>     sc13 |     .4660818            no      </a:t>
              </a:r>
            </a:p>
          </p:txBody>
        </p:sp>
      </p:grpSp>
      <p:sp>
        <p:nvSpPr>
          <p:cNvPr id="9" name="正方形/長方形 8"/>
          <p:cNvSpPr/>
          <p:nvPr/>
        </p:nvSpPr>
        <p:spPr>
          <a:xfrm>
            <a:off x="8449881" y="3758124"/>
            <a:ext cx="6990054" cy="6247864"/>
          </a:xfrm>
          <a:prstGeom prst="rect">
            <a:avLst/>
          </a:prstGeom>
        </p:spPr>
        <p:txBody>
          <a:bodyPr wrap="square">
            <a:spAutoFit/>
          </a:bodyPr>
          <a:lstStyle/>
          <a:p>
            <a:pPr lvl="0"/>
            <a:r>
              <a:rPr lang="en-GB" altLang="ja-JP" sz="2000" b="1" dirty="0" smtClean="0">
                <a:solidFill>
                  <a:schemeClr val="bg1">
                    <a:lumMod val="95000"/>
                    <a:lumOff val="5000"/>
                  </a:schemeClr>
                </a:solidFill>
                <a:latin typeface="Courier New" panose="02070309020205020404" pitchFamily="49" charset="0"/>
                <a:cs typeface="Courier New" panose="02070309020205020404" pitchFamily="49" charset="0"/>
              </a:rPr>
              <a:t>     </a:t>
            </a:r>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sc14 |     .7257531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sc15 |     .7408568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sc16 |     .0986312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sc17 |     .7995912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sc18 |     .3569394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sc19 |     .1165641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a:t>
            </a:r>
            <a:r>
              <a:rPr lang="en-GB" altLang="ja-JP" sz="2000" b="1" dirty="0">
                <a:solidFill>
                  <a:srgbClr val="C00000"/>
                </a:solidFill>
                <a:latin typeface="Courier New" panose="02070309020205020404" pitchFamily="49" charset="0"/>
                <a:cs typeface="Courier New" panose="02070309020205020404" pitchFamily="49" charset="0"/>
              </a:rPr>
              <a:t>sc20 |     .0000212           yes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sc21 |     .4855698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sc22 |     .2305443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sc23 |     .2277149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a:t>
            </a:r>
            <a:r>
              <a:rPr lang="en-GB" altLang="ja-JP" sz="2000" b="1" dirty="0">
                <a:solidFill>
                  <a:srgbClr val="C00000"/>
                </a:solidFill>
                <a:latin typeface="Courier New" panose="02070309020205020404" pitchFamily="49" charset="0"/>
                <a:cs typeface="Courier New" panose="02070309020205020404" pitchFamily="49" charset="0"/>
              </a:rPr>
              <a:t>sc24 |     .0446132           yes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sc25 |      .796643            no      </a:t>
            </a:r>
          </a:p>
          <a:p>
            <a:pPr lvl="0"/>
            <a:r>
              <a:rPr lang="en-GB" altLang="ja-JP" sz="2000" b="1" dirty="0">
                <a:solidFill>
                  <a:srgbClr val="C00000"/>
                </a:solidFill>
                <a:latin typeface="Courier New" panose="02070309020205020404" pitchFamily="49" charset="0"/>
                <a:cs typeface="Courier New" panose="02070309020205020404" pitchFamily="49" charset="0"/>
              </a:rPr>
              <a:t>     sc26 |     5.01e-06           yes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sc27 |     .1989058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sc28 |     .2855203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sc29 |      .419973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sc30 |     .4372398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sc31 |     .2277149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sc32 |      .666649            no </a:t>
            </a:r>
          </a:p>
          <a:p>
            <a:pPr lvl="0"/>
            <a:r>
              <a:rPr lang="en-GB" altLang="ja-JP" sz="2000" b="1" dirty="0" smtClean="0">
                <a:solidFill>
                  <a:schemeClr val="bg1">
                    <a:lumMod val="95000"/>
                    <a:lumOff val="5000"/>
                  </a:schemeClr>
                </a:solidFill>
                <a:latin typeface="Courier New" panose="02070309020205020404" pitchFamily="49" charset="0"/>
                <a:cs typeface="Courier New" panose="02070309020205020404" pitchFamily="49" charset="0"/>
              </a:rPr>
              <a:t>--------------------------------------------</a:t>
            </a:r>
            <a:endParaRPr lang="en-GB" altLang="ja-JP" sz="2000" b="1" dirty="0">
              <a:solidFill>
                <a:schemeClr val="bg1">
                  <a:lumMod val="95000"/>
                  <a:lumOff val="5000"/>
                </a:schemeClr>
              </a:solidFill>
              <a:latin typeface="Courier New" panose="02070309020205020404" pitchFamily="49" charset="0"/>
              <a:cs typeface="Courier New" panose="02070309020205020404" pitchFamily="49" charset="0"/>
            </a:endParaRPr>
          </a:p>
        </p:txBody>
      </p:sp>
      <p:sp>
        <p:nvSpPr>
          <p:cNvPr id="8" name="Footer Placeholder 7"/>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33073210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err="1"/>
              <a:t>DIFd</a:t>
            </a:r>
            <a:r>
              <a:rPr lang="en-GB" altLang="ja-JP" dirty="0"/>
              <a:t> in </a:t>
            </a:r>
            <a:r>
              <a:rPr lang="en-GB" altLang="ja-JP" dirty="0" smtClean="0"/>
              <a:t>Stata: Uniform DIF</a:t>
            </a:r>
            <a:endParaRPr kumimoji="1" lang="ja-JP" altLang="en-US" dirty="0"/>
          </a:p>
        </p:txBody>
      </p:sp>
      <p:sp>
        <p:nvSpPr>
          <p:cNvPr id="4" name="スライド番号プレースホルダー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42</a:t>
            </a:fld>
            <a:endParaRPr kumimoji="0" lang="en-US"/>
          </a:p>
        </p:txBody>
      </p:sp>
      <p:grpSp>
        <p:nvGrpSpPr>
          <p:cNvPr id="5" name="グループ化 4"/>
          <p:cNvGrpSpPr/>
          <p:nvPr/>
        </p:nvGrpSpPr>
        <p:grpSpPr>
          <a:xfrm>
            <a:off x="988099" y="3077029"/>
            <a:ext cx="14601314" cy="6928959"/>
            <a:chOff x="431942" y="2495778"/>
            <a:chExt cx="14490528" cy="6928959"/>
          </a:xfrm>
        </p:grpSpPr>
        <p:sp>
          <p:nvSpPr>
            <p:cNvPr id="6" name="正方形/長方形 5"/>
            <p:cNvSpPr/>
            <p:nvPr/>
          </p:nvSpPr>
          <p:spPr>
            <a:xfrm>
              <a:off x="431942" y="2495778"/>
              <a:ext cx="14490528" cy="69289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7" name="コンテンツ プレースホルダー 2"/>
            <p:cNvSpPr txBox="1">
              <a:spLocks/>
            </p:cNvSpPr>
            <p:nvPr/>
          </p:nvSpPr>
          <p:spPr>
            <a:xfrm>
              <a:off x="793232" y="2732265"/>
              <a:ext cx="7043876" cy="6692471"/>
            </a:xfrm>
            <a:prstGeom prst="rect">
              <a:avLst/>
            </a:prstGeom>
          </p:spPr>
          <p:txBody>
            <a:bodyPr>
              <a:noAutofit/>
            </a:bodyPr>
            <a:lstStyle>
              <a:lvl1pPr marL="0" indent="0" algn="l" defTabSz="1632753" rtl="0" eaLnBrk="1" latinLnBrk="0" hangingPunct="1">
                <a:spcBef>
                  <a:spcPct val="20000"/>
                </a:spcBef>
                <a:buFont typeface="Arial" panose="020B0604020202020204" pitchFamily="34" charset="0"/>
                <a:buNone/>
                <a:defRPr kumimoji="1" sz="2400" kern="1200">
                  <a:solidFill>
                    <a:schemeClr val="bg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n-GB" altLang="ja-JP" sz="2000" b="1" dirty="0">
                  <a:latin typeface="Courier New" panose="02070309020205020404" pitchFamily="49" charset="0"/>
                  <a:cs typeface="Courier New" panose="02070309020205020404" pitchFamily="49" charset="0"/>
                </a:rPr>
                <a:t>------------------------------------------</a:t>
              </a:r>
            </a:p>
            <a:p>
              <a:r>
                <a:rPr lang="en-GB" altLang="ja-JP" sz="2000" b="1" dirty="0">
                  <a:latin typeface="Courier New" panose="02070309020205020404" pitchFamily="49" charset="0"/>
                  <a:cs typeface="Courier New" panose="02070309020205020404" pitchFamily="49" charset="0"/>
                </a:rPr>
                <a:t>ability   |</a:t>
              </a:r>
            </a:p>
            <a:p>
              <a:r>
                <a:rPr lang="en-GB" altLang="ja-JP" sz="2000" b="1" dirty="0">
                  <a:latin typeface="Courier New" panose="02070309020205020404" pitchFamily="49" charset="0"/>
                  <a:cs typeface="Courier New" panose="02070309020205020404" pitchFamily="49" charset="0"/>
                </a:rPr>
                <a:t>and item  | Change in Est.    Uniform DIF </a:t>
              </a:r>
            </a:p>
            <a:p>
              <a:r>
                <a:rPr lang="en-GB" altLang="ja-JP" sz="2000" b="1" dirty="0">
                  <a:latin typeface="Courier New" panose="02070309020205020404" pitchFamily="49" charset="0"/>
                  <a:cs typeface="Courier New" panose="02070309020205020404" pitchFamily="49" charset="0"/>
                </a:rPr>
                <a:t>----------+-------------------------------</a:t>
              </a:r>
            </a:p>
            <a:p>
              <a:r>
                <a:rPr lang="en-GB" altLang="ja-JP" sz="2000" b="1" dirty="0">
                  <a:latin typeface="Courier New" panose="02070309020205020404" pitchFamily="49" charset="0"/>
                  <a:cs typeface="Courier New" panose="02070309020205020404" pitchFamily="49" charset="0"/>
                </a:rPr>
                <a:t>ability   |</a:t>
              </a:r>
            </a:p>
            <a:p>
              <a:r>
                <a:rPr lang="en-GB" altLang="ja-JP" sz="2000" b="1" dirty="0" smtClean="0">
                  <a:latin typeface="Courier New" panose="02070309020205020404" pitchFamily="49" charset="0"/>
                  <a:cs typeface="Courier New" panose="02070309020205020404" pitchFamily="49" charset="0"/>
                </a:rPr>
                <a:t>      </a:t>
              </a:r>
              <a:r>
                <a:rPr lang="en-GB" altLang="ja-JP" sz="2000" b="1" dirty="0">
                  <a:latin typeface="Courier New" panose="02070309020205020404" pitchFamily="49" charset="0"/>
                  <a:cs typeface="Courier New" panose="02070309020205020404" pitchFamily="49" charset="0"/>
                </a:rPr>
                <a:t>sc1 |    -.0238176          no      </a:t>
              </a:r>
            </a:p>
            <a:p>
              <a:r>
                <a:rPr lang="en-GB" altLang="ja-JP" sz="2000" b="1" dirty="0">
                  <a:latin typeface="Courier New" panose="02070309020205020404" pitchFamily="49" charset="0"/>
                  <a:cs typeface="Courier New" panose="02070309020205020404" pitchFamily="49" charset="0"/>
                </a:rPr>
                <a:t>      sc2 |     .0265383          no      </a:t>
              </a:r>
            </a:p>
            <a:p>
              <a:r>
                <a:rPr lang="en-GB" altLang="ja-JP" sz="2000" b="1" dirty="0">
                  <a:latin typeface="Courier New" panose="02070309020205020404" pitchFamily="49" charset="0"/>
                  <a:cs typeface="Courier New" panose="02070309020205020404" pitchFamily="49" charset="0"/>
                </a:rPr>
                <a:t>      sc3 |     -.003031          no      </a:t>
              </a:r>
            </a:p>
            <a:p>
              <a:r>
                <a:rPr lang="en-GB" altLang="ja-JP" sz="2000" b="1" dirty="0">
                  <a:latin typeface="Courier New" panose="02070309020205020404" pitchFamily="49" charset="0"/>
                  <a:cs typeface="Courier New" panose="02070309020205020404" pitchFamily="49" charset="0"/>
                </a:rPr>
                <a:t>      sc4 |     .0077279          no      </a:t>
              </a:r>
            </a:p>
            <a:p>
              <a:r>
                <a:rPr lang="en-GB" altLang="ja-JP" sz="2000" b="1" dirty="0">
                  <a:latin typeface="Courier New" panose="02070309020205020404" pitchFamily="49" charset="0"/>
                  <a:cs typeface="Courier New" panose="02070309020205020404" pitchFamily="49" charset="0"/>
                </a:rPr>
                <a:t>      sc5 |     .0220835          no      </a:t>
              </a:r>
            </a:p>
            <a:p>
              <a:r>
                <a:rPr lang="en-GB" altLang="ja-JP" sz="2000" b="1" dirty="0">
                  <a:latin typeface="Courier New" panose="02070309020205020404" pitchFamily="49" charset="0"/>
                  <a:cs typeface="Courier New" panose="02070309020205020404" pitchFamily="49" charset="0"/>
                </a:rPr>
                <a:t>      sc6 |    -.0087781          no      </a:t>
              </a:r>
            </a:p>
            <a:p>
              <a:r>
                <a:rPr lang="en-GB" altLang="ja-JP" sz="2000" b="1" dirty="0">
                  <a:latin typeface="Courier New" panose="02070309020205020404" pitchFamily="49" charset="0"/>
                  <a:cs typeface="Courier New" panose="02070309020205020404" pitchFamily="49" charset="0"/>
                </a:rPr>
                <a:t>      sc7 |     .0173043          no      </a:t>
              </a:r>
            </a:p>
            <a:p>
              <a:r>
                <a:rPr lang="en-GB" altLang="ja-JP" sz="2000" b="1" dirty="0">
                  <a:latin typeface="Courier New" panose="02070309020205020404" pitchFamily="49" charset="0"/>
                  <a:cs typeface="Courier New" panose="02070309020205020404" pitchFamily="49" charset="0"/>
                </a:rPr>
                <a:t>      sc8 |     .0035867          no      </a:t>
              </a:r>
            </a:p>
            <a:p>
              <a:r>
                <a:rPr lang="en-GB" altLang="ja-JP" sz="2000" b="1" dirty="0">
                  <a:latin typeface="Courier New" panose="02070309020205020404" pitchFamily="49" charset="0"/>
                  <a:cs typeface="Courier New" panose="02070309020205020404" pitchFamily="49" charset="0"/>
                </a:rPr>
                <a:t>      sc9 |    -.0072476          no      </a:t>
              </a:r>
            </a:p>
            <a:p>
              <a:r>
                <a:rPr lang="en-GB" altLang="ja-JP" sz="2000" b="1" dirty="0">
                  <a:latin typeface="Courier New" panose="02070309020205020404" pitchFamily="49" charset="0"/>
                  <a:cs typeface="Courier New" panose="02070309020205020404" pitchFamily="49" charset="0"/>
                </a:rPr>
                <a:t>     sc10 |    -.0012285          no      </a:t>
              </a:r>
            </a:p>
            <a:p>
              <a:r>
                <a:rPr lang="en-GB" altLang="ja-JP" sz="2000" b="1" dirty="0">
                  <a:latin typeface="Courier New" panose="02070309020205020404" pitchFamily="49" charset="0"/>
                  <a:cs typeface="Courier New" panose="02070309020205020404" pitchFamily="49" charset="0"/>
                </a:rPr>
                <a:t>     sc11 |    -.0277578          no      </a:t>
              </a:r>
            </a:p>
            <a:p>
              <a:r>
                <a:rPr lang="en-GB" altLang="ja-JP" sz="2000" b="1" dirty="0">
                  <a:latin typeface="Courier New" panose="02070309020205020404" pitchFamily="49" charset="0"/>
                  <a:cs typeface="Courier New" panose="02070309020205020404" pitchFamily="49" charset="0"/>
                </a:rPr>
                <a:t>     sc12 |    -.0019476          no      </a:t>
              </a:r>
            </a:p>
            <a:p>
              <a:r>
                <a:rPr lang="en-GB" altLang="ja-JP" sz="2000" b="1" dirty="0">
                  <a:latin typeface="Courier New" panose="02070309020205020404" pitchFamily="49" charset="0"/>
                  <a:cs typeface="Courier New" panose="02070309020205020404" pitchFamily="49" charset="0"/>
                </a:rPr>
                <a:t>     sc13 |     .0146358          no      </a:t>
              </a:r>
            </a:p>
          </p:txBody>
        </p:sp>
      </p:grpSp>
      <p:sp>
        <p:nvSpPr>
          <p:cNvPr id="9" name="正方形/長方形 8"/>
          <p:cNvSpPr/>
          <p:nvPr/>
        </p:nvSpPr>
        <p:spPr>
          <a:xfrm>
            <a:off x="8449881" y="3758124"/>
            <a:ext cx="6990054" cy="6247864"/>
          </a:xfrm>
          <a:prstGeom prst="rect">
            <a:avLst/>
          </a:prstGeom>
        </p:spPr>
        <p:txBody>
          <a:bodyPr wrap="square">
            <a:spAutoFit/>
          </a:bodyPr>
          <a:lstStyle/>
          <a:p>
            <a:pPr lvl="0"/>
            <a:r>
              <a:rPr lang="en-GB" altLang="ja-JP" sz="2000" b="1" dirty="0" smtClean="0">
                <a:solidFill>
                  <a:schemeClr val="bg1">
                    <a:lumMod val="95000"/>
                    <a:lumOff val="5000"/>
                  </a:schemeClr>
                </a:solidFill>
                <a:latin typeface="Courier New" panose="02070309020205020404" pitchFamily="49" charset="0"/>
                <a:cs typeface="Courier New" panose="02070309020205020404" pitchFamily="49" charset="0"/>
              </a:rPr>
              <a:t>     </a:t>
            </a:r>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sc14 |     .0326852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sc15 |     .0105186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sc16 |     .0455485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sc17 |    -.0094208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sc18 |    -.0106721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sc19 |     .0082272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sc20 |    -.0055176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sc21 |    -.0192971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sc22 |      .013905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sc23 |     .0338895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sc24 |     .0121923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sc25 |    -.0062158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sc26 |     .0067991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sc27 |     .0105233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sc28 |     .0026622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sc29 |    -.0013693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sc30 |     .0352064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sc31 |    -.0037318          no      </a:t>
            </a:r>
          </a:p>
          <a:p>
            <a:pPr lvl="0"/>
            <a:r>
              <a:rPr lang="en-GB" altLang="ja-JP" sz="2000" b="1" dirty="0">
                <a:solidFill>
                  <a:schemeClr val="bg1">
                    <a:lumMod val="95000"/>
                    <a:lumOff val="5000"/>
                  </a:schemeClr>
                </a:solidFill>
                <a:latin typeface="Courier New" panose="02070309020205020404" pitchFamily="49" charset="0"/>
                <a:cs typeface="Courier New" panose="02070309020205020404" pitchFamily="49" charset="0"/>
              </a:rPr>
              <a:t>     sc32 |    -.0295114          no ------------------------------------------</a:t>
            </a:r>
          </a:p>
        </p:txBody>
      </p:sp>
      <p:sp>
        <p:nvSpPr>
          <p:cNvPr id="8" name="Footer Placeholder 7"/>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19160716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Non-Uniform DIF</a:t>
            </a:r>
            <a:endParaRPr kumimoji="1" lang="ja-JP" altLang="en-US" dirty="0"/>
          </a:p>
        </p:txBody>
      </p:sp>
      <p:sp>
        <p:nvSpPr>
          <p:cNvPr id="4" name="スライド番号プレースホルダー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43</a:t>
            </a:fld>
            <a:endParaRPr kumimoji="0" lang="en-US"/>
          </a:p>
        </p:txBody>
      </p:sp>
      <p:sp>
        <p:nvSpPr>
          <p:cNvPr id="6" name="正方形/長方形 5"/>
          <p:cNvSpPr/>
          <p:nvPr/>
        </p:nvSpPr>
        <p:spPr>
          <a:xfrm>
            <a:off x="12368610" y="3432488"/>
            <a:ext cx="3877985" cy="1077218"/>
          </a:xfrm>
          <a:prstGeom prst="rect">
            <a:avLst/>
          </a:prstGeom>
        </p:spPr>
        <p:txBody>
          <a:bodyPr wrap="none">
            <a:spAutoFit/>
          </a:bodyPr>
          <a:lstStyle/>
          <a:p>
            <a:r>
              <a:rPr lang="ja-JP" altLang="en-US" dirty="0" smtClean="0">
                <a:latin typeface="游ゴシック Medium" panose="020B0500000000000000" pitchFamily="50" charset="-128"/>
                <a:ea typeface="游ゴシック Medium" panose="020B0500000000000000" pitchFamily="50" charset="-128"/>
              </a:rPr>
              <a:t>項目</a:t>
            </a:r>
            <a:r>
              <a:rPr lang="en-US" altLang="ja-JP" dirty="0" smtClean="0">
                <a:latin typeface="游ゴシック Medium" panose="020B0500000000000000" pitchFamily="50" charset="-128"/>
                <a:ea typeface="游ゴシック Medium" panose="020B0500000000000000" pitchFamily="50" charset="-128"/>
              </a:rPr>
              <a:t>6.</a:t>
            </a:r>
          </a:p>
          <a:p>
            <a:r>
              <a:rPr lang="ja-JP" altLang="en-US" dirty="0" smtClean="0">
                <a:latin typeface="游ゴシック Medium" panose="020B0500000000000000" pitchFamily="50" charset="-128"/>
                <a:ea typeface="游ゴシック Medium" panose="020B0500000000000000" pitchFamily="50" charset="-128"/>
              </a:rPr>
              <a:t>学校</a:t>
            </a:r>
            <a:r>
              <a:rPr lang="ja-JP" altLang="en-US" dirty="0">
                <a:latin typeface="游ゴシック Medium" panose="020B0500000000000000" pitchFamily="50" charset="-128"/>
                <a:ea typeface="游ゴシック Medium" panose="020B0500000000000000" pitchFamily="50" charset="-128"/>
              </a:rPr>
              <a:t>の授業は楽しい</a:t>
            </a:r>
          </a:p>
        </p:txBody>
      </p:sp>
      <p:grpSp>
        <p:nvGrpSpPr>
          <p:cNvPr id="8" name="グループ化 7"/>
          <p:cNvGrpSpPr/>
          <p:nvPr/>
        </p:nvGrpSpPr>
        <p:grpSpPr>
          <a:xfrm>
            <a:off x="1020394" y="2557477"/>
            <a:ext cx="10765205" cy="7573494"/>
            <a:chOff x="606485" y="567839"/>
            <a:chExt cx="11793596" cy="8554644"/>
          </a:xfrm>
        </p:grpSpPr>
        <p:pic>
          <p:nvPicPr>
            <p:cNvPr id="9" name="図 8"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85" y="567839"/>
              <a:ext cx="11793596" cy="8554644"/>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855" y="1556208"/>
              <a:ext cx="9923542" cy="6244989"/>
            </a:xfrm>
            <a:prstGeom prst="rect">
              <a:avLst/>
            </a:prstGeom>
          </p:spPr>
        </p:pic>
      </p:grpSp>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l="2700" t="7403" r="9842" b="3734"/>
          <a:stretch/>
        </p:blipFill>
        <p:spPr>
          <a:xfrm>
            <a:off x="11969229" y="7233461"/>
            <a:ext cx="4989095" cy="2534653"/>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262558997"/>
              </p:ext>
            </p:extLst>
          </p:nvPr>
        </p:nvGraphicFramePr>
        <p:xfrm>
          <a:off x="11969230" y="5017858"/>
          <a:ext cx="6062096" cy="2070308"/>
        </p:xfrm>
        <a:graphic>
          <a:graphicData uri="http://schemas.openxmlformats.org/drawingml/2006/table">
            <a:tbl>
              <a:tblPr>
                <a:tableStyleId>{8EC20E35-A176-4012-BC5E-935CFFF8708E}</a:tableStyleId>
              </a:tblPr>
              <a:tblGrid>
                <a:gridCol w="951608"/>
                <a:gridCol w="1304056"/>
                <a:gridCol w="951608"/>
                <a:gridCol w="951608"/>
                <a:gridCol w="951608"/>
                <a:gridCol w="951608"/>
              </a:tblGrid>
              <a:tr h="517577">
                <a:tc>
                  <a:txBody>
                    <a:bodyPr/>
                    <a:lstStyle/>
                    <a:p>
                      <a:pPr algn="l" fontAlgn="ct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gridSpan="4">
                  <a:txBody>
                    <a:bodyPr/>
                    <a:lstStyle/>
                    <a:p>
                      <a:pPr algn="ctr" fontAlgn="ctr"/>
                      <a:r>
                        <a:rPr lang="en-GB" sz="1600" u="none" strike="noStrike" dirty="0">
                          <a:effectLst/>
                        </a:rPr>
                        <a:t>Difficulty</a:t>
                      </a:r>
                      <a:endParaRPr lang="en-GB"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17577">
                <a:tc>
                  <a:txBody>
                    <a:bodyPr/>
                    <a:lstStyle/>
                    <a:p>
                      <a:pPr algn="l" fontAlgn="ct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l" fontAlgn="ctr"/>
                      <a:r>
                        <a:rPr lang="en-GB" sz="1600" u="none" strike="noStrike" dirty="0">
                          <a:effectLst/>
                        </a:rPr>
                        <a:t>Discrimination</a:t>
                      </a:r>
                      <a:endParaRPr lang="en-GB"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r" fontAlgn="ctr"/>
                      <a:r>
                        <a:rPr lang="en-US" altLang="ja-JP" sz="1600" u="none" strike="noStrike" dirty="0">
                          <a:effectLst/>
                        </a:rPr>
                        <a:t>&gt;=1</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r" fontAlgn="ctr"/>
                      <a:r>
                        <a:rPr lang="en-US" altLang="ja-JP" sz="1600" u="none" strike="noStrike" dirty="0">
                          <a:effectLst/>
                        </a:rPr>
                        <a:t>&gt;=2</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r" fontAlgn="ctr"/>
                      <a:r>
                        <a:rPr lang="en-US" altLang="ja-JP" sz="1600" u="none" strike="noStrike" dirty="0">
                          <a:effectLst/>
                        </a:rPr>
                        <a:t>&gt;=3</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r" fontAlgn="ctr"/>
                      <a:r>
                        <a:rPr lang="en-US" altLang="ja-JP" sz="1600" u="none" strike="noStrike" dirty="0">
                          <a:effectLst/>
                        </a:rPr>
                        <a:t>4</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B w="12700" cap="flat" cmpd="sng" algn="ctr">
                      <a:solidFill>
                        <a:schemeClr val="bg1"/>
                      </a:solidFill>
                      <a:prstDash val="solid"/>
                      <a:round/>
                      <a:headEnd type="none" w="med" len="med"/>
                      <a:tailEnd type="none" w="med" len="med"/>
                    </a:lnB>
                  </a:tcPr>
                </a:tc>
              </a:tr>
              <a:tr h="517577">
                <a:tc>
                  <a:txBody>
                    <a:bodyPr/>
                    <a:lstStyle/>
                    <a:p>
                      <a:pPr algn="l" fontAlgn="ctr"/>
                      <a:r>
                        <a:rPr lang="ja-JP" altLang="en-US" sz="1600" u="none" strike="noStrike" dirty="0">
                          <a:effectLst/>
                        </a:rPr>
                        <a:t>小学生</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1600" u="none" strike="noStrike">
                          <a:effectLst/>
                        </a:rPr>
                        <a:t>1.969844</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1600" u="none" strike="noStrike">
                          <a:effectLst/>
                        </a:rPr>
                        <a:t>-2.28368</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1600" u="none" strike="noStrike">
                          <a:effectLst/>
                        </a:rPr>
                        <a:t>-1.74675</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1600" u="none" strike="noStrike">
                          <a:effectLst/>
                        </a:rPr>
                        <a:t>-0.88379</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1600" u="none" strike="noStrike">
                          <a:effectLst/>
                        </a:rPr>
                        <a:t>0.066764</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tcPr>
                </a:tc>
              </a:tr>
              <a:tr h="517577">
                <a:tc>
                  <a:txBody>
                    <a:bodyPr/>
                    <a:lstStyle/>
                    <a:p>
                      <a:pPr algn="l" fontAlgn="ctr"/>
                      <a:r>
                        <a:rPr lang="ja-JP" altLang="en-US" sz="1600" u="none" strike="noStrike">
                          <a:effectLst/>
                        </a:rPr>
                        <a:t>中学生</a:t>
                      </a:r>
                      <a:endParaRPr lang="ja-JP" altLang="en-US" sz="16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r" fontAlgn="ctr"/>
                      <a:r>
                        <a:rPr lang="en-US" altLang="ja-JP" sz="1600" u="none" strike="noStrike">
                          <a:effectLst/>
                        </a:rPr>
                        <a:t>1.963828</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r" fontAlgn="ctr"/>
                      <a:r>
                        <a:rPr lang="en-US" altLang="ja-JP" sz="1600" u="none" strike="noStrike">
                          <a:effectLst/>
                        </a:rPr>
                        <a:t>-2.12327</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r" fontAlgn="ctr"/>
                      <a:r>
                        <a:rPr lang="en-US" altLang="ja-JP" sz="1600" u="none" strike="noStrike" dirty="0">
                          <a:effectLst/>
                        </a:rPr>
                        <a:t>-1.43973</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r" fontAlgn="ctr"/>
                      <a:r>
                        <a:rPr lang="en-US" altLang="ja-JP" sz="1600" u="none" strike="noStrike">
                          <a:effectLst/>
                        </a:rPr>
                        <a:t>-0.46064</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r" fontAlgn="ctr"/>
                      <a:r>
                        <a:rPr lang="en-US" altLang="ja-JP" sz="1600" u="none" strike="noStrike" dirty="0">
                          <a:effectLst/>
                        </a:rPr>
                        <a:t>0.724854</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
        <p:nvSpPr>
          <p:cNvPr id="11" name="Footer Placeholder 10"/>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891670118"/>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No</a:t>
            </a:r>
            <a:r>
              <a:rPr kumimoji="1" lang="ja-JP" altLang="en-US" dirty="0" smtClean="0"/>
              <a:t> </a:t>
            </a:r>
            <a:r>
              <a:rPr kumimoji="1" lang="en-US" altLang="ja-JP" dirty="0" smtClean="0"/>
              <a:t>DIF</a:t>
            </a:r>
            <a:endParaRPr kumimoji="1" lang="ja-JP" altLang="en-US" dirty="0"/>
          </a:p>
        </p:txBody>
      </p:sp>
      <p:sp>
        <p:nvSpPr>
          <p:cNvPr id="4" name="スライド番号プレースホルダー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44</a:t>
            </a:fld>
            <a:endParaRPr kumimoji="0" lang="en-US"/>
          </a:p>
        </p:txBody>
      </p:sp>
      <p:grpSp>
        <p:nvGrpSpPr>
          <p:cNvPr id="7" name="グループ化 6"/>
          <p:cNvGrpSpPr/>
          <p:nvPr/>
        </p:nvGrpSpPr>
        <p:grpSpPr>
          <a:xfrm>
            <a:off x="213624" y="3333104"/>
            <a:ext cx="11433736" cy="6513128"/>
            <a:chOff x="1020392" y="2179478"/>
            <a:chExt cx="11433736" cy="6513128"/>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392" y="2179478"/>
              <a:ext cx="11433736" cy="6513128"/>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527" y="2962926"/>
              <a:ext cx="9963150" cy="4657725"/>
            </a:xfrm>
            <a:prstGeom prst="rect">
              <a:avLst/>
            </a:prstGeom>
          </p:spPr>
        </p:pic>
      </p:grpSp>
      <p:sp>
        <p:nvSpPr>
          <p:cNvPr id="8" name="正方形/長方形 7"/>
          <p:cNvSpPr/>
          <p:nvPr/>
        </p:nvSpPr>
        <p:spPr>
          <a:xfrm>
            <a:off x="11969230" y="3165712"/>
            <a:ext cx="6100037" cy="1815882"/>
          </a:xfrm>
          <a:prstGeom prst="rect">
            <a:avLst/>
          </a:prstGeom>
        </p:spPr>
        <p:txBody>
          <a:bodyPr wrap="square">
            <a:spAutoFit/>
          </a:bodyPr>
          <a:lstStyle/>
          <a:p>
            <a:r>
              <a:rPr lang="ja-JP" altLang="en-US" sz="2800" dirty="0" smtClean="0">
                <a:latin typeface="游ゴシック Medium" panose="020B0500000000000000" pitchFamily="50" charset="-128"/>
                <a:ea typeface="游ゴシック Medium" panose="020B0500000000000000" pitchFamily="50" charset="-128"/>
              </a:rPr>
              <a:t>項目</a:t>
            </a:r>
            <a:r>
              <a:rPr lang="en-US" altLang="ja-JP" sz="2800" dirty="0" smtClean="0">
                <a:latin typeface="游ゴシック Medium" panose="020B0500000000000000" pitchFamily="50" charset="-128"/>
                <a:ea typeface="游ゴシック Medium" panose="020B0500000000000000" pitchFamily="50" charset="-128"/>
              </a:rPr>
              <a:t>28.</a:t>
            </a:r>
          </a:p>
          <a:p>
            <a:r>
              <a:rPr lang="ja-JP" altLang="en-US" sz="2800" dirty="0">
                <a:latin typeface="游ゴシック Medium" panose="020B0500000000000000" pitchFamily="50" charset="-128"/>
                <a:ea typeface="游ゴシック Medium" panose="020B0500000000000000" pitchFamily="50" charset="-128"/>
              </a:rPr>
              <a:t>この学校の児童生徒は、クラスの中で、だれでも同じように話したり聞いてもらったりする機会が</a:t>
            </a:r>
            <a:r>
              <a:rPr lang="ja-JP" altLang="en-US" sz="2800" dirty="0" smtClean="0">
                <a:latin typeface="游ゴシック Medium" panose="020B0500000000000000" pitchFamily="50" charset="-128"/>
                <a:ea typeface="游ゴシック Medium" panose="020B0500000000000000" pitchFamily="50" charset="-128"/>
              </a:rPr>
              <a:t>ある。</a:t>
            </a:r>
            <a:endParaRPr lang="ja-JP" altLang="en-US" sz="2800" dirty="0">
              <a:latin typeface="游ゴシック Medium" panose="020B0500000000000000" pitchFamily="50" charset="-128"/>
              <a:ea typeface="游ゴシック Medium" panose="020B05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78875443"/>
              </p:ext>
            </p:extLst>
          </p:nvPr>
        </p:nvGraphicFramePr>
        <p:xfrm>
          <a:off x="11969230" y="5081234"/>
          <a:ext cx="6123710" cy="2070308"/>
        </p:xfrm>
        <a:graphic>
          <a:graphicData uri="http://schemas.openxmlformats.org/drawingml/2006/table">
            <a:tbl>
              <a:tblPr>
                <a:tableStyleId>{8EC20E35-A176-4012-BC5E-935CFFF8708E}</a:tableStyleId>
              </a:tblPr>
              <a:tblGrid>
                <a:gridCol w="951608"/>
                <a:gridCol w="1304056"/>
                <a:gridCol w="951608"/>
                <a:gridCol w="951608"/>
                <a:gridCol w="951608"/>
                <a:gridCol w="1013222"/>
              </a:tblGrid>
              <a:tr h="517577">
                <a:tc>
                  <a:txBody>
                    <a:bodyPr/>
                    <a:lstStyle/>
                    <a:p>
                      <a:pPr algn="l" fontAlgn="ct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l" fontAlgn="ct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gridSpan="4">
                  <a:txBody>
                    <a:bodyPr/>
                    <a:lstStyle/>
                    <a:p>
                      <a:pPr algn="ctr" fontAlgn="ctr"/>
                      <a:r>
                        <a:rPr lang="en-GB" sz="1600" u="none" strike="noStrike" dirty="0">
                          <a:effectLst/>
                        </a:rPr>
                        <a:t>Difficulty</a:t>
                      </a:r>
                      <a:endParaRPr lang="en-GB"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17577">
                <a:tc>
                  <a:txBody>
                    <a:bodyPr/>
                    <a:lstStyle/>
                    <a:p>
                      <a:pPr algn="l" fontAlgn="ct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l" fontAlgn="ctr"/>
                      <a:r>
                        <a:rPr lang="en-GB" sz="1600" u="none" strike="noStrike" dirty="0">
                          <a:effectLst/>
                        </a:rPr>
                        <a:t>Discrimination</a:t>
                      </a:r>
                      <a:endParaRPr lang="en-GB"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r" fontAlgn="ctr"/>
                      <a:r>
                        <a:rPr lang="en-US" altLang="ja-JP" sz="1600" u="none" strike="noStrike" dirty="0">
                          <a:effectLst/>
                        </a:rPr>
                        <a:t>&gt;=1</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r" fontAlgn="ctr"/>
                      <a:r>
                        <a:rPr lang="en-US" altLang="ja-JP" sz="1600" u="none" strike="noStrike" dirty="0">
                          <a:effectLst/>
                        </a:rPr>
                        <a:t>&gt;=2</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r" fontAlgn="ctr"/>
                      <a:r>
                        <a:rPr lang="en-US" altLang="ja-JP" sz="1600" u="none" strike="noStrike" dirty="0">
                          <a:effectLst/>
                        </a:rPr>
                        <a:t>&gt;=3</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r" fontAlgn="ctr"/>
                      <a:r>
                        <a:rPr lang="en-US" altLang="ja-JP" sz="1600" u="none" strike="noStrike" dirty="0">
                          <a:effectLst/>
                        </a:rPr>
                        <a:t>4</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B w="12700" cap="flat" cmpd="sng" algn="ctr">
                      <a:solidFill>
                        <a:schemeClr val="bg1"/>
                      </a:solidFill>
                      <a:prstDash val="solid"/>
                      <a:round/>
                      <a:headEnd type="none" w="med" len="med"/>
                      <a:tailEnd type="none" w="med" len="med"/>
                    </a:lnB>
                  </a:tcPr>
                </a:tc>
              </a:tr>
              <a:tr h="517577">
                <a:tc>
                  <a:txBody>
                    <a:bodyPr/>
                    <a:lstStyle/>
                    <a:p>
                      <a:pPr algn="l" fontAlgn="ctr"/>
                      <a:r>
                        <a:rPr lang="ja-JP" altLang="en-US" sz="1600" u="none" strike="noStrike" dirty="0">
                          <a:effectLst/>
                        </a:rPr>
                        <a:t>小学生</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1600" b="0" i="0" u="none" strike="noStrike" dirty="0" smtClean="0">
                          <a:solidFill>
                            <a:srgbClr val="000000"/>
                          </a:solidFill>
                          <a:effectLst/>
                          <a:latin typeface="メイリオ" panose="020B0604030504040204" pitchFamily="50" charset="-128"/>
                          <a:ea typeface="メイリオ" panose="020B0604030504040204" pitchFamily="50" charset="-128"/>
                        </a:rPr>
                        <a:t>1.690644</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600" b="0" i="0" u="none" strike="noStrike" dirty="0" smtClean="0">
                          <a:solidFill>
                            <a:srgbClr val="000000"/>
                          </a:solidFill>
                          <a:effectLst/>
                          <a:latin typeface="メイリオ" panose="020B0604030504040204" pitchFamily="50" charset="-128"/>
                          <a:ea typeface="メイリオ" panose="020B0604030504040204" pitchFamily="50" charset="-128"/>
                        </a:rPr>
                        <a:t>2.7763</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1600" b="0" i="0" u="none" strike="noStrike" dirty="0" smtClean="0">
                          <a:solidFill>
                            <a:srgbClr val="000000"/>
                          </a:solidFill>
                          <a:effectLst/>
                          <a:latin typeface="メイリオ" panose="020B0604030504040204" pitchFamily="50" charset="-128"/>
                          <a:ea typeface="メイリオ" panose="020B0604030504040204" pitchFamily="50" charset="-128"/>
                        </a:rPr>
                        <a:t>-1.945</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1600" b="0" i="0" u="none" strike="noStrike" dirty="0" smtClean="0">
                          <a:solidFill>
                            <a:srgbClr val="000000"/>
                          </a:solidFill>
                          <a:effectLst/>
                          <a:latin typeface="メイリオ" panose="020B0604030504040204" pitchFamily="50" charset="-128"/>
                          <a:ea typeface="メイリオ" panose="020B0604030504040204" pitchFamily="50" charset="-128"/>
                        </a:rPr>
                        <a:t>-0.8868</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r" fontAlgn="ctr"/>
                      <a:r>
                        <a:rPr lang="en-US" altLang="ja-JP" sz="1600" b="0" i="0" u="none" strike="noStrike" dirty="0" smtClean="0">
                          <a:solidFill>
                            <a:srgbClr val="000000"/>
                          </a:solidFill>
                          <a:effectLst/>
                          <a:latin typeface="メイリオ" panose="020B0604030504040204" pitchFamily="50" charset="-128"/>
                          <a:ea typeface="メイリオ" panose="020B0604030504040204" pitchFamily="50" charset="-128"/>
                        </a:rPr>
                        <a:t>0.27664</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tcPr>
                </a:tc>
              </a:tr>
              <a:tr h="517577">
                <a:tc>
                  <a:txBody>
                    <a:bodyPr/>
                    <a:lstStyle/>
                    <a:p>
                      <a:pPr algn="l" fontAlgn="ctr"/>
                      <a:r>
                        <a:rPr lang="ja-JP" altLang="en-US" sz="1600" u="none" strike="noStrike">
                          <a:effectLst/>
                        </a:rPr>
                        <a:t>中学生</a:t>
                      </a:r>
                      <a:endParaRPr lang="ja-JP" altLang="en-US" sz="16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メイリオ" panose="020B0604030504040204" pitchFamily="50" charset="-128"/>
                          <a:ea typeface="メイリオ" panose="020B0604030504040204" pitchFamily="50" charset="-128"/>
                        </a:rPr>
                        <a:t>2.053027</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メイリオ" panose="020B0604030504040204" pitchFamily="50" charset="-128"/>
                          <a:ea typeface="メイリオ" panose="020B0604030504040204" pitchFamily="50" charset="-128"/>
                        </a:rPr>
                        <a:t>-2.2398</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メイリオ" panose="020B0604030504040204" pitchFamily="50" charset="-128"/>
                          <a:ea typeface="メイリオ" panose="020B0604030504040204" pitchFamily="50" charset="-128"/>
                        </a:rPr>
                        <a:t>-1.4818</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r"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-0</a:t>
                      </a:r>
                      <a:r>
                        <a:rPr lang="en-US" altLang="ja-JP" sz="1600" b="0" i="0" u="none" strike="noStrike" dirty="0" smtClean="0">
                          <a:solidFill>
                            <a:srgbClr val="000000"/>
                          </a:solidFill>
                          <a:effectLst/>
                          <a:latin typeface="メイリオ" panose="020B0604030504040204" pitchFamily="50" charset="-128"/>
                          <a:ea typeface="メイリオ" panose="020B0604030504040204" pitchFamily="50" charset="-128"/>
                        </a:rPr>
                        <a:t>. 463</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r" fontAlgn="ctr"/>
                      <a:r>
                        <a:rPr lang="en-US" altLang="ja-JP" sz="1600" b="0" i="0" u="none" strike="noStrike" dirty="0" smtClean="0">
                          <a:solidFill>
                            <a:srgbClr val="000000"/>
                          </a:solidFill>
                          <a:effectLst/>
                          <a:latin typeface="メイリオ" panose="020B0604030504040204" pitchFamily="50" charset="-128"/>
                          <a:ea typeface="メイリオ" panose="020B0604030504040204" pitchFamily="50" charset="-128"/>
                        </a:rPr>
                        <a:t>0.71654</a:t>
                      </a:r>
                      <a:endParaRPr lang="en-US" altLang="ja-JP"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l="2700" t="7403" r="9842" b="3734"/>
          <a:stretch/>
        </p:blipFill>
        <p:spPr>
          <a:xfrm>
            <a:off x="11969229" y="7268036"/>
            <a:ext cx="4989095" cy="2534653"/>
          </a:xfrm>
          <a:prstGeom prst="rect">
            <a:avLst/>
          </a:prstGeom>
        </p:spPr>
      </p:pic>
      <p:sp>
        <p:nvSpPr>
          <p:cNvPr id="11" name="Footer Placeholder 10"/>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65436282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游ゴシック Medium" panose="020B0500000000000000" pitchFamily="50" charset="-128"/>
                <a:ea typeface="游ゴシック Medium" panose="020B0500000000000000" pitchFamily="50" charset="-128"/>
              </a:rPr>
              <a:t>古典的テスト理論</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3" name="コンテンツ プレースホルダー 2"/>
          <p:cNvSpPr>
            <a:spLocks noGrp="1"/>
          </p:cNvSpPr>
          <p:nvPr>
            <p:ph idx="1"/>
          </p:nvPr>
        </p:nvSpPr>
        <p:spPr>
          <a:xfrm>
            <a:off x="903453" y="3267566"/>
            <a:ext cx="16408070" cy="6223906"/>
          </a:xfrm>
        </p:spPr>
        <p:txBody>
          <a:bodyPr>
            <a:normAutofit fontScale="92500" lnSpcReduction="20000"/>
          </a:bodyPr>
          <a:lstStyle/>
          <a:p>
            <a:pPr marL="0" indent="0">
              <a:buNone/>
            </a:pPr>
            <a:r>
              <a:rPr lang="ja-JP" altLang="en-US" dirty="0">
                <a:latin typeface="游ゴシック Medium" panose="020B0500000000000000" pitchFamily="50" charset="-128"/>
                <a:ea typeface="游ゴシック Medium" panose="020B0500000000000000" pitchFamily="50" charset="-128"/>
              </a:rPr>
              <a:t>古典的テスト理論の問題点</a:t>
            </a:r>
          </a:p>
          <a:p>
            <a:pPr>
              <a:buFont typeface="Wingdings" panose="05000000000000000000" pitchFamily="2" charset="2"/>
              <a:buChar char="Ø"/>
            </a:pPr>
            <a:r>
              <a:rPr lang="ja-JP" altLang="en-US" dirty="0" smtClean="0">
                <a:latin typeface="游ゴシック Medium" panose="020B0500000000000000" pitchFamily="50" charset="-128"/>
                <a:ea typeface="游ゴシック Medium" panose="020B0500000000000000" pitchFamily="50" charset="-128"/>
              </a:rPr>
              <a:t>難易度</a:t>
            </a:r>
            <a:r>
              <a:rPr lang="ja-JP" altLang="en-US" dirty="0">
                <a:latin typeface="游ゴシック Medium" panose="020B0500000000000000" pitchFamily="50" charset="-128"/>
                <a:ea typeface="游ゴシック Medium" panose="020B0500000000000000" pitchFamily="50" charset="-128"/>
              </a:rPr>
              <a:t>の異なるテスト間の比較が困難</a:t>
            </a:r>
          </a:p>
          <a:p>
            <a:pPr marL="0" indent="0">
              <a:buNone/>
            </a:pPr>
            <a:r>
              <a:rPr lang="ja-JP" altLang="en-US" dirty="0">
                <a:latin typeface="游ゴシック Medium" panose="020B0500000000000000" pitchFamily="50" charset="-128"/>
                <a:ea typeface="游ゴシック Medium" panose="020B0500000000000000" pitchFamily="50" charset="-128"/>
              </a:rPr>
              <a:t>（易しいテストで</a:t>
            </a:r>
            <a:r>
              <a:rPr lang="en-US" altLang="ja-JP" dirty="0">
                <a:latin typeface="游ゴシック Medium" panose="020B0500000000000000" pitchFamily="50" charset="-128"/>
                <a:ea typeface="游ゴシック Medium" panose="020B0500000000000000" pitchFamily="50" charset="-128"/>
              </a:rPr>
              <a:t>80</a:t>
            </a:r>
            <a:r>
              <a:rPr lang="ja-JP" altLang="en-US" dirty="0">
                <a:latin typeface="游ゴシック Medium" panose="020B0500000000000000" pitchFamily="50" charset="-128"/>
                <a:ea typeface="游ゴシック Medium" panose="020B0500000000000000" pitchFamily="50" charset="-128"/>
              </a:rPr>
              <a:t>点の人と、難しいテストで</a:t>
            </a:r>
            <a:r>
              <a:rPr lang="en-US" altLang="ja-JP" dirty="0">
                <a:latin typeface="游ゴシック Medium" panose="020B0500000000000000" pitchFamily="50" charset="-128"/>
                <a:ea typeface="游ゴシック Medium" panose="020B0500000000000000" pitchFamily="50" charset="-128"/>
              </a:rPr>
              <a:t>60</a:t>
            </a:r>
            <a:r>
              <a:rPr lang="ja-JP" altLang="en-US" dirty="0">
                <a:latin typeface="游ゴシック Medium" panose="020B0500000000000000" pitchFamily="50" charset="-128"/>
                <a:ea typeface="游ゴシック Medium" panose="020B0500000000000000" pitchFamily="50" charset="-128"/>
              </a:rPr>
              <a:t>点の人の能力を比較することは難しい）</a:t>
            </a:r>
          </a:p>
          <a:p>
            <a:pPr marL="0" indent="0">
              <a:buNone/>
            </a:pPr>
            <a:endParaRPr lang="ja-JP" altLang="en-US"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Ø"/>
            </a:pPr>
            <a:r>
              <a:rPr lang="ja-JP" altLang="en-US" dirty="0" smtClean="0">
                <a:latin typeface="游ゴシック Medium" panose="020B0500000000000000" pitchFamily="50" charset="-128"/>
                <a:ea typeface="游ゴシック Medium" panose="020B0500000000000000" pitchFamily="50" charset="-128"/>
              </a:rPr>
              <a:t>標本</a:t>
            </a:r>
            <a:r>
              <a:rPr lang="ja-JP" altLang="en-US" dirty="0">
                <a:latin typeface="游ゴシック Medium" panose="020B0500000000000000" pitchFamily="50" charset="-128"/>
                <a:ea typeface="游ゴシック Medium" panose="020B0500000000000000" pitchFamily="50" charset="-128"/>
              </a:rPr>
              <a:t>依存性</a:t>
            </a:r>
          </a:p>
          <a:p>
            <a:pPr marL="0" indent="0">
              <a:buNone/>
            </a:pPr>
            <a:r>
              <a:rPr lang="ja-JP" altLang="en-US" dirty="0">
                <a:latin typeface="游ゴシック Medium" panose="020B0500000000000000" pitchFamily="50" charset="-128"/>
                <a:ea typeface="游ゴシック Medium" panose="020B0500000000000000" pitchFamily="50" charset="-128"/>
              </a:rPr>
              <a:t>（ある大学の学生を対象に作成したテストを、その他の集団に当てはめるのは難しい）</a:t>
            </a:r>
          </a:p>
          <a:p>
            <a:pPr marL="0" indent="0">
              <a:buNone/>
            </a:pPr>
            <a:endParaRPr lang="ja-JP" altLang="en-US"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Ø"/>
            </a:pPr>
            <a:r>
              <a:rPr lang="ja-JP" altLang="en-US" dirty="0" smtClean="0">
                <a:latin typeface="游ゴシック Medium" panose="020B0500000000000000" pitchFamily="50" charset="-128"/>
                <a:ea typeface="游ゴシック Medium" panose="020B0500000000000000" pitchFamily="50" charset="-128"/>
              </a:rPr>
              <a:t>単一</a:t>
            </a:r>
            <a:r>
              <a:rPr lang="ja-JP" altLang="en-US" dirty="0">
                <a:latin typeface="游ゴシック Medium" panose="020B0500000000000000" pitchFamily="50" charset="-128"/>
                <a:ea typeface="游ゴシック Medium" panose="020B0500000000000000" pitchFamily="50" charset="-128"/>
              </a:rPr>
              <a:t>の指標によって信頼性・妥当性を表す</a:t>
            </a:r>
          </a:p>
          <a:p>
            <a:pPr marL="0" indent="0">
              <a:buNone/>
            </a:pPr>
            <a:r>
              <a:rPr lang="ja-JP" altLang="en-US" dirty="0">
                <a:latin typeface="游ゴシック Medium" panose="020B0500000000000000" pitchFamily="50" charset="-128"/>
                <a:ea typeface="游ゴシック Medium" panose="020B0500000000000000" pitchFamily="50" charset="-128"/>
              </a:rPr>
              <a:t>（クロンバックの</a:t>
            </a:r>
            <a:r>
              <a:rPr lang="en-US" altLang="ja-JP" dirty="0">
                <a:latin typeface="游ゴシック Medium" panose="020B0500000000000000" pitchFamily="50" charset="-128"/>
                <a:ea typeface="游ゴシック Medium" panose="020B0500000000000000" pitchFamily="50" charset="-128"/>
              </a:rPr>
              <a:t>α</a:t>
            </a:r>
            <a:r>
              <a:rPr lang="ja-JP" altLang="en-US" dirty="0">
                <a:latin typeface="游ゴシック Medium" panose="020B0500000000000000" pitchFamily="50" charset="-128"/>
                <a:ea typeface="游ゴシック Medium" panose="020B0500000000000000" pitchFamily="50" charset="-128"/>
              </a:rPr>
              <a:t>はテスト全体としての信頼性の指標だが、精度はテストの全範囲にわたって均一ではない）</a:t>
            </a:r>
          </a:p>
          <a:p>
            <a:pPr marL="0" indent="0">
              <a:buNone/>
            </a:pPr>
            <a:endParaRPr kumimoji="1" lang="ja-JP" altLang="en-US" dirty="0">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5</a:t>
            </a:fld>
            <a:endParaRPr kumimoji="0" lang="en-US"/>
          </a:p>
        </p:txBody>
      </p:sp>
      <p:sp>
        <p:nvSpPr>
          <p:cNvPr id="6" name="Footer Placeholder 5"/>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312005450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dirty="0">
                <a:latin typeface="游ゴシック Medium" panose="020B0500000000000000" pitchFamily="50" charset="-128"/>
                <a:ea typeface="游ゴシック Medium" panose="020B0500000000000000" pitchFamily="50" charset="-128"/>
              </a:rPr>
              <a:t>項目反応理論（</a:t>
            </a:r>
            <a:r>
              <a:rPr lang="en-US" altLang="zh-TW" dirty="0">
                <a:latin typeface="游ゴシック Medium" panose="020B0500000000000000" pitchFamily="50" charset="-128"/>
                <a:ea typeface="游ゴシック Medium" panose="020B0500000000000000" pitchFamily="50" charset="-128"/>
              </a:rPr>
              <a:t>IRT</a:t>
            </a:r>
            <a:r>
              <a:rPr lang="zh-TW" altLang="en-US" dirty="0">
                <a:latin typeface="游ゴシック Medium" panose="020B0500000000000000" pitchFamily="50" charset="-128"/>
                <a:ea typeface="游ゴシック Medium" panose="020B0500000000000000" pitchFamily="50" charset="-128"/>
              </a:rPr>
              <a:t>）</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3" name="コンテンツ プレースホルダー 2"/>
          <p:cNvSpPr>
            <a:spLocks noGrp="1"/>
          </p:cNvSpPr>
          <p:nvPr>
            <p:ph idx="1"/>
          </p:nvPr>
        </p:nvSpPr>
        <p:spPr/>
        <p:txBody>
          <a:bodyPr>
            <a:normAutofit/>
          </a:bodyPr>
          <a:lstStyle/>
          <a:p>
            <a:r>
              <a:rPr lang="ja-JP" altLang="en-US" sz="4000" dirty="0">
                <a:latin typeface="游ゴシック Medium" panose="020B0500000000000000" pitchFamily="50" charset="-128"/>
                <a:ea typeface="游ゴシック Medium" panose="020B0500000000000000" pitchFamily="50" charset="-128"/>
              </a:rPr>
              <a:t>複数のテスト間の結果を比較することが可能になる</a:t>
            </a:r>
          </a:p>
          <a:p>
            <a:endParaRPr lang="ja-JP" altLang="en-US" sz="4000" dirty="0">
              <a:latin typeface="游ゴシック Medium" panose="020B0500000000000000" pitchFamily="50" charset="-128"/>
              <a:ea typeface="游ゴシック Medium" panose="020B0500000000000000" pitchFamily="50" charset="-128"/>
            </a:endParaRPr>
          </a:p>
          <a:p>
            <a:r>
              <a:rPr lang="ja-JP" altLang="en-US" sz="4000" dirty="0" smtClean="0">
                <a:latin typeface="游ゴシック Medium" panose="020B0500000000000000" pitchFamily="50" charset="-128"/>
                <a:ea typeface="游ゴシック Medium" panose="020B0500000000000000" pitchFamily="50" charset="-128"/>
              </a:rPr>
              <a:t>サンプル</a:t>
            </a:r>
            <a:r>
              <a:rPr lang="ja-JP" altLang="en-US" sz="4000" dirty="0">
                <a:latin typeface="游ゴシック Medium" panose="020B0500000000000000" pitchFamily="50" charset="-128"/>
                <a:ea typeface="游ゴシック Medium" panose="020B0500000000000000" pitchFamily="50" charset="-128"/>
              </a:rPr>
              <a:t>の特性に依存されない</a:t>
            </a:r>
          </a:p>
          <a:p>
            <a:endParaRPr lang="ja-JP" altLang="en-US" sz="4000" dirty="0">
              <a:latin typeface="游ゴシック Medium" panose="020B0500000000000000" pitchFamily="50" charset="-128"/>
              <a:ea typeface="游ゴシック Medium" panose="020B0500000000000000" pitchFamily="50" charset="-128"/>
            </a:endParaRPr>
          </a:p>
          <a:p>
            <a:r>
              <a:rPr lang="ja-JP" altLang="en-US" sz="4000" dirty="0" smtClean="0">
                <a:latin typeface="游ゴシック Medium" panose="020B0500000000000000" pitchFamily="50" charset="-128"/>
                <a:ea typeface="游ゴシック Medium" panose="020B0500000000000000" pitchFamily="50" charset="-128"/>
              </a:rPr>
              <a:t>回答者</a:t>
            </a:r>
            <a:r>
              <a:rPr lang="ja-JP" altLang="en-US" sz="4000" dirty="0">
                <a:latin typeface="游ゴシック Medium" panose="020B0500000000000000" pitchFamily="50" charset="-128"/>
                <a:ea typeface="游ゴシック Medium" panose="020B0500000000000000" pitchFamily="50" charset="-128"/>
              </a:rPr>
              <a:t>の特性ごとに測定精度を確認することができる</a:t>
            </a:r>
          </a:p>
          <a:p>
            <a:endParaRPr lang="ja-JP" altLang="en-US" sz="4000" dirty="0">
              <a:latin typeface="游ゴシック Medium" panose="020B0500000000000000" pitchFamily="50" charset="-128"/>
              <a:ea typeface="游ゴシック Medium" panose="020B0500000000000000" pitchFamily="50" charset="-128"/>
            </a:endParaRPr>
          </a:p>
          <a:p>
            <a:r>
              <a:rPr lang="ja-JP" altLang="en-US" sz="4000" dirty="0" smtClean="0">
                <a:latin typeface="游ゴシック Medium" panose="020B0500000000000000" pitchFamily="50" charset="-128"/>
                <a:ea typeface="游ゴシック Medium" panose="020B0500000000000000" pitchFamily="50" charset="-128"/>
              </a:rPr>
              <a:t>短縮版</a:t>
            </a:r>
            <a:r>
              <a:rPr lang="ja-JP" altLang="en-US" sz="4000" dirty="0">
                <a:latin typeface="游ゴシック Medium" panose="020B0500000000000000" pitchFamily="50" charset="-128"/>
                <a:ea typeface="游ゴシック Medium" panose="020B0500000000000000" pitchFamily="50" charset="-128"/>
              </a:rPr>
              <a:t>の作成が容易</a:t>
            </a:r>
          </a:p>
          <a:p>
            <a:endParaRPr kumimoji="1" lang="ja-JP" altLang="en-US" sz="4000" dirty="0">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6</a:t>
            </a:fld>
            <a:endParaRPr kumimoji="0" lang="en-US"/>
          </a:p>
        </p:txBody>
      </p:sp>
      <p:sp>
        <p:nvSpPr>
          <p:cNvPr id="6" name="Footer Placeholder 5"/>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27180485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dirty="0">
                <a:latin typeface="游ゴシック Medium" panose="020B0500000000000000" pitchFamily="50" charset="-128"/>
                <a:ea typeface="游ゴシック Medium" panose="020B0500000000000000" pitchFamily="50" charset="-128"/>
              </a:rPr>
              <a:t>項目反応理論（</a:t>
            </a:r>
            <a:r>
              <a:rPr lang="en-US" altLang="zh-TW" dirty="0">
                <a:latin typeface="游ゴシック Medium" panose="020B0500000000000000" pitchFamily="50" charset="-128"/>
                <a:ea typeface="游ゴシック Medium" panose="020B0500000000000000" pitchFamily="50" charset="-128"/>
              </a:rPr>
              <a:t>IRT</a:t>
            </a:r>
            <a:r>
              <a:rPr lang="zh-TW" altLang="en-US" dirty="0" smtClean="0">
                <a:latin typeface="游ゴシック Medium" panose="020B0500000000000000" pitchFamily="50" charset="-128"/>
                <a:ea typeface="游ゴシック Medium" panose="020B0500000000000000" pitchFamily="50" charset="-128"/>
              </a:rPr>
              <a:t>）</a:t>
            </a:r>
            <a:endParaRPr kumimoji="1" lang="ja-JP" altLang="en-US" dirty="0">
              <a:latin typeface="游ゴシック Medium" panose="020B0500000000000000" pitchFamily="50" charset="-128"/>
              <a:ea typeface="游ゴシック Medium" panose="020B0500000000000000"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020394" y="3285854"/>
                <a:ext cx="16803469" cy="6406786"/>
              </a:xfrm>
            </p:spPr>
            <p:txBody>
              <a:bodyPr>
                <a:normAutofit lnSpcReduction="10000"/>
              </a:bodyPr>
              <a:lstStyle/>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𝑗</m:t>
                        </m:r>
                      </m:sub>
                    </m:sSub>
                  </m:oMath>
                </a14:m>
                <a:r>
                  <a:rPr lang="ja-JP" altLang="en-US" dirty="0">
                    <a:latin typeface="游ゴシック Medium" panose="020B0500000000000000" pitchFamily="50" charset="-128"/>
                    <a:ea typeface="游ゴシック Medium" panose="020B0500000000000000" pitchFamily="50" charset="-128"/>
                  </a:rPr>
                  <a:t>：項目 </a:t>
                </a:r>
                <a:r>
                  <a:rPr lang="en-US" altLang="ja-JP" dirty="0">
                    <a:latin typeface="游ゴシック Medium" panose="020B0500000000000000" pitchFamily="50" charset="-128"/>
                    <a:ea typeface="游ゴシック Medium" panose="020B0500000000000000" pitchFamily="50" charset="-128"/>
                  </a:rPr>
                  <a:t>j </a:t>
                </a:r>
                <a:r>
                  <a:rPr lang="ja-JP" altLang="en-US" dirty="0" err="1">
                    <a:latin typeface="游ゴシック Medium" panose="020B0500000000000000" pitchFamily="50" charset="-128"/>
                    <a:ea typeface="游ゴシック Medium" panose="020B0500000000000000" pitchFamily="50" charset="-128"/>
                  </a:rPr>
                  <a:t>の困</a:t>
                </a:r>
                <a:r>
                  <a:rPr lang="ja-JP" altLang="en-US" dirty="0">
                    <a:latin typeface="游ゴシック Medium" panose="020B0500000000000000" pitchFamily="50" charset="-128"/>
                    <a:ea typeface="游ゴシック Medium" panose="020B0500000000000000" pitchFamily="50" charset="-128"/>
                  </a:rPr>
                  <a:t>難度（</a:t>
                </a:r>
                <a:r>
                  <a:rPr lang="en-US" altLang="ja-JP" dirty="0">
                    <a:latin typeface="游ゴシック Medium" panose="020B0500000000000000" pitchFamily="50" charset="-128"/>
                    <a:ea typeface="游ゴシック Medium" panose="020B0500000000000000" pitchFamily="50" charset="-128"/>
                  </a:rPr>
                  <a:t>difficulty</a:t>
                </a:r>
                <a:r>
                  <a:rPr lang="ja-JP" altLang="en-US" dirty="0">
                    <a:latin typeface="游ゴシック Medium" panose="020B0500000000000000" pitchFamily="50" charset="-128"/>
                    <a:ea typeface="游ゴシック Medium" panose="020B0500000000000000" pitchFamily="50" charset="-128"/>
                  </a:rPr>
                  <a:t>）</a:t>
                </a:r>
                <a:endParaRPr lang="en-US" altLang="ja-JP" dirty="0">
                  <a:latin typeface="游ゴシック Medium" panose="020B0500000000000000" pitchFamily="50" charset="-128"/>
                  <a:ea typeface="游ゴシック Medium" panose="020B0500000000000000" pitchFamily="50" charset="-128"/>
                </a:endParaRPr>
              </a:p>
              <a:p>
                <a14:m>
                  <m:oMath xmlns:m="http://schemas.openxmlformats.org/officeDocument/2006/math">
                    <m:sSub>
                      <m:sSubPr>
                        <m:ctrlPr>
                          <a:rPr lang="en-US" altLang="ja-JP" i="1">
                            <a:latin typeface="Cambria Math" panose="02040503050406030204" pitchFamily="18" charset="0"/>
                          </a:rPr>
                        </m:ctrlPr>
                      </m:sSubPr>
                      <m:e>
                        <m:r>
                          <a:rPr lang="ja-JP" altLang="en-US" i="1">
                            <a:latin typeface="Cambria Math" panose="02040503050406030204" pitchFamily="18" charset="0"/>
                          </a:rPr>
                          <m:t>𝜃</m:t>
                        </m:r>
                      </m:e>
                      <m:sub>
                        <m:r>
                          <a:rPr lang="en-US" altLang="ja-JP" i="1">
                            <a:latin typeface="Cambria Math" panose="02040503050406030204" pitchFamily="18" charset="0"/>
                          </a:rPr>
                          <m:t>𝑖</m:t>
                        </m:r>
                      </m:sub>
                    </m:sSub>
                  </m:oMath>
                </a14:m>
                <a:r>
                  <a:rPr lang="ja-JP" altLang="en-US" dirty="0">
                    <a:latin typeface="游ゴシック Medium" panose="020B0500000000000000" pitchFamily="50" charset="-128"/>
                    <a:ea typeface="游ゴシック Medium" panose="020B0500000000000000" pitchFamily="50" charset="-128"/>
                  </a:rPr>
                  <a:t>：回答者 </a:t>
                </a:r>
                <a:r>
                  <a:rPr lang="en-US" altLang="ja-JP" dirty="0" err="1">
                    <a:latin typeface="游ゴシック Medium" panose="020B0500000000000000" pitchFamily="50" charset="-128"/>
                    <a:ea typeface="游ゴシック Medium" panose="020B0500000000000000" pitchFamily="50" charset="-128"/>
                  </a:rPr>
                  <a:t>i</a:t>
                </a:r>
                <a:r>
                  <a:rPr lang="en-US" altLang="ja-JP" dirty="0">
                    <a:latin typeface="游ゴシック Medium" panose="020B0500000000000000" pitchFamily="50" charset="-128"/>
                    <a:ea typeface="游ゴシック Medium" panose="020B0500000000000000" pitchFamily="50" charset="-128"/>
                  </a:rPr>
                  <a:t> </a:t>
                </a:r>
                <a:r>
                  <a:rPr lang="ja-JP" altLang="en-US" dirty="0">
                    <a:latin typeface="游ゴシック Medium" panose="020B0500000000000000" pitchFamily="50" charset="-128"/>
                    <a:ea typeface="游ゴシック Medium" panose="020B0500000000000000" pitchFamily="50" charset="-128"/>
                  </a:rPr>
                  <a:t>の潜在特性（</a:t>
                </a:r>
                <a:r>
                  <a:rPr lang="en-US" altLang="ja-JP" dirty="0">
                    <a:latin typeface="游ゴシック Medium" panose="020B0500000000000000" pitchFamily="50" charset="-128"/>
                    <a:ea typeface="游ゴシック Medium" panose="020B0500000000000000" pitchFamily="50" charset="-128"/>
                  </a:rPr>
                  <a:t>latent trait, ability</a:t>
                </a:r>
                <a:r>
                  <a:rPr lang="ja-JP" altLang="en-US" dirty="0">
                    <a:latin typeface="游ゴシック Medium" panose="020B0500000000000000" pitchFamily="50" charset="-128"/>
                    <a:ea typeface="游ゴシック Medium" panose="020B0500000000000000" pitchFamily="50" charset="-128"/>
                  </a:rPr>
                  <a:t>）</a:t>
                </a:r>
                <a:endParaRPr lang="en-US" altLang="ja-JP" dirty="0">
                  <a:latin typeface="游ゴシック Medium" panose="020B0500000000000000" pitchFamily="50" charset="-128"/>
                  <a:ea typeface="游ゴシック Medium" panose="020B0500000000000000" pitchFamily="50" charset="-128"/>
                </a:endParaRPr>
              </a:p>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𝑎</m:t>
                        </m:r>
                      </m:e>
                      <m:sub>
                        <m:r>
                          <a:rPr lang="en-US" altLang="ja-JP" i="1">
                            <a:latin typeface="Cambria Math" panose="02040503050406030204" pitchFamily="18" charset="0"/>
                          </a:rPr>
                          <m:t>𝑗</m:t>
                        </m:r>
                      </m:sub>
                    </m:sSub>
                  </m:oMath>
                </a14:m>
                <a:r>
                  <a:rPr lang="ja-JP" altLang="en-US" dirty="0">
                    <a:latin typeface="游ゴシック Medium" panose="020B0500000000000000" pitchFamily="50" charset="-128"/>
                    <a:ea typeface="游ゴシック Medium" panose="020B0500000000000000" pitchFamily="50" charset="-128"/>
                  </a:rPr>
                  <a:t>：項目 </a:t>
                </a:r>
                <a:r>
                  <a:rPr lang="en-US" altLang="ja-JP" dirty="0">
                    <a:latin typeface="游ゴシック Medium" panose="020B0500000000000000" pitchFamily="50" charset="-128"/>
                    <a:ea typeface="游ゴシック Medium" panose="020B0500000000000000" pitchFamily="50" charset="-128"/>
                  </a:rPr>
                  <a:t>j </a:t>
                </a:r>
                <a:r>
                  <a:rPr lang="ja-JP" altLang="en-US" dirty="0" err="1">
                    <a:latin typeface="游ゴシック Medium" panose="020B0500000000000000" pitchFamily="50" charset="-128"/>
                    <a:ea typeface="游ゴシック Medium" panose="020B0500000000000000" pitchFamily="50" charset="-128"/>
                  </a:rPr>
                  <a:t>の識</a:t>
                </a:r>
                <a:r>
                  <a:rPr lang="ja-JP" altLang="en-US" dirty="0">
                    <a:latin typeface="游ゴシック Medium" panose="020B0500000000000000" pitchFamily="50" charset="-128"/>
                    <a:ea typeface="游ゴシック Medium" panose="020B0500000000000000" pitchFamily="50" charset="-128"/>
                  </a:rPr>
                  <a:t>別力（</a:t>
                </a:r>
                <a:r>
                  <a:rPr lang="en-US" altLang="ja-JP" dirty="0">
                    <a:latin typeface="游ゴシック Medium" panose="020B0500000000000000" pitchFamily="50" charset="-128"/>
                    <a:ea typeface="游ゴシック Medium" panose="020B0500000000000000" pitchFamily="50" charset="-128"/>
                  </a:rPr>
                  <a:t>discrimination</a:t>
                </a:r>
                <a:r>
                  <a:rPr lang="ja-JP" altLang="en-US" dirty="0" smtClean="0">
                    <a:latin typeface="游ゴシック Medium" panose="020B0500000000000000" pitchFamily="50" charset="-128"/>
                    <a:ea typeface="游ゴシック Medium" panose="020B0500000000000000" pitchFamily="50" charset="-128"/>
                  </a:rPr>
                  <a:t>）</a:t>
                </a:r>
                <a:endParaRPr lang="en-US" altLang="ja-JP" dirty="0" smtClean="0">
                  <a:latin typeface="游ゴシック Medium" panose="020B0500000000000000" pitchFamily="50" charset="-128"/>
                  <a:ea typeface="游ゴシック Medium" panose="020B0500000000000000" pitchFamily="50" charset="-128"/>
                </a:endParaRPr>
              </a:p>
              <a:p>
                <a:endParaRPr lang="en-US" altLang="ja-JP" dirty="0">
                  <a:latin typeface="游ゴシック Medium" panose="020B0500000000000000" pitchFamily="50" charset="-128"/>
                  <a:ea typeface="游ゴシック Medium" panose="020B0500000000000000" pitchFamily="50" charset="-128"/>
                </a:endParaRPr>
              </a:p>
              <a:p>
                <a:pPr marL="0" indent="0">
                  <a:buNone/>
                </a:pPr>
                <a:r>
                  <a:rPr lang="en-US" altLang="ja-JP" dirty="0" smtClean="0">
                    <a:latin typeface="游ゴシック Medium" panose="020B0500000000000000" pitchFamily="50" charset="-128"/>
                    <a:ea typeface="游ゴシック Medium" panose="020B0500000000000000" pitchFamily="50" charset="-128"/>
                  </a:rPr>
                  <a:t>IRT</a:t>
                </a:r>
                <a:r>
                  <a:rPr lang="ja-JP" altLang="en-US" dirty="0" smtClean="0">
                    <a:latin typeface="游ゴシック Medium" panose="020B0500000000000000" pitchFamily="50" charset="-128"/>
                    <a:ea typeface="游ゴシック Medium" panose="020B0500000000000000" pitchFamily="50" charset="-128"/>
                  </a:rPr>
                  <a:t>は、各項目</a:t>
                </a:r>
                <a:r>
                  <a:rPr lang="ja-JP" altLang="en-US" dirty="0">
                    <a:latin typeface="游ゴシック Medium" panose="020B0500000000000000" pitchFamily="50" charset="-128"/>
                    <a:ea typeface="游ゴシック Medium" panose="020B0500000000000000" pitchFamily="50" charset="-128"/>
                  </a:rPr>
                  <a:t>に対する回答者の回答パターンから、回答者ごとの潜在特性（能力や心理特性等）と、各項目の困難度・識別力を同時に推定</a:t>
                </a:r>
                <a:r>
                  <a:rPr lang="ja-JP" altLang="en-US" dirty="0" smtClean="0">
                    <a:latin typeface="游ゴシック Medium" panose="020B0500000000000000" pitchFamily="50" charset="-128"/>
                    <a:ea typeface="游ゴシック Medium" panose="020B0500000000000000" pitchFamily="50" charset="-128"/>
                  </a:rPr>
                  <a:t>すること</a:t>
                </a:r>
                <a:r>
                  <a:rPr lang="ja-JP" altLang="en-US" dirty="0">
                    <a:latin typeface="游ゴシック Medium" panose="020B0500000000000000" pitchFamily="50" charset="-128"/>
                    <a:ea typeface="游ゴシック Medium" panose="020B0500000000000000" pitchFamily="50" charset="-128"/>
                  </a:rPr>
                  <a:t>が可能なモデルである</a:t>
                </a:r>
                <a:r>
                  <a:rPr lang="ja-JP" altLang="en-US" dirty="0" smtClean="0">
                    <a:latin typeface="游ゴシック Medium" panose="020B0500000000000000" pitchFamily="50" charset="-128"/>
                    <a:ea typeface="游ゴシック Medium" panose="020B0500000000000000" pitchFamily="50" charset="-128"/>
                  </a:rPr>
                  <a:t>。</a:t>
                </a:r>
                <a:endParaRPr lang="en-US" altLang="ja-JP" dirty="0" smtClean="0">
                  <a:latin typeface="游ゴシック Medium" panose="020B0500000000000000" pitchFamily="50" charset="-128"/>
                  <a:ea typeface="游ゴシック Medium" panose="020B0500000000000000" pitchFamily="50" charset="-128"/>
                </a:endParaRPr>
              </a:p>
              <a:p>
                <a:pPr marL="0" indent="0">
                  <a:buNone/>
                </a:pPr>
                <a:endParaRPr lang="en-US" altLang="ja-JP" dirty="0" smtClean="0">
                  <a:latin typeface="游ゴシック Medium" panose="020B0500000000000000" pitchFamily="50" charset="-128"/>
                  <a:ea typeface="游ゴシック Medium" panose="020B0500000000000000" pitchFamily="50" charset="-128"/>
                </a:endParaRPr>
              </a:p>
              <a:p>
                <a:pPr marL="0" indent="0">
                  <a:buNone/>
                </a:pPr>
                <a:r>
                  <a:rPr lang="ja-JP" altLang="en-US" dirty="0">
                    <a:latin typeface="游ゴシック Medium" panose="020B0500000000000000" pitchFamily="50" charset="-128"/>
                    <a:ea typeface="游ゴシック Medium" panose="020B0500000000000000" pitchFamily="50" charset="-128"/>
                  </a:rPr>
                  <a:t>特性値</a:t>
                </a:r>
                <a14:m>
                  <m:oMath xmlns:m="http://schemas.openxmlformats.org/officeDocument/2006/math">
                    <m:r>
                      <a:rPr lang="en-US" altLang="ja-JP">
                        <a:latin typeface="Cambria Math" panose="02040503050406030204" pitchFamily="18" charset="0"/>
                      </a:rPr>
                      <m:t> </m:t>
                    </m:r>
                    <m:r>
                      <a:rPr lang="ja-JP" altLang="en-US" i="1">
                        <a:latin typeface="Cambria Math" panose="02040503050406030204" pitchFamily="18" charset="0"/>
                      </a:rPr>
                      <m:t>𝜃</m:t>
                    </m:r>
                    <m:r>
                      <a:rPr lang="en-US" altLang="ja-JP" i="1">
                        <a:latin typeface="Cambria Math" panose="02040503050406030204" pitchFamily="18" charset="0"/>
                      </a:rPr>
                      <m:t> </m:t>
                    </m:r>
                  </m:oMath>
                </a14:m>
                <a:r>
                  <a:rPr lang="ja-JP" altLang="en-US" dirty="0">
                    <a:latin typeface="游ゴシック Medium" panose="020B0500000000000000" pitchFamily="50" charset="-128"/>
                    <a:ea typeface="游ゴシック Medium" panose="020B0500000000000000" pitchFamily="50" charset="-128"/>
                  </a:rPr>
                  <a:t>の人 </a:t>
                </a:r>
                <a:r>
                  <a:rPr lang="en-US" altLang="ja-JP" dirty="0" err="1">
                    <a:latin typeface="游ゴシック Medium" panose="020B0500000000000000" pitchFamily="50" charset="-128"/>
                    <a:ea typeface="游ゴシック Medium" panose="020B0500000000000000" pitchFamily="50" charset="-128"/>
                  </a:rPr>
                  <a:t>i</a:t>
                </a:r>
                <a:r>
                  <a:rPr lang="en-US" altLang="ja-JP" dirty="0">
                    <a:latin typeface="游ゴシック Medium" panose="020B0500000000000000" pitchFamily="50" charset="-128"/>
                    <a:ea typeface="游ゴシック Medium" panose="020B0500000000000000" pitchFamily="50" charset="-128"/>
                  </a:rPr>
                  <a:t> </a:t>
                </a:r>
                <a:r>
                  <a:rPr lang="ja-JP" altLang="en-US" dirty="0">
                    <a:latin typeface="游ゴシック Medium" panose="020B0500000000000000" pitchFamily="50" charset="-128"/>
                    <a:ea typeface="游ゴシック Medium" panose="020B0500000000000000" pitchFamily="50" charset="-128"/>
                  </a:rPr>
                  <a:t>がある項目に正答する</a:t>
                </a:r>
                <a:r>
                  <a:rPr lang="ja-JP" altLang="en-US" dirty="0" smtClean="0">
                    <a:latin typeface="游ゴシック Medium" panose="020B0500000000000000" pitchFamily="50" charset="-128"/>
                    <a:ea typeface="游ゴシック Medium" panose="020B0500000000000000" pitchFamily="50" charset="-128"/>
                  </a:rPr>
                  <a:t>確率</a:t>
                </a:r>
                <a:r>
                  <a:rPr lang="en-US" altLang="ja-JP" dirty="0">
                    <a:latin typeface="游ゴシック Medium" panose="020B0500000000000000" pitchFamily="50" charset="-128"/>
                    <a:ea typeface="游ゴシック Medium" panose="020B0500000000000000" pitchFamily="50" charset="-128"/>
                  </a:rPr>
                  <a:t>(two parameter logistic model</a:t>
                </a:r>
                <a:r>
                  <a:rPr lang="en-US" altLang="ja-JP" dirty="0" smtClean="0">
                    <a:latin typeface="游ゴシック Medium" panose="020B0500000000000000" pitchFamily="50" charset="-128"/>
                    <a:ea typeface="游ゴシック Medium" panose="020B0500000000000000" pitchFamily="50" charset="-128"/>
                  </a:rPr>
                  <a:t>)</a:t>
                </a:r>
                <a:endParaRPr lang="en-US" altLang="ja-JP" dirty="0">
                  <a:latin typeface="游ゴシック Medium" panose="020B0500000000000000" pitchFamily="50" charset="-128"/>
                  <a:ea typeface="游ゴシック Medium" panose="020B0500000000000000" pitchFamily="50" charset="-128"/>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𝑝</m:t>
                          </m:r>
                        </m:e>
                        <m:sub>
                          <m:r>
                            <a:rPr lang="en-US" altLang="ja-JP" i="1">
                              <a:latin typeface="Cambria Math" panose="02040503050406030204" pitchFamily="18" charset="0"/>
                            </a:rPr>
                            <m:t>𝑗</m:t>
                          </m:r>
                        </m:sub>
                      </m:sSub>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𝑖𝑗</m:t>
                                  </m:r>
                                </m:sub>
                              </m:sSub>
                              <m:r>
                                <a:rPr lang="en-US" altLang="ja-JP" i="1">
                                  <a:latin typeface="Cambria Math" panose="02040503050406030204" pitchFamily="18" charset="0"/>
                                  <a:ea typeface="Cambria Math" panose="02040503050406030204" pitchFamily="18" charset="0"/>
                                </a:rPr>
                                <m:t>=1|</m:t>
                              </m:r>
                              <m:r>
                                <a:rPr lang="ja-JP" altLang="en-US" i="1">
                                  <a:latin typeface="Cambria Math" panose="02040503050406030204" pitchFamily="18" charset="0"/>
                                </a:rPr>
                                <m:t>𝜃</m:t>
                              </m:r>
                            </m:e>
                            <m:sub>
                              <m:r>
                                <a:rPr lang="en-US" altLang="ja-JP" i="1">
                                  <a:latin typeface="Cambria Math" panose="02040503050406030204" pitchFamily="18" charset="0"/>
                                </a:rPr>
                                <m:t>𝑖</m:t>
                              </m:r>
                            </m:sub>
                          </m:sSub>
                        </m:e>
                      </m:d>
                      <m:r>
                        <a:rPr lang="en-US" altLang="ja-JP" i="1">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1</m:t>
                          </m:r>
                        </m:num>
                        <m:den>
                          <m:r>
                            <a:rPr lang="en-US" altLang="ja-JP" i="1">
                              <a:latin typeface="Cambria Math" panose="02040503050406030204" pitchFamily="18" charset="0"/>
                              <a:ea typeface="Cambria Math" panose="02040503050406030204" pitchFamily="18" charset="0"/>
                            </a:rPr>
                            <m:t>1+</m:t>
                          </m:r>
                          <m:r>
                            <a:rPr lang="en-US" altLang="ja-JP" i="1">
                              <a:latin typeface="Cambria Math" panose="02040503050406030204" pitchFamily="18" charset="0"/>
                              <a:ea typeface="Cambria Math" panose="02040503050406030204" pitchFamily="18" charset="0"/>
                            </a:rPr>
                            <m:t>𝑒𝑥𝑝</m:t>
                          </m:r>
                          <m:d>
                            <m:dPr>
                              <m:begChr m:val="["/>
                              <m:endChr m:val="]"/>
                              <m:ctrlPr>
                                <a:rPr lang="en-US" altLang="ja-JP" i="1">
                                  <a:latin typeface="Cambria Math" panose="02040503050406030204" pitchFamily="18" charset="0"/>
                                  <a:ea typeface="Cambria Math" panose="02040503050406030204" pitchFamily="18" charset="0"/>
                                </a:rPr>
                              </m:ctrlPr>
                            </m:dPr>
                            <m:e>
                              <m:r>
                                <a:rPr lang="en-US" altLang="ja-JP" i="1">
                                  <a:latin typeface="Cambria Math" panose="02040503050406030204" pitchFamily="18" charset="0"/>
                                  <a:ea typeface="Cambria Math" panose="02040503050406030204" pitchFamily="18" charset="0"/>
                                </a:rPr>
                                <m:t>−1.7</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𝑎</m:t>
                                  </m:r>
                                </m:e>
                                <m:sub>
                                  <m:r>
                                    <a:rPr lang="en-US" altLang="ja-JP" i="1">
                                      <a:latin typeface="Cambria Math" panose="02040503050406030204" pitchFamily="18" charset="0"/>
                                      <a:ea typeface="Cambria Math" panose="02040503050406030204" pitchFamily="18" charset="0"/>
                                    </a:rPr>
                                    <m:t>𝑗</m:t>
                                  </m:r>
                                </m:sub>
                              </m:sSub>
                              <m:d>
                                <m:dPr>
                                  <m:ctrlPr>
                                    <a:rPr lang="en-US" altLang="ja-JP" i="1">
                                      <a:latin typeface="Cambria Math" panose="02040503050406030204" pitchFamily="18" charset="0"/>
                                      <a:ea typeface="Cambria Math" panose="02040503050406030204" pitchFamily="18" charset="0"/>
                                    </a:rPr>
                                  </m:ctrlPr>
                                </m:dPr>
                                <m:e>
                                  <m:sSub>
                                    <m:sSubPr>
                                      <m:ctrlPr>
                                        <a:rPr lang="en-US" altLang="ja-JP" i="1">
                                          <a:latin typeface="Cambria Math" panose="02040503050406030204" pitchFamily="18" charset="0"/>
                                        </a:rPr>
                                      </m:ctrlPr>
                                    </m:sSubPr>
                                    <m:e>
                                      <m:r>
                                        <a:rPr lang="ja-JP" altLang="en-US" i="1">
                                          <a:latin typeface="Cambria Math" panose="02040503050406030204" pitchFamily="18" charset="0"/>
                                        </a:rPr>
                                        <m:t>𝜃</m:t>
                                      </m:r>
                                    </m:e>
                                    <m:sub>
                                      <m:r>
                                        <a:rPr lang="en-US" altLang="ja-JP" i="1">
                                          <a:latin typeface="Cambria Math" panose="02040503050406030204" pitchFamily="18" charset="0"/>
                                        </a:rPr>
                                        <m:t>𝑖</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𝑏</m:t>
                                      </m:r>
                                    </m:e>
                                    <m:sub>
                                      <m:r>
                                        <a:rPr lang="en-US" altLang="ja-JP" i="1">
                                          <a:latin typeface="Cambria Math" panose="02040503050406030204" pitchFamily="18" charset="0"/>
                                        </a:rPr>
                                        <m:t>𝑗</m:t>
                                      </m:r>
                                    </m:sub>
                                  </m:sSub>
                                </m:e>
                              </m:d>
                            </m:e>
                          </m:d>
                        </m:den>
                      </m:f>
                    </m:oMath>
                  </m:oMathPara>
                </a14:m>
                <a:endParaRPr lang="en-US" altLang="ja-JP" dirty="0">
                  <a:latin typeface="游ゴシック Medium" panose="020B0500000000000000" pitchFamily="50" charset="-128"/>
                  <a:ea typeface="游ゴシック Medium" panose="020B0500000000000000"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020394" y="3285854"/>
                <a:ext cx="16803469" cy="6406786"/>
              </a:xfrm>
              <a:blipFill rotWithShape="0">
                <a:blip r:embed="rId3"/>
                <a:stretch>
                  <a:fillRect l="-1959" t="-5423" r="-1016" b="-10086"/>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7</a:t>
            </a:fld>
            <a:endParaRPr kumimoji="0" lang="en-US"/>
          </a:p>
        </p:txBody>
      </p:sp>
      <p:sp>
        <p:nvSpPr>
          <p:cNvPr id="6" name="Footer Placeholder 5"/>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86683353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Item Characteristic Curve</a:t>
            </a:r>
            <a:endParaRPr kumimoji="1" lang="ja-JP" altLang="en-US" dirty="0"/>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8</a:t>
            </a:fld>
            <a:endParaRPr kumimoji="0" lang="en-US"/>
          </a:p>
        </p:txBody>
      </p:sp>
      <p:sp>
        <p:nvSpPr>
          <p:cNvPr id="6" name="正方形/長方形 5"/>
          <p:cNvSpPr/>
          <p:nvPr/>
        </p:nvSpPr>
        <p:spPr>
          <a:xfrm>
            <a:off x="1655292" y="8372154"/>
            <a:ext cx="7452196" cy="1569660"/>
          </a:xfrm>
          <a:prstGeom prst="rect">
            <a:avLst/>
          </a:prstGeom>
        </p:spPr>
        <p:txBody>
          <a:bodyPr wrap="square">
            <a:spAutoFit/>
          </a:bodyPr>
          <a:lstStyle/>
          <a:p>
            <a:r>
              <a:rPr lang="ja-JP" altLang="en-US" dirty="0" smtClean="0">
                <a:latin typeface="游ゴシック Medium" panose="020B0500000000000000" pitchFamily="50" charset="-128"/>
                <a:ea typeface="游ゴシック Medium" panose="020B0500000000000000" pitchFamily="50" charset="-128"/>
              </a:rPr>
              <a:t>項目</a:t>
            </a:r>
            <a:r>
              <a:rPr lang="en-US" altLang="ja-JP" dirty="0" smtClean="0">
                <a:latin typeface="游ゴシック Medium" panose="020B0500000000000000" pitchFamily="50" charset="-128"/>
                <a:ea typeface="游ゴシック Medium" panose="020B0500000000000000" pitchFamily="50" charset="-128"/>
              </a:rPr>
              <a:t>q1</a:t>
            </a:r>
            <a:r>
              <a:rPr lang="ja-JP" altLang="en-US" dirty="0" smtClean="0">
                <a:latin typeface="游ゴシック Medium" panose="020B0500000000000000" pitchFamily="50" charset="-128"/>
                <a:ea typeface="游ゴシック Medium" panose="020B0500000000000000" pitchFamily="50" charset="-128"/>
              </a:rPr>
              <a:t>は、能力値が</a:t>
            </a:r>
            <a:r>
              <a:rPr lang="en-US" altLang="ja-JP" dirty="0" smtClean="0">
                <a:latin typeface="游ゴシック Medium" panose="020B0500000000000000" pitchFamily="50" charset="-128"/>
                <a:ea typeface="游ゴシック Medium" panose="020B0500000000000000" pitchFamily="50" charset="-128"/>
              </a:rPr>
              <a:t>-1</a:t>
            </a:r>
            <a:r>
              <a:rPr lang="ja-JP" altLang="en-US" dirty="0" smtClean="0">
                <a:latin typeface="游ゴシック Medium" panose="020B0500000000000000" pitchFamily="50" charset="-128"/>
                <a:ea typeface="游ゴシック Medium" panose="020B0500000000000000" pitchFamily="50" charset="-128"/>
              </a:rPr>
              <a:t>の人で正答率が</a:t>
            </a:r>
            <a:r>
              <a:rPr lang="en-US" altLang="ja-JP" dirty="0" smtClean="0">
                <a:latin typeface="游ゴシック Medium" panose="020B0500000000000000" pitchFamily="50" charset="-128"/>
                <a:ea typeface="游ゴシック Medium" panose="020B0500000000000000" pitchFamily="50" charset="-128"/>
              </a:rPr>
              <a:t>50</a:t>
            </a:r>
            <a:r>
              <a:rPr lang="ja-JP" altLang="en-US" dirty="0" smtClean="0">
                <a:latin typeface="游ゴシック Medium" panose="020B0500000000000000" pitchFamily="50" charset="-128"/>
                <a:ea typeface="游ゴシック Medium" panose="020B0500000000000000" pitchFamily="50" charset="-128"/>
              </a:rPr>
              <a:t>％、項目</a:t>
            </a:r>
            <a:r>
              <a:rPr lang="en-US" altLang="ja-JP" dirty="0" smtClean="0">
                <a:latin typeface="游ゴシック Medium" panose="020B0500000000000000" pitchFamily="50" charset="-128"/>
                <a:ea typeface="游ゴシック Medium" panose="020B0500000000000000" pitchFamily="50" charset="-128"/>
              </a:rPr>
              <a:t>q2</a:t>
            </a:r>
            <a:r>
              <a:rPr lang="ja-JP" altLang="en-US" dirty="0" smtClean="0">
                <a:latin typeface="游ゴシック Medium" panose="020B0500000000000000" pitchFamily="50" charset="-128"/>
                <a:ea typeface="游ゴシック Medium" panose="020B0500000000000000" pitchFamily="50" charset="-128"/>
              </a:rPr>
              <a:t>は能力値</a:t>
            </a:r>
            <a:r>
              <a:rPr lang="en-US" altLang="ja-JP" dirty="0" smtClean="0">
                <a:latin typeface="游ゴシック Medium" panose="020B0500000000000000" pitchFamily="50" charset="-128"/>
                <a:ea typeface="游ゴシック Medium" panose="020B0500000000000000" pitchFamily="50" charset="-128"/>
              </a:rPr>
              <a:t>0</a:t>
            </a:r>
            <a:r>
              <a:rPr lang="ja-JP" altLang="en-US" dirty="0" smtClean="0">
                <a:latin typeface="游ゴシック Medium" panose="020B0500000000000000" pitchFamily="50" charset="-128"/>
                <a:ea typeface="游ゴシック Medium" panose="020B0500000000000000" pitchFamily="50" charset="-128"/>
              </a:rPr>
              <a:t>の人で正答率</a:t>
            </a:r>
            <a:r>
              <a:rPr lang="en-US" altLang="ja-JP" dirty="0" smtClean="0">
                <a:latin typeface="游ゴシック Medium" panose="020B0500000000000000" pitchFamily="50" charset="-128"/>
                <a:ea typeface="游ゴシック Medium" panose="020B0500000000000000" pitchFamily="50" charset="-128"/>
              </a:rPr>
              <a:t>50</a:t>
            </a:r>
            <a:r>
              <a:rPr lang="ja-JP" altLang="en-US" dirty="0" smtClean="0">
                <a:latin typeface="游ゴシック Medium" panose="020B0500000000000000" pitchFamily="50" charset="-128"/>
                <a:ea typeface="游ゴシック Medium" panose="020B0500000000000000" pitchFamily="50" charset="-128"/>
              </a:rPr>
              <a:t>％</a:t>
            </a:r>
            <a:endParaRPr lang="ja-JP" altLang="en-US" dirty="0">
              <a:latin typeface="游ゴシック Medium" panose="020B0500000000000000" pitchFamily="50" charset="-128"/>
              <a:ea typeface="游ゴシック Medium" panose="020B0500000000000000" pitchFamily="50" charset="-128"/>
            </a:endParaRPr>
          </a:p>
        </p:txBody>
      </p:sp>
      <p:pic>
        <p:nvPicPr>
          <p:cNvPr id="7" name="図 6"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145" y="3227536"/>
            <a:ext cx="6500553" cy="4911529"/>
          </a:xfrm>
          <a:prstGeom prst="rect">
            <a:avLst/>
          </a:prstGeom>
        </p:spPr>
      </p:pic>
      <p:pic>
        <p:nvPicPr>
          <p:cNvPr id="8" name="図 7"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4263" y="3227536"/>
            <a:ext cx="6395070" cy="4911529"/>
          </a:xfrm>
          <a:prstGeom prst="rect">
            <a:avLst/>
          </a:prstGeom>
        </p:spPr>
      </p:pic>
      <p:sp>
        <p:nvSpPr>
          <p:cNvPr id="9" name="正方形/長方形 8"/>
          <p:cNvSpPr/>
          <p:nvPr/>
        </p:nvSpPr>
        <p:spPr>
          <a:xfrm>
            <a:off x="9892145" y="8372154"/>
            <a:ext cx="6859663" cy="1569660"/>
          </a:xfrm>
          <a:prstGeom prst="rect">
            <a:avLst/>
          </a:prstGeom>
        </p:spPr>
        <p:txBody>
          <a:bodyPr wrap="square">
            <a:spAutoFit/>
          </a:bodyPr>
          <a:lstStyle/>
          <a:p>
            <a:r>
              <a:rPr lang="ja-JP" altLang="en-US" dirty="0" smtClean="0">
                <a:latin typeface="游ゴシック Medium" panose="020B0500000000000000" pitchFamily="50" charset="-128"/>
                <a:ea typeface="游ゴシック Medium" panose="020B0500000000000000" pitchFamily="50" charset="-128"/>
              </a:rPr>
              <a:t>項目</a:t>
            </a:r>
            <a:r>
              <a:rPr lang="en-US" altLang="ja-JP" dirty="0" smtClean="0">
                <a:latin typeface="游ゴシック Medium" panose="020B0500000000000000" pitchFamily="50" charset="-128"/>
                <a:ea typeface="游ゴシック Medium" panose="020B0500000000000000" pitchFamily="50" charset="-128"/>
              </a:rPr>
              <a:t>q3</a:t>
            </a:r>
            <a:r>
              <a:rPr lang="ja-JP" altLang="en-US" dirty="0" smtClean="0">
                <a:latin typeface="游ゴシック Medium" panose="020B0500000000000000" pitchFamily="50" charset="-128"/>
                <a:ea typeface="游ゴシック Medium" panose="020B0500000000000000" pitchFamily="50" charset="-128"/>
              </a:rPr>
              <a:t>は、能力値が</a:t>
            </a:r>
            <a:r>
              <a:rPr lang="en-US" altLang="ja-JP" dirty="0" smtClean="0">
                <a:latin typeface="游ゴシック Medium" panose="020B0500000000000000" pitchFamily="50" charset="-128"/>
                <a:ea typeface="游ゴシック Medium" panose="020B0500000000000000" pitchFamily="50" charset="-128"/>
              </a:rPr>
              <a:t>-1</a:t>
            </a:r>
            <a:r>
              <a:rPr lang="ja-JP" altLang="en-US" dirty="0" smtClean="0">
                <a:latin typeface="游ゴシック Medium" panose="020B0500000000000000" pitchFamily="50" charset="-128"/>
                <a:ea typeface="游ゴシック Medium" panose="020B0500000000000000" pitchFamily="50" charset="-128"/>
              </a:rPr>
              <a:t>の人は極めて正答率が低く、</a:t>
            </a:r>
            <a:r>
              <a:rPr lang="en-US" altLang="ja-JP" dirty="0" smtClean="0">
                <a:latin typeface="游ゴシック Medium" panose="020B0500000000000000" pitchFamily="50" charset="-128"/>
                <a:ea typeface="游ゴシック Medium" panose="020B0500000000000000" pitchFamily="50" charset="-128"/>
              </a:rPr>
              <a:t>+1</a:t>
            </a:r>
            <a:r>
              <a:rPr lang="ja-JP" altLang="en-US" dirty="0" smtClean="0">
                <a:latin typeface="游ゴシック Medium" panose="020B0500000000000000" pitchFamily="50" charset="-128"/>
                <a:ea typeface="游ゴシック Medium" panose="020B0500000000000000" pitchFamily="50" charset="-128"/>
              </a:rPr>
              <a:t>の人はほぼ正答する</a:t>
            </a:r>
            <a:endParaRPr lang="ja-JP" altLang="en-US" dirty="0">
              <a:latin typeface="游ゴシック Medium" panose="020B0500000000000000" pitchFamily="50" charset="-128"/>
              <a:ea typeface="游ゴシック Medium" panose="020B0500000000000000" pitchFamily="50" charset="-128"/>
            </a:endParaRPr>
          </a:p>
        </p:txBody>
      </p:sp>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338386873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游ゴシック Medium" panose="020B0500000000000000" pitchFamily="50" charset="-128"/>
                <a:ea typeface="游ゴシック Medium" panose="020B0500000000000000" pitchFamily="50" charset="-128"/>
              </a:rPr>
              <a:t>潜在</a:t>
            </a:r>
            <a:r>
              <a:rPr lang="ja-JP" altLang="en-US" dirty="0" smtClean="0">
                <a:latin typeface="游ゴシック Medium" panose="020B0500000000000000" pitchFamily="50" charset="-128"/>
                <a:ea typeface="游ゴシック Medium" panose="020B0500000000000000" pitchFamily="50" charset="-128"/>
              </a:rPr>
              <a:t>特性値</a:t>
            </a:r>
            <a:r>
              <a:rPr lang="en-US" altLang="ja-JP" dirty="0" smtClean="0">
                <a:latin typeface="游ゴシック Medium" panose="020B0500000000000000" pitchFamily="50" charset="-128"/>
                <a:ea typeface="游ゴシック Medium" panose="020B0500000000000000" pitchFamily="50" charset="-128"/>
              </a:rPr>
              <a:t>θ</a:t>
            </a:r>
            <a:r>
              <a:rPr lang="ja-JP" altLang="en-US" dirty="0" smtClean="0">
                <a:latin typeface="游ゴシック Medium" panose="020B0500000000000000" pitchFamily="50" charset="-128"/>
                <a:ea typeface="游ゴシック Medium" panose="020B0500000000000000" pitchFamily="50" charset="-128"/>
              </a:rPr>
              <a:t>の</a:t>
            </a:r>
            <a:r>
              <a:rPr lang="ja-JP" altLang="en-US" dirty="0">
                <a:latin typeface="游ゴシック Medium" panose="020B0500000000000000" pitchFamily="50" charset="-128"/>
                <a:ea typeface="游ゴシック Medium" panose="020B0500000000000000" pitchFamily="50" charset="-128"/>
              </a:rPr>
              <a:t>推定</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9</a:t>
            </a:fld>
            <a:endParaRPr kumimoji="0" lang="en-US"/>
          </a:p>
        </p:txBody>
      </p:sp>
      <p:graphicFrame>
        <p:nvGraphicFramePr>
          <p:cNvPr id="6" name="表 5"/>
          <p:cNvGraphicFramePr>
            <a:graphicFrameLocks noGrp="1"/>
          </p:cNvGraphicFramePr>
          <p:nvPr>
            <p:extLst>
              <p:ext uri="{D42A27DB-BD31-4B8C-83A1-F6EECF244321}">
                <p14:modId xmlns:p14="http://schemas.microsoft.com/office/powerpoint/2010/main" val="1167225864"/>
              </p:ext>
            </p:extLst>
          </p:nvPr>
        </p:nvGraphicFramePr>
        <p:xfrm>
          <a:off x="1020394" y="3168668"/>
          <a:ext cx="10460736" cy="3125454"/>
        </p:xfrm>
        <a:graphic>
          <a:graphicData uri="http://schemas.openxmlformats.org/drawingml/2006/table">
            <a:tbl>
              <a:tblPr bandRow="1">
                <a:tableStyleId>{5C22544A-7EE6-4342-B048-85BDC9FD1C3A}</a:tableStyleId>
              </a:tblPr>
              <a:tblGrid>
                <a:gridCol w="1170432"/>
                <a:gridCol w="1645920"/>
                <a:gridCol w="1591056"/>
                <a:gridCol w="1463040"/>
                <a:gridCol w="1536192"/>
                <a:gridCol w="1463040"/>
                <a:gridCol w="1591056"/>
              </a:tblGrid>
              <a:tr h="520909">
                <a:tc rowSpan="2">
                  <a:txBody>
                    <a:bodyPr/>
                    <a:lstStyle/>
                    <a:p>
                      <a:pPr algn="ctr"/>
                      <a:r>
                        <a:rPr kumimoji="1" lang="ja-JP" altLang="en-US"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項目</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nchor="ctr"/>
                </a:tc>
                <a:tc gridSpan="2">
                  <a:txBody>
                    <a:bodyPr/>
                    <a:lstStyle/>
                    <a:p>
                      <a:pPr algn="ctr"/>
                      <a:r>
                        <a:rPr kumimoji="1" lang="ja-JP" altLang="en-US"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項目パラメタ</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hMerge="1">
                  <a:txBody>
                    <a:bodyPr/>
                    <a:lstStyle/>
                    <a:p>
                      <a:endParaRPr kumimoji="1" lang="ja-JP" altLang="en-US" dirty="0">
                        <a:solidFill>
                          <a:schemeClr val="bg1"/>
                        </a:solidFill>
                      </a:endParaRPr>
                    </a:p>
                  </a:txBody>
                  <a:tcPr/>
                </a:tc>
                <a:tc gridSpan="4">
                  <a:txBody>
                    <a:bodyPr/>
                    <a:lstStyle/>
                    <a:p>
                      <a:pPr algn="ctr"/>
                      <a:r>
                        <a:rPr kumimoji="1" lang="ja-JP" altLang="en-US"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受験者の回答</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hMerge="1">
                  <a:txBody>
                    <a:bodyPr/>
                    <a:lstStyle/>
                    <a:p>
                      <a:endParaRPr kumimoji="1" lang="ja-JP" altLang="en-US" dirty="0">
                        <a:solidFill>
                          <a:schemeClr val="bg1"/>
                        </a:solidFill>
                      </a:endParaRPr>
                    </a:p>
                  </a:txBody>
                  <a:tcPr/>
                </a:tc>
                <a:tc hMerge="1">
                  <a:txBody>
                    <a:bodyPr/>
                    <a:lstStyle/>
                    <a:p>
                      <a:endParaRPr kumimoji="1" lang="ja-JP" altLang="en-US" dirty="0">
                        <a:solidFill>
                          <a:schemeClr val="bg1"/>
                        </a:solidFill>
                      </a:endParaRPr>
                    </a:p>
                  </a:txBody>
                  <a:tcPr/>
                </a:tc>
                <a:tc hMerge="1">
                  <a:txBody>
                    <a:bodyPr/>
                    <a:lstStyle/>
                    <a:p>
                      <a:endParaRPr kumimoji="1" lang="ja-JP" altLang="en-US" dirty="0">
                        <a:solidFill>
                          <a:schemeClr val="bg1"/>
                        </a:solidFill>
                      </a:endParaRPr>
                    </a:p>
                  </a:txBody>
                  <a:tcPr/>
                </a:tc>
              </a:tr>
              <a:tr h="520909">
                <a:tc vMerge="1">
                  <a:txBody>
                    <a:bodyPr/>
                    <a:lstStyle/>
                    <a:p>
                      <a:endParaRPr kumimoji="1" lang="ja-JP" altLang="en-US" dirty="0">
                        <a:solidFill>
                          <a:schemeClr val="bg1"/>
                        </a:solidFill>
                      </a:endParaRPr>
                    </a:p>
                  </a:txBody>
                  <a:tcPr/>
                </a:tc>
                <a:tc>
                  <a:txBody>
                    <a:bodyPr/>
                    <a:lstStyle/>
                    <a:p>
                      <a:r>
                        <a:rPr kumimoji="1" lang="ja-JP" altLang="en-US"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識別力</a:t>
                      </a: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(a)</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r>
                        <a:rPr kumimoji="1" lang="ja-JP" altLang="en-US"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困難度</a:t>
                      </a: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(b)</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1</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2</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3</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4</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r>
              <a:tr h="520909">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1</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1.0</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-1.0</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1</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0</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1</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1</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r>
              <a:tr h="520909">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2</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0.5</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-1.0</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0</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1</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1</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0</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r>
              <a:tr h="520909">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3</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1.0</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1.0</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0</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0</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0</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1</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r>
              <a:tr h="520909">
                <a:tc>
                  <a:txBody>
                    <a:bodyPr/>
                    <a:lstStyle/>
                    <a:p>
                      <a:pPr algn="ctr"/>
                      <a:r>
                        <a:rPr kumimoji="1" lang="ja-JP" altLang="en-US"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能力値</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-0.6946</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-2.0172</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0.4212</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c>
                  <a:txBody>
                    <a:bodyPr/>
                    <a:lstStyle/>
                    <a:p>
                      <a:pPr algn="ctr"/>
                      <a:r>
                        <a:rPr kumimoji="1" lang="en-US" altLang="ja-JP" sz="2400" dirty="0" smtClean="0">
                          <a:solidFill>
                            <a:schemeClr val="bg1"/>
                          </a:solidFill>
                          <a:latin typeface="Meiryo UI" panose="020B0604030504040204" pitchFamily="50" charset="-128"/>
                          <a:ea typeface="Meiryo UI" panose="020B0604030504040204" pitchFamily="50" charset="-128"/>
                          <a:cs typeface="Arial Unicode MS" panose="020B0604020202020204" pitchFamily="50" charset="-128"/>
                        </a:rPr>
                        <a:t>1.6929</a:t>
                      </a:r>
                      <a:endParaRPr kumimoji="1" lang="ja-JP" altLang="en-US" sz="2400" dirty="0">
                        <a:solidFill>
                          <a:schemeClr val="bg1"/>
                        </a:solidFill>
                        <a:latin typeface="Meiryo UI" panose="020B0604030504040204" pitchFamily="50" charset="-128"/>
                        <a:ea typeface="Meiryo UI" panose="020B0604030504040204" pitchFamily="50" charset="-128"/>
                        <a:cs typeface="Arial Unicode MS" panose="020B0604020202020204" pitchFamily="50" charset="-128"/>
                      </a:endParaRPr>
                    </a:p>
                  </a:txBody>
                  <a:tcPr/>
                </a:tc>
              </a:tr>
            </a:tbl>
          </a:graphicData>
        </a:graphic>
      </p:graphicFrame>
      <p:pic>
        <p:nvPicPr>
          <p:cNvPr id="7" name="図 6"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881" y="2438579"/>
            <a:ext cx="5553850" cy="3867690"/>
          </a:xfrm>
          <a:prstGeom prst="rect">
            <a:avLst/>
          </a:prstGeom>
        </p:spPr>
      </p:pic>
      <p:sp>
        <p:nvSpPr>
          <p:cNvPr id="8" name="正方形/長方形 7"/>
          <p:cNvSpPr/>
          <p:nvPr/>
        </p:nvSpPr>
        <p:spPr>
          <a:xfrm>
            <a:off x="1020394" y="6397616"/>
            <a:ext cx="14763750" cy="1077218"/>
          </a:xfrm>
          <a:prstGeom prst="rect">
            <a:avLst/>
          </a:prstGeom>
        </p:spPr>
        <p:txBody>
          <a:bodyPr wrap="square">
            <a:spAutoFit/>
          </a:bodyPr>
          <a:lstStyle/>
          <a:p>
            <a:r>
              <a:rPr lang="ja-JP" altLang="en-US" dirty="0" smtClean="0">
                <a:latin typeface="游ゴシック Medium" panose="020B0500000000000000" pitchFamily="50" charset="-128"/>
                <a:ea typeface="游ゴシック Medium" panose="020B0500000000000000" pitchFamily="50" charset="-128"/>
              </a:rPr>
              <a:t>各項目への反応が独立であると仮定すると、特性値（能力値）</a:t>
            </a:r>
            <a:r>
              <a:rPr lang="en-US" altLang="ja-JP" dirty="0" smtClean="0">
                <a:latin typeface="游ゴシック Medium" panose="020B0500000000000000" pitchFamily="50" charset="-128"/>
                <a:ea typeface="游ゴシック Medium" panose="020B0500000000000000" pitchFamily="50" charset="-128"/>
              </a:rPr>
              <a:t>θ</a:t>
            </a:r>
            <a:r>
              <a:rPr lang="ja-JP" altLang="en-US" dirty="0" smtClean="0">
                <a:latin typeface="游ゴシック Medium" panose="020B0500000000000000" pitchFamily="50" charset="-128"/>
                <a:ea typeface="游ゴシック Medium" panose="020B0500000000000000" pitchFamily="50" charset="-128"/>
              </a:rPr>
              <a:t>の受験者</a:t>
            </a:r>
            <a:r>
              <a:rPr lang="en-US" altLang="ja-JP" dirty="0" err="1" smtClean="0">
                <a:latin typeface="游ゴシック Medium" panose="020B0500000000000000" pitchFamily="50" charset="-128"/>
                <a:ea typeface="游ゴシック Medium" panose="020B0500000000000000" pitchFamily="50" charset="-128"/>
              </a:rPr>
              <a:t>i</a:t>
            </a:r>
            <a:r>
              <a:rPr lang="ja-JP" altLang="en-US" dirty="0" smtClean="0">
                <a:latin typeface="游ゴシック Medium" panose="020B0500000000000000" pitchFamily="50" charset="-128"/>
                <a:ea typeface="游ゴシック Medium" panose="020B0500000000000000" pitchFamily="50" charset="-128"/>
              </a:rPr>
              <a:t>の</a:t>
            </a:r>
            <a:r>
              <a:rPr lang="en-US" altLang="ja-JP" dirty="0" smtClean="0">
                <a:latin typeface="游ゴシック Medium" panose="020B0500000000000000" pitchFamily="50" charset="-128"/>
                <a:ea typeface="游ゴシック Medium" panose="020B0500000000000000" pitchFamily="50" charset="-128"/>
              </a:rPr>
              <a:t>J</a:t>
            </a:r>
            <a:r>
              <a:rPr lang="ja-JP" altLang="en-US" dirty="0" smtClean="0">
                <a:latin typeface="游ゴシック Medium" panose="020B0500000000000000" pitchFamily="50" charset="-128"/>
                <a:ea typeface="游ゴシック Medium" panose="020B0500000000000000" pitchFamily="50" charset="-128"/>
              </a:rPr>
              <a:t>項目への反応があるパターン</a:t>
            </a:r>
            <a:r>
              <a:rPr lang="en-US" altLang="ja-JP" dirty="0" err="1" smtClean="0">
                <a:latin typeface="游ゴシック Medium" panose="020B0500000000000000" pitchFamily="50" charset="-128"/>
                <a:ea typeface="游ゴシック Medium" panose="020B0500000000000000" pitchFamily="50" charset="-128"/>
                <a:cs typeface="Times New Roman" panose="02020603050405020304" pitchFamily="18" charset="0"/>
              </a:rPr>
              <a:t>u</a:t>
            </a:r>
            <a:r>
              <a:rPr lang="en-US" altLang="ja-JP" baseline="-25000" dirty="0" err="1" smtClean="0">
                <a:latin typeface="游ゴシック Medium" panose="020B0500000000000000" pitchFamily="50" charset="-128"/>
                <a:ea typeface="游ゴシック Medium" panose="020B0500000000000000" pitchFamily="50" charset="-128"/>
                <a:cs typeface="Times New Roman" panose="02020603050405020304" pitchFamily="18" charset="0"/>
              </a:rPr>
              <a:t>i</a:t>
            </a:r>
            <a:r>
              <a:rPr lang="en-US" altLang="ja-JP" dirty="0" smtClean="0">
                <a:latin typeface="游ゴシック Medium" panose="020B0500000000000000" pitchFamily="50" charset="-128"/>
                <a:ea typeface="游ゴシック Medium" panose="020B0500000000000000" pitchFamily="50" charset="-128"/>
                <a:cs typeface="Times New Roman" panose="02020603050405020304" pitchFamily="18" charset="0"/>
              </a:rPr>
              <a:t> = (u</a:t>
            </a:r>
            <a:r>
              <a:rPr lang="en-US" altLang="ja-JP" baseline="-25000" dirty="0" smtClean="0">
                <a:latin typeface="游ゴシック Medium" panose="020B0500000000000000" pitchFamily="50" charset="-128"/>
                <a:ea typeface="游ゴシック Medium" panose="020B0500000000000000" pitchFamily="50" charset="-128"/>
                <a:cs typeface="Times New Roman" panose="02020603050405020304" pitchFamily="18" charset="0"/>
              </a:rPr>
              <a:t>i1</a:t>
            </a:r>
            <a:r>
              <a:rPr lang="en-US" altLang="ja-JP" dirty="0" smtClean="0">
                <a:latin typeface="游ゴシック Medium" panose="020B0500000000000000" pitchFamily="50" charset="-128"/>
                <a:ea typeface="游ゴシック Medium" panose="020B0500000000000000" pitchFamily="50" charset="-128"/>
                <a:cs typeface="Times New Roman" panose="02020603050405020304" pitchFamily="18" charset="0"/>
              </a:rPr>
              <a:t>, u</a:t>
            </a:r>
            <a:r>
              <a:rPr lang="en-US" altLang="ja-JP" baseline="-25000" dirty="0" smtClean="0">
                <a:latin typeface="游ゴシック Medium" panose="020B0500000000000000" pitchFamily="50" charset="-128"/>
                <a:ea typeface="游ゴシック Medium" panose="020B0500000000000000" pitchFamily="50" charset="-128"/>
                <a:cs typeface="Times New Roman" panose="02020603050405020304" pitchFamily="18" charset="0"/>
              </a:rPr>
              <a:t>i2</a:t>
            </a:r>
            <a:r>
              <a:rPr lang="en-US" altLang="ja-JP" dirty="0" smtClean="0">
                <a:latin typeface="游ゴシック Medium" panose="020B0500000000000000" pitchFamily="50" charset="-128"/>
                <a:ea typeface="游ゴシック Medium" panose="020B0500000000000000" pitchFamily="50" charset="-128"/>
                <a:cs typeface="Times New Roman" panose="02020603050405020304" pitchFamily="18" charset="0"/>
              </a:rPr>
              <a:t>, ….., </a:t>
            </a:r>
            <a:r>
              <a:rPr lang="en-US" altLang="ja-JP" dirty="0" err="1" smtClean="0">
                <a:latin typeface="游ゴシック Medium" panose="020B0500000000000000" pitchFamily="50" charset="-128"/>
                <a:ea typeface="游ゴシック Medium" panose="020B0500000000000000" pitchFamily="50" charset="-128"/>
                <a:cs typeface="Times New Roman" panose="02020603050405020304" pitchFamily="18" charset="0"/>
              </a:rPr>
              <a:t>u</a:t>
            </a:r>
            <a:r>
              <a:rPr lang="en-US" altLang="ja-JP" baseline="-25000" dirty="0" err="1" smtClean="0">
                <a:latin typeface="游ゴシック Medium" panose="020B0500000000000000" pitchFamily="50" charset="-128"/>
                <a:ea typeface="游ゴシック Medium" panose="020B0500000000000000" pitchFamily="50" charset="-128"/>
                <a:cs typeface="Times New Roman" panose="02020603050405020304" pitchFamily="18" charset="0"/>
              </a:rPr>
              <a:t>ij</a:t>
            </a:r>
            <a:r>
              <a:rPr lang="en-US" altLang="ja-JP" dirty="0" smtClean="0">
                <a:latin typeface="游ゴシック Medium" panose="020B0500000000000000" pitchFamily="50" charset="-128"/>
                <a:ea typeface="游ゴシック Medium" panose="020B0500000000000000" pitchFamily="50" charset="-128"/>
                <a:cs typeface="Times New Roman" panose="02020603050405020304" pitchFamily="18" charset="0"/>
              </a:rPr>
              <a:t>)</a:t>
            </a:r>
            <a:r>
              <a:rPr lang="ja-JP" altLang="en-US" dirty="0" smtClean="0">
                <a:latin typeface="游ゴシック Medium" panose="020B0500000000000000" pitchFamily="50" charset="-128"/>
                <a:ea typeface="游ゴシック Medium" panose="020B0500000000000000" pitchFamily="50" charset="-128"/>
              </a:rPr>
              <a:t>となる条件付き確率は、</a:t>
            </a:r>
            <a:endParaRPr lang="ja-JP" altLang="en-US" dirty="0">
              <a:latin typeface="游ゴシック Medium" panose="020B0500000000000000" pitchFamily="50" charset="-128"/>
              <a:ea typeface="游ゴシック Medium" panose="020B0500000000000000" pitchFamily="50" charset="-128"/>
            </a:endParaRPr>
          </a:p>
        </p:txBody>
      </p:sp>
      <mc:AlternateContent xmlns:mc="http://schemas.openxmlformats.org/markup-compatibility/2006" xmlns:a14="http://schemas.microsoft.com/office/drawing/2010/main">
        <mc:Choice Requires="a14">
          <p:sp>
            <p:nvSpPr>
              <p:cNvPr id="9" name="正方形/長方形 8"/>
              <p:cNvSpPr/>
              <p:nvPr/>
            </p:nvSpPr>
            <p:spPr>
              <a:xfrm>
                <a:off x="1270017" y="7369109"/>
                <a:ext cx="6350328" cy="15327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i="1" smtClean="0">
                          <a:solidFill>
                            <a:schemeClr val="tx1"/>
                          </a:solidFill>
                          <a:latin typeface="Cambria Math" panose="02040503050406030204" pitchFamily="18" charset="0"/>
                        </a:rPr>
                        <m:t>P</m:t>
                      </m:r>
                      <m:r>
                        <a:rPr lang="en-US" altLang="ja-JP" i="1" smtClean="0">
                          <a:solidFill>
                            <a:schemeClr val="tx1"/>
                          </a:solidFill>
                          <a:latin typeface="Cambria Math" panose="02040503050406030204" pitchFamily="18" charset="0"/>
                        </a:rPr>
                        <m:t>(</m:t>
                      </m:r>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𝑢</m:t>
                          </m:r>
                        </m:e>
                        <m:sub>
                          <m:r>
                            <a:rPr lang="en-US" altLang="ja-JP" i="1">
                              <a:solidFill>
                                <a:schemeClr val="tx1"/>
                              </a:solidFill>
                              <a:latin typeface="Cambria Math" panose="02040503050406030204" pitchFamily="18" charset="0"/>
                            </a:rPr>
                            <m:t>𝑖</m:t>
                          </m:r>
                        </m:sub>
                      </m:sSub>
                      <m:r>
                        <a:rPr lang="en-US" altLang="ja-JP" i="1">
                          <a:solidFill>
                            <a:schemeClr val="tx1"/>
                          </a:solidFill>
                          <a:latin typeface="Cambria Math" panose="02040503050406030204" pitchFamily="18" charset="0"/>
                        </a:rPr>
                        <m:t>|</m:t>
                      </m:r>
                      <m:sSub>
                        <m:sSubPr>
                          <m:ctrlPr>
                            <a:rPr lang="en-US" altLang="ja-JP" i="1">
                              <a:solidFill>
                                <a:schemeClr val="tx1"/>
                              </a:solidFill>
                              <a:latin typeface="Cambria Math" panose="02040503050406030204" pitchFamily="18" charset="0"/>
                            </a:rPr>
                          </m:ctrlPr>
                        </m:sSubPr>
                        <m:e>
                          <m:r>
                            <a:rPr lang="ja-JP" altLang="en-US" i="1">
                              <a:solidFill>
                                <a:schemeClr val="tx1"/>
                              </a:solidFill>
                              <a:latin typeface="Cambria Math" panose="02040503050406030204" pitchFamily="18" charset="0"/>
                            </a:rPr>
                            <m:t>𝜃</m:t>
                          </m:r>
                        </m:e>
                        <m:sub>
                          <m:r>
                            <a:rPr lang="en-US" altLang="ja-JP" b="0" i="1" smtClean="0">
                              <a:solidFill>
                                <a:schemeClr val="tx1"/>
                              </a:solidFill>
                              <a:latin typeface="Cambria Math" panose="02040503050406030204" pitchFamily="18" charset="0"/>
                            </a:rPr>
                            <m:t>𝑖</m:t>
                          </m:r>
                        </m:sub>
                      </m:sSub>
                      <m:r>
                        <a:rPr lang="en-US" altLang="ja-JP" b="0" i="1" smtClean="0">
                          <a:solidFill>
                            <a:schemeClr val="tx1"/>
                          </a:solidFill>
                          <a:latin typeface="Cambria Math" panose="02040503050406030204" pitchFamily="18" charset="0"/>
                        </a:rPr>
                        <m:t>)</m:t>
                      </m:r>
                      <m:r>
                        <a:rPr lang="en-US" altLang="ja-JP" b="0" i="1" smtClean="0">
                          <a:solidFill>
                            <a:schemeClr val="tx1"/>
                          </a:solidFill>
                          <a:latin typeface="Cambria Math" panose="02040503050406030204" pitchFamily="18" charset="0"/>
                          <a:ea typeface="Cambria Math" panose="02040503050406030204" pitchFamily="18" charset="0"/>
                        </a:rPr>
                        <m:t>=</m:t>
                      </m:r>
                      <m:nary>
                        <m:naryPr>
                          <m:chr m:val="∏"/>
                          <m:ctrlPr>
                            <a:rPr lang="en-US" altLang="ja-JP" b="0" i="1" smtClean="0">
                              <a:solidFill>
                                <a:schemeClr val="tx1"/>
                              </a:solidFill>
                              <a:latin typeface="Cambria Math" panose="02040503050406030204" pitchFamily="18" charset="0"/>
                              <a:ea typeface="Cambria Math" panose="02040503050406030204" pitchFamily="18" charset="0"/>
                            </a:rPr>
                          </m:ctrlPr>
                        </m:naryPr>
                        <m:sub>
                          <m:r>
                            <m:rPr>
                              <m:brk m:alnAt="23"/>
                            </m:rPr>
                            <a:rPr lang="en-US" altLang="ja-JP" b="0" i="1" smtClean="0">
                              <a:solidFill>
                                <a:schemeClr val="tx1"/>
                              </a:solidFill>
                              <a:latin typeface="Cambria Math" panose="02040503050406030204" pitchFamily="18" charset="0"/>
                              <a:ea typeface="Cambria Math" panose="02040503050406030204" pitchFamily="18" charset="0"/>
                            </a:rPr>
                            <m:t>𝑗</m:t>
                          </m:r>
                          <m:r>
                            <a:rPr lang="en-US" altLang="ja-JP" b="0" i="1" smtClean="0">
                              <a:solidFill>
                                <a:schemeClr val="tx1"/>
                              </a:solidFill>
                              <a:latin typeface="Cambria Math" panose="02040503050406030204" pitchFamily="18" charset="0"/>
                              <a:ea typeface="Cambria Math" panose="02040503050406030204" pitchFamily="18" charset="0"/>
                            </a:rPr>
                            <m:t>=1</m:t>
                          </m:r>
                        </m:sub>
                        <m:sup>
                          <m:r>
                            <a:rPr lang="en-US" altLang="ja-JP" b="0" i="1" smtClean="0">
                              <a:solidFill>
                                <a:schemeClr val="tx1"/>
                              </a:solidFill>
                              <a:latin typeface="Cambria Math" panose="02040503050406030204" pitchFamily="18" charset="0"/>
                              <a:ea typeface="Cambria Math" panose="02040503050406030204" pitchFamily="18" charset="0"/>
                            </a:rPr>
                            <m:t>𝐽</m:t>
                          </m:r>
                        </m:sup>
                        <m:e>
                          <m:sSup>
                            <m:sSupPr>
                              <m:ctrlPr>
                                <a:rPr lang="en-US" altLang="ja-JP" b="0" i="1" smtClean="0">
                                  <a:solidFill>
                                    <a:schemeClr val="tx1"/>
                                  </a:solidFill>
                                  <a:latin typeface="Cambria Math" panose="02040503050406030204" pitchFamily="18" charset="0"/>
                                </a:rPr>
                              </m:ctrlPr>
                            </m:sSupPr>
                            <m:e>
                              <m:sSub>
                                <m:sSubPr>
                                  <m:ctrlPr>
                                    <a:rPr lang="en-US" altLang="ja-JP" i="1">
                                      <a:solidFill>
                                        <a:schemeClr val="tx1"/>
                                      </a:solidFill>
                                      <a:latin typeface="Cambria Math" panose="02040503050406030204" pitchFamily="18" charset="0"/>
                                      <a:ea typeface="Cambria Math" panose="02040503050406030204" pitchFamily="18" charset="0"/>
                                    </a:rPr>
                                  </m:ctrlPr>
                                </m:sSubPr>
                                <m:e>
                                  <m:r>
                                    <a:rPr lang="en-US" altLang="ja-JP" i="1">
                                      <a:solidFill>
                                        <a:schemeClr val="tx1"/>
                                      </a:solidFill>
                                      <a:latin typeface="Cambria Math" panose="02040503050406030204" pitchFamily="18" charset="0"/>
                                      <a:ea typeface="Cambria Math" panose="02040503050406030204" pitchFamily="18" charset="0"/>
                                    </a:rPr>
                                    <m:t>𝑃</m:t>
                                  </m:r>
                                </m:e>
                                <m:sub>
                                  <m:r>
                                    <a:rPr lang="en-US" altLang="ja-JP" i="1">
                                      <a:solidFill>
                                        <a:schemeClr val="tx1"/>
                                      </a:solidFill>
                                      <a:latin typeface="Cambria Math" panose="02040503050406030204" pitchFamily="18" charset="0"/>
                                      <a:ea typeface="Cambria Math" panose="02040503050406030204" pitchFamily="18" charset="0"/>
                                    </a:rPr>
                                    <m:t>𝑗</m:t>
                                  </m:r>
                                </m:sub>
                              </m:sSub>
                              <m:r>
                                <a:rPr lang="en-US" altLang="ja-JP" i="1">
                                  <a:solidFill>
                                    <a:schemeClr val="tx1"/>
                                  </a:solidFill>
                                  <a:latin typeface="Cambria Math" panose="02040503050406030204" pitchFamily="18" charset="0"/>
                                  <a:ea typeface="Cambria Math" panose="02040503050406030204" pitchFamily="18" charset="0"/>
                                </a:rPr>
                                <m:t>(</m:t>
                              </m:r>
                              <m:sSub>
                                <m:sSubPr>
                                  <m:ctrlPr>
                                    <a:rPr lang="en-US" altLang="ja-JP" i="1">
                                      <a:solidFill>
                                        <a:schemeClr val="tx1"/>
                                      </a:solidFill>
                                      <a:latin typeface="Cambria Math" panose="02040503050406030204" pitchFamily="18" charset="0"/>
                                    </a:rPr>
                                  </m:ctrlPr>
                                </m:sSubPr>
                                <m:e>
                                  <m:r>
                                    <a:rPr lang="ja-JP" altLang="en-US" i="1">
                                      <a:solidFill>
                                        <a:schemeClr val="tx1"/>
                                      </a:solidFill>
                                      <a:latin typeface="Cambria Math" panose="02040503050406030204" pitchFamily="18" charset="0"/>
                                    </a:rPr>
                                    <m:t>𝜃</m:t>
                                  </m:r>
                                </m:e>
                                <m:sub>
                                  <m:r>
                                    <a:rPr lang="en-US" altLang="ja-JP" i="1">
                                      <a:solidFill>
                                        <a:schemeClr val="tx1"/>
                                      </a:solidFill>
                                      <a:latin typeface="Cambria Math" panose="02040503050406030204" pitchFamily="18" charset="0"/>
                                    </a:rPr>
                                    <m:t>𝑖</m:t>
                                  </m:r>
                                </m:sub>
                              </m:sSub>
                              <m:r>
                                <a:rPr lang="en-US" altLang="ja-JP" i="1">
                                  <a:solidFill>
                                    <a:schemeClr val="tx1"/>
                                  </a:solidFill>
                                  <a:latin typeface="Cambria Math" panose="02040503050406030204" pitchFamily="18" charset="0"/>
                                </a:rPr>
                                <m:t>)</m:t>
                              </m:r>
                            </m:e>
                            <m:sup>
                              <m:sSub>
                                <m:sSubPr>
                                  <m:ctrlPr>
                                    <a:rPr lang="en-US" altLang="ja-JP" b="0" i="1" smtClean="0">
                                      <a:solidFill>
                                        <a:schemeClr val="tx1"/>
                                      </a:solidFill>
                                      <a:latin typeface="Cambria Math" panose="02040503050406030204" pitchFamily="18" charset="0"/>
                                    </a:rPr>
                                  </m:ctrlPr>
                                </m:sSubPr>
                                <m:e>
                                  <m:r>
                                    <a:rPr lang="en-US" altLang="ja-JP" b="0" i="1" smtClean="0">
                                      <a:solidFill>
                                        <a:schemeClr val="tx1"/>
                                      </a:solidFill>
                                      <a:latin typeface="Cambria Math" panose="02040503050406030204" pitchFamily="18" charset="0"/>
                                    </a:rPr>
                                    <m:t>𝑢</m:t>
                                  </m:r>
                                </m:e>
                                <m:sub>
                                  <m:r>
                                    <a:rPr lang="en-US" altLang="ja-JP" b="0" i="1" smtClean="0">
                                      <a:solidFill>
                                        <a:schemeClr val="tx1"/>
                                      </a:solidFill>
                                      <a:latin typeface="Cambria Math" panose="02040503050406030204" pitchFamily="18" charset="0"/>
                                    </a:rPr>
                                    <m:t>𝑖𝑗</m:t>
                                  </m:r>
                                </m:sub>
                              </m:sSub>
                            </m:sup>
                          </m:sSup>
                          <m:sSup>
                            <m:sSupPr>
                              <m:ctrlPr>
                                <a:rPr lang="en-US" altLang="ja-JP" i="1">
                                  <a:solidFill>
                                    <a:schemeClr val="tx1"/>
                                  </a:solidFill>
                                  <a:latin typeface="Cambria Math" panose="02040503050406030204" pitchFamily="18" charset="0"/>
                                </a:rPr>
                              </m:ctrlPr>
                            </m:sSupPr>
                            <m:e>
                              <m:sSub>
                                <m:sSubPr>
                                  <m:ctrlPr>
                                    <a:rPr lang="en-US" altLang="ja-JP" i="1">
                                      <a:solidFill>
                                        <a:schemeClr val="tx1"/>
                                      </a:solidFill>
                                      <a:latin typeface="Cambria Math" panose="02040503050406030204" pitchFamily="18" charset="0"/>
                                      <a:ea typeface="Cambria Math" panose="02040503050406030204" pitchFamily="18" charset="0"/>
                                    </a:rPr>
                                  </m:ctrlPr>
                                </m:sSubPr>
                                <m:e>
                                  <m:r>
                                    <a:rPr lang="en-US" altLang="ja-JP" b="0" i="1" smtClean="0">
                                      <a:solidFill>
                                        <a:schemeClr val="tx1"/>
                                      </a:solidFill>
                                      <a:latin typeface="Cambria Math" panose="02040503050406030204" pitchFamily="18" charset="0"/>
                                      <a:ea typeface="Cambria Math" panose="02040503050406030204" pitchFamily="18" charset="0"/>
                                    </a:rPr>
                                    <m:t>𝑄</m:t>
                                  </m:r>
                                </m:e>
                                <m:sub>
                                  <m:r>
                                    <a:rPr lang="en-US" altLang="ja-JP" i="1">
                                      <a:solidFill>
                                        <a:schemeClr val="tx1"/>
                                      </a:solidFill>
                                      <a:latin typeface="Cambria Math" panose="02040503050406030204" pitchFamily="18" charset="0"/>
                                      <a:ea typeface="Cambria Math" panose="02040503050406030204" pitchFamily="18" charset="0"/>
                                    </a:rPr>
                                    <m:t>𝑗</m:t>
                                  </m:r>
                                </m:sub>
                              </m:sSub>
                              <m:r>
                                <a:rPr lang="en-US" altLang="ja-JP" i="1">
                                  <a:solidFill>
                                    <a:schemeClr val="tx1"/>
                                  </a:solidFill>
                                  <a:latin typeface="Cambria Math" panose="02040503050406030204" pitchFamily="18" charset="0"/>
                                  <a:ea typeface="Cambria Math" panose="02040503050406030204" pitchFamily="18" charset="0"/>
                                </a:rPr>
                                <m:t>(</m:t>
                              </m:r>
                              <m:sSub>
                                <m:sSubPr>
                                  <m:ctrlPr>
                                    <a:rPr lang="en-US" altLang="ja-JP" i="1">
                                      <a:solidFill>
                                        <a:schemeClr val="tx1"/>
                                      </a:solidFill>
                                      <a:latin typeface="Cambria Math" panose="02040503050406030204" pitchFamily="18" charset="0"/>
                                    </a:rPr>
                                  </m:ctrlPr>
                                </m:sSubPr>
                                <m:e>
                                  <m:r>
                                    <a:rPr lang="ja-JP" altLang="en-US" i="1">
                                      <a:solidFill>
                                        <a:schemeClr val="tx1"/>
                                      </a:solidFill>
                                      <a:latin typeface="Cambria Math" panose="02040503050406030204" pitchFamily="18" charset="0"/>
                                    </a:rPr>
                                    <m:t>𝜃</m:t>
                                  </m:r>
                                </m:e>
                                <m:sub>
                                  <m:r>
                                    <a:rPr lang="en-US" altLang="ja-JP" i="1">
                                      <a:solidFill>
                                        <a:schemeClr val="tx1"/>
                                      </a:solidFill>
                                      <a:latin typeface="Cambria Math" panose="02040503050406030204" pitchFamily="18" charset="0"/>
                                    </a:rPr>
                                    <m:t>𝑖</m:t>
                                  </m:r>
                                </m:sub>
                              </m:sSub>
                              <m:r>
                                <a:rPr lang="en-US" altLang="ja-JP" i="1">
                                  <a:solidFill>
                                    <a:schemeClr val="tx1"/>
                                  </a:solidFill>
                                  <a:latin typeface="Cambria Math" panose="02040503050406030204" pitchFamily="18" charset="0"/>
                                </a:rPr>
                                <m:t>)</m:t>
                              </m:r>
                            </m:e>
                            <m:sup>
                              <m:r>
                                <a:rPr lang="en-US" altLang="ja-JP" b="0" i="1" smtClean="0">
                                  <a:solidFill>
                                    <a:schemeClr val="tx1"/>
                                  </a:solidFill>
                                  <a:latin typeface="Cambria Math" panose="02040503050406030204" pitchFamily="18" charset="0"/>
                                </a:rPr>
                                <m:t>1−</m:t>
                              </m:r>
                              <m:sSub>
                                <m:sSubPr>
                                  <m:ctrlPr>
                                    <a:rPr lang="en-US" altLang="ja-JP" i="1">
                                      <a:solidFill>
                                        <a:schemeClr val="tx1"/>
                                      </a:solidFill>
                                      <a:latin typeface="Cambria Math" panose="02040503050406030204" pitchFamily="18" charset="0"/>
                                    </a:rPr>
                                  </m:ctrlPr>
                                </m:sSubPr>
                                <m:e>
                                  <m:r>
                                    <a:rPr lang="en-US" altLang="ja-JP" i="1">
                                      <a:solidFill>
                                        <a:schemeClr val="tx1"/>
                                      </a:solidFill>
                                      <a:latin typeface="Cambria Math" panose="02040503050406030204" pitchFamily="18" charset="0"/>
                                    </a:rPr>
                                    <m:t>𝑢</m:t>
                                  </m:r>
                                </m:e>
                                <m:sub>
                                  <m:r>
                                    <a:rPr lang="en-US" altLang="ja-JP" i="1">
                                      <a:solidFill>
                                        <a:schemeClr val="tx1"/>
                                      </a:solidFill>
                                      <a:latin typeface="Cambria Math" panose="02040503050406030204" pitchFamily="18" charset="0"/>
                                    </a:rPr>
                                    <m:t>𝑖𝑗</m:t>
                                  </m:r>
                                </m:sub>
                              </m:sSub>
                            </m:sup>
                          </m:sSup>
                        </m:e>
                      </m:nary>
                    </m:oMath>
                  </m:oMathPara>
                </a14:m>
                <a:endParaRPr lang="ja-JP" altLang="en-US" dirty="0">
                  <a:solidFill>
                    <a:schemeClr val="tx1"/>
                  </a:solidFill>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1270017" y="7369109"/>
                <a:ext cx="6350328" cy="1532792"/>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1020394" y="9005394"/>
                <a:ext cx="14763750" cy="1156342"/>
              </a:xfrm>
              <a:prstGeom prst="rect">
                <a:avLst/>
              </a:prstGeom>
            </p:spPr>
            <p:txBody>
              <a:bodyPr wrap="square">
                <a:spAutoFit/>
              </a:bodyPr>
              <a:lstStyle/>
              <a:p>
                <a:r>
                  <a:rPr lang="ja-JP" altLang="en-US" dirty="0" smtClean="0">
                    <a:solidFill>
                      <a:schemeClr val="tx1"/>
                    </a:solidFill>
                    <a:effectLst/>
                    <a:latin typeface="游ゴシック Medium" panose="020B0500000000000000" pitchFamily="50" charset="-128"/>
                    <a:ea typeface="游ゴシック Medium" panose="020B0500000000000000" pitchFamily="50" charset="-128"/>
                  </a:rPr>
                  <a:t>ここ</a:t>
                </a:r>
                <a:r>
                  <a:rPr lang="ja-JP" altLang="en-US" dirty="0">
                    <a:solidFill>
                      <a:schemeClr val="tx1"/>
                    </a:solidFill>
                    <a:effectLst/>
                    <a:latin typeface="游ゴシック Medium" panose="020B0500000000000000" pitchFamily="50" charset="-128"/>
                    <a:ea typeface="游ゴシック Medium" panose="020B0500000000000000" pitchFamily="50" charset="-128"/>
                  </a:rPr>
                  <a:t>で</a:t>
                </a:r>
                <a14:m>
                  <m:oMath xmlns:m="http://schemas.openxmlformats.org/officeDocument/2006/math">
                    <m:sSub>
                      <m:sSubPr>
                        <m:ctrlPr>
                          <a:rPr lang="en-US" altLang="ja-JP" i="1">
                            <a:solidFill>
                              <a:schemeClr val="tx1"/>
                            </a:solidFill>
                            <a:effectLst/>
                            <a:latin typeface="Cambria Math" panose="02040503050406030204" pitchFamily="18" charset="0"/>
                          </a:rPr>
                        </m:ctrlPr>
                      </m:sSubPr>
                      <m:e>
                        <m:r>
                          <a:rPr lang="en-US" altLang="ja-JP" i="1">
                            <a:solidFill>
                              <a:schemeClr val="tx1"/>
                            </a:solidFill>
                            <a:effectLst/>
                            <a:latin typeface="Cambria Math"/>
                          </a:rPr>
                          <m:t>𝑃</m:t>
                        </m:r>
                      </m:e>
                      <m:sub>
                        <m:r>
                          <a:rPr lang="en-US" altLang="ja-JP" i="1">
                            <a:solidFill>
                              <a:schemeClr val="tx1"/>
                            </a:solidFill>
                            <a:effectLst/>
                            <a:latin typeface="Cambria Math"/>
                          </a:rPr>
                          <m:t>𝑗</m:t>
                        </m:r>
                      </m:sub>
                    </m:sSub>
                    <m:r>
                      <a:rPr lang="en-US" altLang="ja-JP" i="1">
                        <a:solidFill>
                          <a:schemeClr val="tx1"/>
                        </a:solidFill>
                        <a:effectLst/>
                        <a:latin typeface="Cambria Math"/>
                      </a:rPr>
                      <m:t>(</m:t>
                    </m:r>
                    <m:sSub>
                      <m:sSubPr>
                        <m:ctrlPr>
                          <a:rPr lang="en-US" altLang="ja-JP" i="1">
                            <a:solidFill>
                              <a:schemeClr val="tx1"/>
                            </a:solidFill>
                            <a:effectLst/>
                            <a:latin typeface="Cambria Math" panose="02040503050406030204" pitchFamily="18" charset="0"/>
                          </a:rPr>
                        </m:ctrlPr>
                      </m:sSubPr>
                      <m:e>
                        <m:r>
                          <a:rPr lang="ja-JP" altLang="en-US" i="1">
                            <a:solidFill>
                              <a:schemeClr val="tx1"/>
                            </a:solidFill>
                            <a:effectLst/>
                            <a:latin typeface="Cambria Math"/>
                          </a:rPr>
                          <m:t>𝜃</m:t>
                        </m:r>
                      </m:e>
                      <m:sub>
                        <m:r>
                          <a:rPr lang="en-US" altLang="ja-JP" i="1">
                            <a:solidFill>
                              <a:schemeClr val="tx1"/>
                            </a:solidFill>
                            <a:effectLst/>
                            <a:latin typeface="Cambria Math"/>
                          </a:rPr>
                          <m:t>𝑖</m:t>
                        </m:r>
                      </m:sub>
                    </m:sSub>
                    <m:r>
                      <a:rPr lang="en-US" altLang="ja-JP" i="1">
                        <a:solidFill>
                          <a:schemeClr val="tx1"/>
                        </a:solidFill>
                        <a:effectLst/>
                        <a:latin typeface="Cambria Math"/>
                      </a:rPr>
                      <m:t>)</m:t>
                    </m:r>
                  </m:oMath>
                </a14:m>
                <a:r>
                  <a:rPr lang="ja-JP" altLang="en-US" dirty="0" smtClean="0">
                    <a:solidFill>
                      <a:schemeClr val="tx1"/>
                    </a:solidFill>
                    <a:effectLst/>
                    <a:latin typeface="游ゴシック Medium" panose="020B0500000000000000" pitchFamily="50" charset="-128"/>
                    <a:ea typeface="游ゴシック Medium" panose="020B0500000000000000" pitchFamily="50" charset="-128"/>
                  </a:rPr>
                  <a:t>は、能力値</a:t>
                </a:r>
                <a14:m>
                  <m:oMath xmlns:m="http://schemas.openxmlformats.org/officeDocument/2006/math">
                    <m:sSub>
                      <m:sSubPr>
                        <m:ctrlPr>
                          <a:rPr lang="en-US" altLang="ja-JP" i="1">
                            <a:solidFill>
                              <a:schemeClr val="tx1"/>
                            </a:solidFill>
                            <a:effectLst/>
                            <a:latin typeface="Cambria Math" panose="02040503050406030204" pitchFamily="18" charset="0"/>
                          </a:rPr>
                        </m:ctrlPr>
                      </m:sSubPr>
                      <m:e>
                        <m:r>
                          <a:rPr lang="ja-JP" altLang="en-US" i="1">
                            <a:solidFill>
                              <a:schemeClr val="tx1"/>
                            </a:solidFill>
                            <a:effectLst/>
                            <a:latin typeface="Cambria Math"/>
                          </a:rPr>
                          <m:t>𝜃</m:t>
                        </m:r>
                      </m:e>
                      <m:sub>
                        <m:r>
                          <a:rPr lang="en-US" altLang="ja-JP" i="1">
                            <a:solidFill>
                              <a:schemeClr val="tx1"/>
                            </a:solidFill>
                            <a:effectLst/>
                            <a:latin typeface="Cambria Math"/>
                          </a:rPr>
                          <m:t>𝑖</m:t>
                        </m:r>
                      </m:sub>
                    </m:sSub>
                  </m:oMath>
                </a14:m>
                <a:r>
                  <a:rPr lang="ja-JP" altLang="en-US" dirty="0" smtClean="0">
                    <a:solidFill>
                      <a:schemeClr val="tx1"/>
                    </a:solidFill>
                    <a:effectLst/>
                    <a:latin typeface="游ゴシック Medium" panose="020B0500000000000000" pitchFamily="50" charset="-128"/>
                    <a:ea typeface="游ゴシック Medium" panose="020B0500000000000000" pitchFamily="50" charset="-128"/>
                  </a:rPr>
                  <a:t>の受験者が項目</a:t>
                </a:r>
                <a:r>
                  <a:rPr lang="en-US" altLang="ja-JP" dirty="0" smtClean="0">
                    <a:solidFill>
                      <a:schemeClr val="tx1"/>
                    </a:solidFill>
                    <a:effectLst/>
                    <a:latin typeface="游ゴシック Medium" panose="020B0500000000000000" pitchFamily="50" charset="-128"/>
                    <a:ea typeface="游ゴシック Medium" panose="020B0500000000000000" pitchFamily="50" charset="-128"/>
                  </a:rPr>
                  <a:t>j</a:t>
                </a:r>
                <a:r>
                  <a:rPr lang="ja-JP" altLang="en-US" dirty="0" smtClean="0">
                    <a:solidFill>
                      <a:schemeClr val="tx1"/>
                    </a:solidFill>
                    <a:effectLst/>
                    <a:latin typeface="游ゴシック Medium" panose="020B0500000000000000" pitchFamily="50" charset="-128"/>
                    <a:ea typeface="游ゴシック Medium" panose="020B0500000000000000" pitchFamily="50" charset="-128"/>
                  </a:rPr>
                  <a:t>に正解する確率</a:t>
                </a:r>
                <a:endParaRPr lang="en-US" altLang="ja-JP" dirty="0" smtClean="0">
                  <a:solidFill>
                    <a:schemeClr val="tx1"/>
                  </a:solidFill>
                  <a:effectLst/>
                  <a:latin typeface="游ゴシック Medium" panose="020B0500000000000000" pitchFamily="50" charset="-128"/>
                  <a:ea typeface="游ゴシック Medium" panose="020B0500000000000000" pitchFamily="50" charset="-128"/>
                </a:endParaRPr>
              </a:p>
              <a:p>
                <a14:m>
                  <m:oMath xmlns:m="http://schemas.openxmlformats.org/officeDocument/2006/math">
                    <m:sSub>
                      <m:sSubPr>
                        <m:ctrlPr>
                          <a:rPr lang="en-US" altLang="ja-JP" i="1">
                            <a:solidFill>
                              <a:schemeClr val="tx1"/>
                            </a:solidFill>
                            <a:effectLst/>
                            <a:latin typeface="Cambria Math" panose="02040503050406030204" pitchFamily="18" charset="0"/>
                          </a:rPr>
                        </m:ctrlPr>
                      </m:sSubPr>
                      <m:e>
                        <m:r>
                          <m:rPr>
                            <m:sty m:val="p"/>
                          </m:rPr>
                          <a:rPr lang="en-US" altLang="ja-JP" i="1" smtClean="0">
                            <a:solidFill>
                              <a:schemeClr val="tx1"/>
                            </a:solidFill>
                            <a:effectLst/>
                            <a:latin typeface="Cambria Math"/>
                          </a:rPr>
                          <m:t>Q</m:t>
                        </m:r>
                      </m:e>
                      <m:sub>
                        <m:r>
                          <a:rPr lang="en-US" altLang="ja-JP" i="1">
                            <a:solidFill>
                              <a:schemeClr val="tx1"/>
                            </a:solidFill>
                            <a:effectLst/>
                            <a:latin typeface="Cambria Math"/>
                          </a:rPr>
                          <m:t>𝑗</m:t>
                        </m:r>
                      </m:sub>
                    </m:sSub>
                    <m:r>
                      <a:rPr lang="en-US" altLang="ja-JP" i="1">
                        <a:solidFill>
                          <a:schemeClr val="tx1"/>
                        </a:solidFill>
                        <a:effectLst/>
                        <a:latin typeface="Cambria Math"/>
                      </a:rPr>
                      <m:t>(</m:t>
                    </m:r>
                    <m:sSub>
                      <m:sSubPr>
                        <m:ctrlPr>
                          <a:rPr lang="en-US" altLang="ja-JP" i="1">
                            <a:solidFill>
                              <a:schemeClr val="tx1"/>
                            </a:solidFill>
                            <a:effectLst/>
                            <a:latin typeface="Cambria Math" panose="02040503050406030204" pitchFamily="18" charset="0"/>
                          </a:rPr>
                        </m:ctrlPr>
                      </m:sSubPr>
                      <m:e>
                        <m:r>
                          <a:rPr lang="ja-JP" altLang="en-US" i="1">
                            <a:solidFill>
                              <a:schemeClr val="tx1"/>
                            </a:solidFill>
                            <a:effectLst/>
                            <a:latin typeface="Cambria Math"/>
                          </a:rPr>
                          <m:t>𝜃</m:t>
                        </m:r>
                      </m:e>
                      <m:sub>
                        <m:r>
                          <a:rPr lang="en-US" altLang="ja-JP" i="1">
                            <a:solidFill>
                              <a:schemeClr val="tx1"/>
                            </a:solidFill>
                            <a:effectLst/>
                            <a:latin typeface="Cambria Math"/>
                          </a:rPr>
                          <m:t>𝑖</m:t>
                        </m:r>
                      </m:sub>
                    </m:sSub>
                    <m:r>
                      <a:rPr lang="en-US" altLang="ja-JP" i="1">
                        <a:solidFill>
                          <a:schemeClr val="tx1"/>
                        </a:solidFill>
                        <a:effectLst/>
                        <a:latin typeface="Cambria Math"/>
                      </a:rPr>
                      <m:t>)</m:t>
                    </m:r>
                  </m:oMath>
                </a14:m>
                <a:r>
                  <a:rPr lang="ja-JP" altLang="en-US" dirty="0" smtClean="0">
                    <a:solidFill>
                      <a:schemeClr val="tx1"/>
                    </a:solidFill>
                    <a:effectLst/>
                    <a:latin typeface="游ゴシック Medium" panose="020B0500000000000000" pitchFamily="50" charset="-128"/>
                    <a:ea typeface="游ゴシック Medium" panose="020B0500000000000000" pitchFamily="50" charset="-128"/>
                  </a:rPr>
                  <a:t>は、能力値</a:t>
                </a:r>
                <a14:m>
                  <m:oMath xmlns:m="http://schemas.openxmlformats.org/officeDocument/2006/math">
                    <m:sSub>
                      <m:sSubPr>
                        <m:ctrlPr>
                          <a:rPr lang="en-US" altLang="ja-JP" i="1">
                            <a:solidFill>
                              <a:schemeClr val="tx1"/>
                            </a:solidFill>
                            <a:effectLst/>
                            <a:latin typeface="Cambria Math" panose="02040503050406030204" pitchFamily="18" charset="0"/>
                          </a:rPr>
                        </m:ctrlPr>
                      </m:sSubPr>
                      <m:e>
                        <m:r>
                          <a:rPr lang="ja-JP" altLang="en-US" i="1">
                            <a:solidFill>
                              <a:schemeClr val="tx1"/>
                            </a:solidFill>
                            <a:effectLst/>
                            <a:latin typeface="Cambria Math"/>
                          </a:rPr>
                          <m:t>𝜃</m:t>
                        </m:r>
                      </m:e>
                      <m:sub>
                        <m:r>
                          <a:rPr lang="en-US" altLang="ja-JP" i="1">
                            <a:solidFill>
                              <a:schemeClr val="tx1"/>
                            </a:solidFill>
                            <a:effectLst/>
                            <a:latin typeface="Cambria Math"/>
                          </a:rPr>
                          <m:t>𝑖</m:t>
                        </m:r>
                      </m:sub>
                    </m:sSub>
                  </m:oMath>
                </a14:m>
                <a:r>
                  <a:rPr lang="ja-JP" altLang="en-US" dirty="0" smtClean="0">
                    <a:solidFill>
                      <a:schemeClr val="tx1"/>
                    </a:solidFill>
                    <a:effectLst/>
                    <a:latin typeface="游ゴシック Medium" panose="020B0500000000000000" pitchFamily="50" charset="-128"/>
                    <a:ea typeface="游ゴシック Medium" panose="020B0500000000000000" pitchFamily="50" charset="-128"/>
                  </a:rPr>
                  <a:t>の受験者が項目</a:t>
                </a:r>
                <a:r>
                  <a:rPr lang="en-US" altLang="ja-JP" dirty="0" smtClean="0">
                    <a:solidFill>
                      <a:schemeClr val="tx1"/>
                    </a:solidFill>
                    <a:effectLst/>
                    <a:latin typeface="游ゴシック Medium" panose="020B0500000000000000" pitchFamily="50" charset="-128"/>
                    <a:ea typeface="游ゴシック Medium" panose="020B0500000000000000" pitchFamily="50" charset="-128"/>
                  </a:rPr>
                  <a:t>j</a:t>
                </a:r>
                <a:r>
                  <a:rPr lang="ja-JP" altLang="en-US" dirty="0" smtClean="0">
                    <a:solidFill>
                      <a:schemeClr val="tx1"/>
                    </a:solidFill>
                    <a:effectLst/>
                    <a:latin typeface="游ゴシック Medium" panose="020B0500000000000000" pitchFamily="50" charset="-128"/>
                    <a:ea typeface="游ゴシック Medium" panose="020B0500000000000000" pitchFamily="50" charset="-128"/>
                  </a:rPr>
                  <a:t>に誤答する確率：</a:t>
                </a:r>
                <a14:m>
                  <m:oMath xmlns:m="http://schemas.openxmlformats.org/officeDocument/2006/math">
                    <m:sSub>
                      <m:sSubPr>
                        <m:ctrlPr>
                          <a:rPr lang="en-US" altLang="ja-JP" i="1">
                            <a:solidFill>
                              <a:schemeClr val="tx1"/>
                            </a:solidFill>
                            <a:effectLst/>
                            <a:latin typeface="Cambria Math" panose="02040503050406030204" pitchFamily="18" charset="0"/>
                          </a:rPr>
                        </m:ctrlPr>
                      </m:sSubPr>
                      <m:e>
                        <m:r>
                          <m:rPr>
                            <m:sty m:val="p"/>
                          </m:rPr>
                          <a:rPr lang="en-US" altLang="ja-JP" i="1">
                            <a:solidFill>
                              <a:schemeClr val="tx1"/>
                            </a:solidFill>
                            <a:effectLst/>
                            <a:latin typeface="Cambria Math"/>
                          </a:rPr>
                          <m:t>Q</m:t>
                        </m:r>
                      </m:e>
                      <m:sub>
                        <m:r>
                          <a:rPr lang="en-US" altLang="ja-JP" i="1">
                            <a:solidFill>
                              <a:schemeClr val="tx1"/>
                            </a:solidFill>
                            <a:effectLst/>
                            <a:latin typeface="Cambria Math"/>
                          </a:rPr>
                          <m:t>𝑗</m:t>
                        </m:r>
                      </m:sub>
                    </m:sSub>
                    <m:r>
                      <a:rPr lang="en-US" altLang="ja-JP" i="1">
                        <a:solidFill>
                          <a:schemeClr val="tx1"/>
                        </a:solidFill>
                        <a:effectLst/>
                        <a:latin typeface="Cambria Math"/>
                      </a:rPr>
                      <m:t>(</m:t>
                    </m:r>
                    <m:sSub>
                      <m:sSubPr>
                        <m:ctrlPr>
                          <a:rPr lang="en-US" altLang="ja-JP" i="1">
                            <a:solidFill>
                              <a:schemeClr val="tx1"/>
                            </a:solidFill>
                            <a:effectLst/>
                            <a:latin typeface="Cambria Math" panose="02040503050406030204" pitchFamily="18" charset="0"/>
                          </a:rPr>
                        </m:ctrlPr>
                      </m:sSubPr>
                      <m:e>
                        <m:r>
                          <a:rPr lang="ja-JP" altLang="en-US" i="1">
                            <a:solidFill>
                              <a:schemeClr val="tx1"/>
                            </a:solidFill>
                            <a:effectLst/>
                            <a:latin typeface="Cambria Math"/>
                          </a:rPr>
                          <m:t>𝜃</m:t>
                        </m:r>
                      </m:e>
                      <m:sub>
                        <m:r>
                          <a:rPr lang="en-US" altLang="ja-JP" i="1">
                            <a:solidFill>
                              <a:schemeClr val="tx1"/>
                            </a:solidFill>
                            <a:effectLst/>
                            <a:latin typeface="Cambria Math"/>
                          </a:rPr>
                          <m:t>𝑖</m:t>
                        </m:r>
                      </m:sub>
                    </m:sSub>
                    <m:r>
                      <a:rPr lang="en-US" altLang="ja-JP" i="1">
                        <a:solidFill>
                          <a:schemeClr val="tx1"/>
                        </a:solidFill>
                        <a:effectLst/>
                        <a:latin typeface="Cambria Math"/>
                      </a:rPr>
                      <m:t>)</m:t>
                    </m:r>
                    <m:r>
                      <a:rPr lang="en-US" altLang="ja-JP" i="1" smtClean="0">
                        <a:solidFill>
                          <a:schemeClr val="tx1"/>
                        </a:solidFill>
                        <a:effectLst/>
                        <a:latin typeface="Cambria Math"/>
                      </a:rPr>
                      <m:t>=</m:t>
                    </m:r>
                    <m:r>
                      <a:rPr lang="en-US" altLang="ja-JP" i="1">
                        <a:solidFill>
                          <a:schemeClr val="tx1"/>
                        </a:solidFill>
                        <a:effectLst/>
                        <a:latin typeface="Cambria Math"/>
                      </a:rPr>
                      <m:t>1</m:t>
                    </m:r>
                    <m:r>
                      <a:rPr lang="en-US" altLang="ja-JP" i="1" smtClean="0">
                        <a:solidFill>
                          <a:schemeClr val="tx1"/>
                        </a:solidFill>
                        <a:effectLst/>
                        <a:latin typeface="Cambria Math"/>
                      </a:rPr>
                      <m:t>−</m:t>
                    </m:r>
                    <m:sSub>
                      <m:sSubPr>
                        <m:ctrlPr>
                          <a:rPr lang="en-US" altLang="ja-JP" i="1">
                            <a:solidFill>
                              <a:schemeClr val="tx1"/>
                            </a:solidFill>
                            <a:effectLst/>
                            <a:latin typeface="Cambria Math" panose="02040503050406030204" pitchFamily="18" charset="0"/>
                          </a:rPr>
                        </m:ctrlPr>
                      </m:sSubPr>
                      <m:e>
                        <m:r>
                          <a:rPr lang="en-US" altLang="ja-JP" i="1">
                            <a:solidFill>
                              <a:schemeClr val="tx1"/>
                            </a:solidFill>
                            <a:effectLst/>
                            <a:latin typeface="Cambria Math"/>
                          </a:rPr>
                          <m:t>𝑃</m:t>
                        </m:r>
                      </m:e>
                      <m:sub>
                        <m:r>
                          <a:rPr lang="en-US" altLang="ja-JP" i="1">
                            <a:solidFill>
                              <a:schemeClr val="tx1"/>
                            </a:solidFill>
                            <a:effectLst/>
                            <a:latin typeface="Cambria Math"/>
                          </a:rPr>
                          <m:t>𝑗</m:t>
                        </m:r>
                      </m:sub>
                    </m:sSub>
                    <m:r>
                      <a:rPr lang="en-US" altLang="ja-JP" i="1">
                        <a:solidFill>
                          <a:schemeClr val="tx1"/>
                        </a:solidFill>
                        <a:effectLst/>
                        <a:latin typeface="Cambria Math"/>
                      </a:rPr>
                      <m:t>(</m:t>
                    </m:r>
                    <m:sSub>
                      <m:sSubPr>
                        <m:ctrlPr>
                          <a:rPr lang="en-US" altLang="ja-JP" i="1">
                            <a:solidFill>
                              <a:schemeClr val="tx1"/>
                            </a:solidFill>
                            <a:effectLst/>
                            <a:latin typeface="Cambria Math" panose="02040503050406030204" pitchFamily="18" charset="0"/>
                          </a:rPr>
                        </m:ctrlPr>
                      </m:sSubPr>
                      <m:e>
                        <m:r>
                          <a:rPr lang="ja-JP" altLang="en-US" i="1">
                            <a:solidFill>
                              <a:schemeClr val="tx1"/>
                            </a:solidFill>
                            <a:effectLst/>
                            <a:latin typeface="Cambria Math"/>
                          </a:rPr>
                          <m:t>𝜃</m:t>
                        </m:r>
                      </m:e>
                      <m:sub>
                        <m:r>
                          <a:rPr lang="en-US" altLang="ja-JP" i="1">
                            <a:solidFill>
                              <a:schemeClr val="tx1"/>
                            </a:solidFill>
                            <a:effectLst/>
                            <a:latin typeface="Cambria Math"/>
                          </a:rPr>
                          <m:t>𝑖</m:t>
                        </m:r>
                      </m:sub>
                    </m:sSub>
                    <m:r>
                      <a:rPr lang="en-US" altLang="ja-JP" i="1">
                        <a:solidFill>
                          <a:schemeClr val="tx1"/>
                        </a:solidFill>
                        <a:effectLst/>
                        <a:latin typeface="Cambria Math"/>
                      </a:rPr>
                      <m:t>)</m:t>
                    </m:r>
                  </m:oMath>
                </a14:m>
                <a:endParaRPr lang="ja-JP" altLang="en-US" dirty="0">
                  <a:solidFill>
                    <a:schemeClr val="tx1"/>
                  </a:solidFill>
                  <a:effectLst/>
                  <a:latin typeface="游ゴシック Medium" panose="020B0500000000000000" pitchFamily="50" charset="-128"/>
                  <a:ea typeface="游ゴシック Medium" panose="020B0500000000000000" pitchFamily="50" charset="-128"/>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1020394" y="9005394"/>
                <a:ext cx="14763750" cy="1156342"/>
              </a:xfrm>
              <a:prstGeom prst="rect">
                <a:avLst/>
              </a:prstGeom>
              <a:blipFill rotWithShape="0">
                <a:blip r:embed="rId5"/>
                <a:stretch>
                  <a:fillRect l="-1032" t="-5789" b="-14211"/>
                </a:stretch>
              </a:blipFill>
            </p:spPr>
            <p:txBody>
              <a:bodyPr/>
              <a:lstStyle/>
              <a:p>
                <a:r>
                  <a:rPr lang="ja-JP" altLang="en-US">
                    <a:noFill/>
                  </a:rPr>
                  <a:t> </a:t>
                </a:r>
              </a:p>
            </p:txBody>
          </p:sp>
        </mc:Fallback>
      </mc:AlternateContent>
      <p:sp>
        <p:nvSpPr>
          <p:cNvPr id="4" name="Footer Placeholder 3"/>
          <p:cNvSpPr>
            <a:spLocks noGrp="1"/>
          </p:cNvSpPr>
          <p:nvPr>
            <p:ph type="ftr" sz="quarter" idx="11"/>
          </p:nvPr>
        </p:nvSpPr>
        <p:spPr/>
        <p:txBody>
          <a:bodyPr/>
          <a:lstStyle/>
          <a:p>
            <a:r>
              <a:rPr kumimoji="0" lang="en-US" smtClean="0"/>
              <a:t>Copyright © Tomoko Nishimura</a:t>
            </a:r>
            <a:endParaRPr kumimoji="0" lang="en-US"/>
          </a:p>
        </p:txBody>
      </p:sp>
    </p:spTree>
    <p:extLst>
      <p:ext uri="{BB962C8B-B14F-4D97-AF65-F5344CB8AC3E}">
        <p14:creationId xmlns:p14="http://schemas.microsoft.com/office/powerpoint/2010/main" val="286310900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itle">
  <a:themeElements>
    <a:clrScheme name="Rigel">
      <a:dk1>
        <a:srgbClr val="FFFFFF"/>
      </a:dk1>
      <a:lt1>
        <a:srgbClr val="3F3F3F"/>
      </a:lt1>
      <a:dk2>
        <a:srgbClr val="FFFFFF"/>
      </a:dk2>
      <a:lt2>
        <a:srgbClr val="3F3F3F"/>
      </a:lt2>
      <a:accent1>
        <a:srgbClr val="FFFFFF"/>
      </a:accent1>
      <a:accent2>
        <a:srgbClr val="D8D8D8"/>
      </a:accent2>
      <a:accent3>
        <a:srgbClr val="BFBFBF"/>
      </a:accent3>
      <a:accent4>
        <a:srgbClr val="8F8F8F"/>
      </a:accent4>
      <a:accent5>
        <a:srgbClr val="636363"/>
      </a:accent5>
      <a:accent6>
        <a:srgbClr val="3F3F3F"/>
      </a:accent6>
      <a:hlink>
        <a:srgbClr val="3F3F3F"/>
      </a:hlink>
      <a:folHlink>
        <a:srgbClr val="8B8B8B"/>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llpaper">
  <a:themeElements>
    <a:clrScheme name="Rigel">
      <a:dk1>
        <a:srgbClr val="FFFFFF"/>
      </a:dk1>
      <a:lt1>
        <a:srgbClr val="3F3F3F"/>
      </a:lt1>
      <a:dk2>
        <a:srgbClr val="FFFFFF"/>
      </a:dk2>
      <a:lt2>
        <a:srgbClr val="3F3F3F"/>
      </a:lt2>
      <a:accent1>
        <a:srgbClr val="FFFFFF"/>
      </a:accent1>
      <a:accent2>
        <a:srgbClr val="D8D8D8"/>
      </a:accent2>
      <a:accent3>
        <a:srgbClr val="BFBFBF"/>
      </a:accent3>
      <a:accent4>
        <a:srgbClr val="8F8F8F"/>
      </a:accent4>
      <a:accent5>
        <a:srgbClr val="636363"/>
      </a:accent5>
      <a:accent6>
        <a:srgbClr val="3F3F3F"/>
      </a:accent6>
      <a:hlink>
        <a:srgbClr val="3F3F3F"/>
      </a:hlink>
      <a:folHlink>
        <a:srgbClr val="8B8B8B"/>
      </a:folHlink>
    </a:clrScheme>
    <a:fontScheme name="ユーザー定義 4">
      <a:majorFont>
        <a:latin typeface="Ropa Sans"/>
        <a:ea typeface="Spica Neue"/>
        <a:cs typeface=""/>
      </a:majorFont>
      <a:minorFont>
        <a:latin typeface="Ropa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mmon">
  <a:themeElements>
    <a:clrScheme name="Rigel">
      <a:dk1>
        <a:srgbClr val="FFFFFF"/>
      </a:dk1>
      <a:lt1>
        <a:srgbClr val="3F3F3F"/>
      </a:lt1>
      <a:dk2>
        <a:srgbClr val="FFFFFF"/>
      </a:dk2>
      <a:lt2>
        <a:srgbClr val="3F3F3F"/>
      </a:lt2>
      <a:accent1>
        <a:srgbClr val="FFFFFF"/>
      </a:accent1>
      <a:accent2>
        <a:srgbClr val="D8D8D8"/>
      </a:accent2>
      <a:accent3>
        <a:srgbClr val="BFBFBF"/>
      </a:accent3>
      <a:accent4>
        <a:srgbClr val="8F8F8F"/>
      </a:accent4>
      <a:accent5>
        <a:srgbClr val="636363"/>
      </a:accent5>
      <a:accent6>
        <a:srgbClr val="3F3F3F"/>
      </a:accent6>
      <a:hlink>
        <a:srgbClr val="3F3F3F"/>
      </a:hlink>
      <a:folHlink>
        <a:srgbClr val="8B8B8B"/>
      </a:folHlink>
    </a:clrScheme>
    <a:fontScheme name="ユーザー定義 2">
      <a:majorFont>
        <a:latin typeface="Arial Black"/>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alpha val="50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ベルリン">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ユーザー定義 2">
      <a:majorFont>
        <a:latin typeface="Arial Black"/>
        <a:ea typeface="メイリオ"/>
        <a:cs typeface=""/>
      </a:majorFont>
      <a:minorFont>
        <a:latin typeface="Arial"/>
        <a:ea typeface="メイリオ"/>
        <a:cs typeface=""/>
      </a:minorFont>
    </a:fontScheme>
    <a:fmtScheme name="ベルリン">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57746</TotalTime>
  <Words>9901</Words>
  <Application>Microsoft Office PowerPoint</Application>
  <PresentationFormat>ユーザー設定</PresentationFormat>
  <Paragraphs>1197</Paragraphs>
  <Slides>44</Slides>
  <Notes>44</Notes>
  <HiddenSlides>0</HiddenSlides>
  <MMClips>0</MMClips>
  <ScaleCrop>false</ScaleCrop>
  <HeadingPairs>
    <vt:vector size="6" baseType="variant">
      <vt:variant>
        <vt:lpstr>使用されているフォント</vt:lpstr>
      </vt:variant>
      <vt:variant>
        <vt:i4>17</vt:i4>
      </vt:variant>
      <vt:variant>
        <vt:lpstr>テーマ</vt:lpstr>
      </vt:variant>
      <vt:variant>
        <vt:i4>4</vt:i4>
      </vt:variant>
      <vt:variant>
        <vt:lpstr>スライド タイトル</vt:lpstr>
      </vt:variant>
      <vt:variant>
        <vt:i4>44</vt:i4>
      </vt:variant>
    </vt:vector>
  </HeadingPairs>
  <TitlesOfParts>
    <vt:vector size="65" baseType="lpstr">
      <vt:lpstr>Arial Unicode MS</vt:lpstr>
      <vt:lpstr>Meiryo UI</vt:lpstr>
      <vt:lpstr>ＭＳ Ｐゴシック</vt:lpstr>
      <vt:lpstr>Reenie Beanie</vt:lpstr>
      <vt:lpstr>Ropa Sans</vt:lpstr>
      <vt:lpstr>Spica Neue</vt:lpstr>
      <vt:lpstr>メイリオ</vt:lpstr>
      <vt:lpstr>游ゴシック Medium</vt:lpstr>
      <vt:lpstr>Arial</vt:lpstr>
      <vt:lpstr>Arial Black</vt:lpstr>
      <vt:lpstr>Calibri</vt:lpstr>
      <vt:lpstr>Calibri Light</vt:lpstr>
      <vt:lpstr>Cambria Math</vt:lpstr>
      <vt:lpstr>Courier New</vt:lpstr>
      <vt:lpstr>Times New Roman</vt:lpstr>
      <vt:lpstr>Wingdings</vt:lpstr>
      <vt:lpstr>Wingdings 2</vt:lpstr>
      <vt:lpstr>Title</vt:lpstr>
      <vt:lpstr>Wallpaper</vt:lpstr>
      <vt:lpstr>Common</vt:lpstr>
      <vt:lpstr>ベルリン</vt:lpstr>
      <vt:lpstr>項目反応理論を用いた 学校風土尺度の開発</vt:lpstr>
      <vt:lpstr>本日のメニュー</vt:lpstr>
      <vt:lpstr>本日のメニュー</vt:lpstr>
      <vt:lpstr>古典的テスト理論</vt:lpstr>
      <vt:lpstr>古典的テスト理論</vt:lpstr>
      <vt:lpstr>項目反応理論（IRT）</vt:lpstr>
      <vt:lpstr>項目反応理論（IRT）</vt:lpstr>
      <vt:lpstr>Item Characteristic Curve</vt:lpstr>
      <vt:lpstr>潜在特性値θの推定</vt:lpstr>
      <vt:lpstr>Graded response model</vt:lpstr>
      <vt:lpstr>Information Function</vt:lpstr>
      <vt:lpstr>Information Function</vt:lpstr>
      <vt:lpstr>IRT assumptions</vt:lpstr>
      <vt:lpstr>本日のメニュー</vt:lpstr>
      <vt:lpstr>本研究の目的</vt:lpstr>
      <vt:lpstr>本研究の目的</vt:lpstr>
      <vt:lpstr>Sample &amp; Measure</vt:lpstr>
      <vt:lpstr>項目</vt:lpstr>
      <vt:lpstr>本日のメニュー</vt:lpstr>
      <vt:lpstr>Distributions</vt:lpstr>
      <vt:lpstr>Summated scores</vt:lpstr>
      <vt:lpstr>Principal component analysis</vt:lpstr>
      <vt:lpstr>Ordered response models</vt:lpstr>
      <vt:lpstr>モデルの比較</vt:lpstr>
      <vt:lpstr>モデルの比較：RSM</vt:lpstr>
      <vt:lpstr>モデルの比較：GRM</vt:lpstr>
      <vt:lpstr>θの推定値と分布</vt:lpstr>
      <vt:lpstr>Test Characteristic Curve</vt:lpstr>
      <vt:lpstr>likelihood-ratio test</vt:lpstr>
      <vt:lpstr>Discrimination &amp; Difficulty</vt:lpstr>
      <vt:lpstr>Boundary Characteristic Curve</vt:lpstr>
      <vt:lpstr>Category Characteristic Curve</vt:lpstr>
      <vt:lpstr>Item information functions</vt:lpstr>
      <vt:lpstr>Test information functions</vt:lpstr>
      <vt:lpstr>本日のメニュー</vt:lpstr>
      <vt:lpstr>Differential Item Functioning (DIF)</vt:lpstr>
      <vt:lpstr>Differential Item Functioning (DIF)</vt:lpstr>
      <vt:lpstr>Dif Detection in Stata: DIFd </vt:lpstr>
      <vt:lpstr>DIFd: Abilityの推定</vt:lpstr>
      <vt:lpstr>DIFd in Stata</vt:lpstr>
      <vt:lpstr>DIFd in Stata: Non-Uniform DIF</vt:lpstr>
      <vt:lpstr>DIFd in Stata: Uniform DIF</vt:lpstr>
      <vt:lpstr>Non-Uniform DIF</vt:lpstr>
      <vt:lpstr>No DIF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Rigel</dc:title>
  <dc:creator>Jun</dc:creator>
  <cp:lastModifiedBy>Tomoko Nishimura</cp:lastModifiedBy>
  <cp:revision>586</cp:revision>
  <cp:lastPrinted>2017-08-03T06:20:10Z</cp:lastPrinted>
  <dcterms:created xsi:type="dcterms:W3CDTF">2015-02-26T15:14:38Z</dcterms:created>
  <dcterms:modified xsi:type="dcterms:W3CDTF">2017-09-15T10:20:18Z</dcterms:modified>
</cp:coreProperties>
</file>